
<file path=[Content_Types].xml><?xml version="1.0" encoding="utf-8"?>
<Types xmlns="http://schemas.openxmlformats.org/package/2006/content-types">
  <Default Extension="jpeg" ContentType="image/jpeg"/>
  <Default Extension="jpg" ContentType="image/jpeg"/>
  <Default Extension="mkv" ContentType="video/unknown"/>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81"/>
  </p:notesMasterIdLst>
  <p:sldIdLst>
    <p:sldId id="2134804866" r:id="rId2"/>
    <p:sldId id="2134804867" r:id="rId3"/>
    <p:sldId id="2134806438" r:id="rId4"/>
    <p:sldId id="2134806440" r:id="rId5"/>
    <p:sldId id="2134806155" r:id="rId6"/>
    <p:sldId id="2134806847" r:id="rId7"/>
    <p:sldId id="2134806127" r:id="rId8"/>
    <p:sldId id="2134806128" r:id="rId9"/>
    <p:sldId id="2134806129" r:id="rId10"/>
    <p:sldId id="2134806150" r:id="rId11"/>
    <p:sldId id="2134806437" r:id="rId12"/>
    <p:sldId id="2134806141" r:id="rId13"/>
    <p:sldId id="2134806154" r:id="rId14"/>
    <p:sldId id="2134806709" r:id="rId15"/>
    <p:sldId id="2134806167" r:id="rId16"/>
    <p:sldId id="2134806214" r:id="rId17"/>
    <p:sldId id="2134806785" r:id="rId18"/>
    <p:sldId id="2134806786" r:id="rId19"/>
    <p:sldId id="2134806784" r:id="rId20"/>
    <p:sldId id="2134806716" r:id="rId21"/>
    <p:sldId id="2134806445" r:id="rId22"/>
    <p:sldId id="2134806253" r:id="rId23"/>
    <p:sldId id="2134806490" r:id="rId24"/>
    <p:sldId id="2134806491" r:id="rId25"/>
    <p:sldId id="2134806492" r:id="rId26"/>
    <p:sldId id="2134806493" r:id="rId27"/>
    <p:sldId id="2134806494" r:id="rId28"/>
    <p:sldId id="2134806495" r:id="rId29"/>
    <p:sldId id="2134806254" r:id="rId30"/>
    <p:sldId id="2134806235" r:id="rId31"/>
    <p:sldId id="2134806496" r:id="rId32"/>
    <p:sldId id="2134806497" r:id="rId33"/>
    <p:sldId id="2134806498" r:id="rId34"/>
    <p:sldId id="2134806499" r:id="rId35"/>
    <p:sldId id="2134806500" r:id="rId36"/>
    <p:sldId id="2134806501" r:id="rId37"/>
    <p:sldId id="2134806502" r:id="rId38"/>
    <p:sldId id="2134806503" r:id="rId39"/>
    <p:sldId id="2134806504" r:id="rId40"/>
    <p:sldId id="2134806505" r:id="rId41"/>
    <p:sldId id="2134806506" r:id="rId42"/>
    <p:sldId id="2134806693" r:id="rId43"/>
    <p:sldId id="2134806342" r:id="rId44"/>
    <p:sldId id="2134806714" r:id="rId45"/>
    <p:sldId id="2134806476" r:id="rId46"/>
    <p:sldId id="2134806715" r:id="rId47"/>
    <p:sldId id="2134806849" r:id="rId48"/>
    <p:sldId id="2134806788" r:id="rId49"/>
    <p:sldId id="2134806789" r:id="rId50"/>
    <p:sldId id="2134806474" r:id="rId51"/>
    <p:sldId id="2134806706" r:id="rId52"/>
    <p:sldId id="2134806790" r:id="rId53"/>
    <p:sldId id="2134806747" r:id="rId54"/>
    <p:sldId id="2134806848" r:id="rId55"/>
    <p:sldId id="2134806742" r:id="rId56"/>
    <p:sldId id="2134806792" r:id="rId57"/>
    <p:sldId id="2134806791" r:id="rId58"/>
    <p:sldId id="2134806850" r:id="rId59"/>
    <p:sldId id="2134806851" r:id="rId60"/>
    <p:sldId id="2134806852" r:id="rId61"/>
    <p:sldId id="2134806853" r:id="rId62"/>
    <p:sldId id="2134806854" r:id="rId63"/>
    <p:sldId id="2134806424" r:id="rId64"/>
    <p:sldId id="2134806793" r:id="rId65"/>
    <p:sldId id="2134806794" r:id="rId66"/>
    <p:sldId id="2134806842" r:id="rId67"/>
    <p:sldId id="2134806843" r:id="rId68"/>
    <p:sldId id="2134806844" r:id="rId69"/>
    <p:sldId id="2134806845" r:id="rId70"/>
    <p:sldId id="2134806855" r:id="rId71"/>
    <p:sldId id="2134806856" r:id="rId72"/>
    <p:sldId id="2134806857" r:id="rId73"/>
    <p:sldId id="2134806846" r:id="rId74"/>
    <p:sldId id="2134806136" r:id="rId75"/>
    <p:sldId id="2134806707" r:id="rId76"/>
    <p:sldId id="2134806326" r:id="rId77"/>
    <p:sldId id="2134806327" r:id="rId78"/>
    <p:sldId id="2134806753" r:id="rId79"/>
    <p:sldId id="2134806329" r:id="rId8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0E2EE"/>
    <a:srgbClr val="E6EBEC"/>
    <a:srgbClr val="106585"/>
    <a:srgbClr val="0097B2"/>
    <a:srgbClr val="FFFFFF"/>
    <a:srgbClr val="7FB9BE"/>
    <a:srgbClr val="D6E9EA"/>
    <a:srgbClr val="F0EAE5"/>
    <a:srgbClr val="FCBF18"/>
    <a:srgbClr val="4C515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Style moyen 2 - Accentuation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481" autoAdjust="0"/>
    <p:restoredTop sz="94660"/>
  </p:normalViewPr>
  <p:slideViewPr>
    <p:cSldViewPr snapToGrid="0">
      <p:cViewPr>
        <p:scale>
          <a:sx n="66" d="100"/>
          <a:sy n="66" d="100"/>
        </p:scale>
        <p:origin x="1092"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theme" Target="theme/theme1.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61" Type="http://schemas.openxmlformats.org/officeDocument/2006/relationships/slide" Target="slides/slide60.xml"/><Relationship Id="rId8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7DCA217-871D-4D7F-8D59-C83A4C9C5EB2}" type="datetimeFigureOut">
              <a:rPr lang="fr-FR" smtClean="0"/>
              <a:t>27/11/2024</a:t>
            </a:fld>
            <a:endParaRPr lang="fr-FR"/>
          </a:p>
        </p:txBody>
      </p:sp>
      <p:sp>
        <p:nvSpPr>
          <p:cNvPr id="4" name="Espace réservé de l'image des diapositives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023364E-F43C-462A-A32F-C389FF427F4A}" type="slidenum">
              <a:rPr lang="fr-FR" smtClean="0"/>
              <a:t>‹N°›</a:t>
            </a:fld>
            <a:endParaRPr lang="fr-FR"/>
          </a:p>
        </p:txBody>
      </p:sp>
    </p:spTree>
    <p:extLst>
      <p:ext uri="{BB962C8B-B14F-4D97-AF65-F5344CB8AC3E}">
        <p14:creationId xmlns:p14="http://schemas.microsoft.com/office/powerpoint/2010/main" val="26469174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27/11/2024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7177458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27/11/2024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4295136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B7D3BCD8-9868-4174-A461-8C04FAF3A9DD}" type="datetimeFigureOut">
              <a:rPr lang="fr-FR" smtClean="0"/>
              <a:t>27/11/2024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41400003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B7D3BCD8-9868-4174-A461-8C04FAF3A9DD}" type="datetimeFigureOut">
              <a:rPr lang="fr-FR" smtClean="0"/>
              <a:t>27/11/2024</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6585292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B7D3BCD8-9868-4174-A461-8C04FAF3A9DD}" type="datetimeFigureOut">
              <a:rPr lang="fr-FR" smtClean="0"/>
              <a:t>27/11/2024</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5707819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B7D3BCD8-9868-4174-A461-8C04FAF3A9DD}" type="datetimeFigureOut">
              <a:rPr lang="fr-FR" smtClean="0"/>
              <a:t>27/11/2024</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8280529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D3BCD8-9868-4174-A461-8C04FAF3A9DD}" type="datetimeFigureOut">
              <a:rPr lang="fr-FR" smtClean="0"/>
              <a:t>27/11/2024</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6274662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27/11/2024</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8090610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27/11/2024</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0548095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27/11/2024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065577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27/11/2024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58163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7D3BCD8-9868-4174-A461-8C04FAF3A9DD}" type="datetimeFigureOut">
              <a:rPr lang="fr-FR" smtClean="0"/>
              <a:t>27/11/2024</a:t>
            </a:fld>
            <a:endParaRPr lang="fr-F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0B60BE7-EAD2-4C3B-A9F2-B2A20B3BFA21}" type="slidenum">
              <a:rPr lang="fr-FR" smtClean="0"/>
              <a:t>‹N°›</a:t>
            </a:fld>
            <a:endParaRPr lang="fr-FR"/>
          </a:p>
        </p:txBody>
      </p:sp>
    </p:spTree>
    <p:extLst>
      <p:ext uri="{BB962C8B-B14F-4D97-AF65-F5344CB8AC3E}">
        <p14:creationId xmlns:p14="http://schemas.microsoft.com/office/powerpoint/2010/main" val="11839158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2.svg"/><Relationship Id="rId7" Type="http://schemas.openxmlformats.org/officeDocument/2006/relationships/image" Target="../media/image7.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4.svg"/><Relationship Id="rId4" Type="http://schemas.openxmlformats.org/officeDocument/2006/relationships/image" Target="../media/image3.png"/><Relationship Id="rId9" Type="http://schemas.openxmlformats.org/officeDocument/2006/relationships/image" Target="../media/image9.svg"/></Relationships>
</file>

<file path=ppt/slides/_rels/slide3.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7.xml"/><Relationship Id="rId7" Type="http://schemas.openxmlformats.org/officeDocument/2006/relationships/image" Target="../media/image4.svg"/><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image" Target="../media/image3.png"/><Relationship Id="rId5" Type="http://schemas.openxmlformats.org/officeDocument/2006/relationships/image" Target="../media/image2.svg"/><Relationship Id="rId4" Type="http://schemas.openxmlformats.org/officeDocument/2006/relationships/image" Target="../media/image1.png"/><Relationship Id="rId9" Type="http://schemas.openxmlformats.org/officeDocument/2006/relationships/image" Target="../media/image7.svg"/></Relationships>
</file>

<file path=ppt/slides/_rels/slide4.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1.png"/><Relationship Id="rId1" Type="http://schemas.openxmlformats.org/officeDocument/2006/relationships/slideLayout" Target="../slideLayouts/slideLayout7.xml"/><Relationship Id="rId4" Type="http://schemas.openxmlformats.org/officeDocument/2006/relationships/image" Target="../media/image7.svg"/></Relationships>
</file>

<file path=ppt/slides/_rels/slide6.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sv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4.svg"/><Relationship Id="rId10" Type="http://schemas.openxmlformats.org/officeDocument/2006/relationships/image" Target="../media/image13.svg"/><Relationship Id="rId4" Type="http://schemas.openxmlformats.org/officeDocument/2006/relationships/image" Target="../media/image3.png"/><Relationship Id="rId9" Type="http://schemas.openxmlformats.org/officeDocument/2006/relationships/image" Target="../media/image12.png"/></Relationships>
</file>

<file path=ppt/slides/_rels/slide9.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6.png"/><Relationship Id="rId3" Type="http://schemas.openxmlformats.org/officeDocument/2006/relationships/slideLayout" Target="../slideLayouts/slideLayout7.xml"/><Relationship Id="rId7" Type="http://schemas.openxmlformats.org/officeDocument/2006/relationships/image" Target="../media/image4.svg"/><Relationship Id="rId12" Type="http://schemas.openxmlformats.org/officeDocument/2006/relationships/image" Target="../media/image15.png"/><Relationship Id="rId2" Type="http://schemas.openxmlformats.org/officeDocument/2006/relationships/tags" Target="../tags/tag4.xml"/><Relationship Id="rId1" Type="http://schemas.openxmlformats.org/officeDocument/2006/relationships/tags" Target="../tags/tag3.xml"/><Relationship Id="rId6" Type="http://schemas.openxmlformats.org/officeDocument/2006/relationships/image" Target="../media/image3.png"/><Relationship Id="rId11" Type="http://schemas.openxmlformats.org/officeDocument/2006/relationships/image" Target="../media/image14.png"/><Relationship Id="rId5" Type="http://schemas.openxmlformats.org/officeDocument/2006/relationships/image" Target="../media/image2.svg"/><Relationship Id="rId10" Type="http://schemas.openxmlformats.org/officeDocument/2006/relationships/image" Target="../media/image7.svg"/><Relationship Id="rId4" Type="http://schemas.openxmlformats.org/officeDocument/2006/relationships/image" Target="../media/image1.png"/><Relationship Id="rId9" Type="http://schemas.openxmlformats.org/officeDocument/2006/relationships/image" Target="../media/image6.png"/><Relationship Id="rId14"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22.svg"/><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26.jpg"/><Relationship Id="rId4" Type="http://schemas.openxmlformats.org/officeDocument/2006/relationships/image" Target="../media/image25.jpeg"/></Relationships>
</file>

<file path=ppt/slides/_rels/slide13.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Layout" Target="../slideLayouts/slideLayout7.xml"/><Relationship Id="rId5" Type="http://schemas.openxmlformats.org/officeDocument/2006/relationships/image" Target="../media/image28.jpeg"/><Relationship Id="rId4" Type="http://schemas.openxmlformats.org/officeDocument/2006/relationships/image" Target="../media/image27.png"/></Relationships>
</file>

<file path=ppt/slides/_rels/slide14.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Layout" Target="../slideLayouts/slideLayout7.xml"/><Relationship Id="rId4" Type="http://schemas.openxmlformats.org/officeDocument/2006/relationships/image" Target="../media/image29.png"/></Relationships>
</file>

<file path=ppt/slides/_rels/slide1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Layout" Target="../slideLayouts/slideLayout7.xml"/><Relationship Id="rId5" Type="http://schemas.openxmlformats.org/officeDocument/2006/relationships/image" Target="../media/image30.png"/><Relationship Id="rId4" Type="http://schemas.openxmlformats.org/officeDocument/2006/relationships/image" Target="../media/image29.png"/></Relationships>
</file>

<file path=ppt/slides/_rels/slide17.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Layout" Target="../slideLayouts/slideLayout7.xml"/><Relationship Id="rId5" Type="http://schemas.openxmlformats.org/officeDocument/2006/relationships/image" Target="../media/image30.png"/><Relationship Id="rId4" Type="http://schemas.openxmlformats.org/officeDocument/2006/relationships/image" Target="../media/image29.png"/></Relationships>
</file>

<file path=ppt/slides/_rels/slide18.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Layout" Target="../slideLayouts/slideLayout7.xml"/><Relationship Id="rId5" Type="http://schemas.openxmlformats.org/officeDocument/2006/relationships/image" Target="../media/image30.png"/><Relationship Id="rId4" Type="http://schemas.openxmlformats.org/officeDocument/2006/relationships/image" Target="../media/image29.png"/></Relationships>
</file>

<file path=ppt/slides/_rels/slide19.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Layout" Target="../slideLayouts/slideLayout7.xml"/><Relationship Id="rId5" Type="http://schemas.openxmlformats.org/officeDocument/2006/relationships/image" Target="../media/image30.png"/><Relationship Id="rId4" Type="http://schemas.openxmlformats.org/officeDocument/2006/relationships/image" Target="../media/image29.png"/></Relationships>
</file>

<file path=ppt/slides/_rels/slide20.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22.svg"/><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Layout" Target="../slideLayouts/slideLayout7.xml"/><Relationship Id="rId4" Type="http://schemas.openxmlformats.org/officeDocument/2006/relationships/image" Target="../media/image31.png"/></Relationships>
</file>

<file path=ppt/slides/_rels/slide22.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Layout" Target="../slideLayouts/slideLayout7.xml"/><Relationship Id="rId4" Type="http://schemas.openxmlformats.org/officeDocument/2006/relationships/image" Target="../media/image31.png"/></Relationships>
</file>

<file path=ppt/slides/_rels/slide23.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Layout" Target="../slideLayouts/slideLayout7.xml"/><Relationship Id="rId5" Type="http://schemas.openxmlformats.org/officeDocument/2006/relationships/image" Target="../media/image32.jpeg"/><Relationship Id="rId4" Type="http://schemas.openxmlformats.org/officeDocument/2006/relationships/image" Target="../media/image29.png"/></Relationships>
</file>

<file path=ppt/slides/_rels/slide24.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Layout" Target="../slideLayouts/slideLayout7.xml"/><Relationship Id="rId5" Type="http://schemas.openxmlformats.org/officeDocument/2006/relationships/image" Target="../media/image32.jpeg"/><Relationship Id="rId4" Type="http://schemas.openxmlformats.org/officeDocument/2006/relationships/image" Target="../media/image29.png"/></Relationships>
</file>

<file path=ppt/slides/_rels/slide25.xml.rels><?xml version="1.0" encoding="UTF-8" standalone="yes"?>
<Relationships xmlns="http://schemas.openxmlformats.org/package/2006/relationships"><Relationship Id="rId8" Type="http://schemas.openxmlformats.org/officeDocument/2006/relationships/image" Target="../media/image36.jpeg"/><Relationship Id="rId3" Type="http://schemas.openxmlformats.org/officeDocument/2006/relationships/image" Target="../media/image24.svg"/><Relationship Id="rId7" Type="http://schemas.openxmlformats.org/officeDocument/2006/relationships/image" Target="../media/image35.jpeg"/><Relationship Id="rId2" Type="http://schemas.openxmlformats.org/officeDocument/2006/relationships/image" Target="../media/image23.png"/><Relationship Id="rId1" Type="http://schemas.openxmlformats.org/officeDocument/2006/relationships/slideLayout" Target="../slideLayouts/slideLayout7.xml"/><Relationship Id="rId6" Type="http://schemas.openxmlformats.org/officeDocument/2006/relationships/image" Target="../media/image34.jpeg"/><Relationship Id="rId5" Type="http://schemas.openxmlformats.org/officeDocument/2006/relationships/image" Target="../media/image33.jpeg"/><Relationship Id="rId4" Type="http://schemas.openxmlformats.org/officeDocument/2006/relationships/image" Target="../media/image29.png"/></Relationships>
</file>

<file path=ppt/slides/_rels/slide26.xml.rels><?xml version="1.0" encoding="UTF-8" standalone="yes"?>
<Relationships xmlns="http://schemas.openxmlformats.org/package/2006/relationships"><Relationship Id="rId8" Type="http://schemas.openxmlformats.org/officeDocument/2006/relationships/image" Target="../media/image36.jpeg"/><Relationship Id="rId3" Type="http://schemas.openxmlformats.org/officeDocument/2006/relationships/image" Target="../media/image24.svg"/><Relationship Id="rId7" Type="http://schemas.openxmlformats.org/officeDocument/2006/relationships/image" Target="../media/image35.jpeg"/><Relationship Id="rId2" Type="http://schemas.openxmlformats.org/officeDocument/2006/relationships/image" Target="../media/image23.png"/><Relationship Id="rId1" Type="http://schemas.openxmlformats.org/officeDocument/2006/relationships/slideLayout" Target="../slideLayouts/slideLayout7.xml"/><Relationship Id="rId6" Type="http://schemas.openxmlformats.org/officeDocument/2006/relationships/image" Target="../media/image34.jpeg"/><Relationship Id="rId5" Type="http://schemas.openxmlformats.org/officeDocument/2006/relationships/image" Target="../media/image33.jpeg"/><Relationship Id="rId4" Type="http://schemas.openxmlformats.org/officeDocument/2006/relationships/image" Target="../media/image29.png"/></Relationships>
</file>

<file path=ppt/slides/_rels/slide27.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Layout" Target="../slideLayouts/slideLayout7.xml"/><Relationship Id="rId5" Type="http://schemas.openxmlformats.org/officeDocument/2006/relationships/image" Target="../media/image37.jpeg"/><Relationship Id="rId4" Type="http://schemas.openxmlformats.org/officeDocument/2006/relationships/image" Target="../media/image29.png"/></Relationships>
</file>

<file path=ppt/slides/_rels/slide28.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Layout" Target="../slideLayouts/slideLayout7.xml"/><Relationship Id="rId5" Type="http://schemas.openxmlformats.org/officeDocument/2006/relationships/image" Target="../media/image37.jpeg"/><Relationship Id="rId4" Type="http://schemas.openxmlformats.org/officeDocument/2006/relationships/image" Target="../media/image29.png"/></Relationships>
</file>

<file path=ppt/slides/_rels/slide29.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Layout" Target="../slideLayouts/slideLayout7.xml"/><Relationship Id="rId5" Type="http://schemas.openxmlformats.org/officeDocument/2006/relationships/image" Target="../media/image38.png"/><Relationship Id="rId4" Type="http://schemas.openxmlformats.org/officeDocument/2006/relationships/image" Target="../media/image31.png"/></Relationships>
</file>

<file path=ppt/slides/_rels/slide30.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Layout" Target="../slideLayouts/slideLayout7.xml"/><Relationship Id="rId4" Type="http://schemas.openxmlformats.org/officeDocument/2006/relationships/image" Target="../media/image38.png"/></Relationships>
</file>

<file path=ppt/slides/_rels/slide31.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Layout" Target="../slideLayouts/slideLayout7.xml"/><Relationship Id="rId5" Type="http://schemas.openxmlformats.org/officeDocument/2006/relationships/image" Target="../media/image32.jpeg"/><Relationship Id="rId4" Type="http://schemas.openxmlformats.org/officeDocument/2006/relationships/image" Target="../media/image38.png"/></Relationships>
</file>

<file path=ppt/slides/_rels/slide32.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Layout" Target="../slideLayouts/slideLayout7.xml"/><Relationship Id="rId5" Type="http://schemas.openxmlformats.org/officeDocument/2006/relationships/image" Target="../media/image32.jpeg"/><Relationship Id="rId4" Type="http://schemas.openxmlformats.org/officeDocument/2006/relationships/image" Target="../media/image39.jpeg"/></Relationships>
</file>

<file path=ppt/slides/_rels/slide33.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Layout" Target="../slideLayouts/slideLayout7.xml"/><Relationship Id="rId5" Type="http://schemas.openxmlformats.org/officeDocument/2006/relationships/image" Target="../media/image32.jpeg"/><Relationship Id="rId4" Type="http://schemas.openxmlformats.org/officeDocument/2006/relationships/image" Target="../media/image29.png"/></Relationships>
</file>

<file path=ppt/slides/_rels/slide34.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Layout" Target="../slideLayouts/slideLayout7.xml"/><Relationship Id="rId4" Type="http://schemas.openxmlformats.org/officeDocument/2006/relationships/image" Target="../media/image38.png"/></Relationships>
</file>

<file path=ppt/slides/_rels/slide35.xml.rels><?xml version="1.0" encoding="UTF-8" standalone="yes"?>
<Relationships xmlns="http://schemas.openxmlformats.org/package/2006/relationships"><Relationship Id="rId8" Type="http://schemas.openxmlformats.org/officeDocument/2006/relationships/image" Target="../media/image36.jpeg"/><Relationship Id="rId3" Type="http://schemas.openxmlformats.org/officeDocument/2006/relationships/image" Target="../media/image24.svg"/><Relationship Id="rId7" Type="http://schemas.openxmlformats.org/officeDocument/2006/relationships/image" Target="../media/image35.jpeg"/><Relationship Id="rId2" Type="http://schemas.openxmlformats.org/officeDocument/2006/relationships/image" Target="../media/image23.png"/><Relationship Id="rId1" Type="http://schemas.openxmlformats.org/officeDocument/2006/relationships/slideLayout" Target="../slideLayouts/slideLayout7.xml"/><Relationship Id="rId6" Type="http://schemas.openxmlformats.org/officeDocument/2006/relationships/image" Target="../media/image34.jpeg"/><Relationship Id="rId5" Type="http://schemas.openxmlformats.org/officeDocument/2006/relationships/image" Target="../media/image33.jpeg"/><Relationship Id="rId4" Type="http://schemas.openxmlformats.org/officeDocument/2006/relationships/image" Target="../media/image38.png"/></Relationships>
</file>

<file path=ppt/slides/_rels/slide36.xml.rels><?xml version="1.0" encoding="UTF-8" standalone="yes"?>
<Relationships xmlns="http://schemas.openxmlformats.org/package/2006/relationships"><Relationship Id="rId8" Type="http://schemas.openxmlformats.org/officeDocument/2006/relationships/image" Target="../media/image36.jpeg"/><Relationship Id="rId3" Type="http://schemas.openxmlformats.org/officeDocument/2006/relationships/image" Target="../media/image24.svg"/><Relationship Id="rId7" Type="http://schemas.openxmlformats.org/officeDocument/2006/relationships/image" Target="../media/image35.jpeg"/><Relationship Id="rId2" Type="http://schemas.openxmlformats.org/officeDocument/2006/relationships/image" Target="../media/image23.png"/><Relationship Id="rId1" Type="http://schemas.openxmlformats.org/officeDocument/2006/relationships/slideLayout" Target="../slideLayouts/slideLayout7.xml"/><Relationship Id="rId6" Type="http://schemas.openxmlformats.org/officeDocument/2006/relationships/image" Target="../media/image34.jpeg"/><Relationship Id="rId5" Type="http://schemas.openxmlformats.org/officeDocument/2006/relationships/image" Target="../media/image33.jpeg"/><Relationship Id="rId4" Type="http://schemas.openxmlformats.org/officeDocument/2006/relationships/image" Target="../media/image39.jpeg"/></Relationships>
</file>

<file path=ppt/slides/_rels/slide37.xml.rels><?xml version="1.0" encoding="UTF-8" standalone="yes"?>
<Relationships xmlns="http://schemas.openxmlformats.org/package/2006/relationships"><Relationship Id="rId8" Type="http://schemas.openxmlformats.org/officeDocument/2006/relationships/image" Target="../media/image36.jpeg"/><Relationship Id="rId3" Type="http://schemas.openxmlformats.org/officeDocument/2006/relationships/image" Target="../media/image24.svg"/><Relationship Id="rId7" Type="http://schemas.openxmlformats.org/officeDocument/2006/relationships/image" Target="../media/image35.jpeg"/><Relationship Id="rId2" Type="http://schemas.openxmlformats.org/officeDocument/2006/relationships/image" Target="../media/image23.png"/><Relationship Id="rId1" Type="http://schemas.openxmlformats.org/officeDocument/2006/relationships/slideLayout" Target="../slideLayouts/slideLayout7.xml"/><Relationship Id="rId6" Type="http://schemas.openxmlformats.org/officeDocument/2006/relationships/image" Target="../media/image34.jpeg"/><Relationship Id="rId5" Type="http://schemas.openxmlformats.org/officeDocument/2006/relationships/image" Target="../media/image33.jpeg"/><Relationship Id="rId4" Type="http://schemas.openxmlformats.org/officeDocument/2006/relationships/image" Target="../media/image29.png"/></Relationships>
</file>

<file path=ppt/slides/_rels/slide38.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Layout" Target="../slideLayouts/slideLayout7.xml"/><Relationship Id="rId4" Type="http://schemas.openxmlformats.org/officeDocument/2006/relationships/image" Target="../media/image38.png"/></Relationships>
</file>

<file path=ppt/slides/_rels/slide39.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Layout" Target="../slideLayouts/slideLayout7.xml"/><Relationship Id="rId5" Type="http://schemas.openxmlformats.org/officeDocument/2006/relationships/image" Target="../media/image37.jpeg"/><Relationship Id="rId4" Type="http://schemas.openxmlformats.org/officeDocument/2006/relationships/image" Target="../media/image38.png"/></Relationships>
</file>

<file path=ppt/slides/_rels/slide40.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Layout" Target="../slideLayouts/slideLayout7.xml"/><Relationship Id="rId5" Type="http://schemas.openxmlformats.org/officeDocument/2006/relationships/image" Target="../media/image37.jpeg"/><Relationship Id="rId4" Type="http://schemas.openxmlformats.org/officeDocument/2006/relationships/image" Target="../media/image39.jpeg"/></Relationships>
</file>

<file path=ppt/slides/_rels/slide41.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Layout" Target="../slideLayouts/slideLayout7.xml"/><Relationship Id="rId5" Type="http://schemas.openxmlformats.org/officeDocument/2006/relationships/image" Target="../media/image37.jpeg"/><Relationship Id="rId4" Type="http://schemas.openxmlformats.org/officeDocument/2006/relationships/image" Target="../media/image29.png"/></Relationships>
</file>

<file path=ppt/slides/_rels/slide42.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Layout" Target="../slideLayouts/slideLayout7.xml"/><Relationship Id="rId5" Type="http://schemas.openxmlformats.org/officeDocument/2006/relationships/image" Target="../media/image41.png"/><Relationship Id="rId4" Type="http://schemas.openxmlformats.org/officeDocument/2006/relationships/image" Target="../media/image40.jpg"/></Relationships>
</file>

<file path=ppt/slides/_rels/slide43.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4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4.svg"/><Relationship Id="rId5" Type="http://schemas.openxmlformats.org/officeDocument/2006/relationships/image" Target="../media/image23.png"/><Relationship Id="rId4" Type="http://schemas.openxmlformats.org/officeDocument/2006/relationships/image" Target="../media/image42.jpeg"/></Relationships>
</file>

<file path=ppt/slides/_rels/slide4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png"/></Relationships>
</file>

<file path=ppt/slides/_rels/slide45.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Layout" Target="../slideLayouts/slideLayout7.xml"/><Relationship Id="rId4" Type="http://schemas.openxmlformats.org/officeDocument/2006/relationships/image" Target="../media/image44.png"/></Relationships>
</file>

<file path=ppt/slides/_rels/slide4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png"/></Relationships>
</file>

<file path=ppt/slides/_rels/slide47.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Layout" Target="../slideLayouts/slideLayout7.xml"/><Relationship Id="rId6" Type="http://schemas.openxmlformats.org/officeDocument/2006/relationships/image" Target="../media/image28.jpeg"/><Relationship Id="rId5" Type="http://schemas.openxmlformats.org/officeDocument/2006/relationships/image" Target="../media/image46.svg"/><Relationship Id="rId4" Type="http://schemas.openxmlformats.org/officeDocument/2006/relationships/image" Target="../media/image45.png"/></Relationships>
</file>

<file path=ppt/slides/_rels/slide48.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Layout" Target="../slideLayouts/slideLayout7.xml"/><Relationship Id="rId6" Type="http://schemas.openxmlformats.org/officeDocument/2006/relationships/image" Target="../media/image46.svg"/><Relationship Id="rId5" Type="http://schemas.openxmlformats.org/officeDocument/2006/relationships/image" Target="../media/image45.png"/><Relationship Id="rId4" Type="http://schemas.openxmlformats.org/officeDocument/2006/relationships/image" Target="../media/image47.jpeg"/></Relationships>
</file>

<file path=ppt/slides/_rels/slide49.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Layout" Target="../slideLayouts/slideLayout7.xml"/><Relationship Id="rId5" Type="http://schemas.openxmlformats.org/officeDocument/2006/relationships/image" Target="../media/image49.png"/><Relationship Id="rId4" Type="http://schemas.openxmlformats.org/officeDocument/2006/relationships/image" Target="../media/image48.jpeg"/></Relationships>
</file>

<file path=ppt/slides/_rels/slide50.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Layout" Target="../slideLayouts/slideLayout7.xml"/><Relationship Id="rId5" Type="http://schemas.openxmlformats.org/officeDocument/2006/relationships/image" Target="../media/image50.png"/><Relationship Id="rId4" Type="http://schemas.openxmlformats.org/officeDocument/2006/relationships/image" Target="../media/image48.jpeg"/></Relationships>
</file>

<file path=ppt/slides/_rels/slide51.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51.png"/><Relationship Id="rId2" Type="http://schemas.openxmlformats.org/officeDocument/2006/relationships/video" Target="../media/media2.mkv"/><Relationship Id="rId1" Type="http://schemas.microsoft.com/office/2007/relationships/media" Target="../media/media2.mkv"/><Relationship Id="rId6" Type="http://schemas.openxmlformats.org/officeDocument/2006/relationships/image" Target="../media/image24.svg"/><Relationship Id="rId5" Type="http://schemas.openxmlformats.org/officeDocument/2006/relationships/image" Target="../media/image23.png"/><Relationship Id="rId4" Type="http://schemas.openxmlformats.org/officeDocument/2006/relationships/image" Target="../media/image42.jpeg"/></Relationships>
</file>

<file path=ppt/slides/_rels/slide5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png"/></Relationships>
</file>

<file path=ppt/slides/_rels/slide53.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Layout" Target="../slideLayouts/slideLayout7.xml"/><Relationship Id="rId4" Type="http://schemas.openxmlformats.org/officeDocument/2006/relationships/image" Target="../media/image44.png"/></Relationships>
</file>

<file path=ppt/slides/_rels/slide54.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Layout" Target="../slideLayouts/slideLayout7.xml"/><Relationship Id="rId6" Type="http://schemas.openxmlformats.org/officeDocument/2006/relationships/image" Target="../media/image28.jpeg"/><Relationship Id="rId5" Type="http://schemas.openxmlformats.org/officeDocument/2006/relationships/image" Target="../media/image53.svg"/><Relationship Id="rId4" Type="http://schemas.openxmlformats.org/officeDocument/2006/relationships/image" Target="../media/image52.png"/></Relationships>
</file>

<file path=ppt/slides/_rels/slide55.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Layout" Target="../slideLayouts/slideLayout7.xml"/><Relationship Id="rId6" Type="http://schemas.openxmlformats.org/officeDocument/2006/relationships/image" Target="../media/image47.jpeg"/><Relationship Id="rId5" Type="http://schemas.openxmlformats.org/officeDocument/2006/relationships/image" Target="../media/image53.svg"/><Relationship Id="rId4" Type="http://schemas.openxmlformats.org/officeDocument/2006/relationships/image" Target="../media/image52.png"/></Relationships>
</file>

<file path=ppt/slides/_rels/slide56.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Layout" Target="../slideLayouts/slideLayout7.xml"/><Relationship Id="rId5" Type="http://schemas.openxmlformats.org/officeDocument/2006/relationships/image" Target="../media/image54.png"/><Relationship Id="rId4" Type="http://schemas.openxmlformats.org/officeDocument/2006/relationships/image" Target="../media/image48.jpeg"/></Relationships>
</file>

<file path=ppt/slides/_rels/slide57.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Layout" Target="../slideLayouts/slideLayout7.xml"/><Relationship Id="rId5" Type="http://schemas.openxmlformats.org/officeDocument/2006/relationships/image" Target="../media/image55.png"/><Relationship Id="rId4" Type="http://schemas.openxmlformats.org/officeDocument/2006/relationships/image" Target="../media/image48.jpeg"/></Relationships>
</file>

<file path=ppt/slides/_rels/slide58.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Layout" Target="../slideLayouts/slideLayout7.xml"/><Relationship Id="rId4" Type="http://schemas.openxmlformats.org/officeDocument/2006/relationships/image" Target="../media/image28.jpeg"/></Relationships>
</file>

<file path=ppt/slides/_rels/slide59.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Layout" Target="../slideLayouts/slideLayout7.xml"/><Relationship Id="rId4" Type="http://schemas.openxmlformats.org/officeDocument/2006/relationships/image" Target="../media/image28.jpeg"/></Relationships>
</file>

<file path=ppt/slides/_rels/slide60.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Layout" Target="../slideLayouts/slideLayout7.xml"/><Relationship Id="rId4" Type="http://schemas.openxmlformats.org/officeDocument/2006/relationships/image" Target="../media/image47.jpeg"/></Relationships>
</file>

<file path=ppt/slides/_rels/slide61.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Layout" Target="../slideLayouts/slideLayout7.xml"/><Relationship Id="rId5" Type="http://schemas.openxmlformats.org/officeDocument/2006/relationships/image" Target="../media/image56.png"/><Relationship Id="rId4" Type="http://schemas.openxmlformats.org/officeDocument/2006/relationships/image" Target="../media/image48.jpeg"/></Relationships>
</file>

<file path=ppt/slides/_rels/slide62.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Layout" Target="../slideLayouts/slideLayout7.xml"/><Relationship Id="rId5" Type="http://schemas.openxmlformats.org/officeDocument/2006/relationships/image" Target="../media/image57.png"/><Relationship Id="rId4" Type="http://schemas.openxmlformats.org/officeDocument/2006/relationships/image" Target="../media/image48.jpeg"/></Relationships>
</file>

<file path=ppt/slides/_rels/slide6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58.png"/><Relationship Id="rId5" Type="http://schemas.openxmlformats.org/officeDocument/2006/relationships/image" Target="../media/image24.svg"/><Relationship Id="rId4" Type="http://schemas.openxmlformats.org/officeDocument/2006/relationships/image" Target="../media/image23.png"/></Relationships>
</file>

<file path=ppt/slides/_rels/slide6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png"/></Relationships>
</file>

<file path=ppt/slides/_rels/slide65.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Layout" Target="../slideLayouts/slideLayout7.xml"/><Relationship Id="rId4" Type="http://schemas.openxmlformats.org/officeDocument/2006/relationships/image" Target="../media/image28.jpeg"/></Relationships>
</file>

<file path=ppt/slides/_rels/slide66.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Layout" Target="../slideLayouts/slideLayout7.xml"/><Relationship Id="rId4" Type="http://schemas.openxmlformats.org/officeDocument/2006/relationships/image" Target="../media/image59.png"/></Relationships>
</file>

<file path=ppt/slides/_rels/slide67.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Layout" Target="../slideLayouts/slideLayout7.xml"/><Relationship Id="rId5" Type="http://schemas.openxmlformats.org/officeDocument/2006/relationships/image" Target="../media/image60.png"/><Relationship Id="rId4" Type="http://schemas.openxmlformats.org/officeDocument/2006/relationships/image" Target="../media/image59.png"/></Relationships>
</file>

<file path=ppt/slides/_rels/slide68.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Layout" Target="../slideLayouts/slideLayout7.xml"/><Relationship Id="rId4" Type="http://schemas.openxmlformats.org/officeDocument/2006/relationships/image" Target="../media/image61.png"/></Relationships>
</file>

<file path=ppt/slides/_rels/slide69.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Layout" Target="../slideLayouts/slideLayout7.xml"/><Relationship Id="rId4" Type="http://schemas.openxmlformats.org/officeDocument/2006/relationships/image" Target="../media/image62.jpeg"/></Relationships>
</file>

<file path=ppt/slides/_rels/slide70.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Layout" Target="../slideLayouts/slideLayout7.xml"/><Relationship Id="rId5" Type="http://schemas.openxmlformats.org/officeDocument/2006/relationships/image" Target="../media/image63.png"/><Relationship Id="rId4" Type="http://schemas.openxmlformats.org/officeDocument/2006/relationships/image" Target="../media/image59.png"/></Relationships>
</file>

<file path=ppt/slides/_rels/slide71.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Layout" Target="../slideLayouts/slideLayout7.xml"/><Relationship Id="rId4" Type="http://schemas.openxmlformats.org/officeDocument/2006/relationships/image" Target="../media/image61.png"/></Relationships>
</file>

<file path=ppt/slides/_rels/slide72.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Layout" Target="../slideLayouts/slideLayout7.xml"/><Relationship Id="rId4" Type="http://schemas.openxmlformats.org/officeDocument/2006/relationships/image" Target="../media/image62.jpeg"/></Relationships>
</file>

<file path=ppt/slides/_rels/slide73.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Layout" Target="../slideLayouts/slideLayout7.xml"/><Relationship Id="rId4" Type="http://schemas.openxmlformats.org/officeDocument/2006/relationships/image" Target="../media/image64.png"/></Relationships>
</file>

<file path=ppt/slides/_rels/slide7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png"/></Relationships>
</file>

<file path=ppt/slides/_rels/slide75.xml.rels><?xml version="1.0" encoding="UTF-8" standalone="yes"?>
<Relationships xmlns="http://schemas.openxmlformats.org/package/2006/relationships"><Relationship Id="rId3" Type="http://schemas.openxmlformats.org/officeDocument/2006/relationships/image" Target="../media/image24.svg"/><Relationship Id="rId7" Type="http://schemas.openxmlformats.org/officeDocument/2006/relationships/image" Target="../media/image37.jpeg"/><Relationship Id="rId2" Type="http://schemas.openxmlformats.org/officeDocument/2006/relationships/image" Target="../media/image23.png"/><Relationship Id="rId1" Type="http://schemas.openxmlformats.org/officeDocument/2006/relationships/slideLayout" Target="../slideLayouts/slideLayout7.xml"/><Relationship Id="rId6" Type="http://schemas.openxmlformats.org/officeDocument/2006/relationships/image" Target="../media/image66.jpg"/><Relationship Id="rId5" Type="http://schemas.openxmlformats.org/officeDocument/2006/relationships/image" Target="../media/image65.png"/><Relationship Id="rId4" Type="http://schemas.openxmlformats.org/officeDocument/2006/relationships/image" Target="../media/image41.png"/></Relationships>
</file>

<file path=ppt/slides/_rels/slide76.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65.png"/><Relationship Id="rId2" Type="http://schemas.openxmlformats.org/officeDocument/2006/relationships/slideLayout" Target="../slideLayouts/slideLayout7.xml"/><Relationship Id="rId1" Type="http://schemas.openxmlformats.org/officeDocument/2006/relationships/themeOverride" Target="../theme/themeOverride1.xml"/><Relationship Id="rId6" Type="http://schemas.openxmlformats.org/officeDocument/2006/relationships/image" Target="../media/image66.jpg"/><Relationship Id="rId5" Type="http://schemas.openxmlformats.org/officeDocument/2006/relationships/image" Target="../media/image41.png"/><Relationship Id="rId4" Type="http://schemas.openxmlformats.org/officeDocument/2006/relationships/image" Target="../media/image24.svg"/></Relationships>
</file>

<file path=ppt/slides/_rels/slide7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png"/></Relationships>
</file>

<file path=ppt/slides/_rels/slide78.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Layout" Target="../slideLayouts/slideLayout7.xml"/><Relationship Id="rId4" Type="http://schemas.openxmlformats.org/officeDocument/2006/relationships/image" Target="../media/image67.png"/></Relationships>
</file>

<file path=ppt/slides/_rels/slide79.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Layout" Target="../slideLayouts/slideLayout7.xml"/><Relationship Id="rId5" Type="http://schemas.openxmlformats.org/officeDocument/2006/relationships/image" Target="../media/image68.png"/><Relationship Id="rId4" Type="http://schemas.openxmlformats.org/officeDocument/2006/relationships/image" Target="../media/image4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ZoneTexte 59">
            <a:extLst>
              <a:ext uri="{FF2B5EF4-FFF2-40B4-BE49-F238E27FC236}">
                <a16:creationId xmlns:a16="http://schemas.microsoft.com/office/drawing/2014/main" id="{1F4D5D9F-2F0F-B443-9C4E-C9A66293FB42}"/>
              </a:ext>
            </a:extLst>
          </p:cNvPr>
          <p:cNvSpPr txBox="1"/>
          <p:nvPr/>
        </p:nvSpPr>
        <p:spPr>
          <a:xfrm>
            <a:off x="783665" y="1540955"/>
            <a:ext cx="7361637" cy="1862048"/>
          </a:xfrm>
          <a:prstGeom prst="rect">
            <a:avLst/>
          </a:prstGeom>
          <a:noFill/>
        </p:spPr>
        <p:txBody>
          <a:bodyPr wrap="square" rtlCol="0">
            <a:spAutoFit/>
          </a:bodyPr>
          <a:lstStyle/>
          <a:p>
            <a:pPr algn="ctr"/>
            <a:r>
              <a:rPr lang="ar-MA" sz="11500" dirty="0">
                <a:ln>
                  <a:solidFill>
                    <a:srgbClr val="0097B2"/>
                  </a:solidFill>
                </a:ln>
                <a:solidFill>
                  <a:srgbClr val="215968"/>
                </a:solidFill>
                <a:latin typeface="Microsoft Uighur" panose="02000000000000000000" pitchFamily="2" charset="-78"/>
                <a:cs typeface="Microsoft Uighur" panose="02000000000000000000" pitchFamily="2" charset="-78"/>
              </a:rPr>
              <a:t>أنشطة اللغة العربية</a:t>
            </a:r>
            <a:endParaRPr lang="fr-FR" sz="11500" dirty="0">
              <a:ln>
                <a:solidFill>
                  <a:srgbClr val="0097B2"/>
                </a:solidFill>
              </a:ln>
              <a:solidFill>
                <a:srgbClr val="215968"/>
              </a:solidFill>
              <a:latin typeface="Microsoft Uighur" panose="02000000000000000000" pitchFamily="2" charset="-78"/>
              <a:cs typeface="Microsoft Uighur" panose="02000000000000000000" pitchFamily="2" charset="-78"/>
            </a:endParaRPr>
          </a:p>
        </p:txBody>
      </p:sp>
      <p:grpSp>
        <p:nvGrpSpPr>
          <p:cNvPr id="97" name="Groupe 96">
            <a:extLst>
              <a:ext uri="{FF2B5EF4-FFF2-40B4-BE49-F238E27FC236}">
                <a16:creationId xmlns:a16="http://schemas.microsoft.com/office/drawing/2014/main" id="{8ADCA8A7-0D9B-46E3-9313-70D9227D89B7}"/>
              </a:ext>
            </a:extLst>
          </p:cNvPr>
          <p:cNvGrpSpPr/>
          <p:nvPr/>
        </p:nvGrpSpPr>
        <p:grpSpPr>
          <a:xfrm>
            <a:off x="7380155" y="334513"/>
            <a:ext cx="1632647" cy="1356678"/>
            <a:chOff x="7058683" y="1822095"/>
            <a:chExt cx="1632647" cy="1356678"/>
          </a:xfrm>
        </p:grpSpPr>
        <p:grpSp>
          <p:nvGrpSpPr>
            <p:cNvPr id="75" name="Groupe 74">
              <a:extLst>
                <a:ext uri="{FF2B5EF4-FFF2-40B4-BE49-F238E27FC236}">
                  <a16:creationId xmlns:a16="http://schemas.microsoft.com/office/drawing/2014/main" id="{3AED2E61-921E-F531-63C4-9CBB8613226E}"/>
                </a:ext>
              </a:extLst>
            </p:cNvPr>
            <p:cNvGrpSpPr/>
            <p:nvPr/>
          </p:nvGrpSpPr>
          <p:grpSpPr>
            <a:xfrm flipH="1">
              <a:off x="7177562" y="1822095"/>
              <a:ext cx="1394889" cy="1356678"/>
              <a:chOff x="104413" y="285342"/>
              <a:chExt cx="2111436" cy="2053595"/>
            </a:xfrm>
          </p:grpSpPr>
          <p:sp>
            <p:nvSpPr>
              <p:cNvPr id="74" name="ZoneTexte 73">
                <a:extLst>
                  <a:ext uri="{FF2B5EF4-FFF2-40B4-BE49-F238E27FC236}">
                    <a16:creationId xmlns:a16="http://schemas.microsoft.com/office/drawing/2014/main" id="{167DAC2B-8394-D71B-B8B4-92CFDAA30654}"/>
                  </a:ext>
                </a:extLst>
              </p:cNvPr>
              <p:cNvSpPr txBox="1"/>
              <p:nvPr/>
            </p:nvSpPr>
            <p:spPr>
              <a:xfrm rot="19636752">
                <a:off x="104413" y="536954"/>
                <a:ext cx="2052844" cy="1444226"/>
              </a:xfrm>
              <a:prstGeom prst="rect">
                <a:avLst/>
              </a:prstGeom>
              <a:noFill/>
            </p:spPr>
            <p:txBody>
              <a:bodyPr wrap="square" rtlCol="0">
                <a:spAutoFit/>
              </a:bodyPr>
              <a:lstStyle/>
              <a:p>
                <a:pPr algn="ctr" rtl="1"/>
                <a:r>
                  <a:rPr lang="ar-MA" sz="2800" dirty="0">
                    <a:solidFill>
                      <a:schemeClr val="bg1"/>
                    </a:solidFill>
                    <a:effectLst>
                      <a:outerShdw blurRad="38100" dist="38100" dir="2700000" algn="tl">
                        <a:srgbClr val="000000">
                          <a:alpha val="43137"/>
                        </a:srgbClr>
                      </a:outerShdw>
                    </a:effectLst>
                    <a:latin typeface="A Massir Ballpoint" panose="00000100000000000000" pitchFamily="2" charset="-78"/>
                    <a:cs typeface="Boahmed Alhour" pitchFamily="2" charset="-78"/>
                  </a:rPr>
                  <a:t>المقاعد</a:t>
                </a:r>
              </a:p>
              <a:p>
                <a:pPr algn="ctr" rtl="1"/>
                <a:r>
                  <a:rPr lang="ar-MA" sz="2800" dirty="0">
                    <a:solidFill>
                      <a:schemeClr val="bg1"/>
                    </a:solidFill>
                    <a:effectLst>
                      <a:outerShdw blurRad="38100" dist="38100" dir="2700000" algn="tl">
                        <a:srgbClr val="000000">
                          <a:alpha val="43137"/>
                        </a:srgbClr>
                      </a:outerShdw>
                    </a:effectLst>
                    <a:latin typeface="A Massir Ballpoint" panose="00000100000000000000" pitchFamily="2" charset="-78"/>
                    <a:cs typeface="Boahmed Alhour" pitchFamily="2" charset="-78"/>
                  </a:rPr>
                  <a:t>محدودة</a:t>
                </a:r>
                <a:endParaRPr lang="ar-MA" sz="2000" dirty="0">
                  <a:solidFill>
                    <a:schemeClr val="bg1"/>
                  </a:solidFill>
                  <a:effectLst>
                    <a:outerShdw blurRad="38100" dist="38100" dir="2700000" algn="tl">
                      <a:srgbClr val="000000">
                        <a:alpha val="43137"/>
                      </a:srgbClr>
                    </a:outerShdw>
                  </a:effectLst>
                  <a:latin typeface="A Massir Ballpoint" panose="00000100000000000000" pitchFamily="2" charset="-78"/>
                  <a:cs typeface="Boahmed Alhour" pitchFamily="2" charset="-78"/>
                </a:endParaRPr>
              </a:p>
            </p:txBody>
          </p:sp>
          <p:grpSp>
            <p:nvGrpSpPr>
              <p:cNvPr id="76" name="Graphique 72">
                <a:extLst>
                  <a:ext uri="{FF2B5EF4-FFF2-40B4-BE49-F238E27FC236}">
                    <a16:creationId xmlns:a16="http://schemas.microsoft.com/office/drawing/2014/main" id="{EB019F4B-8339-6BEA-E29E-FCFBDB9B396A}"/>
                  </a:ext>
                </a:extLst>
              </p:cNvPr>
              <p:cNvGrpSpPr/>
              <p:nvPr/>
            </p:nvGrpSpPr>
            <p:grpSpPr>
              <a:xfrm>
                <a:off x="157532" y="285342"/>
                <a:ext cx="2058317" cy="2053595"/>
                <a:chOff x="157532" y="285342"/>
                <a:chExt cx="2058317" cy="2053595"/>
              </a:xfrm>
            </p:grpSpPr>
            <p:sp>
              <p:nvSpPr>
                <p:cNvPr id="77" name="Forme libre : forme 76">
                  <a:extLst>
                    <a:ext uri="{FF2B5EF4-FFF2-40B4-BE49-F238E27FC236}">
                      <a16:creationId xmlns:a16="http://schemas.microsoft.com/office/drawing/2014/main" id="{88A7BD29-1414-D097-21D8-BC1D9D8FA6DF}"/>
                    </a:ext>
                  </a:extLst>
                </p:cNvPr>
                <p:cNvSpPr/>
                <p:nvPr/>
              </p:nvSpPr>
              <p:spPr>
                <a:xfrm>
                  <a:off x="157532" y="285342"/>
                  <a:ext cx="2058317" cy="2053595"/>
                </a:xfrm>
                <a:custGeom>
                  <a:avLst/>
                  <a:gdLst>
                    <a:gd name="connsiteX0" fmla="*/ 1980901 w 2058317"/>
                    <a:gd name="connsiteY0" fmla="*/ 1385151 h 2053595"/>
                    <a:gd name="connsiteX1" fmla="*/ 2008670 w 2058317"/>
                    <a:gd name="connsiteY1" fmla="*/ 1343789 h 2053595"/>
                    <a:gd name="connsiteX2" fmla="*/ 2009059 w 2058317"/>
                    <a:gd name="connsiteY2" fmla="*/ 1343401 h 2053595"/>
                    <a:gd name="connsiteX3" fmla="*/ 2057217 w 2058317"/>
                    <a:gd name="connsiteY3" fmla="*/ 980854 h 2053595"/>
                    <a:gd name="connsiteX4" fmla="*/ 1070165 w 2058317"/>
                    <a:gd name="connsiteY4" fmla="*/ 792 h 2053595"/>
                    <a:gd name="connsiteX5" fmla="*/ 0 w 2058317"/>
                    <a:gd name="connsiteY5" fmla="*/ 1029206 h 2053595"/>
                    <a:gd name="connsiteX6" fmla="*/ 925301 w 2058317"/>
                    <a:gd name="connsiteY6" fmla="*/ 2052960 h 2053595"/>
                    <a:gd name="connsiteX7" fmla="*/ 1003170 w 2058317"/>
                    <a:gd name="connsiteY7" fmla="*/ 2035289 h 2053595"/>
                    <a:gd name="connsiteX8" fmla="*/ 1980707 w 2058317"/>
                    <a:gd name="connsiteY8" fmla="*/ 1385928 h 2053595"/>
                    <a:gd name="connsiteX9" fmla="*/ 1980901 w 2058317"/>
                    <a:gd name="connsiteY9" fmla="*/ 1385151 h 2053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58317" h="2053595">
                      <a:moveTo>
                        <a:pt x="1980901" y="1385151"/>
                      </a:moveTo>
                      <a:cubicBezTo>
                        <a:pt x="1991388" y="1372140"/>
                        <a:pt x="1997019" y="1356023"/>
                        <a:pt x="2008670" y="1343789"/>
                      </a:cubicBezTo>
                      <a:cubicBezTo>
                        <a:pt x="2008864" y="1343595"/>
                        <a:pt x="2009059" y="1343595"/>
                        <a:pt x="2009059" y="1343401"/>
                      </a:cubicBezTo>
                      <a:cubicBezTo>
                        <a:pt x="2045566" y="1229801"/>
                        <a:pt x="2063043" y="1107852"/>
                        <a:pt x="2057217" y="980854"/>
                      </a:cubicBezTo>
                      <a:cubicBezTo>
                        <a:pt x="2032944" y="450529"/>
                        <a:pt x="1600489" y="21376"/>
                        <a:pt x="1070165" y="792"/>
                      </a:cubicBezTo>
                      <a:cubicBezTo>
                        <a:pt x="483137" y="-21928"/>
                        <a:pt x="0" y="447228"/>
                        <a:pt x="0" y="1029206"/>
                      </a:cubicBezTo>
                      <a:cubicBezTo>
                        <a:pt x="0" y="1562444"/>
                        <a:pt x="405657" y="2000918"/>
                        <a:pt x="925301" y="2052960"/>
                      </a:cubicBezTo>
                      <a:cubicBezTo>
                        <a:pt x="952487" y="2055679"/>
                        <a:pt x="979868" y="2049659"/>
                        <a:pt x="1003170" y="2035289"/>
                      </a:cubicBezTo>
                      <a:cubicBezTo>
                        <a:pt x="1171142" y="1931593"/>
                        <a:pt x="1853709" y="1481273"/>
                        <a:pt x="1980707" y="1385928"/>
                      </a:cubicBezTo>
                      <a:cubicBezTo>
                        <a:pt x="1980707" y="1385733"/>
                        <a:pt x="1980707" y="1385345"/>
                        <a:pt x="1980901" y="1385151"/>
                      </a:cubicBezTo>
                      <a:close/>
                    </a:path>
                  </a:pathLst>
                </a:custGeom>
                <a:gradFill>
                  <a:gsLst>
                    <a:gs pos="50000">
                      <a:srgbClr val="38A4B4"/>
                    </a:gs>
                    <a:gs pos="0">
                      <a:srgbClr val="70B1B6"/>
                    </a:gs>
                    <a:gs pos="100000">
                      <a:srgbClr val="0097B2"/>
                    </a:gs>
                  </a:gsLst>
                  <a:lin ang="5400000" scaled="1"/>
                </a:gradFill>
                <a:ln w="13658" cap="flat">
                  <a:noFill/>
                  <a:prstDash val="solid"/>
                  <a:miter/>
                </a:ln>
              </p:spPr>
              <p:txBody>
                <a:bodyPr rtlCol="0" anchor="ctr"/>
                <a:lstStyle/>
                <a:p>
                  <a:endParaRPr lang="fr-FR" dirty="0">
                    <a:effectLst>
                      <a:outerShdw blurRad="38100" dist="38100" dir="2700000" algn="tl">
                        <a:srgbClr val="000000">
                          <a:alpha val="43137"/>
                        </a:srgbClr>
                      </a:outerShdw>
                    </a:effectLst>
                  </a:endParaRPr>
                </a:p>
              </p:txBody>
            </p:sp>
            <p:sp>
              <p:nvSpPr>
                <p:cNvPr id="78" name="Forme libre : forme 77">
                  <a:extLst>
                    <a:ext uri="{FF2B5EF4-FFF2-40B4-BE49-F238E27FC236}">
                      <a16:creationId xmlns:a16="http://schemas.microsoft.com/office/drawing/2014/main" id="{A831D808-C4B4-79D0-C16E-8C17F528F339}"/>
                    </a:ext>
                  </a:extLst>
                </p:cNvPr>
                <p:cNvSpPr/>
                <p:nvPr/>
              </p:nvSpPr>
              <p:spPr>
                <a:xfrm>
                  <a:off x="930202" y="1608353"/>
                  <a:ext cx="1239495" cy="722809"/>
                </a:xfrm>
                <a:custGeom>
                  <a:avLst/>
                  <a:gdLst>
                    <a:gd name="connsiteX0" fmla="*/ 1239496 w 1239495"/>
                    <a:gd name="connsiteY0" fmla="*/ 0 h 722809"/>
                    <a:gd name="connsiteX1" fmla="*/ 1149587 w 1239495"/>
                    <a:gd name="connsiteY1" fmla="*/ 36313 h 722809"/>
                    <a:gd name="connsiteX2" fmla="*/ 1039871 w 1239495"/>
                    <a:gd name="connsiteY2" fmla="*/ 41168 h 722809"/>
                    <a:gd name="connsiteX3" fmla="*/ 822382 w 1239495"/>
                    <a:gd name="connsiteY3" fmla="*/ 88549 h 722809"/>
                    <a:gd name="connsiteX4" fmla="*/ 624894 w 1239495"/>
                    <a:gd name="connsiteY4" fmla="*/ 179235 h 722809"/>
                    <a:gd name="connsiteX5" fmla="*/ 452456 w 1239495"/>
                    <a:gd name="connsiteY5" fmla="*/ 307786 h 722809"/>
                    <a:gd name="connsiteX6" fmla="*/ 310505 w 1239495"/>
                    <a:gd name="connsiteY6" fmla="*/ 468961 h 722809"/>
                    <a:gd name="connsiteX7" fmla="*/ 218849 w 1239495"/>
                    <a:gd name="connsiteY7" fmla="*/ 625671 h 722809"/>
                    <a:gd name="connsiteX8" fmla="*/ 166612 w 1239495"/>
                    <a:gd name="connsiteY8" fmla="*/ 677130 h 722809"/>
                    <a:gd name="connsiteX9" fmla="*/ 0 w 1239495"/>
                    <a:gd name="connsiteY9" fmla="*/ 692471 h 722809"/>
                    <a:gd name="connsiteX10" fmla="*/ 179429 w 1239495"/>
                    <a:gd name="connsiteY10" fmla="*/ 721599 h 722809"/>
                    <a:gd name="connsiteX11" fmla="*/ 788982 w 1239495"/>
                    <a:gd name="connsiteY11" fmla="*/ 407598 h 722809"/>
                    <a:gd name="connsiteX12" fmla="*/ 1166093 w 1239495"/>
                    <a:gd name="connsiteY12" fmla="*/ 99424 h 722809"/>
                    <a:gd name="connsiteX13" fmla="*/ 1199687 w 1239495"/>
                    <a:gd name="connsiteY13" fmla="*/ 66218 h 722809"/>
                    <a:gd name="connsiteX14" fmla="*/ 1239496 w 1239495"/>
                    <a:gd name="connsiteY14" fmla="*/ 0 h 722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39495" h="722809">
                      <a:moveTo>
                        <a:pt x="1239496" y="0"/>
                      </a:moveTo>
                      <a:cubicBezTo>
                        <a:pt x="1220077" y="32818"/>
                        <a:pt x="1182016" y="36895"/>
                        <a:pt x="1149587" y="36313"/>
                      </a:cubicBezTo>
                      <a:cubicBezTo>
                        <a:pt x="1112886" y="35730"/>
                        <a:pt x="1076379" y="37284"/>
                        <a:pt x="1039871" y="41168"/>
                      </a:cubicBezTo>
                      <a:cubicBezTo>
                        <a:pt x="965886" y="48935"/>
                        <a:pt x="892872" y="64858"/>
                        <a:pt x="822382" y="88549"/>
                      </a:cubicBezTo>
                      <a:cubicBezTo>
                        <a:pt x="753640" y="111658"/>
                        <a:pt x="687228" y="142145"/>
                        <a:pt x="624894" y="179235"/>
                      </a:cubicBezTo>
                      <a:cubicBezTo>
                        <a:pt x="563142" y="215936"/>
                        <a:pt x="505274" y="259045"/>
                        <a:pt x="452456" y="307786"/>
                      </a:cubicBezTo>
                      <a:cubicBezTo>
                        <a:pt x="399831" y="356333"/>
                        <a:pt x="352061" y="410511"/>
                        <a:pt x="310505" y="468961"/>
                      </a:cubicBezTo>
                      <a:cubicBezTo>
                        <a:pt x="275357" y="518285"/>
                        <a:pt x="244676" y="570910"/>
                        <a:pt x="218849" y="625671"/>
                      </a:cubicBezTo>
                      <a:cubicBezTo>
                        <a:pt x="210693" y="642759"/>
                        <a:pt x="186031" y="665867"/>
                        <a:pt x="166612" y="677130"/>
                      </a:cubicBezTo>
                      <a:cubicBezTo>
                        <a:pt x="84471" y="724900"/>
                        <a:pt x="41168" y="698879"/>
                        <a:pt x="0" y="692471"/>
                      </a:cubicBezTo>
                      <a:cubicBezTo>
                        <a:pt x="108745" y="731891"/>
                        <a:pt x="179429" y="721599"/>
                        <a:pt x="179429" y="721599"/>
                      </a:cubicBezTo>
                      <a:cubicBezTo>
                        <a:pt x="285649" y="714996"/>
                        <a:pt x="563531" y="561200"/>
                        <a:pt x="788982" y="407598"/>
                      </a:cubicBezTo>
                      <a:cubicBezTo>
                        <a:pt x="940642" y="304291"/>
                        <a:pt x="1065310" y="197488"/>
                        <a:pt x="1166093" y="99424"/>
                      </a:cubicBezTo>
                      <a:cubicBezTo>
                        <a:pt x="1179686" y="87384"/>
                        <a:pt x="1190560" y="76315"/>
                        <a:pt x="1199687" y="66218"/>
                      </a:cubicBezTo>
                      <a:cubicBezTo>
                        <a:pt x="1225708" y="37672"/>
                        <a:pt x="1239496" y="0"/>
                        <a:pt x="1239496" y="0"/>
                      </a:cubicBezTo>
                      <a:close/>
                    </a:path>
                  </a:pathLst>
                </a:custGeom>
                <a:gradFill>
                  <a:gsLst>
                    <a:gs pos="0">
                      <a:srgbClr val="005664"/>
                    </a:gs>
                    <a:gs pos="99350">
                      <a:srgbClr val="0097B2"/>
                    </a:gs>
                  </a:gsLst>
                  <a:lin ang="14501957" scaled="1"/>
                </a:gradFill>
                <a:ln w="13658" cap="flat">
                  <a:noFill/>
                  <a:prstDash val="solid"/>
                  <a:miter/>
                </a:ln>
              </p:spPr>
              <p:txBody>
                <a:bodyPr rtlCol="0" anchor="ctr"/>
                <a:lstStyle/>
                <a:p>
                  <a:endParaRPr lang="fr-FR" dirty="0">
                    <a:effectLst>
                      <a:outerShdw blurRad="38100" dist="38100" dir="2700000" algn="tl">
                        <a:srgbClr val="000000">
                          <a:alpha val="43137"/>
                        </a:srgbClr>
                      </a:outerShdw>
                    </a:effectLst>
                  </a:endParaRPr>
                </a:p>
              </p:txBody>
            </p:sp>
          </p:grpSp>
        </p:grpSp>
        <p:sp>
          <p:nvSpPr>
            <p:cNvPr id="79" name="ZoneTexte 78">
              <a:extLst>
                <a:ext uri="{FF2B5EF4-FFF2-40B4-BE49-F238E27FC236}">
                  <a16:creationId xmlns:a16="http://schemas.microsoft.com/office/drawing/2014/main" id="{6BF665A7-2F2E-3166-DCB8-94BCFA0DFC1B}"/>
                </a:ext>
              </a:extLst>
            </p:cNvPr>
            <p:cNvSpPr txBox="1"/>
            <p:nvPr/>
          </p:nvSpPr>
          <p:spPr>
            <a:xfrm>
              <a:off x="7058683" y="1964880"/>
              <a:ext cx="1632647" cy="830997"/>
            </a:xfrm>
            <a:prstGeom prst="rect">
              <a:avLst/>
            </a:prstGeom>
            <a:noFill/>
          </p:spPr>
          <p:txBody>
            <a:bodyPr wrap="square" rtlCol="0">
              <a:spAutoFit/>
            </a:bodyPr>
            <a:lstStyle/>
            <a:p>
              <a:pPr algn="ctr"/>
              <a:r>
                <a:rPr lang="ar-MA" sz="2800" b="1" dirty="0">
                  <a:solidFill>
                    <a:schemeClr val="bg1"/>
                  </a:solidFill>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rPr>
                <a:t>المستوى</a:t>
              </a:r>
              <a:endParaRPr lang="ar-MA" sz="3200" b="1" dirty="0">
                <a:solidFill>
                  <a:schemeClr val="bg1"/>
                </a:solidFill>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endParaRPr>
            </a:p>
            <a:p>
              <a:pPr algn="ctr"/>
              <a:r>
                <a:rPr lang="ar-MA" sz="2000" b="1" dirty="0">
                  <a:solidFill>
                    <a:schemeClr val="bg1"/>
                  </a:solidFill>
                  <a:effectLst>
                    <a:outerShdw blurRad="38100" dist="38100" dir="2700000" algn="tl">
                      <a:srgbClr val="000000">
                        <a:alpha val="43137"/>
                      </a:srgbClr>
                    </a:outerShdw>
                  </a:effectLst>
                  <a:latin typeface="Air Strip Arabic" panose="02000500000000000000" pitchFamily="2" charset="-78"/>
                  <a:cs typeface="Air Strip Arabic" panose="02000500000000000000" pitchFamily="2" charset="-78"/>
                </a:rPr>
                <a:t> </a:t>
              </a:r>
              <a:endParaRPr lang="ar-MA" sz="2000" b="1" dirty="0">
                <a:solidFill>
                  <a:schemeClr val="bg1"/>
                </a:solidFill>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endParaRPr>
            </a:p>
          </p:txBody>
        </p:sp>
        <p:sp>
          <p:nvSpPr>
            <p:cNvPr id="2" name="ZoneTexte 1">
              <a:extLst>
                <a:ext uri="{FF2B5EF4-FFF2-40B4-BE49-F238E27FC236}">
                  <a16:creationId xmlns:a16="http://schemas.microsoft.com/office/drawing/2014/main" id="{9881D907-55F8-3D72-004D-D9937C55F5E5}"/>
                </a:ext>
              </a:extLst>
            </p:cNvPr>
            <p:cNvSpPr txBox="1"/>
            <p:nvPr/>
          </p:nvSpPr>
          <p:spPr>
            <a:xfrm>
              <a:off x="7058683" y="2159345"/>
              <a:ext cx="1632647" cy="923330"/>
            </a:xfrm>
            <a:prstGeom prst="rect">
              <a:avLst/>
            </a:prstGeom>
            <a:noFill/>
          </p:spPr>
          <p:txBody>
            <a:bodyPr wrap="square" rtlCol="0">
              <a:spAutoFit/>
            </a:bodyPr>
            <a:lstStyle/>
            <a:p>
              <a:pPr algn="ctr"/>
              <a:r>
                <a:rPr lang="ar-MA" sz="5400" b="1" dirty="0">
                  <a:solidFill>
                    <a:schemeClr val="bg1"/>
                  </a:solidFill>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rPr>
                <a:t>1</a:t>
              </a:r>
              <a:endParaRPr lang="ar-MA" sz="2000" b="1" dirty="0">
                <a:solidFill>
                  <a:schemeClr val="bg1"/>
                </a:solidFill>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endParaRPr>
            </a:p>
          </p:txBody>
        </p:sp>
      </p:grpSp>
      <p:sp>
        <p:nvSpPr>
          <p:cNvPr id="92" name="ZoneTexte 91">
            <a:extLst>
              <a:ext uri="{FF2B5EF4-FFF2-40B4-BE49-F238E27FC236}">
                <a16:creationId xmlns:a16="http://schemas.microsoft.com/office/drawing/2014/main" id="{BB9B0B8F-A672-2EBC-5B0D-44D8908AC294}"/>
              </a:ext>
            </a:extLst>
          </p:cNvPr>
          <p:cNvSpPr txBox="1"/>
          <p:nvPr/>
        </p:nvSpPr>
        <p:spPr>
          <a:xfrm>
            <a:off x="709684" y="6215050"/>
            <a:ext cx="7724633" cy="646331"/>
          </a:xfrm>
          <a:prstGeom prst="rect">
            <a:avLst/>
          </a:prstGeom>
          <a:noFill/>
        </p:spPr>
        <p:txBody>
          <a:bodyPr wrap="square" rtlCol="0">
            <a:spAutoFit/>
          </a:bodyPr>
          <a:lstStyle/>
          <a:p>
            <a:pPr algn="ctr"/>
            <a:r>
              <a:rPr lang="ar-MA" b="1" dirty="0">
                <a:solidFill>
                  <a:srgbClr val="005664"/>
                </a:solidFill>
                <a:latin typeface="Microsoft Uighur" panose="02000000000000000000" pitchFamily="2" charset="-78"/>
                <a:cs typeface="Microsoft Uighur" panose="02000000000000000000" pitchFamily="2" charset="-78"/>
              </a:rPr>
              <a:t>نسخة تجريبية موجهة لمؤسسات الريادة</a:t>
            </a:r>
          </a:p>
          <a:p>
            <a:pPr algn="ctr"/>
            <a:r>
              <a:rPr lang="ar-MA" b="1" dirty="0">
                <a:solidFill>
                  <a:srgbClr val="005664"/>
                </a:solidFill>
                <a:latin typeface="Microsoft Uighur" panose="02000000000000000000" pitchFamily="2" charset="-78"/>
                <a:cs typeface="Microsoft Uighur" panose="02000000000000000000" pitchFamily="2" charset="-78"/>
              </a:rPr>
              <a:t>نسخة قيد التطوير</a:t>
            </a:r>
          </a:p>
        </p:txBody>
      </p:sp>
      <p:sp>
        <p:nvSpPr>
          <p:cNvPr id="53" name="Freeform 2">
            <a:extLst>
              <a:ext uri="{FF2B5EF4-FFF2-40B4-BE49-F238E27FC236}">
                <a16:creationId xmlns:a16="http://schemas.microsoft.com/office/drawing/2014/main" id="{C3EAD172-9EA0-6EB1-5D1D-2AB28C5880B5}"/>
              </a:ext>
            </a:extLst>
          </p:cNvPr>
          <p:cNvSpPr/>
          <p:nvPr/>
        </p:nvSpPr>
        <p:spPr>
          <a:xfrm>
            <a:off x="-1229" y="5415088"/>
            <a:ext cx="1174020" cy="1455354"/>
          </a:xfrm>
          <a:custGeom>
            <a:avLst/>
            <a:gdLst/>
            <a:ahLst/>
            <a:cxnLst/>
            <a:rect l="l" t="t" r="r" b="b"/>
            <a:pathLst>
              <a:path w="2684349" h="3327606">
                <a:moveTo>
                  <a:pt x="0" y="0"/>
                </a:moveTo>
                <a:lnTo>
                  <a:pt x="2684349" y="0"/>
                </a:lnTo>
                <a:lnTo>
                  <a:pt x="2684349" y="3327606"/>
                </a:lnTo>
                <a:lnTo>
                  <a:pt x="0" y="3327606"/>
                </a:lnTo>
                <a:lnTo>
                  <a:pt x="0" y="0"/>
                </a:lnTo>
                <a:close/>
              </a:path>
            </a:pathLst>
          </a:custGeom>
          <a:blipFill>
            <a:blip r:embed="rId2">
              <a:extLst>
                <a:ext uri="{96DAC541-7B7A-43D3-8B79-37D633B846F1}">
                  <asvg:svgBlip xmlns:asvg="http://schemas.microsoft.com/office/drawing/2016/SVG/main" r:embed="rId3"/>
                </a:ext>
              </a:extLst>
            </a:blip>
            <a:stretch>
              <a:fillRect l="-157570" t="-6438" b="-44673"/>
            </a:stretch>
          </a:blipFill>
          <a:ln>
            <a:noFill/>
          </a:ln>
        </p:spPr>
        <p:txBody>
          <a:bodyPr/>
          <a:lstStyle/>
          <a:p>
            <a:endParaRPr lang="fr-MA" sz="428" dirty="0">
              <a:latin typeface="Dosis" pitchFamily="2" charset="0"/>
            </a:endParaRPr>
          </a:p>
        </p:txBody>
      </p:sp>
      <p:sp>
        <p:nvSpPr>
          <p:cNvPr id="54" name="Freeform 4">
            <a:extLst>
              <a:ext uri="{FF2B5EF4-FFF2-40B4-BE49-F238E27FC236}">
                <a16:creationId xmlns:a16="http://schemas.microsoft.com/office/drawing/2014/main" id="{5E734F60-3961-8506-AB32-AA078DF04865}"/>
              </a:ext>
            </a:extLst>
          </p:cNvPr>
          <p:cNvSpPr/>
          <p:nvPr/>
        </p:nvSpPr>
        <p:spPr>
          <a:xfrm>
            <a:off x="7601803" y="5255412"/>
            <a:ext cx="1542198" cy="1628678"/>
          </a:xfrm>
          <a:custGeom>
            <a:avLst/>
            <a:gdLst/>
            <a:ahLst/>
            <a:cxnLst/>
            <a:rect l="l" t="t" r="r" b="b"/>
            <a:pathLst>
              <a:path w="3556432" h="3755858">
                <a:moveTo>
                  <a:pt x="0" y="0"/>
                </a:moveTo>
                <a:lnTo>
                  <a:pt x="3556432" y="0"/>
                </a:lnTo>
                <a:lnTo>
                  <a:pt x="3556432" y="3755858"/>
                </a:lnTo>
                <a:lnTo>
                  <a:pt x="0" y="3755858"/>
                </a:lnTo>
                <a:lnTo>
                  <a:pt x="0" y="0"/>
                </a:lnTo>
                <a:close/>
              </a:path>
            </a:pathLst>
          </a:custGeom>
          <a:blipFill>
            <a:blip r:embed="rId4">
              <a:extLst>
                <a:ext uri="{96DAC541-7B7A-43D3-8B79-37D633B846F1}">
                  <asvg:svgBlip xmlns:asvg="http://schemas.microsoft.com/office/drawing/2016/SVG/main" r:embed="rId5"/>
                </a:ext>
              </a:extLst>
            </a:blip>
            <a:stretch>
              <a:fillRect l="-4351" t="-332" r="-93446" b="-41558"/>
            </a:stretch>
          </a:blipFill>
        </p:spPr>
        <p:txBody>
          <a:bodyPr/>
          <a:lstStyle/>
          <a:p>
            <a:endParaRPr lang="fr-MA" sz="428" dirty="0">
              <a:latin typeface="Dosis" pitchFamily="2" charset="0"/>
            </a:endParaRPr>
          </a:p>
        </p:txBody>
      </p:sp>
      <p:sp>
        <p:nvSpPr>
          <p:cNvPr id="98" name="Rectangle : coins arrondis 97">
            <a:extLst>
              <a:ext uri="{FF2B5EF4-FFF2-40B4-BE49-F238E27FC236}">
                <a16:creationId xmlns:a16="http://schemas.microsoft.com/office/drawing/2014/main" id="{47637AE6-02BA-456F-1E23-4CD2D1EA0DAC}"/>
              </a:ext>
            </a:extLst>
          </p:cNvPr>
          <p:cNvSpPr/>
          <p:nvPr/>
        </p:nvSpPr>
        <p:spPr>
          <a:xfrm>
            <a:off x="1897167" y="462890"/>
            <a:ext cx="5349667" cy="105647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7" name="Image 56">
            <a:extLst>
              <a:ext uri="{FF2B5EF4-FFF2-40B4-BE49-F238E27FC236}">
                <a16:creationId xmlns:a16="http://schemas.microsoft.com/office/drawing/2014/main" id="{38C2736D-9AAE-68E7-C0A2-C3B02B722CFC}"/>
              </a:ext>
            </a:extLst>
          </p:cNvPr>
          <p:cNvPicPr>
            <a:picLocks noChangeAspect="1"/>
          </p:cNvPicPr>
          <p:nvPr/>
        </p:nvPicPr>
        <p:blipFill>
          <a:blip r:embed="rId6"/>
          <a:stretch>
            <a:fillRect/>
          </a:stretch>
        </p:blipFill>
        <p:spPr>
          <a:xfrm>
            <a:off x="2178787" y="549987"/>
            <a:ext cx="4786427" cy="888948"/>
          </a:xfrm>
          <a:prstGeom prst="rect">
            <a:avLst/>
          </a:prstGeom>
        </p:spPr>
      </p:pic>
      <p:grpSp>
        <p:nvGrpSpPr>
          <p:cNvPr id="4" name="Groupe 3">
            <a:extLst>
              <a:ext uri="{FF2B5EF4-FFF2-40B4-BE49-F238E27FC236}">
                <a16:creationId xmlns:a16="http://schemas.microsoft.com/office/drawing/2014/main" id="{0FCA0D08-2B2E-0568-2D24-1D875AD448EC}"/>
              </a:ext>
            </a:extLst>
          </p:cNvPr>
          <p:cNvGrpSpPr/>
          <p:nvPr/>
        </p:nvGrpSpPr>
        <p:grpSpPr>
          <a:xfrm>
            <a:off x="3108111" y="4582358"/>
            <a:ext cx="2927777" cy="1417690"/>
            <a:chOff x="3093034" y="4654860"/>
            <a:chExt cx="2927777" cy="1417690"/>
          </a:xfrm>
        </p:grpSpPr>
        <p:grpSp>
          <p:nvGrpSpPr>
            <p:cNvPr id="102" name="Groupe 101">
              <a:extLst>
                <a:ext uri="{FF2B5EF4-FFF2-40B4-BE49-F238E27FC236}">
                  <a16:creationId xmlns:a16="http://schemas.microsoft.com/office/drawing/2014/main" id="{3EC02F1F-A243-52F7-E362-14D0E3F8C056}"/>
                </a:ext>
              </a:extLst>
            </p:cNvPr>
            <p:cNvGrpSpPr/>
            <p:nvPr/>
          </p:nvGrpSpPr>
          <p:grpSpPr>
            <a:xfrm flipH="1">
              <a:off x="3123190" y="4654860"/>
              <a:ext cx="2897621" cy="1417690"/>
              <a:chOff x="2090564" y="4775947"/>
              <a:chExt cx="3201302" cy="1417690"/>
            </a:xfrm>
          </p:grpSpPr>
          <p:sp>
            <p:nvSpPr>
              <p:cNvPr id="101" name="Forme libre : forme 100">
                <a:extLst>
                  <a:ext uri="{FF2B5EF4-FFF2-40B4-BE49-F238E27FC236}">
                    <a16:creationId xmlns:a16="http://schemas.microsoft.com/office/drawing/2014/main" id="{F3CBAA55-8C8E-48B4-EF4A-2A37F367D2FC}"/>
                  </a:ext>
                </a:extLst>
              </p:cNvPr>
              <p:cNvSpPr/>
              <p:nvPr/>
            </p:nvSpPr>
            <p:spPr>
              <a:xfrm rot="21338648" flipV="1">
                <a:off x="2778467" y="5313022"/>
                <a:ext cx="2513399" cy="880615"/>
              </a:xfrm>
              <a:custGeom>
                <a:avLst/>
                <a:gdLst>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6902"/>
                  <a:gd name="connsiteX1" fmla="*/ 2706255 w 2969491"/>
                  <a:gd name="connsiteY1" fmla="*/ 0 h 656902"/>
                  <a:gd name="connsiteX2" fmla="*/ 2890982 w 2969491"/>
                  <a:gd name="connsiteY2" fmla="*/ 78509 h 656902"/>
                  <a:gd name="connsiteX3" fmla="*/ 2969491 w 2969491"/>
                  <a:gd name="connsiteY3" fmla="*/ 258618 h 656902"/>
                  <a:gd name="connsiteX4" fmla="*/ 2872509 w 2969491"/>
                  <a:gd name="connsiteY4" fmla="*/ 378691 h 656902"/>
                  <a:gd name="connsiteX5" fmla="*/ 170873 w 2969491"/>
                  <a:gd name="connsiteY5" fmla="*/ 651164 h 656902"/>
                  <a:gd name="connsiteX6" fmla="*/ 9236 w 2969491"/>
                  <a:gd name="connsiteY6" fmla="*/ 531091 h 656902"/>
                  <a:gd name="connsiteX7" fmla="*/ 0 w 2969491"/>
                  <a:gd name="connsiteY7" fmla="*/ 207818 h 656902"/>
                  <a:gd name="connsiteX8" fmla="*/ 138545 w 2969491"/>
                  <a:gd name="connsiteY8" fmla="*/ 124691 h 656902"/>
                  <a:gd name="connsiteX0" fmla="*/ 138545 w 2969491"/>
                  <a:gd name="connsiteY0" fmla="*/ 124890 h 657101"/>
                  <a:gd name="connsiteX1" fmla="*/ 2706255 w 2969491"/>
                  <a:gd name="connsiteY1" fmla="*/ 199 h 657101"/>
                  <a:gd name="connsiteX2" fmla="*/ 2890982 w 2969491"/>
                  <a:gd name="connsiteY2" fmla="*/ 78708 h 657101"/>
                  <a:gd name="connsiteX3" fmla="*/ 2969491 w 2969491"/>
                  <a:gd name="connsiteY3" fmla="*/ 258817 h 657101"/>
                  <a:gd name="connsiteX4" fmla="*/ 2872509 w 2969491"/>
                  <a:gd name="connsiteY4" fmla="*/ 378890 h 657101"/>
                  <a:gd name="connsiteX5" fmla="*/ 170873 w 2969491"/>
                  <a:gd name="connsiteY5" fmla="*/ 651363 h 657101"/>
                  <a:gd name="connsiteX6" fmla="*/ 9236 w 2969491"/>
                  <a:gd name="connsiteY6" fmla="*/ 531290 h 657101"/>
                  <a:gd name="connsiteX7" fmla="*/ 0 w 2969491"/>
                  <a:gd name="connsiteY7" fmla="*/ 208017 h 657101"/>
                  <a:gd name="connsiteX8" fmla="*/ 138545 w 2969491"/>
                  <a:gd name="connsiteY8" fmla="*/ 124890 h 657101"/>
                  <a:gd name="connsiteX0" fmla="*/ 138545 w 2969491"/>
                  <a:gd name="connsiteY0" fmla="*/ 125008 h 657219"/>
                  <a:gd name="connsiteX1" fmla="*/ 2706255 w 2969491"/>
                  <a:gd name="connsiteY1" fmla="*/ 317 h 657219"/>
                  <a:gd name="connsiteX2" fmla="*/ 2890982 w 2969491"/>
                  <a:gd name="connsiteY2" fmla="*/ 78826 h 657219"/>
                  <a:gd name="connsiteX3" fmla="*/ 2969491 w 2969491"/>
                  <a:gd name="connsiteY3" fmla="*/ 258935 h 657219"/>
                  <a:gd name="connsiteX4" fmla="*/ 2872509 w 2969491"/>
                  <a:gd name="connsiteY4" fmla="*/ 379008 h 657219"/>
                  <a:gd name="connsiteX5" fmla="*/ 170873 w 2969491"/>
                  <a:gd name="connsiteY5" fmla="*/ 651481 h 657219"/>
                  <a:gd name="connsiteX6" fmla="*/ 9236 w 2969491"/>
                  <a:gd name="connsiteY6" fmla="*/ 531408 h 657219"/>
                  <a:gd name="connsiteX7" fmla="*/ 0 w 2969491"/>
                  <a:gd name="connsiteY7" fmla="*/ 208135 h 657219"/>
                  <a:gd name="connsiteX8" fmla="*/ 138545 w 2969491"/>
                  <a:gd name="connsiteY8" fmla="*/ 125008 h 657219"/>
                  <a:gd name="connsiteX0" fmla="*/ 138545 w 2972005"/>
                  <a:gd name="connsiteY0" fmla="*/ 125008 h 657219"/>
                  <a:gd name="connsiteX1" fmla="*/ 2706255 w 2972005"/>
                  <a:gd name="connsiteY1" fmla="*/ 317 h 657219"/>
                  <a:gd name="connsiteX2" fmla="*/ 2890982 w 2972005"/>
                  <a:gd name="connsiteY2" fmla="*/ 78826 h 657219"/>
                  <a:gd name="connsiteX3" fmla="*/ 2969491 w 2972005"/>
                  <a:gd name="connsiteY3" fmla="*/ 258935 h 657219"/>
                  <a:gd name="connsiteX4" fmla="*/ 2872509 w 2972005"/>
                  <a:gd name="connsiteY4" fmla="*/ 379008 h 657219"/>
                  <a:gd name="connsiteX5" fmla="*/ 170873 w 2972005"/>
                  <a:gd name="connsiteY5" fmla="*/ 651481 h 657219"/>
                  <a:gd name="connsiteX6" fmla="*/ 9236 w 2972005"/>
                  <a:gd name="connsiteY6" fmla="*/ 531408 h 657219"/>
                  <a:gd name="connsiteX7" fmla="*/ 0 w 2972005"/>
                  <a:gd name="connsiteY7" fmla="*/ 208135 h 657219"/>
                  <a:gd name="connsiteX8" fmla="*/ 138545 w 2972005"/>
                  <a:gd name="connsiteY8" fmla="*/ 125008 h 657219"/>
                  <a:gd name="connsiteX0" fmla="*/ 138545 w 2973912"/>
                  <a:gd name="connsiteY0" fmla="*/ 125008 h 657219"/>
                  <a:gd name="connsiteX1" fmla="*/ 2706255 w 2973912"/>
                  <a:gd name="connsiteY1" fmla="*/ 317 h 657219"/>
                  <a:gd name="connsiteX2" fmla="*/ 2890982 w 2973912"/>
                  <a:gd name="connsiteY2" fmla="*/ 78826 h 657219"/>
                  <a:gd name="connsiteX3" fmla="*/ 2969491 w 2973912"/>
                  <a:gd name="connsiteY3" fmla="*/ 258935 h 657219"/>
                  <a:gd name="connsiteX4" fmla="*/ 2872509 w 2973912"/>
                  <a:gd name="connsiteY4" fmla="*/ 379008 h 657219"/>
                  <a:gd name="connsiteX5" fmla="*/ 170873 w 2973912"/>
                  <a:gd name="connsiteY5" fmla="*/ 651481 h 657219"/>
                  <a:gd name="connsiteX6" fmla="*/ 9236 w 2973912"/>
                  <a:gd name="connsiteY6" fmla="*/ 531408 h 657219"/>
                  <a:gd name="connsiteX7" fmla="*/ 0 w 2973912"/>
                  <a:gd name="connsiteY7" fmla="*/ 208135 h 657219"/>
                  <a:gd name="connsiteX8" fmla="*/ 138545 w 2973912"/>
                  <a:gd name="connsiteY8" fmla="*/ 125008 h 657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73912" h="657219">
                    <a:moveTo>
                      <a:pt x="138545" y="125008"/>
                    </a:moveTo>
                    <a:lnTo>
                      <a:pt x="2706255" y="317"/>
                    </a:lnTo>
                    <a:cubicBezTo>
                      <a:pt x="2828121" y="-3658"/>
                      <a:pt x="2867087" y="30047"/>
                      <a:pt x="2890982" y="78826"/>
                    </a:cubicBezTo>
                    <a:lnTo>
                      <a:pt x="2969491" y="258935"/>
                    </a:lnTo>
                    <a:cubicBezTo>
                      <a:pt x="2987406" y="336640"/>
                      <a:pt x="2950053" y="379178"/>
                      <a:pt x="2872509" y="379008"/>
                    </a:cubicBezTo>
                    <a:lnTo>
                      <a:pt x="170873" y="651481"/>
                    </a:lnTo>
                    <a:cubicBezTo>
                      <a:pt x="101922" y="666723"/>
                      <a:pt x="5337" y="659356"/>
                      <a:pt x="9236" y="531408"/>
                    </a:cubicBezTo>
                    <a:lnTo>
                      <a:pt x="0" y="208135"/>
                    </a:lnTo>
                    <a:cubicBezTo>
                      <a:pt x="26085" y="152793"/>
                      <a:pt x="37097" y="137645"/>
                      <a:pt x="138545" y="125008"/>
                    </a:cubicBezTo>
                    <a:close/>
                  </a:path>
                </a:pathLst>
              </a:custGeom>
              <a:solidFill>
                <a:srgbClr val="70B1B6"/>
              </a:solidFill>
              <a:ln w="1365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fr-FR" dirty="0">
                  <a:effectLst>
                    <a:outerShdw blurRad="38100" dist="38100" dir="2700000" algn="tl">
                      <a:srgbClr val="000000">
                        <a:alpha val="43137"/>
                      </a:srgbClr>
                    </a:outerShdw>
                  </a:effectLst>
                </a:endParaRPr>
              </a:p>
            </p:txBody>
          </p:sp>
          <p:sp>
            <p:nvSpPr>
              <p:cNvPr id="100" name="Forme libre : forme 99">
                <a:extLst>
                  <a:ext uri="{FF2B5EF4-FFF2-40B4-BE49-F238E27FC236}">
                    <a16:creationId xmlns:a16="http://schemas.microsoft.com/office/drawing/2014/main" id="{8C12ED39-34F3-0092-0C69-560508AEC73F}"/>
                  </a:ext>
                </a:extLst>
              </p:cNvPr>
              <p:cNvSpPr/>
              <p:nvPr/>
            </p:nvSpPr>
            <p:spPr>
              <a:xfrm rot="261352" flipH="1" flipV="1">
                <a:off x="2090564" y="4775947"/>
                <a:ext cx="2707398" cy="880615"/>
              </a:xfrm>
              <a:custGeom>
                <a:avLst/>
                <a:gdLst>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6902"/>
                  <a:gd name="connsiteX1" fmla="*/ 2706255 w 2969491"/>
                  <a:gd name="connsiteY1" fmla="*/ 0 h 656902"/>
                  <a:gd name="connsiteX2" fmla="*/ 2890982 w 2969491"/>
                  <a:gd name="connsiteY2" fmla="*/ 78509 h 656902"/>
                  <a:gd name="connsiteX3" fmla="*/ 2969491 w 2969491"/>
                  <a:gd name="connsiteY3" fmla="*/ 258618 h 656902"/>
                  <a:gd name="connsiteX4" fmla="*/ 2872509 w 2969491"/>
                  <a:gd name="connsiteY4" fmla="*/ 378691 h 656902"/>
                  <a:gd name="connsiteX5" fmla="*/ 170873 w 2969491"/>
                  <a:gd name="connsiteY5" fmla="*/ 651164 h 656902"/>
                  <a:gd name="connsiteX6" fmla="*/ 9236 w 2969491"/>
                  <a:gd name="connsiteY6" fmla="*/ 531091 h 656902"/>
                  <a:gd name="connsiteX7" fmla="*/ 0 w 2969491"/>
                  <a:gd name="connsiteY7" fmla="*/ 207818 h 656902"/>
                  <a:gd name="connsiteX8" fmla="*/ 138545 w 2969491"/>
                  <a:gd name="connsiteY8" fmla="*/ 124691 h 656902"/>
                  <a:gd name="connsiteX0" fmla="*/ 138545 w 2969491"/>
                  <a:gd name="connsiteY0" fmla="*/ 124890 h 657101"/>
                  <a:gd name="connsiteX1" fmla="*/ 2706255 w 2969491"/>
                  <a:gd name="connsiteY1" fmla="*/ 199 h 657101"/>
                  <a:gd name="connsiteX2" fmla="*/ 2890982 w 2969491"/>
                  <a:gd name="connsiteY2" fmla="*/ 78708 h 657101"/>
                  <a:gd name="connsiteX3" fmla="*/ 2969491 w 2969491"/>
                  <a:gd name="connsiteY3" fmla="*/ 258817 h 657101"/>
                  <a:gd name="connsiteX4" fmla="*/ 2872509 w 2969491"/>
                  <a:gd name="connsiteY4" fmla="*/ 378890 h 657101"/>
                  <a:gd name="connsiteX5" fmla="*/ 170873 w 2969491"/>
                  <a:gd name="connsiteY5" fmla="*/ 651363 h 657101"/>
                  <a:gd name="connsiteX6" fmla="*/ 9236 w 2969491"/>
                  <a:gd name="connsiteY6" fmla="*/ 531290 h 657101"/>
                  <a:gd name="connsiteX7" fmla="*/ 0 w 2969491"/>
                  <a:gd name="connsiteY7" fmla="*/ 208017 h 657101"/>
                  <a:gd name="connsiteX8" fmla="*/ 138545 w 2969491"/>
                  <a:gd name="connsiteY8" fmla="*/ 124890 h 657101"/>
                  <a:gd name="connsiteX0" fmla="*/ 138545 w 2969491"/>
                  <a:gd name="connsiteY0" fmla="*/ 125008 h 657219"/>
                  <a:gd name="connsiteX1" fmla="*/ 2706255 w 2969491"/>
                  <a:gd name="connsiteY1" fmla="*/ 317 h 657219"/>
                  <a:gd name="connsiteX2" fmla="*/ 2890982 w 2969491"/>
                  <a:gd name="connsiteY2" fmla="*/ 78826 h 657219"/>
                  <a:gd name="connsiteX3" fmla="*/ 2969491 w 2969491"/>
                  <a:gd name="connsiteY3" fmla="*/ 258935 h 657219"/>
                  <a:gd name="connsiteX4" fmla="*/ 2872509 w 2969491"/>
                  <a:gd name="connsiteY4" fmla="*/ 379008 h 657219"/>
                  <a:gd name="connsiteX5" fmla="*/ 170873 w 2969491"/>
                  <a:gd name="connsiteY5" fmla="*/ 651481 h 657219"/>
                  <a:gd name="connsiteX6" fmla="*/ 9236 w 2969491"/>
                  <a:gd name="connsiteY6" fmla="*/ 531408 h 657219"/>
                  <a:gd name="connsiteX7" fmla="*/ 0 w 2969491"/>
                  <a:gd name="connsiteY7" fmla="*/ 208135 h 657219"/>
                  <a:gd name="connsiteX8" fmla="*/ 138545 w 2969491"/>
                  <a:gd name="connsiteY8" fmla="*/ 125008 h 657219"/>
                  <a:gd name="connsiteX0" fmla="*/ 138545 w 2972005"/>
                  <a:gd name="connsiteY0" fmla="*/ 125008 h 657219"/>
                  <a:gd name="connsiteX1" fmla="*/ 2706255 w 2972005"/>
                  <a:gd name="connsiteY1" fmla="*/ 317 h 657219"/>
                  <a:gd name="connsiteX2" fmla="*/ 2890982 w 2972005"/>
                  <a:gd name="connsiteY2" fmla="*/ 78826 h 657219"/>
                  <a:gd name="connsiteX3" fmla="*/ 2969491 w 2972005"/>
                  <a:gd name="connsiteY3" fmla="*/ 258935 h 657219"/>
                  <a:gd name="connsiteX4" fmla="*/ 2872509 w 2972005"/>
                  <a:gd name="connsiteY4" fmla="*/ 379008 h 657219"/>
                  <a:gd name="connsiteX5" fmla="*/ 170873 w 2972005"/>
                  <a:gd name="connsiteY5" fmla="*/ 651481 h 657219"/>
                  <a:gd name="connsiteX6" fmla="*/ 9236 w 2972005"/>
                  <a:gd name="connsiteY6" fmla="*/ 531408 h 657219"/>
                  <a:gd name="connsiteX7" fmla="*/ 0 w 2972005"/>
                  <a:gd name="connsiteY7" fmla="*/ 208135 h 657219"/>
                  <a:gd name="connsiteX8" fmla="*/ 138545 w 2972005"/>
                  <a:gd name="connsiteY8" fmla="*/ 125008 h 657219"/>
                  <a:gd name="connsiteX0" fmla="*/ 138545 w 2973912"/>
                  <a:gd name="connsiteY0" fmla="*/ 125008 h 657219"/>
                  <a:gd name="connsiteX1" fmla="*/ 2706255 w 2973912"/>
                  <a:gd name="connsiteY1" fmla="*/ 317 h 657219"/>
                  <a:gd name="connsiteX2" fmla="*/ 2890982 w 2973912"/>
                  <a:gd name="connsiteY2" fmla="*/ 78826 h 657219"/>
                  <a:gd name="connsiteX3" fmla="*/ 2969491 w 2973912"/>
                  <a:gd name="connsiteY3" fmla="*/ 258935 h 657219"/>
                  <a:gd name="connsiteX4" fmla="*/ 2872509 w 2973912"/>
                  <a:gd name="connsiteY4" fmla="*/ 379008 h 657219"/>
                  <a:gd name="connsiteX5" fmla="*/ 170873 w 2973912"/>
                  <a:gd name="connsiteY5" fmla="*/ 651481 h 657219"/>
                  <a:gd name="connsiteX6" fmla="*/ 9236 w 2973912"/>
                  <a:gd name="connsiteY6" fmla="*/ 531408 h 657219"/>
                  <a:gd name="connsiteX7" fmla="*/ 0 w 2973912"/>
                  <a:gd name="connsiteY7" fmla="*/ 208135 h 657219"/>
                  <a:gd name="connsiteX8" fmla="*/ 138545 w 2973912"/>
                  <a:gd name="connsiteY8" fmla="*/ 125008 h 657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73912" h="657219">
                    <a:moveTo>
                      <a:pt x="138545" y="125008"/>
                    </a:moveTo>
                    <a:lnTo>
                      <a:pt x="2706255" y="317"/>
                    </a:lnTo>
                    <a:cubicBezTo>
                      <a:pt x="2828121" y="-3658"/>
                      <a:pt x="2867087" y="30047"/>
                      <a:pt x="2890982" y="78826"/>
                    </a:cubicBezTo>
                    <a:lnTo>
                      <a:pt x="2969491" y="258935"/>
                    </a:lnTo>
                    <a:cubicBezTo>
                      <a:pt x="2987406" y="336640"/>
                      <a:pt x="2950053" y="379178"/>
                      <a:pt x="2872509" y="379008"/>
                    </a:cubicBezTo>
                    <a:lnTo>
                      <a:pt x="170873" y="651481"/>
                    </a:lnTo>
                    <a:cubicBezTo>
                      <a:pt x="101922" y="666723"/>
                      <a:pt x="5337" y="659356"/>
                      <a:pt x="9236" y="531408"/>
                    </a:cubicBezTo>
                    <a:lnTo>
                      <a:pt x="0" y="208135"/>
                    </a:lnTo>
                    <a:cubicBezTo>
                      <a:pt x="26085" y="152793"/>
                      <a:pt x="37097" y="137645"/>
                      <a:pt x="138545" y="125008"/>
                    </a:cubicBezTo>
                    <a:close/>
                  </a:path>
                </a:pathLst>
              </a:custGeom>
              <a:solidFill>
                <a:srgbClr val="1E3F48"/>
              </a:solidFill>
              <a:ln w="1365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fr-FR" dirty="0">
                  <a:effectLst>
                    <a:outerShdw blurRad="38100" dist="38100" dir="2700000" algn="tl">
                      <a:srgbClr val="000000">
                        <a:alpha val="43137"/>
                      </a:srgbClr>
                    </a:outerShdw>
                  </a:effectLst>
                </a:endParaRPr>
              </a:p>
            </p:txBody>
          </p:sp>
        </p:grpSp>
        <p:sp>
          <p:nvSpPr>
            <p:cNvPr id="104" name="ZoneTexte 103">
              <a:extLst>
                <a:ext uri="{FF2B5EF4-FFF2-40B4-BE49-F238E27FC236}">
                  <a16:creationId xmlns:a16="http://schemas.microsoft.com/office/drawing/2014/main" id="{039DD223-8DC3-3C89-A0C1-36114DD3C746}"/>
                </a:ext>
              </a:extLst>
            </p:cNvPr>
            <p:cNvSpPr txBox="1"/>
            <p:nvPr/>
          </p:nvSpPr>
          <p:spPr>
            <a:xfrm>
              <a:off x="3448841" y="4793730"/>
              <a:ext cx="2510377" cy="646331"/>
            </a:xfrm>
            <a:prstGeom prst="rect">
              <a:avLst/>
            </a:prstGeom>
            <a:noFill/>
          </p:spPr>
          <p:txBody>
            <a:bodyPr wrap="square" rtlCol="0">
              <a:spAutoFit/>
            </a:bodyPr>
            <a:lstStyle/>
            <a:p>
              <a:pPr algn="ctr"/>
              <a:r>
                <a:rPr lang="ar-MA" sz="3600" b="1" dirty="0">
                  <a:solidFill>
                    <a:schemeClr val="bg1"/>
                  </a:solidFill>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rPr>
                <a:t>الأسبوع 3</a:t>
              </a:r>
            </a:p>
          </p:txBody>
        </p:sp>
        <p:sp>
          <p:nvSpPr>
            <p:cNvPr id="105" name="ZoneTexte 104">
              <a:extLst>
                <a:ext uri="{FF2B5EF4-FFF2-40B4-BE49-F238E27FC236}">
                  <a16:creationId xmlns:a16="http://schemas.microsoft.com/office/drawing/2014/main" id="{5C99AD8E-E228-3681-6F69-1604EB09CC8A}"/>
                </a:ext>
              </a:extLst>
            </p:cNvPr>
            <p:cNvSpPr txBox="1"/>
            <p:nvPr/>
          </p:nvSpPr>
          <p:spPr>
            <a:xfrm>
              <a:off x="3093034" y="5396701"/>
              <a:ext cx="2335288" cy="646331"/>
            </a:xfrm>
            <a:prstGeom prst="rect">
              <a:avLst/>
            </a:prstGeom>
            <a:noFill/>
          </p:spPr>
          <p:txBody>
            <a:bodyPr wrap="square" rtlCol="0">
              <a:spAutoFit/>
            </a:bodyPr>
            <a:lstStyle/>
            <a:p>
              <a:pPr algn="ctr"/>
              <a:r>
                <a:rPr lang="ar-MA" sz="3600" b="1" dirty="0">
                  <a:solidFill>
                    <a:schemeClr val="bg1"/>
                  </a:solidFill>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rPr>
                <a:t>اليوم 5</a:t>
              </a:r>
            </a:p>
          </p:txBody>
        </p:sp>
      </p:grpSp>
      <p:sp>
        <p:nvSpPr>
          <p:cNvPr id="3" name="TextBox 2">
            <a:extLst>
              <a:ext uri="{FF2B5EF4-FFF2-40B4-BE49-F238E27FC236}">
                <a16:creationId xmlns:a16="http://schemas.microsoft.com/office/drawing/2014/main" id="{95A1ACEE-D16D-C77D-7277-2B1F5730B7CA}"/>
              </a:ext>
            </a:extLst>
          </p:cNvPr>
          <p:cNvSpPr txBox="1"/>
          <p:nvPr/>
        </p:nvSpPr>
        <p:spPr>
          <a:xfrm>
            <a:off x="998698" y="3092385"/>
            <a:ext cx="6998829" cy="1579920"/>
          </a:xfrm>
          <a:prstGeom prst="rect">
            <a:avLst/>
          </a:prstGeom>
          <a:noFill/>
        </p:spPr>
        <p:txBody>
          <a:bodyPr wrap="square">
            <a:spAutoFit/>
          </a:bodyPr>
          <a:lstStyle/>
          <a:p>
            <a:pPr algn="ctr" rtl="1">
              <a:spcAft>
                <a:spcPts val="800"/>
              </a:spcAft>
            </a:pPr>
            <a:r>
              <a:rPr lang="ar-MA" sz="5400" b="1" kern="0" dirty="0">
                <a:solidFill>
                  <a:srgbClr val="0097B2"/>
                </a:solidFill>
                <a:latin typeface="Microsoft Uighur" panose="02000000000000000000" pitchFamily="2" charset="-78"/>
                <a:cs typeface="Microsoft Uighur" panose="02000000000000000000" pitchFamily="2" charset="-78"/>
              </a:rPr>
              <a:t>المرحلة الأولى: من نحن؟</a:t>
            </a:r>
            <a:endParaRPr lang="en-US" sz="5400" b="1" kern="0" dirty="0">
              <a:solidFill>
                <a:srgbClr val="0097B2"/>
              </a:solidFill>
              <a:latin typeface="Microsoft Uighur" panose="02000000000000000000" pitchFamily="2" charset="-78"/>
              <a:cs typeface="Microsoft Uighur" panose="02000000000000000000" pitchFamily="2" charset="-78"/>
            </a:endParaRPr>
          </a:p>
          <a:p>
            <a:pPr algn="ctr" rtl="1">
              <a:spcAft>
                <a:spcPts val="800"/>
              </a:spcAft>
            </a:pPr>
            <a:r>
              <a:rPr lang="ar-MA" sz="3600" b="1" kern="0" dirty="0">
                <a:solidFill>
                  <a:srgbClr val="FCBF18"/>
                </a:solidFill>
                <a:latin typeface="Microsoft Uighur" panose="02000000000000000000" pitchFamily="2" charset="-78"/>
                <a:cs typeface="Microsoft Uighur" panose="02000000000000000000" pitchFamily="2" charset="-78"/>
              </a:rPr>
              <a:t>المجال2: ماذا أفعل في مدرستي؟</a:t>
            </a:r>
          </a:p>
        </p:txBody>
      </p:sp>
    </p:spTree>
    <p:extLst>
      <p:ext uri="{BB962C8B-B14F-4D97-AF65-F5344CB8AC3E}">
        <p14:creationId xmlns:p14="http://schemas.microsoft.com/office/powerpoint/2010/main" val="39857733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FA3DDA-DAF4-A661-5394-9881F3F1568D}"/>
            </a:ext>
          </a:extLst>
        </p:cNvPr>
        <p:cNvGrpSpPr/>
        <p:nvPr/>
      </p:nvGrpSpPr>
      <p:grpSpPr>
        <a:xfrm>
          <a:off x="0" y="0"/>
          <a:ext cx="0" cy="0"/>
          <a:chOff x="0" y="0"/>
          <a:chExt cx="0" cy="0"/>
        </a:xfrm>
      </p:grpSpPr>
      <p:sp>
        <p:nvSpPr>
          <p:cNvPr id="53" name="Freeform 2">
            <a:extLst>
              <a:ext uri="{FF2B5EF4-FFF2-40B4-BE49-F238E27FC236}">
                <a16:creationId xmlns:a16="http://schemas.microsoft.com/office/drawing/2014/main" id="{B8CB0741-5224-F4FD-C3B5-1E30A0305D51}"/>
              </a:ext>
            </a:extLst>
          </p:cNvPr>
          <p:cNvSpPr/>
          <p:nvPr/>
        </p:nvSpPr>
        <p:spPr>
          <a:xfrm>
            <a:off x="-1229" y="5415088"/>
            <a:ext cx="1174020" cy="1455354"/>
          </a:xfrm>
          <a:custGeom>
            <a:avLst/>
            <a:gdLst/>
            <a:ahLst/>
            <a:cxnLst/>
            <a:rect l="l" t="t" r="r" b="b"/>
            <a:pathLst>
              <a:path w="2684349" h="3327606">
                <a:moveTo>
                  <a:pt x="0" y="0"/>
                </a:moveTo>
                <a:lnTo>
                  <a:pt x="2684349" y="0"/>
                </a:lnTo>
                <a:lnTo>
                  <a:pt x="2684349" y="3327606"/>
                </a:lnTo>
                <a:lnTo>
                  <a:pt x="0" y="3327606"/>
                </a:lnTo>
                <a:lnTo>
                  <a:pt x="0" y="0"/>
                </a:lnTo>
                <a:close/>
              </a:path>
            </a:pathLst>
          </a:custGeom>
          <a:blipFill>
            <a:blip r:embed="rId2">
              <a:extLst>
                <a:ext uri="{96DAC541-7B7A-43D3-8B79-37D633B846F1}">
                  <asvg:svgBlip xmlns:asvg="http://schemas.microsoft.com/office/drawing/2016/SVG/main" r:embed="rId3"/>
                </a:ext>
              </a:extLst>
            </a:blip>
            <a:stretch>
              <a:fillRect l="-157570" t="-6438" b="-44673"/>
            </a:stretch>
          </a:blipFill>
          <a:ln>
            <a:noFill/>
          </a:ln>
        </p:spPr>
        <p:txBody>
          <a:bodyPr/>
          <a:lstStyle/>
          <a:p>
            <a:endParaRPr lang="fr-MA" sz="428" dirty="0">
              <a:latin typeface="Dosis" pitchFamily="2" charset="0"/>
            </a:endParaRPr>
          </a:p>
        </p:txBody>
      </p:sp>
      <p:sp>
        <p:nvSpPr>
          <p:cNvPr id="54" name="Freeform 4">
            <a:extLst>
              <a:ext uri="{FF2B5EF4-FFF2-40B4-BE49-F238E27FC236}">
                <a16:creationId xmlns:a16="http://schemas.microsoft.com/office/drawing/2014/main" id="{CF79CA96-CAB9-29A7-06E4-31168E8D07F7}"/>
              </a:ext>
            </a:extLst>
          </p:cNvPr>
          <p:cNvSpPr/>
          <p:nvPr/>
        </p:nvSpPr>
        <p:spPr>
          <a:xfrm>
            <a:off x="7601803" y="5255412"/>
            <a:ext cx="1542198" cy="1628678"/>
          </a:xfrm>
          <a:custGeom>
            <a:avLst/>
            <a:gdLst/>
            <a:ahLst/>
            <a:cxnLst/>
            <a:rect l="l" t="t" r="r" b="b"/>
            <a:pathLst>
              <a:path w="3556432" h="3755858">
                <a:moveTo>
                  <a:pt x="0" y="0"/>
                </a:moveTo>
                <a:lnTo>
                  <a:pt x="3556432" y="0"/>
                </a:lnTo>
                <a:lnTo>
                  <a:pt x="3556432" y="3755858"/>
                </a:lnTo>
                <a:lnTo>
                  <a:pt x="0" y="3755858"/>
                </a:lnTo>
                <a:lnTo>
                  <a:pt x="0" y="0"/>
                </a:lnTo>
                <a:close/>
              </a:path>
            </a:pathLst>
          </a:custGeom>
          <a:blipFill>
            <a:blip r:embed="rId4">
              <a:extLst>
                <a:ext uri="{96DAC541-7B7A-43D3-8B79-37D633B846F1}">
                  <asvg:svgBlip xmlns:asvg="http://schemas.microsoft.com/office/drawing/2016/SVG/main" r:embed="rId5"/>
                </a:ext>
              </a:extLst>
            </a:blip>
            <a:stretch>
              <a:fillRect l="-4351" t="-332" r="-93446" b="-41558"/>
            </a:stretch>
          </a:blipFill>
        </p:spPr>
        <p:txBody>
          <a:bodyPr/>
          <a:lstStyle/>
          <a:p>
            <a:endParaRPr lang="fr-MA" sz="428" dirty="0">
              <a:latin typeface="Dosis" pitchFamily="2" charset="0"/>
            </a:endParaRPr>
          </a:p>
        </p:txBody>
      </p:sp>
      <p:grpSp>
        <p:nvGrpSpPr>
          <p:cNvPr id="2" name="Groupe 1">
            <a:extLst>
              <a:ext uri="{FF2B5EF4-FFF2-40B4-BE49-F238E27FC236}">
                <a16:creationId xmlns:a16="http://schemas.microsoft.com/office/drawing/2014/main" id="{D029881D-4E4E-7D82-4661-E579D046E30B}"/>
              </a:ext>
            </a:extLst>
          </p:cNvPr>
          <p:cNvGrpSpPr/>
          <p:nvPr/>
        </p:nvGrpSpPr>
        <p:grpSpPr>
          <a:xfrm>
            <a:off x="312517" y="227366"/>
            <a:ext cx="8518967" cy="6196583"/>
            <a:chOff x="312517" y="227366"/>
            <a:chExt cx="8518967" cy="6196583"/>
          </a:xfrm>
        </p:grpSpPr>
        <p:sp>
          <p:nvSpPr>
            <p:cNvPr id="4" name="Rectangle : coins arrondis 3">
              <a:extLst>
                <a:ext uri="{FF2B5EF4-FFF2-40B4-BE49-F238E27FC236}">
                  <a16:creationId xmlns:a16="http://schemas.microsoft.com/office/drawing/2014/main" id="{B13795D4-617E-C814-8960-46588A5CB717}"/>
                </a:ext>
              </a:extLst>
            </p:cNvPr>
            <p:cNvSpPr/>
            <p:nvPr/>
          </p:nvSpPr>
          <p:spPr>
            <a:xfrm>
              <a:off x="312517" y="636608"/>
              <a:ext cx="8518967" cy="5787341"/>
            </a:xfrm>
            <a:prstGeom prst="roundRect">
              <a:avLst>
                <a:gd name="adj" fmla="val 2439"/>
              </a:avLst>
            </a:prstGeom>
            <a:solidFill>
              <a:srgbClr val="F4FAFA"/>
            </a:solidFill>
            <a:ln w="28575">
              <a:solidFill>
                <a:srgbClr val="00566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Freeform 7">
              <a:extLst>
                <a:ext uri="{FF2B5EF4-FFF2-40B4-BE49-F238E27FC236}">
                  <a16:creationId xmlns:a16="http://schemas.microsoft.com/office/drawing/2014/main" id="{6E747F29-AF47-65EF-7745-69AB78E9093A}"/>
                </a:ext>
              </a:extLst>
            </p:cNvPr>
            <p:cNvSpPr/>
            <p:nvPr/>
          </p:nvSpPr>
          <p:spPr>
            <a:xfrm>
              <a:off x="625110" y="227366"/>
              <a:ext cx="622415" cy="562981"/>
            </a:xfrm>
            <a:custGeom>
              <a:avLst/>
              <a:gdLst/>
              <a:ahLst/>
              <a:cxnLst/>
              <a:rect l="l" t="t" r="r" b="b"/>
              <a:pathLst>
                <a:path w="1239167" h="1189600">
                  <a:moveTo>
                    <a:pt x="0" y="0"/>
                  </a:moveTo>
                  <a:lnTo>
                    <a:pt x="1239167" y="0"/>
                  </a:lnTo>
                  <a:lnTo>
                    <a:pt x="1239167" y="1189600"/>
                  </a:lnTo>
                  <a:lnTo>
                    <a:pt x="0" y="11896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fr-MA" sz="428" dirty="0">
                <a:latin typeface="Dosis" pitchFamily="2" charset="0"/>
              </a:endParaRPr>
            </a:p>
          </p:txBody>
        </p:sp>
        <p:sp>
          <p:nvSpPr>
            <p:cNvPr id="115" name="Rectangle : coins arrondis 114">
              <a:extLst>
                <a:ext uri="{FF2B5EF4-FFF2-40B4-BE49-F238E27FC236}">
                  <a16:creationId xmlns:a16="http://schemas.microsoft.com/office/drawing/2014/main" id="{4103E49A-77F5-3CA8-CD87-5019D30E9BAC}"/>
                </a:ext>
              </a:extLst>
            </p:cNvPr>
            <p:cNvSpPr/>
            <p:nvPr/>
          </p:nvSpPr>
          <p:spPr>
            <a:xfrm flipH="1" flipV="1">
              <a:off x="2253541" y="368699"/>
              <a:ext cx="4636919" cy="532201"/>
            </a:xfrm>
            <a:prstGeom prst="roundRect">
              <a:avLst>
                <a:gd name="adj" fmla="val 50000"/>
              </a:avLst>
            </a:prstGeom>
            <a:solidFill>
              <a:srgbClr val="005664"/>
            </a:solidFill>
            <a:ln w="13658" cap="flat">
              <a:solidFill>
                <a:srgbClr val="005664"/>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sz="3600" dirty="0">
                <a:solidFill>
                  <a:schemeClr val="bg1"/>
                </a:solidFill>
                <a:effectLst>
                  <a:outerShdw blurRad="38100" dist="38100" dir="2700000" algn="tl">
                    <a:srgbClr val="000000">
                      <a:alpha val="43137"/>
                    </a:srgbClr>
                  </a:outerShdw>
                </a:effectLst>
                <a:latin typeface="Air Strip Arabic" panose="02000500000000000000" pitchFamily="2" charset="-78"/>
                <a:cs typeface="Air Strip Arabic" panose="02000500000000000000" pitchFamily="2" charset="-78"/>
              </a:endParaRPr>
            </a:p>
          </p:txBody>
        </p:sp>
      </p:grpSp>
      <p:sp>
        <p:nvSpPr>
          <p:cNvPr id="100" name="Ellipse 99">
            <a:extLst>
              <a:ext uri="{FF2B5EF4-FFF2-40B4-BE49-F238E27FC236}">
                <a16:creationId xmlns:a16="http://schemas.microsoft.com/office/drawing/2014/main" id="{8DCB5382-F30E-BEB2-52CB-D9F66B91CEE5}"/>
              </a:ext>
            </a:extLst>
          </p:cNvPr>
          <p:cNvSpPr/>
          <p:nvPr/>
        </p:nvSpPr>
        <p:spPr>
          <a:xfrm>
            <a:off x="7174889" y="1614406"/>
            <a:ext cx="1151822" cy="1151822"/>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1" name="Ellipse 100">
            <a:extLst>
              <a:ext uri="{FF2B5EF4-FFF2-40B4-BE49-F238E27FC236}">
                <a16:creationId xmlns:a16="http://schemas.microsoft.com/office/drawing/2014/main" id="{B3432556-DE9C-ABF0-76EB-9D28D2BF90B7}"/>
              </a:ext>
            </a:extLst>
          </p:cNvPr>
          <p:cNvSpPr/>
          <p:nvPr/>
        </p:nvSpPr>
        <p:spPr>
          <a:xfrm>
            <a:off x="7174889" y="3067961"/>
            <a:ext cx="1151822" cy="1151822"/>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2" name="Ellipse 101">
            <a:extLst>
              <a:ext uri="{FF2B5EF4-FFF2-40B4-BE49-F238E27FC236}">
                <a16:creationId xmlns:a16="http://schemas.microsoft.com/office/drawing/2014/main" id="{37A6C202-3936-65BB-1F74-6828101F5805}"/>
              </a:ext>
            </a:extLst>
          </p:cNvPr>
          <p:cNvSpPr/>
          <p:nvPr/>
        </p:nvSpPr>
        <p:spPr>
          <a:xfrm>
            <a:off x="7174889" y="4521515"/>
            <a:ext cx="1151822" cy="1151822"/>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99" name="Graphique 98">
            <a:extLst>
              <a:ext uri="{FF2B5EF4-FFF2-40B4-BE49-F238E27FC236}">
                <a16:creationId xmlns:a16="http://schemas.microsoft.com/office/drawing/2014/main" id="{D6AA847E-2ED1-6F41-8094-DA79FCA26D00}"/>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flipH="1">
            <a:off x="7257431" y="3213466"/>
            <a:ext cx="856766" cy="817895"/>
          </a:xfrm>
          <a:prstGeom prst="rect">
            <a:avLst/>
          </a:prstGeom>
        </p:spPr>
      </p:pic>
      <p:sp>
        <p:nvSpPr>
          <p:cNvPr id="104" name="Freeform 7">
            <a:extLst>
              <a:ext uri="{FF2B5EF4-FFF2-40B4-BE49-F238E27FC236}">
                <a16:creationId xmlns:a16="http://schemas.microsoft.com/office/drawing/2014/main" id="{A64705FD-92BF-F47C-1DCD-156BBA479D12}"/>
              </a:ext>
            </a:extLst>
          </p:cNvPr>
          <p:cNvSpPr/>
          <p:nvPr/>
        </p:nvSpPr>
        <p:spPr>
          <a:xfrm>
            <a:off x="7464538" y="1898419"/>
            <a:ext cx="622415" cy="562981"/>
          </a:xfrm>
          <a:custGeom>
            <a:avLst/>
            <a:gdLst/>
            <a:ahLst/>
            <a:cxnLst/>
            <a:rect l="l" t="t" r="r" b="b"/>
            <a:pathLst>
              <a:path w="1239167" h="1189600">
                <a:moveTo>
                  <a:pt x="0" y="0"/>
                </a:moveTo>
                <a:lnTo>
                  <a:pt x="1239167" y="0"/>
                </a:lnTo>
                <a:lnTo>
                  <a:pt x="1239167" y="1189600"/>
                </a:lnTo>
                <a:lnTo>
                  <a:pt x="0" y="11896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fr-MA" sz="428" dirty="0">
              <a:latin typeface="Dosis" pitchFamily="2" charset="0"/>
            </a:endParaRPr>
          </a:p>
        </p:txBody>
      </p:sp>
      <p:sp>
        <p:nvSpPr>
          <p:cNvPr id="105" name="ZoneTexte 22">
            <a:extLst>
              <a:ext uri="{FF2B5EF4-FFF2-40B4-BE49-F238E27FC236}">
                <a16:creationId xmlns:a16="http://schemas.microsoft.com/office/drawing/2014/main" id="{6784E1D7-7560-2DFE-586C-6C91E3F94F26}"/>
              </a:ext>
            </a:extLst>
          </p:cNvPr>
          <p:cNvSpPr txBox="1"/>
          <p:nvPr/>
        </p:nvSpPr>
        <p:spPr>
          <a:xfrm>
            <a:off x="7174889" y="4830313"/>
            <a:ext cx="1151822" cy="584775"/>
          </a:xfrm>
          <a:prstGeom prst="rect">
            <a:avLst/>
          </a:prstGeom>
          <a:noFill/>
        </p:spPr>
        <p:txBody>
          <a:bodyPr wrap="square">
            <a:spAutoFit/>
          </a:bodyPr>
          <a:lstStyle/>
          <a:p>
            <a:pPr marL="0" marR="0" lvl="0" indent="0" algn="ctr" defTabSz="609630" rtl="1" eaLnBrk="1" fontAlgn="auto" latinLnBrk="0" hangingPunct="1">
              <a:lnSpc>
                <a:spcPct val="100000"/>
              </a:lnSpc>
              <a:spcBef>
                <a:spcPts val="0"/>
              </a:spcBef>
              <a:spcAft>
                <a:spcPts val="0"/>
              </a:spcAft>
              <a:buClrTx/>
              <a:buSzTx/>
              <a:buFontTx/>
              <a:buNone/>
              <a:tabLst/>
              <a:defRPr/>
            </a:pPr>
            <a:r>
              <a:rPr kumimoji="0" lang="ar-MA" sz="1600" b="1" u="none" strike="noStrike" kern="1200" cap="none" spc="0" normalizeH="0" baseline="0" noProof="0" dirty="0">
                <a:ln>
                  <a:noFill/>
                </a:ln>
                <a:solidFill>
                  <a:schemeClr val="bg1">
                    <a:lumMod val="65000"/>
                  </a:schemeClr>
                </a:solidFill>
                <a:effectLst/>
                <a:uLnTx/>
                <a:uFillTx/>
                <a:latin typeface="Microsoft Uighur" panose="02000000000000000000" pitchFamily="2" charset="-78"/>
                <a:cs typeface="Microsoft Uighur" panose="02000000000000000000" pitchFamily="2" charset="-78"/>
              </a:rPr>
              <a:t>يطلب من التلاميذ قراءة الكلمات</a:t>
            </a:r>
          </a:p>
        </p:txBody>
      </p:sp>
      <p:sp>
        <p:nvSpPr>
          <p:cNvPr id="106" name="Forme libre : forme 105">
            <a:extLst>
              <a:ext uri="{FF2B5EF4-FFF2-40B4-BE49-F238E27FC236}">
                <a16:creationId xmlns:a16="http://schemas.microsoft.com/office/drawing/2014/main" id="{124E8447-D73F-1B08-4CD4-E953F13F3E42}"/>
              </a:ext>
            </a:extLst>
          </p:cNvPr>
          <p:cNvSpPr/>
          <p:nvPr/>
        </p:nvSpPr>
        <p:spPr>
          <a:xfrm>
            <a:off x="6389870" y="2118952"/>
            <a:ext cx="545261" cy="142730"/>
          </a:xfrm>
          <a:custGeom>
            <a:avLst/>
            <a:gdLst>
              <a:gd name="connsiteX0" fmla="*/ 200331 w 1140257"/>
              <a:gd name="connsiteY0" fmla="*/ 182213 h 298478"/>
              <a:gd name="connsiteX1" fmla="*/ 291200 w 1140257"/>
              <a:gd name="connsiteY1" fmla="*/ 234982 h 298478"/>
              <a:gd name="connsiteX2" fmla="*/ 318346 w 1140257"/>
              <a:gd name="connsiteY2" fmla="*/ 252031 h 298478"/>
              <a:gd name="connsiteX3" fmla="*/ 337967 w 1140257"/>
              <a:gd name="connsiteY3" fmla="*/ 287941 h 298478"/>
              <a:gd name="connsiteX4" fmla="*/ 296534 w 1140257"/>
              <a:gd name="connsiteY4" fmla="*/ 293179 h 298478"/>
              <a:gd name="connsiteX5" fmla="*/ 254338 w 1140257"/>
              <a:gd name="connsiteY5" fmla="*/ 275558 h 298478"/>
              <a:gd name="connsiteX6" fmla="*/ 69172 w 1140257"/>
              <a:gd name="connsiteY6" fmla="*/ 184975 h 298478"/>
              <a:gd name="connsiteX7" fmla="*/ 21737 w 1140257"/>
              <a:gd name="connsiteY7" fmla="*/ 157543 h 298478"/>
              <a:gd name="connsiteX8" fmla="*/ 26595 w 1140257"/>
              <a:gd name="connsiteY8" fmla="*/ 94488 h 298478"/>
              <a:gd name="connsiteX9" fmla="*/ 163088 w 1140257"/>
              <a:gd name="connsiteY9" fmla="*/ 29337 h 298478"/>
              <a:gd name="connsiteX10" fmla="*/ 221858 w 1140257"/>
              <a:gd name="connsiteY10" fmla="*/ 3810 h 298478"/>
              <a:gd name="connsiteX11" fmla="*/ 259196 w 1140257"/>
              <a:gd name="connsiteY11" fmla="*/ 0 h 298478"/>
              <a:gd name="connsiteX12" fmla="*/ 234145 w 1140257"/>
              <a:gd name="connsiteY12" fmla="*/ 39243 h 298478"/>
              <a:gd name="connsiteX13" fmla="*/ 132799 w 1140257"/>
              <a:gd name="connsiteY13" fmla="*/ 92773 h 298478"/>
              <a:gd name="connsiteX14" fmla="*/ 97651 w 1140257"/>
              <a:gd name="connsiteY14" fmla="*/ 120872 h 298478"/>
              <a:gd name="connsiteX15" fmla="*/ 147943 w 1140257"/>
              <a:gd name="connsiteY15" fmla="*/ 126397 h 298478"/>
              <a:gd name="connsiteX16" fmla="*/ 532658 w 1140257"/>
              <a:gd name="connsiteY16" fmla="*/ 146685 h 298478"/>
              <a:gd name="connsiteX17" fmla="*/ 1091395 w 1140257"/>
              <a:gd name="connsiteY17" fmla="*/ 175831 h 298478"/>
              <a:gd name="connsiteX18" fmla="*/ 1140258 w 1140257"/>
              <a:gd name="connsiteY18" fmla="*/ 187547 h 298478"/>
              <a:gd name="connsiteX19" fmla="*/ 1086632 w 1140257"/>
              <a:gd name="connsiteY19" fmla="*/ 206978 h 298478"/>
              <a:gd name="connsiteX20" fmla="*/ 811550 w 1140257"/>
              <a:gd name="connsiteY20" fmla="*/ 198120 h 298478"/>
              <a:gd name="connsiteX21" fmla="*/ 220238 w 1140257"/>
              <a:gd name="connsiteY21" fmla="*/ 178213 h 298478"/>
              <a:gd name="connsiteX22" fmla="*/ 200331 w 1140257"/>
              <a:gd name="connsiteY22" fmla="*/ 182213 h 29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140257" h="298478">
                <a:moveTo>
                  <a:pt x="200331" y="182213"/>
                </a:moveTo>
                <a:cubicBezTo>
                  <a:pt x="236431" y="203168"/>
                  <a:pt x="263863" y="218980"/>
                  <a:pt x="291200" y="234982"/>
                </a:cubicBezTo>
                <a:cubicBezTo>
                  <a:pt x="300439" y="240411"/>
                  <a:pt x="309868" y="245650"/>
                  <a:pt x="318346" y="252031"/>
                </a:cubicBezTo>
                <a:cubicBezTo>
                  <a:pt x="330252" y="260985"/>
                  <a:pt x="347778" y="269938"/>
                  <a:pt x="337967" y="287941"/>
                </a:cubicBezTo>
                <a:cubicBezTo>
                  <a:pt x="328728" y="304895"/>
                  <a:pt x="310630" y="297275"/>
                  <a:pt x="296534" y="293179"/>
                </a:cubicBezTo>
                <a:cubicBezTo>
                  <a:pt x="281960" y="288988"/>
                  <a:pt x="268054" y="282226"/>
                  <a:pt x="254338" y="275558"/>
                </a:cubicBezTo>
                <a:cubicBezTo>
                  <a:pt x="192521" y="245650"/>
                  <a:pt x="130703" y="215551"/>
                  <a:pt x="69172" y="184975"/>
                </a:cubicBezTo>
                <a:cubicBezTo>
                  <a:pt x="52789" y="176879"/>
                  <a:pt x="36120" y="168592"/>
                  <a:pt x="21737" y="157543"/>
                </a:cubicBezTo>
                <a:cubicBezTo>
                  <a:pt x="-8648" y="134207"/>
                  <a:pt x="-7314" y="112014"/>
                  <a:pt x="26595" y="94488"/>
                </a:cubicBezTo>
                <a:cubicBezTo>
                  <a:pt x="71363" y="71342"/>
                  <a:pt x="117463" y="50768"/>
                  <a:pt x="163088" y="29337"/>
                </a:cubicBezTo>
                <a:cubicBezTo>
                  <a:pt x="182424" y="20288"/>
                  <a:pt x="201760" y="10668"/>
                  <a:pt x="221858" y="3810"/>
                </a:cubicBezTo>
                <a:cubicBezTo>
                  <a:pt x="233288" y="-95"/>
                  <a:pt x="246337" y="1143"/>
                  <a:pt x="259196" y="0"/>
                </a:cubicBezTo>
                <a:cubicBezTo>
                  <a:pt x="262625" y="26670"/>
                  <a:pt x="247480" y="32290"/>
                  <a:pt x="234145" y="39243"/>
                </a:cubicBezTo>
                <a:cubicBezTo>
                  <a:pt x="200331" y="57055"/>
                  <a:pt x="166517" y="74771"/>
                  <a:pt x="132799" y="92773"/>
                </a:cubicBezTo>
                <a:cubicBezTo>
                  <a:pt x="120892" y="99155"/>
                  <a:pt x="109367" y="106108"/>
                  <a:pt x="97651" y="120872"/>
                </a:cubicBezTo>
                <a:cubicBezTo>
                  <a:pt x="114416" y="122777"/>
                  <a:pt x="131084" y="125539"/>
                  <a:pt x="147943" y="126397"/>
                </a:cubicBezTo>
                <a:cubicBezTo>
                  <a:pt x="276150" y="133350"/>
                  <a:pt x="404452" y="140113"/>
                  <a:pt x="532658" y="146685"/>
                </a:cubicBezTo>
                <a:cubicBezTo>
                  <a:pt x="718872" y="156305"/>
                  <a:pt x="905181" y="165640"/>
                  <a:pt x="1091395" y="175831"/>
                </a:cubicBezTo>
                <a:cubicBezTo>
                  <a:pt x="1106540" y="176689"/>
                  <a:pt x="1121399" y="182880"/>
                  <a:pt x="1140258" y="187547"/>
                </a:cubicBezTo>
                <a:cubicBezTo>
                  <a:pt x="1123208" y="213169"/>
                  <a:pt x="1103396" y="207454"/>
                  <a:pt x="1086632" y="206978"/>
                </a:cubicBezTo>
                <a:cubicBezTo>
                  <a:pt x="994906" y="204597"/>
                  <a:pt x="903276" y="201168"/>
                  <a:pt x="811550" y="198120"/>
                </a:cubicBezTo>
                <a:cubicBezTo>
                  <a:pt x="614478" y="191452"/>
                  <a:pt x="417310" y="184785"/>
                  <a:pt x="220238" y="178213"/>
                </a:cubicBezTo>
                <a:cubicBezTo>
                  <a:pt x="217381" y="178308"/>
                  <a:pt x="214428" y="179451"/>
                  <a:pt x="200331" y="182213"/>
                </a:cubicBezTo>
                <a:close/>
              </a:path>
            </a:pathLst>
          </a:custGeom>
          <a:solidFill>
            <a:srgbClr val="1E3F48"/>
          </a:solidFill>
          <a:ln w="9525" cap="flat">
            <a:noFill/>
            <a:prstDash val="solid"/>
            <a:miter/>
          </a:ln>
        </p:spPr>
        <p:txBody>
          <a:bodyPr rtlCol="0" anchor="ctr"/>
          <a:lstStyle/>
          <a:p>
            <a:endParaRPr lang="fr-FR"/>
          </a:p>
        </p:txBody>
      </p:sp>
      <p:sp>
        <p:nvSpPr>
          <p:cNvPr id="109" name="Forme libre : forme 108">
            <a:extLst>
              <a:ext uri="{FF2B5EF4-FFF2-40B4-BE49-F238E27FC236}">
                <a16:creationId xmlns:a16="http://schemas.microsoft.com/office/drawing/2014/main" id="{D25FB749-C947-B6AB-152C-159C5B6EBAA2}"/>
              </a:ext>
            </a:extLst>
          </p:cNvPr>
          <p:cNvSpPr/>
          <p:nvPr/>
        </p:nvSpPr>
        <p:spPr>
          <a:xfrm>
            <a:off x="6389870" y="3572507"/>
            <a:ext cx="545261" cy="142730"/>
          </a:xfrm>
          <a:custGeom>
            <a:avLst/>
            <a:gdLst>
              <a:gd name="connsiteX0" fmla="*/ 200331 w 1140257"/>
              <a:gd name="connsiteY0" fmla="*/ 182213 h 298478"/>
              <a:gd name="connsiteX1" fmla="*/ 291200 w 1140257"/>
              <a:gd name="connsiteY1" fmla="*/ 234982 h 298478"/>
              <a:gd name="connsiteX2" fmla="*/ 318346 w 1140257"/>
              <a:gd name="connsiteY2" fmla="*/ 252031 h 298478"/>
              <a:gd name="connsiteX3" fmla="*/ 337967 w 1140257"/>
              <a:gd name="connsiteY3" fmla="*/ 287941 h 298478"/>
              <a:gd name="connsiteX4" fmla="*/ 296534 w 1140257"/>
              <a:gd name="connsiteY4" fmla="*/ 293179 h 298478"/>
              <a:gd name="connsiteX5" fmla="*/ 254338 w 1140257"/>
              <a:gd name="connsiteY5" fmla="*/ 275558 h 298478"/>
              <a:gd name="connsiteX6" fmla="*/ 69172 w 1140257"/>
              <a:gd name="connsiteY6" fmla="*/ 184975 h 298478"/>
              <a:gd name="connsiteX7" fmla="*/ 21737 w 1140257"/>
              <a:gd name="connsiteY7" fmla="*/ 157543 h 298478"/>
              <a:gd name="connsiteX8" fmla="*/ 26595 w 1140257"/>
              <a:gd name="connsiteY8" fmla="*/ 94488 h 298478"/>
              <a:gd name="connsiteX9" fmla="*/ 163088 w 1140257"/>
              <a:gd name="connsiteY9" fmla="*/ 29337 h 298478"/>
              <a:gd name="connsiteX10" fmla="*/ 221858 w 1140257"/>
              <a:gd name="connsiteY10" fmla="*/ 3810 h 298478"/>
              <a:gd name="connsiteX11" fmla="*/ 259196 w 1140257"/>
              <a:gd name="connsiteY11" fmla="*/ 0 h 298478"/>
              <a:gd name="connsiteX12" fmla="*/ 234145 w 1140257"/>
              <a:gd name="connsiteY12" fmla="*/ 39243 h 298478"/>
              <a:gd name="connsiteX13" fmla="*/ 132799 w 1140257"/>
              <a:gd name="connsiteY13" fmla="*/ 92773 h 298478"/>
              <a:gd name="connsiteX14" fmla="*/ 97651 w 1140257"/>
              <a:gd name="connsiteY14" fmla="*/ 120872 h 298478"/>
              <a:gd name="connsiteX15" fmla="*/ 147943 w 1140257"/>
              <a:gd name="connsiteY15" fmla="*/ 126397 h 298478"/>
              <a:gd name="connsiteX16" fmla="*/ 532658 w 1140257"/>
              <a:gd name="connsiteY16" fmla="*/ 146685 h 298478"/>
              <a:gd name="connsiteX17" fmla="*/ 1091395 w 1140257"/>
              <a:gd name="connsiteY17" fmla="*/ 175831 h 298478"/>
              <a:gd name="connsiteX18" fmla="*/ 1140258 w 1140257"/>
              <a:gd name="connsiteY18" fmla="*/ 187547 h 298478"/>
              <a:gd name="connsiteX19" fmla="*/ 1086632 w 1140257"/>
              <a:gd name="connsiteY19" fmla="*/ 206978 h 298478"/>
              <a:gd name="connsiteX20" fmla="*/ 811550 w 1140257"/>
              <a:gd name="connsiteY20" fmla="*/ 198120 h 298478"/>
              <a:gd name="connsiteX21" fmla="*/ 220238 w 1140257"/>
              <a:gd name="connsiteY21" fmla="*/ 178213 h 298478"/>
              <a:gd name="connsiteX22" fmla="*/ 200331 w 1140257"/>
              <a:gd name="connsiteY22" fmla="*/ 182213 h 29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140257" h="298478">
                <a:moveTo>
                  <a:pt x="200331" y="182213"/>
                </a:moveTo>
                <a:cubicBezTo>
                  <a:pt x="236431" y="203168"/>
                  <a:pt x="263863" y="218980"/>
                  <a:pt x="291200" y="234982"/>
                </a:cubicBezTo>
                <a:cubicBezTo>
                  <a:pt x="300439" y="240411"/>
                  <a:pt x="309868" y="245650"/>
                  <a:pt x="318346" y="252031"/>
                </a:cubicBezTo>
                <a:cubicBezTo>
                  <a:pt x="330252" y="260985"/>
                  <a:pt x="347778" y="269938"/>
                  <a:pt x="337967" y="287941"/>
                </a:cubicBezTo>
                <a:cubicBezTo>
                  <a:pt x="328728" y="304895"/>
                  <a:pt x="310630" y="297275"/>
                  <a:pt x="296534" y="293179"/>
                </a:cubicBezTo>
                <a:cubicBezTo>
                  <a:pt x="281960" y="288988"/>
                  <a:pt x="268054" y="282226"/>
                  <a:pt x="254338" y="275558"/>
                </a:cubicBezTo>
                <a:cubicBezTo>
                  <a:pt x="192521" y="245650"/>
                  <a:pt x="130703" y="215551"/>
                  <a:pt x="69172" y="184975"/>
                </a:cubicBezTo>
                <a:cubicBezTo>
                  <a:pt x="52789" y="176879"/>
                  <a:pt x="36120" y="168592"/>
                  <a:pt x="21737" y="157543"/>
                </a:cubicBezTo>
                <a:cubicBezTo>
                  <a:pt x="-8648" y="134207"/>
                  <a:pt x="-7314" y="112014"/>
                  <a:pt x="26595" y="94488"/>
                </a:cubicBezTo>
                <a:cubicBezTo>
                  <a:pt x="71363" y="71342"/>
                  <a:pt x="117463" y="50768"/>
                  <a:pt x="163088" y="29337"/>
                </a:cubicBezTo>
                <a:cubicBezTo>
                  <a:pt x="182424" y="20288"/>
                  <a:pt x="201760" y="10668"/>
                  <a:pt x="221858" y="3810"/>
                </a:cubicBezTo>
                <a:cubicBezTo>
                  <a:pt x="233288" y="-95"/>
                  <a:pt x="246337" y="1143"/>
                  <a:pt x="259196" y="0"/>
                </a:cubicBezTo>
                <a:cubicBezTo>
                  <a:pt x="262625" y="26670"/>
                  <a:pt x="247480" y="32290"/>
                  <a:pt x="234145" y="39243"/>
                </a:cubicBezTo>
                <a:cubicBezTo>
                  <a:pt x="200331" y="57055"/>
                  <a:pt x="166517" y="74771"/>
                  <a:pt x="132799" y="92773"/>
                </a:cubicBezTo>
                <a:cubicBezTo>
                  <a:pt x="120892" y="99155"/>
                  <a:pt x="109367" y="106108"/>
                  <a:pt x="97651" y="120872"/>
                </a:cubicBezTo>
                <a:cubicBezTo>
                  <a:pt x="114416" y="122777"/>
                  <a:pt x="131084" y="125539"/>
                  <a:pt x="147943" y="126397"/>
                </a:cubicBezTo>
                <a:cubicBezTo>
                  <a:pt x="276150" y="133350"/>
                  <a:pt x="404452" y="140113"/>
                  <a:pt x="532658" y="146685"/>
                </a:cubicBezTo>
                <a:cubicBezTo>
                  <a:pt x="718872" y="156305"/>
                  <a:pt x="905181" y="165640"/>
                  <a:pt x="1091395" y="175831"/>
                </a:cubicBezTo>
                <a:cubicBezTo>
                  <a:pt x="1106540" y="176689"/>
                  <a:pt x="1121399" y="182880"/>
                  <a:pt x="1140258" y="187547"/>
                </a:cubicBezTo>
                <a:cubicBezTo>
                  <a:pt x="1123208" y="213169"/>
                  <a:pt x="1103396" y="207454"/>
                  <a:pt x="1086632" y="206978"/>
                </a:cubicBezTo>
                <a:cubicBezTo>
                  <a:pt x="994906" y="204597"/>
                  <a:pt x="903276" y="201168"/>
                  <a:pt x="811550" y="198120"/>
                </a:cubicBezTo>
                <a:cubicBezTo>
                  <a:pt x="614478" y="191452"/>
                  <a:pt x="417310" y="184785"/>
                  <a:pt x="220238" y="178213"/>
                </a:cubicBezTo>
                <a:cubicBezTo>
                  <a:pt x="217381" y="178308"/>
                  <a:pt x="214428" y="179451"/>
                  <a:pt x="200331" y="182213"/>
                </a:cubicBezTo>
                <a:close/>
              </a:path>
            </a:pathLst>
          </a:custGeom>
          <a:solidFill>
            <a:srgbClr val="1E3F48"/>
          </a:solidFill>
          <a:ln w="9525" cap="flat">
            <a:noFill/>
            <a:prstDash val="solid"/>
            <a:miter/>
          </a:ln>
        </p:spPr>
        <p:txBody>
          <a:bodyPr rtlCol="0" anchor="ctr"/>
          <a:lstStyle/>
          <a:p>
            <a:endParaRPr lang="fr-FR"/>
          </a:p>
        </p:txBody>
      </p:sp>
      <p:sp>
        <p:nvSpPr>
          <p:cNvPr id="110" name="Forme libre : forme 109">
            <a:extLst>
              <a:ext uri="{FF2B5EF4-FFF2-40B4-BE49-F238E27FC236}">
                <a16:creationId xmlns:a16="http://schemas.microsoft.com/office/drawing/2014/main" id="{5AC2802F-2252-023A-332B-634793874459}"/>
              </a:ext>
            </a:extLst>
          </p:cNvPr>
          <p:cNvSpPr/>
          <p:nvPr/>
        </p:nvSpPr>
        <p:spPr>
          <a:xfrm>
            <a:off x="6389870" y="5026061"/>
            <a:ext cx="545261" cy="142730"/>
          </a:xfrm>
          <a:custGeom>
            <a:avLst/>
            <a:gdLst>
              <a:gd name="connsiteX0" fmla="*/ 200331 w 1140257"/>
              <a:gd name="connsiteY0" fmla="*/ 182213 h 298478"/>
              <a:gd name="connsiteX1" fmla="*/ 291200 w 1140257"/>
              <a:gd name="connsiteY1" fmla="*/ 234982 h 298478"/>
              <a:gd name="connsiteX2" fmla="*/ 318346 w 1140257"/>
              <a:gd name="connsiteY2" fmla="*/ 252031 h 298478"/>
              <a:gd name="connsiteX3" fmla="*/ 337967 w 1140257"/>
              <a:gd name="connsiteY3" fmla="*/ 287941 h 298478"/>
              <a:gd name="connsiteX4" fmla="*/ 296534 w 1140257"/>
              <a:gd name="connsiteY4" fmla="*/ 293179 h 298478"/>
              <a:gd name="connsiteX5" fmla="*/ 254338 w 1140257"/>
              <a:gd name="connsiteY5" fmla="*/ 275558 h 298478"/>
              <a:gd name="connsiteX6" fmla="*/ 69172 w 1140257"/>
              <a:gd name="connsiteY6" fmla="*/ 184975 h 298478"/>
              <a:gd name="connsiteX7" fmla="*/ 21737 w 1140257"/>
              <a:gd name="connsiteY7" fmla="*/ 157543 h 298478"/>
              <a:gd name="connsiteX8" fmla="*/ 26595 w 1140257"/>
              <a:gd name="connsiteY8" fmla="*/ 94488 h 298478"/>
              <a:gd name="connsiteX9" fmla="*/ 163088 w 1140257"/>
              <a:gd name="connsiteY9" fmla="*/ 29337 h 298478"/>
              <a:gd name="connsiteX10" fmla="*/ 221858 w 1140257"/>
              <a:gd name="connsiteY10" fmla="*/ 3810 h 298478"/>
              <a:gd name="connsiteX11" fmla="*/ 259196 w 1140257"/>
              <a:gd name="connsiteY11" fmla="*/ 0 h 298478"/>
              <a:gd name="connsiteX12" fmla="*/ 234145 w 1140257"/>
              <a:gd name="connsiteY12" fmla="*/ 39243 h 298478"/>
              <a:gd name="connsiteX13" fmla="*/ 132799 w 1140257"/>
              <a:gd name="connsiteY13" fmla="*/ 92773 h 298478"/>
              <a:gd name="connsiteX14" fmla="*/ 97651 w 1140257"/>
              <a:gd name="connsiteY14" fmla="*/ 120872 h 298478"/>
              <a:gd name="connsiteX15" fmla="*/ 147943 w 1140257"/>
              <a:gd name="connsiteY15" fmla="*/ 126397 h 298478"/>
              <a:gd name="connsiteX16" fmla="*/ 532658 w 1140257"/>
              <a:gd name="connsiteY16" fmla="*/ 146685 h 298478"/>
              <a:gd name="connsiteX17" fmla="*/ 1091395 w 1140257"/>
              <a:gd name="connsiteY17" fmla="*/ 175831 h 298478"/>
              <a:gd name="connsiteX18" fmla="*/ 1140258 w 1140257"/>
              <a:gd name="connsiteY18" fmla="*/ 187547 h 298478"/>
              <a:gd name="connsiteX19" fmla="*/ 1086632 w 1140257"/>
              <a:gd name="connsiteY19" fmla="*/ 206978 h 298478"/>
              <a:gd name="connsiteX20" fmla="*/ 811550 w 1140257"/>
              <a:gd name="connsiteY20" fmla="*/ 198120 h 298478"/>
              <a:gd name="connsiteX21" fmla="*/ 220238 w 1140257"/>
              <a:gd name="connsiteY21" fmla="*/ 178213 h 298478"/>
              <a:gd name="connsiteX22" fmla="*/ 200331 w 1140257"/>
              <a:gd name="connsiteY22" fmla="*/ 182213 h 29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140257" h="298478">
                <a:moveTo>
                  <a:pt x="200331" y="182213"/>
                </a:moveTo>
                <a:cubicBezTo>
                  <a:pt x="236431" y="203168"/>
                  <a:pt x="263863" y="218980"/>
                  <a:pt x="291200" y="234982"/>
                </a:cubicBezTo>
                <a:cubicBezTo>
                  <a:pt x="300439" y="240411"/>
                  <a:pt x="309868" y="245650"/>
                  <a:pt x="318346" y="252031"/>
                </a:cubicBezTo>
                <a:cubicBezTo>
                  <a:pt x="330252" y="260985"/>
                  <a:pt x="347778" y="269938"/>
                  <a:pt x="337967" y="287941"/>
                </a:cubicBezTo>
                <a:cubicBezTo>
                  <a:pt x="328728" y="304895"/>
                  <a:pt x="310630" y="297275"/>
                  <a:pt x="296534" y="293179"/>
                </a:cubicBezTo>
                <a:cubicBezTo>
                  <a:pt x="281960" y="288988"/>
                  <a:pt x="268054" y="282226"/>
                  <a:pt x="254338" y="275558"/>
                </a:cubicBezTo>
                <a:cubicBezTo>
                  <a:pt x="192521" y="245650"/>
                  <a:pt x="130703" y="215551"/>
                  <a:pt x="69172" y="184975"/>
                </a:cubicBezTo>
                <a:cubicBezTo>
                  <a:pt x="52789" y="176879"/>
                  <a:pt x="36120" y="168592"/>
                  <a:pt x="21737" y="157543"/>
                </a:cubicBezTo>
                <a:cubicBezTo>
                  <a:pt x="-8648" y="134207"/>
                  <a:pt x="-7314" y="112014"/>
                  <a:pt x="26595" y="94488"/>
                </a:cubicBezTo>
                <a:cubicBezTo>
                  <a:pt x="71363" y="71342"/>
                  <a:pt x="117463" y="50768"/>
                  <a:pt x="163088" y="29337"/>
                </a:cubicBezTo>
                <a:cubicBezTo>
                  <a:pt x="182424" y="20288"/>
                  <a:pt x="201760" y="10668"/>
                  <a:pt x="221858" y="3810"/>
                </a:cubicBezTo>
                <a:cubicBezTo>
                  <a:pt x="233288" y="-95"/>
                  <a:pt x="246337" y="1143"/>
                  <a:pt x="259196" y="0"/>
                </a:cubicBezTo>
                <a:cubicBezTo>
                  <a:pt x="262625" y="26670"/>
                  <a:pt x="247480" y="32290"/>
                  <a:pt x="234145" y="39243"/>
                </a:cubicBezTo>
                <a:cubicBezTo>
                  <a:pt x="200331" y="57055"/>
                  <a:pt x="166517" y="74771"/>
                  <a:pt x="132799" y="92773"/>
                </a:cubicBezTo>
                <a:cubicBezTo>
                  <a:pt x="120892" y="99155"/>
                  <a:pt x="109367" y="106108"/>
                  <a:pt x="97651" y="120872"/>
                </a:cubicBezTo>
                <a:cubicBezTo>
                  <a:pt x="114416" y="122777"/>
                  <a:pt x="131084" y="125539"/>
                  <a:pt x="147943" y="126397"/>
                </a:cubicBezTo>
                <a:cubicBezTo>
                  <a:pt x="276150" y="133350"/>
                  <a:pt x="404452" y="140113"/>
                  <a:pt x="532658" y="146685"/>
                </a:cubicBezTo>
                <a:cubicBezTo>
                  <a:pt x="718872" y="156305"/>
                  <a:pt x="905181" y="165640"/>
                  <a:pt x="1091395" y="175831"/>
                </a:cubicBezTo>
                <a:cubicBezTo>
                  <a:pt x="1106540" y="176689"/>
                  <a:pt x="1121399" y="182880"/>
                  <a:pt x="1140258" y="187547"/>
                </a:cubicBezTo>
                <a:cubicBezTo>
                  <a:pt x="1123208" y="213169"/>
                  <a:pt x="1103396" y="207454"/>
                  <a:pt x="1086632" y="206978"/>
                </a:cubicBezTo>
                <a:cubicBezTo>
                  <a:pt x="994906" y="204597"/>
                  <a:pt x="903276" y="201168"/>
                  <a:pt x="811550" y="198120"/>
                </a:cubicBezTo>
                <a:cubicBezTo>
                  <a:pt x="614478" y="191452"/>
                  <a:pt x="417310" y="184785"/>
                  <a:pt x="220238" y="178213"/>
                </a:cubicBezTo>
                <a:cubicBezTo>
                  <a:pt x="217381" y="178308"/>
                  <a:pt x="214428" y="179451"/>
                  <a:pt x="200331" y="182213"/>
                </a:cubicBezTo>
                <a:close/>
              </a:path>
            </a:pathLst>
          </a:custGeom>
          <a:solidFill>
            <a:srgbClr val="1E3F48"/>
          </a:solidFill>
          <a:ln w="9525" cap="flat">
            <a:noFill/>
            <a:prstDash val="solid"/>
            <a:miter/>
          </a:ln>
        </p:spPr>
        <p:txBody>
          <a:bodyPr rtlCol="0" anchor="ctr"/>
          <a:lstStyle/>
          <a:p>
            <a:endParaRPr lang="fr-FR"/>
          </a:p>
        </p:txBody>
      </p:sp>
      <p:sp>
        <p:nvSpPr>
          <p:cNvPr id="111" name="Rectangle : coins arrondis 110">
            <a:extLst>
              <a:ext uri="{FF2B5EF4-FFF2-40B4-BE49-F238E27FC236}">
                <a16:creationId xmlns:a16="http://schemas.microsoft.com/office/drawing/2014/main" id="{58CA0BB5-27D9-0EE0-F347-FA8E69F95725}"/>
              </a:ext>
            </a:extLst>
          </p:cNvPr>
          <p:cNvSpPr/>
          <p:nvPr/>
        </p:nvSpPr>
        <p:spPr>
          <a:xfrm>
            <a:off x="817289" y="1949824"/>
            <a:ext cx="4973911" cy="480987"/>
          </a:xfrm>
          <a:prstGeom prst="roundRect">
            <a:avLst>
              <a:gd name="adj" fmla="val 50000"/>
            </a:avLst>
          </a:prstGeom>
          <a:solidFill>
            <a:schemeClr val="bg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0" lang="ar-MA" sz="2200" b="1" i="0" u="none" strike="noStrike" kern="1200" cap="none" spc="0" normalizeH="0" baseline="0" noProof="0" dirty="0">
                <a:ln>
                  <a:noFill/>
                </a:ln>
                <a:solidFill>
                  <a:srgbClr val="1F497D">
                    <a:lumMod val="50000"/>
                  </a:srgbClr>
                </a:solidFill>
                <a:effectLst/>
                <a:uLnTx/>
                <a:uFillTx/>
                <a:latin typeface="Microsoft Uighur" panose="02000000000000000000" pitchFamily="2" charset="-78"/>
                <a:cs typeface="Microsoft Uighur" panose="02000000000000000000" pitchFamily="2" charset="-78"/>
              </a:rPr>
              <a:t>شرائح خاصة بالأستاذ(ة)</a:t>
            </a:r>
            <a:endParaRPr kumimoji="0" lang="fr-FR" sz="2200" b="1" i="0" u="none" strike="noStrike" kern="1200" cap="none" spc="0" normalizeH="0" baseline="0" noProof="0" dirty="0">
              <a:ln>
                <a:noFill/>
              </a:ln>
              <a:solidFill>
                <a:srgbClr val="1F497D">
                  <a:lumMod val="50000"/>
                </a:srgbClr>
              </a:solidFill>
              <a:effectLst/>
              <a:uLnTx/>
              <a:uFillTx/>
              <a:latin typeface="Microsoft Uighur" panose="02000000000000000000" pitchFamily="2" charset="-78"/>
              <a:cs typeface="Microsoft Uighur" panose="02000000000000000000" pitchFamily="2" charset="-78"/>
            </a:endParaRPr>
          </a:p>
        </p:txBody>
      </p:sp>
      <p:sp>
        <p:nvSpPr>
          <p:cNvPr id="112" name="Rectangle : coins arrondis 111">
            <a:extLst>
              <a:ext uri="{FF2B5EF4-FFF2-40B4-BE49-F238E27FC236}">
                <a16:creationId xmlns:a16="http://schemas.microsoft.com/office/drawing/2014/main" id="{1C841F98-496E-909C-442D-81A2B699D7C0}"/>
              </a:ext>
            </a:extLst>
          </p:cNvPr>
          <p:cNvSpPr/>
          <p:nvPr/>
        </p:nvSpPr>
        <p:spPr>
          <a:xfrm>
            <a:off x="817289" y="4856933"/>
            <a:ext cx="4973911" cy="480987"/>
          </a:xfrm>
          <a:prstGeom prst="roundRect">
            <a:avLst>
              <a:gd name="adj" fmla="val 50000"/>
            </a:avLst>
          </a:prstGeom>
          <a:solidFill>
            <a:schemeClr val="bg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09630" rtl="0" eaLnBrk="1" fontAlgn="auto" latinLnBrk="0" hangingPunct="1">
              <a:lnSpc>
                <a:spcPct val="100000"/>
              </a:lnSpc>
              <a:spcBef>
                <a:spcPts val="0"/>
              </a:spcBef>
              <a:spcAft>
                <a:spcPts val="0"/>
              </a:spcAft>
              <a:buClrTx/>
              <a:buSzTx/>
              <a:buFontTx/>
              <a:buNone/>
              <a:tabLst/>
              <a:defRPr/>
            </a:pPr>
            <a:r>
              <a:rPr kumimoji="0" lang="ar-AE" sz="2200" b="1" i="0" u="none" strike="noStrike" kern="1200" cap="none" spc="0" normalizeH="0" baseline="0" noProof="0" dirty="0">
                <a:ln>
                  <a:noFill/>
                </a:ln>
                <a:solidFill>
                  <a:schemeClr val="tx1"/>
                </a:solidFill>
                <a:effectLst/>
                <a:uLnTx/>
                <a:uFillTx/>
                <a:latin typeface="Microsoft Uighur" panose="02000000000000000000" pitchFamily="2" charset="-78"/>
                <a:cs typeface="Microsoft Uighur" panose="02000000000000000000" pitchFamily="2" charset="-78"/>
              </a:rPr>
              <a:t>أمثلة على التوجيهات </a:t>
            </a:r>
            <a:r>
              <a:rPr kumimoji="0" lang="ar-MA" sz="2200" b="1" i="0" u="none" strike="noStrike" kern="1200" cap="none" spc="0" normalizeH="0" baseline="0" noProof="0" dirty="0">
                <a:ln>
                  <a:noFill/>
                </a:ln>
                <a:solidFill>
                  <a:schemeClr val="tx1"/>
                </a:solidFill>
                <a:effectLst/>
                <a:uLnTx/>
                <a:uFillTx/>
                <a:latin typeface="Microsoft Uighur" panose="02000000000000000000" pitchFamily="2" charset="-78"/>
                <a:cs typeface="Microsoft Uighur" panose="02000000000000000000" pitchFamily="2" charset="-78"/>
              </a:rPr>
              <a:t>للأستاذ(ة)</a:t>
            </a:r>
            <a:endParaRPr kumimoji="0" lang="en-US" sz="2200" b="0" i="0" u="none" strike="noStrike" kern="1200" cap="none" spc="0" normalizeH="0" baseline="0" noProof="0" dirty="0">
              <a:ln>
                <a:noFill/>
              </a:ln>
              <a:solidFill>
                <a:schemeClr val="tx1"/>
              </a:solidFill>
              <a:effectLst/>
              <a:uLnTx/>
              <a:uFillTx/>
              <a:latin typeface="Microsoft Uighur" panose="02000000000000000000" pitchFamily="2" charset="-78"/>
              <a:cs typeface="Microsoft Uighur" panose="02000000000000000000" pitchFamily="2" charset="-78"/>
            </a:endParaRPr>
          </a:p>
        </p:txBody>
      </p:sp>
      <p:sp>
        <p:nvSpPr>
          <p:cNvPr id="113" name="Rectangle : coins arrondis 112">
            <a:extLst>
              <a:ext uri="{FF2B5EF4-FFF2-40B4-BE49-F238E27FC236}">
                <a16:creationId xmlns:a16="http://schemas.microsoft.com/office/drawing/2014/main" id="{3A114A30-1EC3-B426-A4AF-E1E4AA9BFFE6}"/>
              </a:ext>
            </a:extLst>
          </p:cNvPr>
          <p:cNvSpPr/>
          <p:nvPr/>
        </p:nvSpPr>
        <p:spPr>
          <a:xfrm>
            <a:off x="817289" y="3403379"/>
            <a:ext cx="4973911" cy="480987"/>
          </a:xfrm>
          <a:prstGeom prst="roundRect">
            <a:avLst>
              <a:gd name="adj" fmla="val 50000"/>
            </a:avLst>
          </a:prstGeom>
          <a:solidFill>
            <a:schemeClr val="bg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200" b="1" dirty="0">
                <a:solidFill>
                  <a:schemeClr val="tx1"/>
                </a:solidFill>
                <a:latin typeface="Microsoft Uighur" panose="02000000000000000000" pitchFamily="2" charset="-78"/>
                <a:cs typeface="Microsoft Uighur" panose="02000000000000000000" pitchFamily="2" charset="-78"/>
              </a:rPr>
              <a:t>إرشادات للشروحات والتعليمات التي يجب على الأستاذ(ة) قولها</a:t>
            </a:r>
          </a:p>
        </p:txBody>
      </p:sp>
      <p:sp>
        <p:nvSpPr>
          <p:cNvPr id="114" name="ZoneTexte 5">
            <a:extLst>
              <a:ext uri="{FF2B5EF4-FFF2-40B4-BE49-F238E27FC236}">
                <a16:creationId xmlns:a16="http://schemas.microsoft.com/office/drawing/2014/main" id="{F64C6676-FD60-F23A-EB87-F4C4F07CE0B6}"/>
              </a:ext>
            </a:extLst>
          </p:cNvPr>
          <p:cNvSpPr txBox="1"/>
          <p:nvPr/>
        </p:nvSpPr>
        <p:spPr>
          <a:xfrm>
            <a:off x="7398676" y="277065"/>
            <a:ext cx="1432807" cy="3693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b="1" i="1" u="none" strike="noStrike" kern="1200" cap="none" spc="0" normalizeH="0" baseline="0" noProof="0" dirty="0">
                <a:ln>
                  <a:noFill/>
                </a:ln>
                <a:solidFill>
                  <a:prstClr val="black">
                    <a:lumMod val="50000"/>
                    <a:lumOff val="50000"/>
                  </a:prstClr>
                </a:solidFill>
                <a:effectLst/>
                <a:uLnTx/>
                <a:uFillTx/>
                <a:latin typeface="Microsoft Uighur" panose="02000000000000000000" pitchFamily="2" charset="-78"/>
                <a:cs typeface="Microsoft Uighur" panose="02000000000000000000" pitchFamily="2" charset="-78"/>
              </a:rPr>
              <a:t>خاص بالأستاذ</a:t>
            </a:r>
            <a:endParaRPr kumimoji="0" lang="fr-MA" b="1" i="1" u="none" strike="noStrike" kern="1200" cap="none" spc="0" normalizeH="0" baseline="0" noProof="0" dirty="0">
              <a:ln>
                <a:noFill/>
              </a:ln>
              <a:solidFill>
                <a:prstClr val="black">
                  <a:lumMod val="50000"/>
                  <a:lumOff val="50000"/>
                </a:prstClr>
              </a:solidFill>
              <a:effectLst/>
              <a:uLnTx/>
              <a:uFillTx/>
              <a:latin typeface="Microsoft Uighur" panose="02000000000000000000" pitchFamily="2" charset="-78"/>
              <a:cs typeface="Microsoft Uighur" panose="02000000000000000000" pitchFamily="2" charset="-78"/>
            </a:endParaRPr>
          </a:p>
        </p:txBody>
      </p:sp>
      <p:sp>
        <p:nvSpPr>
          <p:cNvPr id="116" name="TextBox 9">
            <a:extLst>
              <a:ext uri="{FF2B5EF4-FFF2-40B4-BE49-F238E27FC236}">
                <a16:creationId xmlns:a16="http://schemas.microsoft.com/office/drawing/2014/main" id="{A65DBFD3-CE26-0F59-3C12-18842AED64DC}"/>
              </a:ext>
            </a:extLst>
          </p:cNvPr>
          <p:cNvSpPr txBox="1"/>
          <p:nvPr/>
        </p:nvSpPr>
        <p:spPr>
          <a:xfrm>
            <a:off x="2713389" y="554185"/>
            <a:ext cx="3717222" cy="325089"/>
          </a:xfrm>
          <a:prstGeom prst="rect">
            <a:avLst/>
          </a:prstGeom>
        </p:spPr>
        <p:txBody>
          <a:bodyPr lIns="0" tIns="0" rIns="0" bIns="0" rtlCol="0" anchor="t">
            <a:spAutoFit/>
          </a:bodyPr>
          <a:lstStyle/>
          <a:p>
            <a:pPr algn="ctr">
              <a:lnSpc>
                <a:spcPts val="2075"/>
              </a:lnSpc>
            </a:pPr>
            <a:r>
              <a:rPr lang="ar-MA" sz="3000" b="1" dirty="0">
                <a:solidFill>
                  <a:schemeClr val="bg1"/>
                </a:solidFill>
                <a:latin typeface="Microsoft Uighur" panose="02000000000000000000" pitchFamily="2" charset="-78"/>
                <a:cs typeface="Microsoft Uighur" panose="02000000000000000000" pitchFamily="2" charset="-78"/>
              </a:rPr>
              <a:t>توجيهات لاستعمال العرض </a:t>
            </a:r>
          </a:p>
        </p:txBody>
      </p:sp>
    </p:spTree>
    <p:extLst>
      <p:ext uri="{BB962C8B-B14F-4D97-AF65-F5344CB8AC3E}">
        <p14:creationId xmlns:p14="http://schemas.microsoft.com/office/powerpoint/2010/main" val="10824565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6F3A7F-97AF-078C-ED8B-AECC1778057F}"/>
            </a:ext>
          </a:extLst>
        </p:cNvPr>
        <p:cNvGrpSpPr/>
        <p:nvPr/>
      </p:nvGrpSpPr>
      <p:grpSpPr>
        <a:xfrm>
          <a:off x="0" y="0"/>
          <a:ext cx="0" cy="0"/>
          <a:chOff x="0" y="0"/>
          <a:chExt cx="0" cy="0"/>
        </a:xfrm>
      </p:grpSpPr>
      <p:sp>
        <p:nvSpPr>
          <p:cNvPr id="53" name="Freeform 2">
            <a:extLst>
              <a:ext uri="{FF2B5EF4-FFF2-40B4-BE49-F238E27FC236}">
                <a16:creationId xmlns:a16="http://schemas.microsoft.com/office/drawing/2014/main" id="{576EB026-2719-DF08-8858-8CF820906F0F}"/>
              </a:ext>
            </a:extLst>
          </p:cNvPr>
          <p:cNvSpPr/>
          <p:nvPr/>
        </p:nvSpPr>
        <p:spPr>
          <a:xfrm>
            <a:off x="-1229" y="5415088"/>
            <a:ext cx="1174020" cy="1455354"/>
          </a:xfrm>
          <a:custGeom>
            <a:avLst/>
            <a:gdLst/>
            <a:ahLst/>
            <a:cxnLst/>
            <a:rect l="l" t="t" r="r" b="b"/>
            <a:pathLst>
              <a:path w="2684349" h="3327606">
                <a:moveTo>
                  <a:pt x="0" y="0"/>
                </a:moveTo>
                <a:lnTo>
                  <a:pt x="2684349" y="0"/>
                </a:lnTo>
                <a:lnTo>
                  <a:pt x="2684349" y="3327606"/>
                </a:lnTo>
                <a:lnTo>
                  <a:pt x="0" y="3327606"/>
                </a:lnTo>
                <a:lnTo>
                  <a:pt x="0" y="0"/>
                </a:lnTo>
                <a:close/>
              </a:path>
            </a:pathLst>
          </a:custGeom>
          <a:blipFill>
            <a:blip r:embed="rId4">
              <a:extLst>
                <a:ext uri="{96DAC541-7B7A-43D3-8B79-37D633B846F1}">
                  <asvg:svgBlip xmlns:asvg="http://schemas.microsoft.com/office/drawing/2016/SVG/main" r:embed="rId5"/>
                </a:ext>
              </a:extLst>
            </a:blip>
            <a:stretch>
              <a:fillRect l="-157570" t="-6438" b="-44673"/>
            </a:stretch>
          </a:blipFill>
          <a:ln>
            <a:noFill/>
          </a:ln>
        </p:spPr>
        <p:txBody>
          <a:bodyPr/>
          <a:lstStyle/>
          <a:p>
            <a:endParaRPr lang="fr-MA" sz="428" dirty="0">
              <a:latin typeface="Dosis" pitchFamily="2" charset="0"/>
            </a:endParaRPr>
          </a:p>
        </p:txBody>
      </p:sp>
      <p:sp>
        <p:nvSpPr>
          <p:cNvPr id="54" name="Freeform 4">
            <a:extLst>
              <a:ext uri="{FF2B5EF4-FFF2-40B4-BE49-F238E27FC236}">
                <a16:creationId xmlns:a16="http://schemas.microsoft.com/office/drawing/2014/main" id="{760058C7-573E-2C02-D4E1-3A6E04AE6025}"/>
              </a:ext>
            </a:extLst>
          </p:cNvPr>
          <p:cNvSpPr/>
          <p:nvPr/>
        </p:nvSpPr>
        <p:spPr>
          <a:xfrm>
            <a:off x="7601803" y="5255412"/>
            <a:ext cx="1542198" cy="1628678"/>
          </a:xfrm>
          <a:custGeom>
            <a:avLst/>
            <a:gdLst/>
            <a:ahLst/>
            <a:cxnLst/>
            <a:rect l="l" t="t" r="r" b="b"/>
            <a:pathLst>
              <a:path w="3556432" h="3755858">
                <a:moveTo>
                  <a:pt x="0" y="0"/>
                </a:moveTo>
                <a:lnTo>
                  <a:pt x="3556432" y="0"/>
                </a:lnTo>
                <a:lnTo>
                  <a:pt x="3556432" y="3755858"/>
                </a:lnTo>
                <a:lnTo>
                  <a:pt x="0" y="3755858"/>
                </a:lnTo>
                <a:lnTo>
                  <a:pt x="0" y="0"/>
                </a:lnTo>
                <a:close/>
              </a:path>
            </a:pathLst>
          </a:custGeom>
          <a:blipFill>
            <a:blip r:embed="rId6">
              <a:extLst>
                <a:ext uri="{96DAC541-7B7A-43D3-8B79-37D633B846F1}">
                  <asvg:svgBlip xmlns:asvg="http://schemas.microsoft.com/office/drawing/2016/SVG/main" r:embed="rId7"/>
                </a:ext>
              </a:extLst>
            </a:blip>
            <a:stretch>
              <a:fillRect l="-4351" t="-332" r="-93446" b="-41558"/>
            </a:stretch>
          </a:blipFill>
        </p:spPr>
        <p:txBody>
          <a:bodyPr/>
          <a:lstStyle/>
          <a:p>
            <a:endParaRPr lang="fr-MA" sz="428" dirty="0">
              <a:latin typeface="Dosis" pitchFamily="2" charset="0"/>
            </a:endParaRPr>
          </a:p>
        </p:txBody>
      </p:sp>
      <p:grpSp>
        <p:nvGrpSpPr>
          <p:cNvPr id="2" name="Groupe 1">
            <a:extLst>
              <a:ext uri="{FF2B5EF4-FFF2-40B4-BE49-F238E27FC236}">
                <a16:creationId xmlns:a16="http://schemas.microsoft.com/office/drawing/2014/main" id="{F9F3B995-CA06-859E-69F9-3DD7D923F900}"/>
              </a:ext>
            </a:extLst>
          </p:cNvPr>
          <p:cNvGrpSpPr/>
          <p:nvPr/>
        </p:nvGrpSpPr>
        <p:grpSpPr>
          <a:xfrm>
            <a:off x="312517" y="227366"/>
            <a:ext cx="8518967" cy="6196583"/>
            <a:chOff x="312517" y="227366"/>
            <a:chExt cx="8518967" cy="6196583"/>
          </a:xfrm>
        </p:grpSpPr>
        <p:sp>
          <p:nvSpPr>
            <p:cNvPr id="4" name="Rectangle : coins arrondis 3">
              <a:extLst>
                <a:ext uri="{FF2B5EF4-FFF2-40B4-BE49-F238E27FC236}">
                  <a16:creationId xmlns:a16="http://schemas.microsoft.com/office/drawing/2014/main" id="{FA710545-41AD-74E3-91E1-2001E2A63978}"/>
                </a:ext>
              </a:extLst>
            </p:cNvPr>
            <p:cNvSpPr/>
            <p:nvPr/>
          </p:nvSpPr>
          <p:spPr>
            <a:xfrm>
              <a:off x="312517" y="636608"/>
              <a:ext cx="8518967" cy="5787341"/>
            </a:xfrm>
            <a:prstGeom prst="roundRect">
              <a:avLst>
                <a:gd name="adj" fmla="val 2439"/>
              </a:avLst>
            </a:prstGeom>
            <a:solidFill>
              <a:srgbClr val="F4FAFA"/>
            </a:solidFill>
            <a:ln w="28575">
              <a:solidFill>
                <a:srgbClr val="00566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Freeform 7">
              <a:extLst>
                <a:ext uri="{FF2B5EF4-FFF2-40B4-BE49-F238E27FC236}">
                  <a16:creationId xmlns:a16="http://schemas.microsoft.com/office/drawing/2014/main" id="{DBA468E3-4005-F403-0996-39D8FFCA7CB5}"/>
                </a:ext>
              </a:extLst>
            </p:cNvPr>
            <p:cNvSpPr/>
            <p:nvPr/>
          </p:nvSpPr>
          <p:spPr>
            <a:xfrm>
              <a:off x="625110" y="227366"/>
              <a:ext cx="622415" cy="562981"/>
            </a:xfrm>
            <a:custGeom>
              <a:avLst/>
              <a:gdLst/>
              <a:ahLst/>
              <a:cxnLst/>
              <a:rect l="l" t="t" r="r" b="b"/>
              <a:pathLst>
                <a:path w="1239167" h="1189600">
                  <a:moveTo>
                    <a:pt x="0" y="0"/>
                  </a:moveTo>
                  <a:lnTo>
                    <a:pt x="1239167" y="0"/>
                  </a:lnTo>
                  <a:lnTo>
                    <a:pt x="1239167" y="1189600"/>
                  </a:lnTo>
                  <a:lnTo>
                    <a:pt x="0" y="118960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fr-MA" sz="428" dirty="0">
                <a:latin typeface="Dosis" pitchFamily="2" charset="0"/>
              </a:endParaRPr>
            </a:p>
          </p:txBody>
        </p:sp>
        <p:sp>
          <p:nvSpPr>
            <p:cNvPr id="115" name="Rectangle : coins arrondis 114">
              <a:extLst>
                <a:ext uri="{FF2B5EF4-FFF2-40B4-BE49-F238E27FC236}">
                  <a16:creationId xmlns:a16="http://schemas.microsoft.com/office/drawing/2014/main" id="{9C1B866B-A13D-926C-DDC9-850BEF23D50C}"/>
                </a:ext>
              </a:extLst>
            </p:cNvPr>
            <p:cNvSpPr/>
            <p:nvPr/>
          </p:nvSpPr>
          <p:spPr>
            <a:xfrm flipH="1" flipV="1">
              <a:off x="2253541" y="368699"/>
              <a:ext cx="4636919" cy="532201"/>
            </a:xfrm>
            <a:prstGeom prst="roundRect">
              <a:avLst>
                <a:gd name="adj" fmla="val 50000"/>
              </a:avLst>
            </a:prstGeom>
            <a:solidFill>
              <a:srgbClr val="005664"/>
            </a:solidFill>
            <a:ln w="13658" cap="flat">
              <a:solidFill>
                <a:srgbClr val="005664"/>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sz="3600" dirty="0">
                <a:solidFill>
                  <a:schemeClr val="bg1"/>
                </a:solidFill>
                <a:effectLst>
                  <a:outerShdw blurRad="38100" dist="38100" dir="2700000" algn="tl">
                    <a:srgbClr val="000000">
                      <a:alpha val="43137"/>
                    </a:srgbClr>
                  </a:outerShdw>
                </a:effectLst>
                <a:latin typeface="Air Strip Arabic" panose="02000500000000000000" pitchFamily="2" charset="-78"/>
                <a:cs typeface="Air Strip Arabic" panose="02000500000000000000" pitchFamily="2" charset="-78"/>
              </a:endParaRPr>
            </a:p>
          </p:txBody>
        </p:sp>
      </p:grpSp>
      <p:sp>
        <p:nvSpPr>
          <p:cNvPr id="114" name="ZoneTexte 5">
            <a:extLst>
              <a:ext uri="{FF2B5EF4-FFF2-40B4-BE49-F238E27FC236}">
                <a16:creationId xmlns:a16="http://schemas.microsoft.com/office/drawing/2014/main" id="{C374EBC4-DCD7-D979-27E9-4D7D5C4C2D06}"/>
              </a:ext>
            </a:extLst>
          </p:cNvPr>
          <p:cNvSpPr txBox="1"/>
          <p:nvPr/>
        </p:nvSpPr>
        <p:spPr>
          <a:xfrm>
            <a:off x="7398676" y="277065"/>
            <a:ext cx="1432807" cy="3693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b="1" i="1" u="none" strike="noStrike" kern="1200" cap="none" spc="0" normalizeH="0" baseline="0" noProof="0" dirty="0">
                <a:ln>
                  <a:noFill/>
                </a:ln>
                <a:solidFill>
                  <a:prstClr val="black">
                    <a:lumMod val="50000"/>
                    <a:lumOff val="50000"/>
                  </a:prstClr>
                </a:solidFill>
                <a:effectLst/>
                <a:uLnTx/>
                <a:uFillTx/>
                <a:latin typeface="Microsoft Uighur" panose="02000000000000000000" pitchFamily="2" charset="-78"/>
                <a:cs typeface="Microsoft Uighur" panose="02000000000000000000" pitchFamily="2" charset="-78"/>
              </a:rPr>
              <a:t>خاص بالأستاذ</a:t>
            </a:r>
            <a:endParaRPr kumimoji="0" lang="fr-MA" b="1" i="1" u="none" strike="noStrike" kern="1200" cap="none" spc="0" normalizeH="0" baseline="0" noProof="0" dirty="0">
              <a:ln>
                <a:noFill/>
              </a:ln>
              <a:solidFill>
                <a:prstClr val="black">
                  <a:lumMod val="50000"/>
                  <a:lumOff val="50000"/>
                </a:prstClr>
              </a:solidFill>
              <a:effectLst/>
              <a:uLnTx/>
              <a:uFillTx/>
              <a:latin typeface="Microsoft Uighur" panose="02000000000000000000" pitchFamily="2" charset="-78"/>
              <a:cs typeface="Microsoft Uighur" panose="02000000000000000000" pitchFamily="2" charset="-78"/>
            </a:endParaRPr>
          </a:p>
        </p:txBody>
      </p:sp>
      <p:sp>
        <p:nvSpPr>
          <p:cNvPr id="116" name="TextBox 9">
            <a:extLst>
              <a:ext uri="{FF2B5EF4-FFF2-40B4-BE49-F238E27FC236}">
                <a16:creationId xmlns:a16="http://schemas.microsoft.com/office/drawing/2014/main" id="{99215FE4-31FD-EA6F-B805-7C0446062220}"/>
              </a:ext>
            </a:extLst>
          </p:cNvPr>
          <p:cNvSpPr txBox="1"/>
          <p:nvPr/>
        </p:nvSpPr>
        <p:spPr>
          <a:xfrm>
            <a:off x="2253540" y="507885"/>
            <a:ext cx="4636919" cy="317395"/>
          </a:xfrm>
          <a:prstGeom prst="rect">
            <a:avLst/>
          </a:prstGeom>
        </p:spPr>
        <p:txBody>
          <a:bodyPr wrap="square" lIns="0" tIns="0" rIns="0" bIns="0" rtlCol="0" anchor="t">
            <a:spAutoFit/>
          </a:bodyPr>
          <a:lstStyle/>
          <a:p>
            <a:pPr algn="ctr">
              <a:lnSpc>
                <a:spcPts val="2075"/>
              </a:lnSpc>
            </a:pPr>
            <a:r>
              <a:rPr lang="ar-MA" sz="3000" b="1" dirty="0">
                <a:solidFill>
                  <a:schemeClr val="bg1"/>
                </a:solidFill>
                <a:latin typeface="Microsoft Uighur" panose="02000000000000000000" pitchFamily="2" charset="-78"/>
                <a:cs typeface="Microsoft Uighur" panose="02000000000000000000" pitchFamily="2" charset="-78"/>
              </a:rPr>
              <a:t>البرنامج السنوي للغة العربية بالمستوى الأول </a:t>
            </a:r>
          </a:p>
        </p:txBody>
      </p:sp>
      <p:sp>
        <p:nvSpPr>
          <p:cNvPr id="3" name="TextBox 10">
            <a:extLst>
              <a:ext uri="{FF2B5EF4-FFF2-40B4-BE49-F238E27FC236}">
                <a16:creationId xmlns:a16="http://schemas.microsoft.com/office/drawing/2014/main" id="{CE7E6E0E-A464-A3F4-5BCC-A48E45972190}"/>
              </a:ext>
            </a:extLst>
          </p:cNvPr>
          <p:cNvSpPr txBox="1"/>
          <p:nvPr>
            <p:custDataLst>
              <p:tags r:id="rId1"/>
            </p:custDataLst>
          </p:nvPr>
        </p:nvSpPr>
        <p:spPr>
          <a:xfrm>
            <a:off x="537925" y="985099"/>
            <a:ext cx="7975600" cy="3064669"/>
          </a:xfrm>
          <a:prstGeom prst="roundRect">
            <a:avLst/>
          </a:prstGeom>
          <a:noFill/>
        </p:spPr>
        <p:txBody>
          <a:bodyPr wrap="square" lIns="0" tIns="0" rIns="0" bIns="0" rtlCol="0" anchor="t">
            <a:spAutoFit/>
          </a:bodyPr>
          <a:lstStyle/>
          <a:p>
            <a:pPr marL="228611" indent="-228611" algn="just" defTabSz="457223" rtl="1">
              <a:buFont typeface="Arial" panose="020B0604020202020204" pitchFamily="34" charset="0"/>
              <a:buChar char="•"/>
              <a:defRPr/>
            </a:pPr>
            <a:r>
              <a:rPr lang="ar-MA" sz="2000" noProof="1">
                <a:latin typeface="Microsoft Uighur" panose="02000000000000000000" pitchFamily="2" charset="-78"/>
                <a:cs typeface="Microsoft Uighur" panose="02000000000000000000" pitchFamily="2" charset="-78"/>
              </a:rPr>
              <a:t>يهدف برنامج اللغة العربية  في المستوى الأول إلى إقدار المتعلمين على تعرف جميع الحروف العربية مع جميع الحركات القصيرة والطويلة والتنوين  بالإضافة إلى السكون والشدة. وقراءة وكتابة كلمات تتضمن جميع الحروف المدروسة بدقة وقراءة  فقرات بسيطة من 30 إلى 36 كلمة بطلاقة. </a:t>
            </a:r>
            <a:endParaRPr lang="fr-FR" sz="2000" noProof="1">
              <a:latin typeface="Microsoft Uighur" panose="02000000000000000000" pitchFamily="2" charset="-78"/>
              <a:cs typeface="Microsoft Uighur" panose="02000000000000000000" pitchFamily="2" charset="-78"/>
            </a:endParaRPr>
          </a:p>
          <a:p>
            <a:pPr marL="228611" indent="-228611" algn="just" defTabSz="457223" rtl="1">
              <a:buFont typeface="Arial" panose="020B0604020202020204" pitchFamily="34" charset="0"/>
              <a:buChar char="•"/>
              <a:defRPr/>
            </a:pPr>
            <a:r>
              <a:rPr lang="ar-MA" sz="2000" noProof="1">
                <a:latin typeface="Microsoft Uighur" panose="02000000000000000000" pitchFamily="2" charset="-78"/>
                <a:cs typeface="Microsoft Uighur" panose="02000000000000000000" pitchFamily="2" charset="-78"/>
              </a:rPr>
              <a:t>ينتظم برنامج اللغة العربية للتدريس الصريح وفق 5 مراحل من 6 أسابيع تربوية، منها 4 أسابيع لإرساء الموارد، بالإضافة إلى الأسبوع الخامس الذي يخصص لأنشطة الدعم والتثبيت والتوليف. تختتم كل وحدة بأسبوع للتقويم والمعالجة. </a:t>
            </a:r>
            <a:endParaRPr lang="fr-FR" sz="2000" noProof="1">
              <a:latin typeface="Microsoft Uighur" panose="02000000000000000000" pitchFamily="2" charset="-78"/>
              <a:cs typeface="Microsoft Uighur" panose="02000000000000000000" pitchFamily="2" charset="-78"/>
            </a:endParaRPr>
          </a:p>
          <a:p>
            <a:pPr marL="228611" indent="-228611" algn="just" defTabSz="457223" rtl="1">
              <a:buFont typeface="Arial" panose="020B0604020202020204" pitchFamily="34" charset="0"/>
              <a:buChar char="•"/>
              <a:defRPr/>
            </a:pPr>
            <a:r>
              <a:rPr lang="ar-MA" sz="2000" noProof="1">
                <a:latin typeface="Microsoft Uighur" panose="02000000000000000000" pitchFamily="2" charset="-78"/>
                <a:cs typeface="Microsoft Uighur" panose="02000000000000000000" pitchFamily="2" charset="-78"/>
              </a:rPr>
              <a:t> في كل مرحلة يتم الاشتغال على مجالين على مدى أسبوعين متكاملين، وتتمحور أنشطة كل مجال على بعد من أبعاد المحور الموجه للمرحلة. </a:t>
            </a:r>
            <a:endParaRPr lang="fr-FR" sz="2000" noProof="1">
              <a:latin typeface="Microsoft Uighur" panose="02000000000000000000" pitchFamily="2" charset="-78"/>
              <a:cs typeface="Microsoft Uighur" panose="02000000000000000000" pitchFamily="2" charset="-78"/>
            </a:endParaRPr>
          </a:p>
          <a:p>
            <a:pPr marL="228611" indent="-228611" algn="just" defTabSz="457223" rtl="1">
              <a:buFont typeface="Arial" panose="020B0604020202020204" pitchFamily="34" charset="0"/>
              <a:buChar char="•"/>
              <a:defRPr/>
            </a:pPr>
            <a:r>
              <a:rPr lang="ar-MA" sz="2000" noProof="1">
                <a:latin typeface="Microsoft Uighur" panose="02000000000000000000" pitchFamily="2" charset="-78"/>
                <a:cs typeface="Microsoft Uighur" panose="02000000000000000000" pitchFamily="2" charset="-78"/>
              </a:rPr>
              <a:t>ينتظم كل أسبوع من أسابيع المرحلة وفق 6 حصص يومية. وتخصص الحصة السادسة من كل أسبوع من أسابيع الإرساء للدعم والتوليف. </a:t>
            </a:r>
            <a:endParaRPr lang="fr-FR" noProof="1">
              <a:latin typeface="Microsoft Uighur" panose="02000000000000000000" pitchFamily="2" charset="-78"/>
              <a:cs typeface="Microsoft Uighur" panose="02000000000000000000" pitchFamily="2" charset="-78"/>
            </a:endParaRPr>
          </a:p>
        </p:txBody>
      </p:sp>
      <p:grpSp>
        <p:nvGrpSpPr>
          <p:cNvPr id="6" name="Groupe 5">
            <a:extLst>
              <a:ext uri="{FF2B5EF4-FFF2-40B4-BE49-F238E27FC236}">
                <a16:creationId xmlns:a16="http://schemas.microsoft.com/office/drawing/2014/main" id="{98FF05AA-AD63-6A05-E101-A26464BC619F}"/>
              </a:ext>
            </a:extLst>
          </p:cNvPr>
          <p:cNvGrpSpPr/>
          <p:nvPr>
            <p:custDataLst>
              <p:tags r:id="rId2"/>
            </p:custDataLst>
          </p:nvPr>
        </p:nvGrpSpPr>
        <p:grpSpPr>
          <a:xfrm>
            <a:off x="457589" y="4110821"/>
            <a:ext cx="8160533" cy="2110556"/>
            <a:chOff x="457588" y="4537446"/>
            <a:chExt cx="8160533" cy="1794813"/>
          </a:xfrm>
        </p:grpSpPr>
        <p:sp>
          <p:nvSpPr>
            <p:cNvPr id="7" name="Rectangle : coins arrondis 6">
              <a:extLst>
                <a:ext uri="{FF2B5EF4-FFF2-40B4-BE49-F238E27FC236}">
                  <a16:creationId xmlns:a16="http://schemas.microsoft.com/office/drawing/2014/main" id="{3DBE996C-A134-570B-3E11-7A8E9CEC5612}"/>
                </a:ext>
              </a:extLst>
            </p:cNvPr>
            <p:cNvSpPr/>
            <p:nvPr/>
          </p:nvSpPr>
          <p:spPr>
            <a:xfrm>
              <a:off x="457588" y="4537446"/>
              <a:ext cx="8160533" cy="1794813"/>
            </a:xfrm>
            <a:prstGeom prst="roundRect">
              <a:avLst>
                <a:gd name="adj" fmla="val 7344"/>
              </a:avLst>
            </a:prstGeom>
            <a:solidFill>
              <a:srgbClr val="FFFFCC"/>
            </a:solidFill>
            <a:ln>
              <a:noFill/>
              <a:prstDash val="solid"/>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a:defRPr/>
              </a:pPr>
              <a:endParaRPr lang="fr-FR" sz="2000">
                <a:solidFill>
                  <a:prstClr val="white"/>
                </a:solidFill>
                <a:latin typeface="Microsoft Uighur" panose="02000000000000000000" pitchFamily="2" charset="-78"/>
                <a:cs typeface="Microsoft Uighur" panose="02000000000000000000" pitchFamily="2" charset="-78"/>
              </a:endParaRPr>
            </a:p>
          </p:txBody>
        </p:sp>
        <p:sp>
          <p:nvSpPr>
            <p:cNvPr id="8" name="TextBox 10">
              <a:extLst>
                <a:ext uri="{FF2B5EF4-FFF2-40B4-BE49-F238E27FC236}">
                  <a16:creationId xmlns:a16="http://schemas.microsoft.com/office/drawing/2014/main" id="{2881C22A-0C68-38D7-300B-059F5EC540DB}"/>
                </a:ext>
              </a:extLst>
            </p:cNvPr>
            <p:cNvSpPr txBox="1"/>
            <p:nvPr/>
          </p:nvSpPr>
          <p:spPr>
            <a:xfrm>
              <a:off x="4537854" y="4551350"/>
              <a:ext cx="4034075" cy="1737459"/>
            </a:xfrm>
            <a:prstGeom prst="roundRect">
              <a:avLst/>
            </a:prstGeom>
            <a:noFill/>
          </p:spPr>
          <p:txBody>
            <a:bodyPr wrap="square" lIns="0" tIns="0" rIns="0" bIns="0" rtlCol="0" anchor="t">
              <a:spAutoFit/>
            </a:bodyPr>
            <a:lstStyle/>
            <a:p>
              <a:pPr marL="354560" indent="-228611" algn="just" defTabSz="457223" rtl="1">
                <a:buFont typeface="Arial" panose="020B0604020202020204" pitchFamily="34" charset="0"/>
                <a:buChar char="•"/>
                <a:defRPr/>
              </a:pPr>
              <a:r>
                <a:rPr lang="ar-MA" sz="2000" b="1" dirty="0">
                  <a:solidFill>
                    <a:srgbClr val="F79646">
                      <a:lumMod val="75000"/>
                    </a:srgbClr>
                  </a:solidFill>
                  <a:latin typeface="Microsoft Uighur" panose="02000000000000000000" pitchFamily="2" charset="-78"/>
                  <a:cs typeface="Microsoft Uighur" panose="02000000000000000000" pitchFamily="2" charset="-78"/>
                </a:rPr>
                <a:t>المرحلة 1 : </a:t>
              </a:r>
              <a:r>
                <a:rPr lang="ar-MA" sz="2000" b="1" dirty="0">
                  <a:solidFill>
                    <a:srgbClr val="106585"/>
                  </a:solidFill>
                  <a:latin typeface="Microsoft Uighur" panose="02000000000000000000" pitchFamily="2" charset="-78"/>
                  <a:cs typeface="Microsoft Uighur" panose="02000000000000000000" pitchFamily="2" charset="-78"/>
                </a:rPr>
                <a:t>من نحن : كيف أقدم نفسي؟ </a:t>
              </a:r>
            </a:p>
            <a:p>
              <a:pPr marL="125949" algn="just" defTabSz="457223" rtl="1">
                <a:defRPr/>
              </a:pPr>
              <a:r>
                <a:rPr lang="ar-MA" sz="2000" b="1" dirty="0">
                  <a:solidFill>
                    <a:srgbClr val="106585"/>
                  </a:solidFill>
                  <a:latin typeface="Microsoft Uighur" panose="02000000000000000000" pitchFamily="2" charset="-78"/>
                  <a:cs typeface="Microsoft Uighur" panose="02000000000000000000" pitchFamily="2" charset="-78"/>
                </a:rPr>
                <a:t>                             ماذا أفعل في مدرستي؟ </a:t>
              </a:r>
              <a:endParaRPr lang="fr-FR" sz="2000" b="1" dirty="0">
                <a:solidFill>
                  <a:srgbClr val="106585"/>
                </a:solidFill>
                <a:latin typeface="Microsoft Uighur" panose="02000000000000000000" pitchFamily="2" charset="-78"/>
                <a:cs typeface="Microsoft Uighur" panose="02000000000000000000" pitchFamily="2" charset="-78"/>
              </a:endParaRPr>
            </a:p>
            <a:p>
              <a:pPr marL="354560" indent="-228611" algn="just" defTabSz="457223" rtl="1">
                <a:buFont typeface="Arial" panose="020B0604020202020204" pitchFamily="34" charset="0"/>
                <a:buChar char="•"/>
                <a:defRPr/>
              </a:pPr>
              <a:r>
                <a:rPr lang="ar-MA" sz="2000" b="1" dirty="0">
                  <a:solidFill>
                    <a:srgbClr val="F79646">
                      <a:lumMod val="75000"/>
                    </a:srgbClr>
                  </a:solidFill>
                  <a:latin typeface="Microsoft Uighur" panose="02000000000000000000" pitchFamily="2" charset="-78"/>
                  <a:cs typeface="Microsoft Uighur" panose="02000000000000000000" pitchFamily="2" charset="-78"/>
                </a:rPr>
                <a:t>المرحلة</a:t>
              </a:r>
              <a:r>
                <a:rPr lang="fr-FR" sz="2000" b="1" dirty="0">
                  <a:solidFill>
                    <a:srgbClr val="F79646">
                      <a:lumMod val="75000"/>
                    </a:srgbClr>
                  </a:solidFill>
                  <a:latin typeface="Microsoft Uighur" panose="02000000000000000000" pitchFamily="2" charset="-78"/>
                  <a:cs typeface="Microsoft Uighur" panose="02000000000000000000" pitchFamily="2" charset="-78"/>
                </a:rPr>
                <a:t> </a:t>
              </a:r>
              <a:r>
                <a:rPr lang="ar-MA" sz="2000" b="1" dirty="0">
                  <a:solidFill>
                    <a:srgbClr val="F79646">
                      <a:lumMod val="75000"/>
                    </a:srgbClr>
                  </a:solidFill>
                  <a:latin typeface="Microsoft Uighur" panose="02000000000000000000" pitchFamily="2" charset="-78"/>
                  <a:cs typeface="Microsoft Uighur" panose="02000000000000000000" pitchFamily="2" charset="-78"/>
                </a:rPr>
                <a:t>2 : </a:t>
              </a:r>
              <a:r>
                <a:rPr lang="ar-MA" sz="2000" b="1" dirty="0">
                  <a:solidFill>
                    <a:srgbClr val="106585"/>
                  </a:solidFill>
                  <a:latin typeface="Microsoft Uighur" panose="02000000000000000000" pitchFamily="2" charset="-78"/>
                  <a:cs typeface="Microsoft Uighur" panose="02000000000000000000" pitchFamily="2" charset="-78"/>
                </a:rPr>
                <a:t>من نحن : من هم أفراد أسرتي؟ </a:t>
              </a:r>
            </a:p>
            <a:p>
              <a:pPr marL="125949" algn="just" defTabSz="457223" rtl="1">
                <a:defRPr/>
              </a:pPr>
              <a:r>
                <a:rPr lang="ar-MA" sz="2000" b="1" dirty="0">
                  <a:solidFill>
                    <a:srgbClr val="106585"/>
                  </a:solidFill>
                  <a:latin typeface="Microsoft Uighur" panose="02000000000000000000" pitchFamily="2" charset="-78"/>
                  <a:cs typeface="Microsoft Uighur" panose="02000000000000000000" pitchFamily="2" charset="-78"/>
                </a:rPr>
                <a:t>                              كيف أساعد أفراد أسرتي؟</a:t>
              </a:r>
              <a:endParaRPr lang="fr-FR" sz="2000" b="1" dirty="0">
                <a:solidFill>
                  <a:srgbClr val="106585"/>
                </a:solidFill>
                <a:latin typeface="Microsoft Uighur" panose="02000000000000000000" pitchFamily="2" charset="-78"/>
                <a:cs typeface="Microsoft Uighur" panose="02000000000000000000" pitchFamily="2" charset="-78"/>
              </a:endParaRPr>
            </a:p>
            <a:p>
              <a:pPr marL="354560" marR="0" lvl="0" indent="-228611" algn="just" defTabSz="457223" rtl="1" eaLnBrk="1" fontAlgn="auto" latinLnBrk="0" hangingPunct="1">
                <a:buClrTx/>
                <a:buSzTx/>
                <a:buFont typeface="Arial" panose="020B0604020202020204" pitchFamily="34" charset="0"/>
                <a:buChar char="•"/>
                <a:tabLst/>
                <a:defRPr/>
              </a:pPr>
              <a:r>
                <a:rPr lang="ar-MA" sz="2000" b="1" dirty="0">
                  <a:solidFill>
                    <a:srgbClr val="F79646">
                      <a:lumMod val="75000"/>
                    </a:srgbClr>
                  </a:solidFill>
                  <a:latin typeface="Microsoft Uighur" panose="02000000000000000000" pitchFamily="2" charset="-78"/>
                  <a:cs typeface="Microsoft Uighur" panose="02000000000000000000" pitchFamily="2" charset="-78"/>
                </a:rPr>
                <a:t>المرحلة</a:t>
              </a:r>
              <a:r>
                <a:rPr lang="fr-FR" sz="2000" b="1" dirty="0">
                  <a:solidFill>
                    <a:srgbClr val="F79646">
                      <a:lumMod val="75000"/>
                    </a:srgbClr>
                  </a:solidFill>
                  <a:latin typeface="Microsoft Uighur" panose="02000000000000000000" pitchFamily="2" charset="-78"/>
                  <a:cs typeface="Microsoft Uighur" panose="02000000000000000000" pitchFamily="2" charset="-78"/>
                </a:rPr>
                <a:t> </a:t>
              </a:r>
              <a:r>
                <a:rPr lang="ar-MA" sz="2000" b="1" dirty="0">
                  <a:solidFill>
                    <a:srgbClr val="F79646">
                      <a:lumMod val="75000"/>
                    </a:srgbClr>
                  </a:solidFill>
                  <a:latin typeface="Microsoft Uighur" panose="02000000000000000000" pitchFamily="2" charset="-78"/>
                  <a:cs typeface="Microsoft Uighur" panose="02000000000000000000" pitchFamily="2" charset="-78"/>
                </a:rPr>
                <a:t> 3 : </a:t>
              </a:r>
              <a:r>
                <a:rPr kumimoji="0" lang="ar-MA" sz="2000" b="1" i="0" u="none" strike="noStrike" kern="1200" cap="none" spc="0" normalizeH="0" baseline="0" noProof="0" dirty="0">
                  <a:ln>
                    <a:noFill/>
                  </a:ln>
                  <a:solidFill>
                    <a:srgbClr val="106585"/>
                  </a:solidFill>
                  <a:effectLst/>
                  <a:uLnTx/>
                  <a:uFillTx/>
                  <a:latin typeface="Microsoft Uighur" panose="02000000000000000000" pitchFamily="2" charset="-78"/>
                  <a:cs typeface="Microsoft Uighur" panose="02000000000000000000" pitchFamily="2" charset="-78"/>
                </a:rPr>
                <a:t>من نحن : كيف أحافظ على صحتي؟ </a:t>
              </a:r>
            </a:p>
            <a:p>
              <a:pPr marL="125949" marR="0" lvl="0" indent="0" algn="just" defTabSz="457223" rtl="1" eaLnBrk="1" fontAlgn="auto" latinLnBrk="0" hangingPunct="1">
                <a:buClrTx/>
                <a:buSzTx/>
                <a:buFontTx/>
                <a:buNone/>
                <a:tabLst/>
                <a:defRPr/>
              </a:pPr>
              <a:r>
                <a:rPr kumimoji="0" lang="ar-MA" sz="2000" b="1" i="0" u="none" strike="noStrike" kern="1200" cap="none" spc="0" normalizeH="0" baseline="0" noProof="0" dirty="0">
                  <a:ln>
                    <a:noFill/>
                  </a:ln>
                  <a:solidFill>
                    <a:srgbClr val="106585"/>
                  </a:solidFill>
                  <a:effectLst/>
                  <a:uLnTx/>
                  <a:uFillTx/>
                  <a:latin typeface="Microsoft Uighur" panose="02000000000000000000" pitchFamily="2" charset="-78"/>
                  <a:cs typeface="Microsoft Uighur" panose="02000000000000000000" pitchFamily="2" charset="-78"/>
                </a:rPr>
                <a:t>                              كيف أحمي جسمي؟</a:t>
              </a:r>
              <a:endParaRPr kumimoji="0" lang="fr-FR" sz="2000" b="1" i="0" u="none" strike="noStrike" kern="1200" cap="none" spc="0" normalizeH="0" baseline="0" noProof="0" dirty="0">
                <a:ln>
                  <a:noFill/>
                </a:ln>
                <a:solidFill>
                  <a:srgbClr val="106585"/>
                </a:solidFill>
                <a:effectLst/>
                <a:uLnTx/>
                <a:uFillTx/>
                <a:latin typeface="Microsoft Uighur" panose="02000000000000000000" pitchFamily="2" charset="-78"/>
                <a:cs typeface="Microsoft Uighur" panose="02000000000000000000" pitchFamily="2" charset="-78"/>
              </a:endParaRPr>
            </a:p>
          </p:txBody>
        </p:sp>
        <p:sp>
          <p:nvSpPr>
            <p:cNvPr id="9" name="ZoneTexte 8">
              <a:extLst>
                <a:ext uri="{FF2B5EF4-FFF2-40B4-BE49-F238E27FC236}">
                  <a16:creationId xmlns:a16="http://schemas.microsoft.com/office/drawing/2014/main" id="{0D8B4798-FB06-B47E-359A-8C37D287CFD7}"/>
                </a:ext>
              </a:extLst>
            </p:cNvPr>
            <p:cNvSpPr txBox="1"/>
            <p:nvPr/>
          </p:nvSpPr>
          <p:spPr>
            <a:xfrm>
              <a:off x="537924" y="4594992"/>
              <a:ext cx="3756068" cy="1648915"/>
            </a:xfrm>
            <a:prstGeom prst="rect">
              <a:avLst/>
            </a:prstGeom>
            <a:noFill/>
          </p:spPr>
          <p:txBody>
            <a:bodyPr wrap="square">
              <a:spAutoFit/>
            </a:bodyPr>
            <a:lstStyle/>
            <a:p>
              <a:pPr marL="354560" marR="0" lvl="0" indent="-228611" algn="just" defTabSz="457223" rtl="1" eaLnBrk="1" fontAlgn="auto" latinLnBrk="0" hangingPunct="1">
                <a:buClrTx/>
                <a:buSzTx/>
                <a:buFont typeface="Arial" panose="020B0604020202020204" pitchFamily="34" charset="0"/>
                <a:buChar char="•"/>
                <a:tabLst/>
                <a:defRPr/>
              </a:pPr>
              <a:r>
                <a:rPr lang="ar-MA" sz="2000" b="1" dirty="0">
                  <a:solidFill>
                    <a:srgbClr val="F79646">
                      <a:lumMod val="75000"/>
                    </a:srgbClr>
                  </a:solidFill>
                  <a:latin typeface="Microsoft Uighur" panose="02000000000000000000" pitchFamily="2" charset="-78"/>
                  <a:cs typeface="Microsoft Uighur" panose="02000000000000000000" pitchFamily="2" charset="-78"/>
                </a:rPr>
                <a:t>المرحلة</a:t>
              </a:r>
              <a:r>
                <a:rPr lang="fr-FR" sz="2000" b="1" dirty="0">
                  <a:solidFill>
                    <a:srgbClr val="F79646">
                      <a:lumMod val="75000"/>
                    </a:srgbClr>
                  </a:solidFill>
                  <a:latin typeface="Microsoft Uighur" panose="02000000000000000000" pitchFamily="2" charset="-78"/>
                  <a:cs typeface="Microsoft Uighur" panose="02000000000000000000" pitchFamily="2" charset="-78"/>
                </a:rPr>
                <a:t> </a:t>
              </a:r>
              <a:r>
                <a:rPr lang="ar-MA" sz="2000" b="1" dirty="0">
                  <a:solidFill>
                    <a:srgbClr val="F79646">
                      <a:lumMod val="75000"/>
                    </a:srgbClr>
                  </a:solidFill>
                  <a:latin typeface="Microsoft Uighur" panose="02000000000000000000" pitchFamily="2" charset="-78"/>
                  <a:cs typeface="Microsoft Uighur" panose="02000000000000000000" pitchFamily="2" charset="-78"/>
                </a:rPr>
                <a:t> 4 : </a:t>
              </a:r>
              <a:r>
                <a:rPr kumimoji="0" lang="ar-MA" sz="2000" b="1" i="0" u="none" strike="noStrike" kern="1200" cap="none" spc="0" normalizeH="0" baseline="0" noProof="0" dirty="0">
                  <a:ln>
                    <a:noFill/>
                  </a:ln>
                  <a:solidFill>
                    <a:srgbClr val="106585"/>
                  </a:solidFill>
                  <a:effectLst/>
                  <a:uLnTx/>
                  <a:uFillTx/>
                  <a:latin typeface="Microsoft Uighur" panose="02000000000000000000" pitchFamily="2" charset="-78"/>
                  <a:cs typeface="Microsoft Uighur" panose="02000000000000000000" pitchFamily="2" charset="-78"/>
                </a:rPr>
                <a:t>كيف نعبر عن أنفسنا:</a:t>
              </a:r>
              <a:endParaRPr lang="fr-MA" sz="2000" b="1" dirty="0">
                <a:solidFill>
                  <a:srgbClr val="106585"/>
                </a:solidFill>
                <a:latin typeface="Microsoft Uighur" panose="02000000000000000000" pitchFamily="2" charset="-78"/>
                <a:cs typeface="Microsoft Uighur" panose="02000000000000000000" pitchFamily="2" charset="-78"/>
              </a:endParaRPr>
            </a:p>
            <a:p>
              <a:pPr marL="125949" marR="0" lvl="0" algn="just" defTabSz="457223" rtl="1" eaLnBrk="1" fontAlgn="auto" latinLnBrk="0" hangingPunct="1">
                <a:buClrTx/>
                <a:buSzTx/>
                <a:tabLst/>
                <a:defRPr/>
              </a:pPr>
              <a:r>
                <a:rPr kumimoji="0" lang="fr-MA" sz="2000" b="1" i="0" u="none" strike="noStrike" kern="1200" cap="none" spc="0" normalizeH="0" baseline="0" noProof="0" dirty="0">
                  <a:ln>
                    <a:noFill/>
                  </a:ln>
                  <a:solidFill>
                    <a:srgbClr val="106585"/>
                  </a:solidFill>
                  <a:effectLst/>
                  <a:uLnTx/>
                  <a:uFillTx/>
                  <a:latin typeface="Microsoft Uighur" panose="02000000000000000000" pitchFamily="2" charset="-78"/>
                  <a:cs typeface="Microsoft Uighur" panose="02000000000000000000" pitchFamily="2" charset="-78"/>
                </a:rPr>
                <a:t>                                             </a:t>
              </a:r>
              <a:r>
                <a:rPr kumimoji="0" lang="ar-MA" sz="2000" b="1" i="0" u="none" strike="noStrike" kern="1200" cap="none" spc="0" normalizeH="0" baseline="0" noProof="0" dirty="0">
                  <a:ln>
                    <a:noFill/>
                  </a:ln>
                  <a:solidFill>
                    <a:srgbClr val="106585"/>
                  </a:solidFill>
                  <a:effectLst/>
                  <a:uLnTx/>
                  <a:uFillTx/>
                  <a:latin typeface="Microsoft Uighur" panose="02000000000000000000" pitchFamily="2" charset="-78"/>
                  <a:cs typeface="Microsoft Uighur" panose="02000000000000000000" pitchFamily="2" charset="-78"/>
                </a:rPr>
                <a:t> كيف أمرح مع </a:t>
              </a:r>
              <a:r>
                <a:rPr kumimoji="0" lang="fr-MA" sz="2000" b="1" i="0" u="none" strike="noStrike" kern="1200" cap="none" spc="0" normalizeH="0" baseline="0" noProof="0" dirty="0">
                  <a:ln>
                    <a:noFill/>
                  </a:ln>
                  <a:solidFill>
                    <a:srgbClr val="106585"/>
                  </a:solidFill>
                  <a:effectLst/>
                  <a:uLnTx/>
                  <a:uFillTx/>
                  <a:latin typeface="Microsoft Uighur" panose="02000000000000000000" pitchFamily="2" charset="-78"/>
                  <a:cs typeface="Microsoft Uighur" panose="02000000000000000000" pitchFamily="2" charset="-78"/>
                </a:rPr>
                <a:t> </a:t>
              </a:r>
              <a:r>
                <a:rPr kumimoji="0" lang="ar-MA" sz="2000" b="1" i="0" u="none" strike="noStrike" kern="1200" cap="none" spc="0" normalizeH="0" baseline="0" noProof="0" dirty="0">
                  <a:ln>
                    <a:noFill/>
                  </a:ln>
                  <a:solidFill>
                    <a:srgbClr val="106585"/>
                  </a:solidFill>
                  <a:effectLst/>
                  <a:uLnTx/>
                  <a:uFillTx/>
                  <a:latin typeface="Microsoft Uighur" panose="02000000000000000000" pitchFamily="2" charset="-78"/>
                  <a:cs typeface="Microsoft Uighur" panose="02000000000000000000" pitchFamily="2" charset="-78"/>
                </a:rPr>
                <a:t>أصدقائي؟ </a:t>
              </a:r>
            </a:p>
            <a:p>
              <a:pPr marL="125949" marR="0" lvl="0" indent="0" algn="just" defTabSz="457223" rtl="1" eaLnBrk="1" fontAlgn="auto" latinLnBrk="0" hangingPunct="1">
                <a:buClrTx/>
                <a:buSzTx/>
                <a:buFontTx/>
                <a:buNone/>
                <a:tabLst/>
                <a:defRPr/>
              </a:pPr>
              <a:r>
                <a:rPr kumimoji="0" lang="ar-MA" sz="2000" b="1" i="0" u="none" strike="noStrike" kern="1200" cap="none" spc="0" normalizeH="0" baseline="0" noProof="0" dirty="0">
                  <a:ln>
                    <a:noFill/>
                  </a:ln>
                  <a:solidFill>
                    <a:srgbClr val="106585"/>
                  </a:solidFill>
                  <a:effectLst/>
                  <a:uLnTx/>
                  <a:uFillTx/>
                  <a:latin typeface="Microsoft Uighur" panose="02000000000000000000" pitchFamily="2" charset="-78"/>
                  <a:cs typeface="Microsoft Uighur" panose="02000000000000000000" pitchFamily="2" charset="-78"/>
                </a:rPr>
                <a:t>                            </a:t>
              </a:r>
              <a:r>
                <a:rPr kumimoji="0" lang="fr-MA" sz="2000" b="1" i="0" u="none" strike="noStrike" kern="1200" cap="none" spc="0" normalizeH="0" baseline="0" noProof="0" dirty="0">
                  <a:ln>
                    <a:noFill/>
                  </a:ln>
                  <a:solidFill>
                    <a:srgbClr val="106585"/>
                  </a:solidFill>
                  <a:effectLst/>
                  <a:uLnTx/>
                  <a:uFillTx/>
                  <a:latin typeface="Microsoft Uighur" panose="02000000000000000000" pitchFamily="2" charset="-78"/>
                  <a:cs typeface="Microsoft Uighur" panose="02000000000000000000" pitchFamily="2" charset="-78"/>
                </a:rPr>
                <a:t>                </a:t>
              </a:r>
              <a:r>
                <a:rPr kumimoji="0" lang="ar-MA" sz="2000" b="1" i="0" u="none" strike="noStrike" kern="1200" cap="none" spc="0" normalizeH="0" baseline="0" noProof="0" dirty="0">
                  <a:ln>
                    <a:noFill/>
                  </a:ln>
                  <a:solidFill>
                    <a:srgbClr val="106585"/>
                  </a:solidFill>
                  <a:effectLst/>
                  <a:uLnTx/>
                  <a:uFillTx/>
                  <a:latin typeface="Microsoft Uighur" panose="02000000000000000000" pitchFamily="2" charset="-78"/>
                  <a:cs typeface="Microsoft Uighur" panose="02000000000000000000" pitchFamily="2" charset="-78"/>
                </a:rPr>
                <a:t>  ماذا </a:t>
              </a:r>
              <a:r>
                <a:rPr lang="ar-MA" sz="2000" b="1" dirty="0">
                  <a:solidFill>
                    <a:srgbClr val="106585"/>
                  </a:solidFill>
                  <a:latin typeface="Microsoft Uighur" panose="02000000000000000000" pitchFamily="2" charset="-78"/>
                  <a:cs typeface="Microsoft Uighur" panose="02000000000000000000" pitchFamily="2" charset="-78"/>
                </a:rPr>
                <a:t>أحب</a:t>
              </a:r>
              <a:r>
                <a:rPr kumimoji="0" lang="ar-MA" sz="2000" b="1" i="0" u="none" strike="noStrike" kern="1200" cap="none" spc="0" normalizeH="0" baseline="0" noProof="0" dirty="0">
                  <a:ln>
                    <a:noFill/>
                  </a:ln>
                  <a:solidFill>
                    <a:srgbClr val="106585"/>
                  </a:solidFill>
                  <a:effectLst/>
                  <a:uLnTx/>
                  <a:uFillTx/>
                  <a:latin typeface="Microsoft Uighur" panose="02000000000000000000" pitchFamily="2" charset="-78"/>
                  <a:cs typeface="Microsoft Uighur" panose="02000000000000000000" pitchFamily="2" charset="-78"/>
                </a:rPr>
                <a:t>؟</a:t>
              </a:r>
              <a:endParaRPr lang="fr-FR" sz="2000" b="1" dirty="0">
                <a:solidFill>
                  <a:srgbClr val="106585"/>
                </a:solidFill>
                <a:latin typeface="Microsoft Uighur" panose="02000000000000000000" pitchFamily="2" charset="-78"/>
                <a:cs typeface="Microsoft Uighur" panose="02000000000000000000" pitchFamily="2" charset="-78"/>
              </a:endParaRPr>
            </a:p>
            <a:p>
              <a:pPr marL="354560" marR="0" lvl="0" indent="-228611" algn="just" defTabSz="457223" rtl="1" eaLnBrk="1" fontAlgn="auto" latinLnBrk="0" hangingPunct="1">
                <a:buClrTx/>
                <a:buSzTx/>
                <a:buFont typeface="Arial" panose="020B0604020202020204" pitchFamily="34" charset="0"/>
                <a:buChar char="•"/>
                <a:tabLst/>
                <a:defRPr/>
              </a:pPr>
              <a:r>
                <a:rPr lang="ar-MA" sz="2000" b="1" dirty="0">
                  <a:solidFill>
                    <a:srgbClr val="F79646">
                      <a:lumMod val="75000"/>
                    </a:srgbClr>
                  </a:solidFill>
                  <a:latin typeface="Microsoft Uighur" panose="02000000000000000000" pitchFamily="2" charset="-78"/>
                  <a:cs typeface="Microsoft Uighur" panose="02000000000000000000" pitchFamily="2" charset="-78"/>
                </a:rPr>
                <a:t>المرحلة</a:t>
              </a:r>
              <a:r>
                <a:rPr lang="fr-FR" sz="2000" b="1" dirty="0">
                  <a:solidFill>
                    <a:srgbClr val="F79646">
                      <a:lumMod val="75000"/>
                    </a:srgbClr>
                  </a:solidFill>
                  <a:latin typeface="Microsoft Uighur" panose="02000000000000000000" pitchFamily="2" charset="-78"/>
                  <a:cs typeface="Microsoft Uighur" panose="02000000000000000000" pitchFamily="2" charset="-78"/>
                </a:rPr>
                <a:t> </a:t>
              </a:r>
              <a:r>
                <a:rPr lang="ar-MA" sz="2000" b="1" dirty="0">
                  <a:solidFill>
                    <a:srgbClr val="F79646">
                      <a:lumMod val="75000"/>
                    </a:srgbClr>
                  </a:solidFill>
                  <a:latin typeface="Microsoft Uighur" panose="02000000000000000000" pitchFamily="2" charset="-78"/>
                  <a:cs typeface="Microsoft Uighur" panose="02000000000000000000" pitchFamily="2" charset="-78"/>
                </a:rPr>
                <a:t>5 :</a:t>
              </a:r>
              <a:r>
                <a:rPr lang="fr-FR" sz="2000" b="1" dirty="0">
                  <a:solidFill>
                    <a:srgbClr val="F79646">
                      <a:lumMod val="75000"/>
                    </a:srgbClr>
                  </a:solidFill>
                  <a:latin typeface="Microsoft Uighur" panose="02000000000000000000" pitchFamily="2" charset="-78"/>
                  <a:cs typeface="Microsoft Uighur" panose="02000000000000000000" pitchFamily="2" charset="-78"/>
                </a:rPr>
                <a:t> </a:t>
              </a:r>
              <a:r>
                <a:rPr kumimoji="0" lang="ar-MA" sz="2000" b="1" i="0" u="none" strike="noStrike" kern="1200" cap="none" spc="0" normalizeH="0" baseline="0" noProof="0" dirty="0">
                  <a:ln>
                    <a:noFill/>
                  </a:ln>
                  <a:solidFill>
                    <a:srgbClr val="106585"/>
                  </a:solidFill>
                  <a:effectLst/>
                  <a:uLnTx/>
                  <a:uFillTx/>
                  <a:latin typeface="Microsoft Uighur" panose="02000000000000000000" pitchFamily="2" charset="-78"/>
                  <a:cs typeface="Microsoft Uighur" panose="02000000000000000000" pitchFamily="2" charset="-78"/>
                </a:rPr>
                <a:t>كيف تعمل الطبيعة: </a:t>
              </a:r>
              <a:endParaRPr kumimoji="0" lang="fr-MA" sz="2000" b="1" i="0" u="none" strike="noStrike" kern="1200" cap="none" spc="0" normalizeH="0" baseline="0" noProof="0" dirty="0">
                <a:ln>
                  <a:noFill/>
                </a:ln>
                <a:solidFill>
                  <a:srgbClr val="106585"/>
                </a:solidFill>
                <a:effectLst/>
                <a:uLnTx/>
                <a:uFillTx/>
                <a:latin typeface="Microsoft Uighur" panose="02000000000000000000" pitchFamily="2" charset="-78"/>
                <a:cs typeface="Microsoft Uighur" panose="02000000000000000000" pitchFamily="2" charset="-78"/>
              </a:endParaRPr>
            </a:p>
            <a:p>
              <a:pPr marL="125949" marR="0" lvl="0" algn="just" defTabSz="457223" rtl="1" eaLnBrk="1" fontAlgn="auto" latinLnBrk="0" hangingPunct="1">
                <a:buClrTx/>
                <a:buSzTx/>
                <a:tabLst/>
                <a:defRPr/>
              </a:pPr>
              <a:r>
                <a:rPr kumimoji="0" lang="fr-MA" sz="2000" b="1" i="0" u="none" strike="noStrike" kern="1200" cap="none" spc="0" normalizeH="0" baseline="0" noProof="0" dirty="0">
                  <a:ln>
                    <a:noFill/>
                  </a:ln>
                  <a:solidFill>
                    <a:srgbClr val="106585"/>
                  </a:solidFill>
                  <a:effectLst/>
                  <a:uLnTx/>
                  <a:uFillTx/>
                  <a:latin typeface="Microsoft Uighur" panose="02000000000000000000" pitchFamily="2" charset="-78"/>
                  <a:cs typeface="Microsoft Uighur" panose="02000000000000000000" pitchFamily="2" charset="-78"/>
                </a:rPr>
                <a:t>                                             </a:t>
              </a:r>
              <a:r>
                <a:rPr kumimoji="0" lang="ar-MA" sz="2000" b="1" i="0" u="none" strike="noStrike" kern="1200" cap="none" spc="0" normalizeH="0" baseline="0" noProof="0" dirty="0">
                  <a:ln>
                    <a:noFill/>
                  </a:ln>
                  <a:solidFill>
                    <a:srgbClr val="106585"/>
                  </a:solidFill>
                  <a:effectLst/>
                  <a:uLnTx/>
                  <a:uFillTx/>
                  <a:latin typeface="Microsoft Uighur" panose="02000000000000000000" pitchFamily="2" charset="-78"/>
                  <a:cs typeface="Microsoft Uighur" panose="02000000000000000000" pitchFamily="2" charset="-78"/>
                </a:rPr>
                <a:t>أي حيوان أفضل؟ </a:t>
              </a:r>
            </a:p>
            <a:p>
              <a:pPr marL="125949" marR="0" lvl="0" indent="0" algn="just" defTabSz="457223" rtl="1" eaLnBrk="1" fontAlgn="auto" latinLnBrk="0" hangingPunct="1">
                <a:buClrTx/>
                <a:buSzTx/>
                <a:buFontTx/>
                <a:buNone/>
                <a:tabLst/>
                <a:defRPr/>
              </a:pPr>
              <a:r>
                <a:rPr kumimoji="0" lang="ar-MA" sz="2000" b="1" i="0" u="none" strike="noStrike" kern="1200" cap="none" spc="0" normalizeH="0" baseline="0" noProof="0" dirty="0">
                  <a:ln>
                    <a:noFill/>
                  </a:ln>
                  <a:solidFill>
                    <a:srgbClr val="106585"/>
                  </a:solidFill>
                  <a:effectLst/>
                  <a:uLnTx/>
                  <a:uFillTx/>
                  <a:latin typeface="Microsoft Uighur" panose="02000000000000000000" pitchFamily="2" charset="-78"/>
                  <a:cs typeface="Microsoft Uighur" panose="02000000000000000000" pitchFamily="2" charset="-78"/>
                </a:rPr>
                <a:t>                             </a:t>
              </a:r>
              <a:r>
                <a:rPr kumimoji="0" lang="fr-MA" sz="2000" b="1" i="0" u="none" strike="noStrike" kern="1200" cap="none" spc="0" normalizeH="0" baseline="0" noProof="0" dirty="0">
                  <a:ln>
                    <a:noFill/>
                  </a:ln>
                  <a:solidFill>
                    <a:srgbClr val="106585"/>
                  </a:solidFill>
                  <a:effectLst/>
                  <a:uLnTx/>
                  <a:uFillTx/>
                  <a:latin typeface="Microsoft Uighur" panose="02000000000000000000" pitchFamily="2" charset="-78"/>
                  <a:cs typeface="Microsoft Uighur" panose="02000000000000000000" pitchFamily="2" charset="-78"/>
                </a:rPr>
                <a:t>                 </a:t>
              </a:r>
              <a:r>
                <a:rPr kumimoji="0" lang="ar-MA" sz="2000" b="1" i="0" u="none" strike="noStrike" kern="1200" cap="none" spc="0" normalizeH="0" baseline="0" noProof="0" dirty="0">
                  <a:ln>
                    <a:noFill/>
                  </a:ln>
                  <a:solidFill>
                    <a:srgbClr val="106585"/>
                  </a:solidFill>
                  <a:effectLst/>
                  <a:uLnTx/>
                  <a:uFillTx/>
                  <a:latin typeface="Microsoft Uighur" panose="02000000000000000000" pitchFamily="2" charset="-78"/>
                  <a:cs typeface="Microsoft Uighur" panose="02000000000000000000" pitchFamily="2" charset="-78"/>
                </a:rPr>
                <a:t>ماذا أعرف عن الطبيعة؟</a:t>
              </a:r>
              <a:endParaRPr kumimoji="0" lang="fr-FR" sz="2000" b="1" i="0" u="none" strike="noStrike" kern="1200" cap="none" spc="0" normalizeH="0" baseline="0" noProof="0" dirty="0">
                <a:ln>
                  <a:noFill/>
                </a:ln>
                <a:solidFill>
                  <a:srgbClr val="106585"/>
                </a:solidFill>
                <a:effectLst/>
                <a:uLnTx/>
                <a:uFillTx/>
                <a:latin typeface="Microsoft Uighur" panose="02000000000000000000" pitchFamily="2" charset="-78"/>
                <a:cs typeface="Microsoft Uighur" panose="02000000000000000000" pitchFamily="2" charset="-78"/>
              </a:endParaRPr>
            </a:p>
          </p:txBody>
        </p:sp>
      </p:grpSp>
    </p:spTree>
    <p:extLst>
      <p:ext uri="{BB962C8B-B14F-4D97-AF65-F5344CB8AC3E}">
        <p14:creationId xmlns:p14="http://schemas.microsoft.com/office/powerpoint/2010/main" val="6752823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85CD6B-6C69-65E2-3637-C4F636536036}"/>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CF8E1C28-153D-0C16-3E8F-C1A88C77B752}"/>
              </a:ext>
            </a:extLst>
          </p:cNvPr>
          <p:cNvGrpSpPr/>
          <p:nvPr/>
        </p:nvGrpSpPr>
        <p:grpSpPr>
          <a:xfrm>
            <a:off x="312517" y="227366"/>
            <a:ext cx="8518967" cy="6196583"/>
            <a:chOff x="312517" y="227366"/>
            <a:chExt cx="8518967" cy="6196583"/>
          </a:xfrm>
        </p:grpSpPr>
        <p:sp>
          <p:nvSpPr>
            <p:cNvPr id="4" name="Rectangle : coins arrondis 3">
              <a:extLst>
                <a:ext uri="{FF2B5EF4-FFF2-40B4-BE49-F238E27FC236}">
                  <a16:creationId xmlns:a16="http://schemas.microsoft.com/office/drawing/2014/main" id="{DA8AC265-60EC-16DA-7A13-FF1AB66110B7}"/>
                </a:ext>
              </a:extLst>
            </p:cNvPr>
            <p:cNvSpPr/>
            <p:nvPr/>
          </p:nvSpPr>
          <p:spPr>
            <a:xfrm>
              <a:off x="312517" y="636608"/>
              <a:ext cx="8518967" cy="5787341"/>
            </a:xfrm>
            <a:prstGeom prst="roundRect">
              <a:avLst>
                <a:gd name="adj" fmla="val 2439"/>
              </a:avLst>
            </a:prstGeom>
            <a:solidFill>
              <a:srgbClr val="F4FAFA"/>
            </a:solidFill>
            <a:ln w="28575">
              <a:solidFill>
                <a:srgbClr val="00566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Freeform 7">
              <a:extLst>
                <a:ext uri="{FF2B5EF4-FFF2-40B4-BE49-F238E27FC236}">
                  <a16:creationId xmlns:a16="http://schemas.microsoft.com/office/drawing/2014/main" id="{D6D76C08-E0A0-37E6-934A-C777471FA42A}"/>
                </a:ext>
              </a:extLst>
            </p:cNvPr>
            <p:cNvSpPr/>
            <p:nvPr/>
          </p:nvSpPr>
          <p:spPr>
            <a:xfrm>
              <a:off x="625110" y="227366"/>
              <a:ext cx="622415" cy="562981"/>
            </a:xfrm>
            <a:custGeom>
              <a:avLst/>
              <a:gdLst/>
              <a:ahLst/>
              <a:cxnLst/>
              <a:rect l="l" t="t" r="r" b="b"/>
              <a:pathLst>
                <a:path w="1239167" h="1189600">
                  <a:moveTo>
                    <a:pt x="0" y="0"/>
                  </a:moveTo>
                  <a:lnTo>
                    <a:pt x="1239167" y="0"/>
                  </a:lnTo>
                  <a:lnTo>
                    <a:pt x="1239167" y="1189600"/>
                  </a:lnTo>
                  <a:lnTo>
                    <a:pt x="0" y="11896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fr-MA" sz="428" dirty="0">
                <a:latin typeface="Dosis" pitchFamily="2" charset="0"/>
              </a:endParaRPr>
            </a:p>
          </p:txBody>
        </p:sp>
        <p:sp>
          <p:nvSpPr>
            <p:cNvPr id="90" name="Rectangle : coins arrondis 89">
              <a:extLst>
                <a:ext uri="{FF2B5EF4-FFF2-40B4-BE49-F238E27FC236}">
                  <a16:creationId xmlns:a16="http://schemas.microsoft.com/office/drawing/2014/main" id="{5D29EB2E-1B3E-4482-52F5-50B2DA362C00}"/>
                </a:ext>
              </a:extLst>
            </p:cNvPr>
            <p:cNvSpPr/>
            <p:nvPr/>
          </p:nvSpPr>
          <p:spPr>
            <a:xfrm flipH="1" flipV="1">
              <a:off x="2253541" y="368699"/>
              <a:ext cx="4636919" cy="532201"/>
            </a:xfrm>
            <a:prstGeom prst="roundRect">
              <a:avLst>
                <a:gd name="adj" fmla="val 50000"/>
              </a:avLst>
            </a:prstGeom>
            <a:solidFill>
              <a:srgbClr val="005664"/>
            </a:solidFill>
            <a:ln w="13658" cap="flat">
              <a:solidFill>
                <a:srgbClr val="005664"/>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sz="3600" dirty="0">
                <a:solidFill>
                  <a:schemeClr val="bg1"/>
                </a:solidFill>
                <a:effectLst>
                  <a:outerShdw blurRad="38100" dist="38100" dir="2700000" algn="tl">
                    <a:srgbClr val="000000">
                      <a:alpha val="43137"/>
                    </a:srgbClr>
                  </a:outerShdw>
                </a:effectLst>
                <a:latin typeface="Air Strip Arabic" panose="02000500000000000000" pitchFamily="2" charset="-78"/>
                <a:cs typeface="Air Strip Arabic" panose="02000500000000000000" pitchFamily="2" charset="-78"/>
              </a:endParaRPr>
            </a:p>
          </p:txBody>
        </p:sp>
      </p:grpSp>
      <p:sp>
        <p:nvSpPr>
          <p:cNvPr id="114" name="ZoneTexte 5">
            <a:extLst>
              <a:ext uri="{FF2B5EF4-FFF2-40B4-BE49-F238E27FC236}">
                <a16:creationId xmlns:a16="http://schemas.microsoft.com/office/drawing/2014/main" id="{9E8AF50E-97DE-442A-F25B-C5CC260354A9}"/>
              </a:ext>
            </a:extLst>
          </p:cNvPr>
          <p:cNvSpPr txBox="1"/>
          <p:nvPr/>
        </p:nvSpPr>
        <p:spPr>
          <a:xfrm>
            <a:off x="7398676" y="277065"/>
            <a:ext cx="1432807" cy="3693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b="1" i="1" u="none" strike="noStrike" kern="1200" cap="none" spc="0" normalizeH="0" baseline="0" noProof="0" dirty="0">
                <a:ln>
                  <a:noFill/>
                </a:ln>
                <a:solidFill>
                  <a:prstClr val="black">
                    <a:lumMod val="50000"/>
                    <a:lumOff val="50000"/>
                  </a:prstClr>
                </a:solidFill>
                <a:effectLst/>
                <a:uLnTx/>
                <a:uFillTx/>
                <a:latin typeface="Microsoft Uighur" panose="02000000000000000000" pitchFamily="2" charset="-78"/>
                <a:cs typeface="Microsoft Uighur" panose="02000000000000000000" pitchFamily="2" charset="-78"/>
              </a:rPr>
              <a:t>خاص بالأستاذ</a:t>
            </a:r>
            <a:endParaRPr kumimoji="0" lang="fr-MA" b="1" i="1" u="none" strike="noStrike" kern="1200" cap="none" spc="0" normalizeH="0" baseline="0" noProof="0" dirty="0">
              <a:ln>
                <a:noFill/>
              </a:ln>
              <a:solidFill>
                <a:prstClr val="black">
                  <a:lumMod val="50000"/>
                  <a:lumOff val="50000"/>
                </a:prstClr>
              </a:solidFill>
              <a:effectLst/>
              <a:uLnTx/>
              <a:uFillTx/>
              <a:latin typeface="Microsoft Uighur" panose="02000000000000000000" pitchFamily="2" charset="-78"/>
              <a:cs typeface="Microsoft Uighur" panose="02000000000000000000" pitchFamily="2" charset="-78"/>
            </a:endParaRPr>
          </a:p>
        </p:txBody>
      </p:sp>
      <p:sp>
        <p:nvSpPr>
          <p:cNvPr id="91" name="TextBox 9">
            <a:extLst>
              <a:ext uri="{FF2B5EF4-FFF2-40B4-BE49-F238E27FC236}">
                <a16:creationId xmlns:a16="http://schemas.microsoft.com/office/drawing/2014/main" id="{8DEF6D47-496B-CA03-D645-7386C90D44AD}"/>
              </a:ext>
            </a:extLst>
          </p:cNvPr>
          <p:cNvSpPr txBox="1"/>
          <p:nvPr/>
        </p:nvSpPr>
        <p:spPr>
          <a:xfrm>
            <a:off x="2713389" y="554185"/>
            <a:ext cx="3717222" cy="317395"/>
          </a:xfrm>
          <a:prstGeom prst="rect">
            <a:avLst/>
          </a:prstGeom>
        </p:spPr>
        <p:txBody>
          <a:bodyPr lIns="0" tIns="0" rIns="0" bIns="0" rtlCol="0" anchor="t">
            <a:spAutoFit/>
          </a:bodyPr>
          <a:lstStyle/>
          <a:p>
            <a:pPr algn="ctr">
              <a:lnSpc>
                <a:spcPts val="2075"/>
              </a:lnSpc>
            </a:pPr>
            <a:r>
              <a:rPr lang="ar-MA" sz="3000" b="1" dirty="0">
                <a:solidFill>
                  <a:schemeClr val="bg1"/>
                </a:solidFill>
                <a:latin typeface="Microsoft Uighur" panose="02000000000000000000" pitchFamily="2" charset="-78"/>
                <a:cs typeface="Microsoft Uighur" panose="02000000000000000000" pitchFamily="2" charset="-78"/>
              </a:rPr>
              <a:t>كفايات المرحلة  الأولى </a:t>
            </a:r>
          </a:p>
        </p:txBody>
      </p:sp>
      <p:pic>
        <p:nvPicPr>
          <p:cNvPr id="3" name="Image 2">
            <a:extLst>
              <a:ext uri="{FF2B5EF4-FFF2-40B4-BE49-F238E27FC236}">
                <a16:creationId xmlns:a16="http://schemas.microsoft.com/office/drawing/2014/main" id="{874C8D88-140A-EA8D-B1D7-797240C34AC8}"/>
              </a:ext>
            </a:extLst>
          </p:cNvPr>
          <p:cNvPicPr>
            <a:picLocks noChangeAspect="1"/>
          </p:cNvPicPr>
          <p:nvPr/>
        </p:nvPicPr>
        <p:blipFill>
          <a:blip r:embed="rId4"/>
          <a:stretch>
            <a:fillRect/>
          </a:stretch>
        </p:blipFill>
        <p:spPr>
          <a:xfrm>
            <a:off x="2447797" y="1037891"/>
            <a:ext cx="4248405" cy="526592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5933369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BF137F-5071-86EF-BC7D-A05FA865C932}"/>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97D6BF70-B609-50B5-F128-0D526B457F0E}"/>
              </a:ext>
            </a:extLst>
          </p:cNvPr>
          <p:cNvGrpSpPr/>
          <p:nvPr/>
        </p:nvGrpSpPr>
        <p:grpSpPr>
          <a:xfrm>
            <a:off x="312517" y="227366"/>
            <a:ext cx="8518967" cy="6196583"/>
            <a:chOff x="312517" y="227366"/>
            <a:chExt cx="8518967" cy="6196583"/>
          </a:xfrm>
        </p:grpSpPr>
        <p:sp>
          <p:nvSpPr>
            <p:cNvPr id="4" name="Rectangle : coins arrondis 3">
              <a:extLst>
                <a:ext uri="{FF2B5EF4-FFF2-40B4-BE49-F238E27FC236}">
                  <a16:creationId xmlns:a16="http://schemas.microsoft.com/office/drawing/2014/main" id="{06825DB6-3E52-8938-AB94-C49AB1934F77}"/>
                </a:ext>
              </a:extLst>
            </p:cNvPr>
            <p:cNvSpPr/>
            <p:nvPr/>
          </p:nvSpPr>
          <p:spPr>
            <a:xfrm>
              <a:off x="312517" y="636608"/>
              <a:ext cx="8518967" cy="5787341"/>
            </a:xfrm>
            <a:prstGeom prst="roundRect">
              <a:avLst>
                <a:gd name="adj" fmla="val 2439"/>
              </a:avLst>
            </a:prstGeom>
            <a:solidFill>
              <a:srgbClr val="F4FAFA"/>
            </a:solidFill>
            <a:ln w="28575">
              <a:solidFill>
                <a:srgbClr val="00566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52" name="Image 51">
              <a:extLst>
                <a:ext uri="{FF2B5EF4-FFF2-40B4-BE49-F238E27FC236}">
                  <a16:creationId xmlns:a16="http://schemas.microsoft.com/office/drawing/2014/main" id="{B836A21C-8CC3-52C9-47D4-B4B2479E1CCA}"/>
                </a:ext>
              </a:extLst>
            </p:cNvPr>
            <p:cNvPicPr>
              <a:picLocks noChangeAspect="1"/>
            </p:cNvPicPr>
            <p:nvPr/>
          </p:nvPicPr>
          <p:blipFill>
            <a:blip r:embed="rId2">
              <a:alphaModFix amt="5000"/>
            </a:blip>
            <a:srcRect l="1" t="45760" r="43502" b="17177"/>
            <a:stretch/>
          </p:blipFill>
          <p:spPr>
            <a:xfrm>
              <a:off x="2611613" y="636608"/>
              <a:ext cx="6219870" cy="5787341"/>
            </a:xfrm>
            <a:prstGeom prst="rect">
              <a:avLst/>
            </a:prstGeom>
            <a:effectLst/>
          </p:spPr>
        </p:pic>
        <p:sp>
          <p:nvSpPr>
            <p:cNvPr id="5" name="Freeform 7">
              <a:extLst>
                <a:ext uri="{FF2B5EF4-FFF2-40B4-BE49-F238E27FC236}">
                  <a16:creationId xmlns:a16="http://schemas.microsoft.com/office/drawing/2014/main" id="{56B4B956-43A2-B7FE-F35D-64A5CB1A23E1}"/>
                </a:ext>
              </a:extLst>
            </p:cNvPr>
            <p:cNvSpPr/>
            <p:nvPr/>
          </p:nvSpPr>
          <p:spPr>
            <a:xfrm>
              <a:off x="625110" y="227366"/>
              <a:ext cx="622415" cy="562981"/>
            </a:xfrm>
            <a:custGeom>
              <a:avLst/>
              <a:gdLst/>
              <a:ahLst/>
              <a:cxnLst/>
              <a:rect l="l" t="t" r="r" b="b"/>
              <a:pathLst>
                <a:path w="1239167" h="1189600">
                  <a:moveTo>
                    <a:pt x="0" y="0"/>
                  </a:moveTo>
                  <a:lnTo>
                    <a:pt x="1239167" y="0"/>
                  </a:lnTo>
                  <a:lnTo>
                    <a:pt x="1239167" y="1189600"/>
                  </a:lnTo>
                  <a:lnTo>
                    <a:pt x="0" y="11896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fr-MA" sz="428" dirty="0">
                <a:latin typeface="Dosis" pitchFamily="2" charset="0"/>
              </a:endParaRPr>
            </a:p>
          </p:txBody>
        </p:sp>
        <p:sp>
          <p:nvSpPr>
            <p:cNvPr id="90" name="Rectangle : coins arrondis 89">
              <a:extLst>
                <a:ext uri="{FF2B5EF4-FFF2-40B4-BE49-F238E27FC236}">
                  <a16:creationId xmlns:a16="http://schemas.microsoft.com/office/drawing/2014/main" id="{A111852C-4360-26A7-680C-E10AF674C79B}"/>
                </a:ext>
              </a:extLst>
            </p:cNvPr>
            <p:cNvSpPr/>
            <p:nvPr/>
          </p:nvSpPr>
          <p:spPr>
            <a:xfrm flipH="1" flipV="1">
              <a:off x="2253541" y="368699"/>
              <a:ext cx="4636919" cy="532201"/>
            </a:xfrm>
            <a:prstGeom prst="roundRect">
              <a:avLst>
                <a:gd name="adj" fmla="val 50000"/>
              </a:avLst>
            </a:prstGeom>
            <a:solidFill>
              <a:srgbClr val="005664"/>
            </a:solidFill>
            <a:ln w="13658" cap="flat">
              <a:solidFill>
                <a:srgbClr val="005664"/>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sz="3600" dirty="0">
                <a:solidFill>
                  <a:schemeClr val="bg1"/>
                </a:solidFill>
                <a:effectLst>
                  <a:outerShdw blurRad="38100" dist="38100" dir="2700000" algn="tl">
                    <a:srgbClr val="000000">
                      <a:alpha val="43137"/>
                    </a:srgbClr>
                  </a:outerShdw>
                </a:effectLst>
                <a:latin typeface="Air Strip Arabic" panose="02000500000000000000" pitchFamily="2" charset="-78"/>
                <a:cs typeface="Air Strip Arabic" panose="02000500000000000000" pitchFamily="2" charset="-78"/>
              </a:endParaRPr>
            </a:p>
          </p:txBody>
        </p:sp>
      </p:grpSp>
      <p:sp>
        <p:nvSpPr>
          <p:cNvPr id="114" name="ZoneTexte 5">
            <a:extLst>
              <a:ext uri="{FF2B5EF4-FFF2-40B4-BE49-F238E27FC236}">
                <a16:creationId xmlns:a16="http://schemas.microsoft.com/office/drawing/2014/main" id="{67D4F2B8-E3B3-F6D0-E2D8-178436CD494A}"/>
              </a:ext>
            </a:extLst>
          </p:cNvPr>
          <p:cNvSpPr txBox="1"/>
          <p:nvPr/>
        </p:nvSpPr>
        <p:spPr>
          <a:xfrm>
            <a:off x="7398676" y="277065"/>
            <a:ext cx="1432807" cy="3693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b="1" i="1" u="none" strike="noStrike" kern="1200" cap="none" spc="0" normalizeH="0" baseline="0" noProof="0" dirty="0">
                <a:ln>
                  <a:noFill/>
                </a:ln>
                <a:solidFill>
                  <a:prstClr val="black">
                    <a:lumMod val="50000"/>
                    <a:lumOff val="50000"/>
                  </a:prstClr>
                </a:solidFill>
                <a:effectLst/>
                <a:uLnTx/>
                <a:uFillTx/>
                <a:latin typeface="Microsoft Uighur" panose="02000000000000000000" pitchFamily="2" charset="-78"/>
                <a:cs typeface="Microsoft Uighur" panose="02000000000000000000" pitchFamily="2" charset="-78"/>
              </a:rPr>
              <a:t>خاص بالأستاذ</a:t>
            </a:r>
            <a:endParaRPr kumimoji="0" lang="fr-MA" b="1" i="1" u="none" strike="noStrike" kern="1200" cap="none" spc="0" normalizeH="0" baseline="0" noProof="0" dirty="0">
              <a:ln>
                <a:noFill/>
              </a:ln>
              <a:solidFill>
                <a:prstClr val="black">
                  <a:lumMod val="50000"/>
                  <a:lumOff val="50000"/>
                </a:prstClr>
              </a:solidFill>
              <a:effectLst/>
              <a:uLnTx/>
              <a:uFillTx/>
              <a:latin typeface="Microsoft Uighur" panose="02000000000000000000" pitchFamily="2" charset="-78"/>
              <a:cs typeface="Microsoft Uighur" panose="02000000000000000000" pitchFamily="2" charset="-78"/>
            </a:endParaRPr>
          </a:p>
        </p:txBody>
      </p:sp>
      <p:grpSp>
        <p:nvGrpSpPr>
          <p:cNvPr id="46" name="Groupe 45">
            <a:extLst>
              <a:ext uri="{FF2B5EF4-FFF2-40B4-BE49-F238E27FC236}">
                <a16:creationId xmlns:a16="http://schemas.microsoft.com/office/drawing/2014/main" id="{DBB0687D-2161-15C0-1C44-05A31D4B1238}"/>
              </a:ext>
            </a:extLst>
          </p:cNvPr>
          <p:cNvGrpSpPr/>
          <p:nvPr/>
        </p:nvGrpSpPr>
        <p:grpSpPr>
          <a:xfrm>
            <a:off x="481303" y="1021328"/>
            <a:ext cx="8181395" cy="921542"/>
            <a:chOff x="-610078" y="1670000"/>
            <a:chExt cx="8181395" cy="921542"/>
          </a:xfrm>
        </p:grpSpPr>
        <p:sp>
          <p:nvSpPr>
            <p:cNvPr id="45" name="Rectangle : coins arrondis 44">
              <a:extLst>
                <a:ext uri="{FF2B5EF4-FFF2-40B4-BE49-F238E27FC236}">
                  <a16:creationId xmlns:a16="http://schemas.microsoft.com/office/drawing/2014/main" id="{5A3D4305-FB29-7796-6B8C-33685E968CAF}"/>
                </a:ext>
              </a:extLst>
            </p:cNvPr>
            <p:cNvSpPr/>
            <p:nvPr/>
          </p:nvSpPr>
          <p:spPr>
            <a:xfrm>
              <a:off x="-610078" y="1670001"/>
              <a:ext cx="7453330" cy="921541"/>
            </a:xfrm>
            <a:prstGeom prst="roundRect">
              <a:avLst>
                <a:gd name="adj" fmla="val 15858"/>
              </a:avLst>
            </a:prstGeom>
            <a:solidFill>
              <a:schemeClr val="bg1"/>
            </a:solidFill>
            <a:ln>
              <a:solidFill>
                <a:srgbClr val="70B1B6"/>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0" lang="ar-MA" sz="2000" b="1" i="0" u="none" strike="noStrike" kern="1200" cap="none" spc="0" normalizeH="0" baseline="0" noProof="0" dirty="0">
                  <a:ln>
                    <a:noFill/>
                  </a:ln>
                  <a:solidFill>
                    <a:prstClr val="black"/>
                  </a:solidFill>
                  <a:effectLst/>
                  <a:uLnTx/>
                  <a:uFillTx/>
                  <a:latin typeface="Microsoft Uighur" panose="02000000000000000000" pitchFamily="2" charset="-78"/>
                  <a:ea typeface="Calibri" panose="020F0502020204030204" pitchFamily="34" charset="0"/>
                  <a:cs typeface="Microsoft Uighur" panose="02000000000000000000" pitchFamily="2" charset="-78"/>
                </a:rPr>
                <a:t>معجم المدرسة والأدوات المدرسية/ استراتيجية شبكة الكلمة</a:t>
              </a:r>
            </a:p>
          </p:txBody>
        </p:sp>
        <p:sp>
          <p:nvSpPr>
            <p:cNvPr id="44" name="Rectangle : coins arrondis 43">
              <a:extLst>
                <a:ext uri="{FF2B5EF4-FFF2-40B4-BE49-F238E27FC236}">
                  <a16:creationId xmlns:a16="http://schemas.microsoft.com/office/drawing/2014/main" id="{2BE61A74-F657-A74B-9E0C-C38627C06DC1}"/>
                </a:ext>
              </a:extLst>
            </p:cNvPr>
            <p:cNvSpPr/>
            <p:nvPr/>
          </p:nvSpPr>
          <p:spPr>
            <a:xfrm rot="16200000">
              <a:off x="6781991" y="1802215"/>
              <a:ext cx="921541" cy="657111"/>
            </a:xfrm>
            <a:prstGeom prst="roundRect">
              <a:avLst>
                <a:gd name="adj" fmla="val 15212"/>
              </a:avLst>
            </a:prstGeom>
            <a:solidFill>
              <a:srgbClr val="0097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0" lang="ar-MA" b="1" i="0" u="none" strike="noStrike" kern="0" cap="none" spc="0" normalizeH="0" baseline="0" noProof="0" dirty="0">
                  <a:ln>
                    <a:noFill/>
                  </a:ln>
                  <a:solidFill>
                    <a:schemeClr val="bg1"/>
                  </a:solidFill>
                  <a:effectLst/>
                  <a:uLnTx/>
                  <a:uFillTx/>
                  <a:latin typeface="Microsoft Uighur" panose="02000000000000000000" pitchFamily="2" charset="-78"/>
                  <a:cs typeface="Microsoft Uighur" panose="02000000000000000000" pitchFamily="2" charset="-78"/>
                </a:rPr>
                <a:t>المعجم</a:t>
              </a:r>
              <a:endParaRPr kumimoji="0" lang="fr-MA" b="1" i="0" u="none" strike="noStrike" kern="0" cap="none" spc="0" normalizeH="0" baseline="0" noProof="0" dirty="0">
                <a:ln>
                  <a:noFill/>
                </a:ln>
                <a:solidFill>
                  <a:schemeClr val="bg1"/>
                </a:solidFill>
                <a:effectLst/>
                <a:uLnTx/>
                <a:uFillTx/>
                <a:latin typeface="Microsoft Uighur" panose="02000000000000000000" pitchFamily="2" charset="-78"/>
                <a:cs typeface="Microsoft Uighur" panose="02000000000000000000" pitchFamily="2" charset="-78"/>
              </a:endParaRPr>
            </a:p>
          </p:txBody>
        </p:sp>
      </p:grpSp>
      <p:grpSp>
        <p:nvGrpSpPr>
          <p:cNvPr id="49" name="Groupe 48">
            <a:extLst>
              <a:ext uri="{FF2B5EF4-FFF2-40B4-BE49-F238E27FC236}">
                <a16:creationId xmlns:a16="http://schemas.microsoft.com/office/drawing/2014/main" id="{33250034-B35C-F3F9-BB9F-853C047D48BF}"/>
              </a:ext>
            </a:extLst>
          </p:cNvPr>
          <p:cNvGrpSpPr/>
          <p:nvPr/>
        </p:nvGrpSpPr>
        <p:grpSpPr>
          <a:xfrm>
            <a:off x="481302" y="2052118"/>
            <a:ext cx="8181396" cy="921542"/>
            <a:chOff x="-610079" y="1670000"/>
            <a:chExt cx="8181396" cy="921542"/>
          </a:xfrm>
        </p:grpSpPr>
        <p:sp>
          <p:nvSpPr>
            <p:cNvPr id="50" name="Rectangle : coins arrondis 49">
              <a:extLst>
                <a:ext uri="{FF2B5EF4-FFF2-40B4-BE49-F238E27FC236}">
                  <a16:creationId xmlns:a16="http://schemas.microsoft.com/office/drawing/2014/main" id="{A61FEF77-0D91-ACEA-1A93-E0B38D31DA11}"/>
                </a:ext>
              </a:extLst>
            </p:cNvPr>
            <p:cNvSpPr/>
            <p:nvPr/>
          </p:nvSpPr>
          <p:spPr>
            <a:xfrm>
              <a:off x="-610079" y="1670001"/>
              <a:ext cx="7453331" cy="921541"/>
            </a:xfrm>
            <a:prstGeom prst="roundRect">
              <a:avLst>
                <a:gd name="adj" fmla="val 15858"/>
              </a:avLst>
            </a:prstGeom>
            <a:solidFill>
              <a:schemeClr val="bg1"/>
            </a:solidFill>
            <a:ln>
              <a:solidFill>
                <a:srgbClr val="70B1B6"/>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rtl="1">
                <a:defRPr/>
              </a:pPr>
              <a:endParaRPr lang="ar-MA" sz="2000" b="1" dirty="0">
                <a:solidFill>
                  <a:prstClr val="black"/>
                </a:solidFill>
                <a:latin typeface="Microsoft Uighur" panose="02000000000000000000" pitchFamily="2" charset="-78"/>
                <a:cs typeface="Microsoft Uighur" panose="02000000000000000000" pitchFamily="2" charset="-78"/>
              </a:endParaRPr>
            </a:p>
            <a:p>
              <a:pPr algn="ctr" defTabSz="685800" rtl="1">
                <a:defRPr/>
              </a:pPr>
              <a:r>
                <a:rPr lang="ar-MA" sz="2000" b="1" dirty="0">
                  <a:solidFill>
                    <a:prstClr val="black"/>
                  </a:solidFill>
                  <a:latin typeface="Microsoft Uighur" panose="02000000000000000000" pitchFamily="2" charset="-78"/>
                  <a:cs typeface="Microsoft Uighur" panose="02000000000000000000" pitchFamily="2" charset="-78"/>
                </a:rPr>
                <a:t> أساليب التحية وتقديم النفس</a:t>
              </a:r>
            </a:p>
            <a:p>
              <a:pPr algn="ctr" defTabSz="685800" rtl="1">
                <a:defRPr/>
              </a:pPr>
              <a:r>
                <a:rPr lang="ar-MA" sz="2000" b="1" dirty="0">
                  <a:solidFill>
                    <a:prstClr val="black"/>
                  </a:solidFill>
                  <a:latin typeface="Microsoft Uighur" panose="02000000000000000000" pitchFamily="2" charset="-78"/>
                  <a:cs typeface="Microsoft Uighur" panose="02000000000000000000" pitchFamily="2" charset="-78"/>
                </a:rPr>
                <a:t>مرحبا / أقدم نفسي/أنا / اسمي / سني / إلى اللقاء...</a:t>
              </a:r>
            </a:p>
            <a:p>
              <a:pPr algn="ctr" defTabSz="685800" rtl="1">
                <a:defRPr/>
              </a:pPr>
              <a:endParaRPr lang="ar-MA" sz="2000" b="1" dirty="0">
                <a:solidFill>
                  <a:prstClr val="black"/>
                </a:solidFill>
                <a:latin typeface="Calibri" panose="020F0502020204030204" pitchFamily="34" charset="0"/>
                <a:ea typeface="Calibri" panose="020F0502020204030204" pitchFamily="34" charset="0"/>
                <a:cs typeface="Calibri" panose="020F0502020204030204" pitchFamily="34" charset="0"/>
              </a:endParaRPr>
            </a:p>
          </p:txBody>
        </p:sp>
        <p:sp>
          <p:nvSpPr>
            <p:cNvPr id="51" name="Rectangle : coins arrondis 50">
              <a:extLst>
                <a:ext uri="{FF2B5EF4-FFF2-40B4-BE49-F238E27FC236}">
                  <a16:creationId xmlns:a16="http://schemas.microsoft.com/office/drawing/2014/main" id="{2452B98C-C67B-C34D-5794-7BBD56A9450E}"/>
                </a:ext>
              </a:extLst>
            </p:cNvPr>
            <p:cNvSpPr/>
            <p:nvPr/>
          </p:nvSpPr>
          <p:spPr>
            <a:xfrm rot="16200000">
              <a:off x="6781991" y="1802215"/>
              <a:ext cx="921541" cy="657111"/>
            </a:xfrm>
            <a:prstGeom prst="roundRect">
              <a:avLst>
                <a:gd name="adj" fmla="val 17386"/>
              </a:avLst>
            </a:prstGeom>
            <a:solidFill>
              <a:srgbClr val="0097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0" lang="ar-MA" b="1" i="0" u="none" strike="noStrike" kern="0" cap="none" spc="0" normalizeH="0" baseline="0" noProof="0" dirty="0">
                  <a:ln>
                    <a:noFill/>
                  </a:ln>
                  <a:solidFill>
                    <a:schemeClr val="bg1"/>
                  </a:solidFill>
                  <a:effectLst/>
                  <a:uLnTx/>
                  <a:uFillTx/>
                  <a:latin typeface="Microsoft Uighur" panose="02000000000000000000" pitchFamily="2" charset="-78"/>
                  <a:cs typeface="Microsoft Uighur" panose="02000000000000000000" pitchFamily="2" charset="-78"/>
                </a:rPr>
                <a:t>الأساليب</a:t>
              </a:r>
              <a:endParaRPr kumimoji="0" lang="fr-MA" b="1" i="0" u="none" strike="noStrike" kern="0" cap="none" spc="0" normalizeH="0" baseline="0" noProof="0" dirty="0">
                <a:ln>
                  <a:noFill/>
                </a:ln>
                <a:solidFill>
                  <a:schemeClr val="bg1"/>
                </a:solidFill>
                <a:effectLst/>
                <a:uLnTx/>
                <a:uFillTx/>
                <a:latin typeface="Microsoft Uighur" panose="02000000000000000000" pitchFamily="2" charset="-78"/>
                <a:cs typeface="Microsoft Uighur" panose="02000000000000000000" pitchFamily="2" charset="-78"/>
              </a:endParaRPr>
            </a:p>
          </p:txBody>
        </p:sp>
      </p:grpSp>
      <p:grpSp>
        <p:nvGrpSpPr>
          <p:cNvPr id="57" name="Groupe 56">
            <a:extLst>
              <a:ext uri="{FF2B5EF4-FFF2-40B4-BE49-F238E27FC236}">
                <a16:creationId xmlns:a16="http://schemas.microsoft.com/office/drawing/2014/main" id="{31069C82-AF00-4DF3-FFFB-471E540444E9}"/>
              </a:ext>
            </a:extLst>
          </p:cNvPr>
          <p:cNvGrpSpPr/>
          <p:nvPr/>
        </p:nvGrpSpPr>
        <p:grpSpPr>
          <a:xfrm>
            <a:off x="481302" y="3082908"/>
            <a:ext cx="8181396" cy="921542"/>
            <a:chOff x="-610079" y="1670000"/>
            <a:chExt cx="8181396" cy="921542"/>
          </a:xfrm>
        </p:grpSpPr>
        <p:sp>
          <p:nvSpPr>
            <p:cNvPr id="58" name="Rectangle : coins arrondis 57">
              <a:extLst>
                <a:ext uri="{FF2B5EF4-FFF2-40B4-BE49-F238E27FC236}">
                  <a16:creationId xmlns:a16="http://schemas.microsoft.com/office/drawing/2014/main" id="{1262F350-93A5-BCA0-FCF5-B737BE2520E3}"/>
                </a:ext>
              </a:extLst>
            </p:cNvPr>
            <p:cNvSpPr/>
            <p:nvPr/>
          </p:nvSpPr>
          <p:spPr>
            <a:xfrm>
              <a:off x="-610079" y="1670001"/>
              <a:ext cx="7453331" cy="921541"/>
            </a:xfrm>
            <a:prstGeom prst="roundRect">
              <a:avLst>
                <a:gd name="adj" fmla="val 15858"/>
              </a:avLst>
            </a:prstGeom>
            <a:solidFill>
              <a:schemeClr val="bg1"/>
            </a:solidFill>
            <a:ln>
              <a:solidFill>
                <a:srgbClr val="70B1B6"/>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0" lang="ar-MA" sz="2000" b="1" i="0" u="none" strike="noStrike" kern="1200" cap="none" spc="0" normalizeH="0" baseline="0" noProof="0" dirty="0">
                  <a:ln>
                    <a:noFill/>
                  </a:ln>
                  <a:solidFill>
                    <a:prstClr val="black"/>
                  </a:solidFill>
                  <a:effectLst/>
                  <a:uLnTx/>
                  <a:uFillTx/>
                  <a:latin typeface="Microsoft Uighur" panose="02000000000000000000" pitchFamily="2" charset="-78"/>
                  <a:ea typeface="Calibri" panose="020F0502020204030204" pitchFamily="34" charset="0"/>
                  <a:cs typeface="Microsoft Uighur" panose="02000000000000000000" pitchFamily="2" charset="-78"/>
                </a:rPr>
                <a:t>ضمائر أنا _ هذا _ هذه / الجملة الاسمية (المفرد المذكر والمؤنث)</a:t>
              </a:r>
            </a:p>
          </p:txBody>
        </p:sp>
        <p:sp>
          <p:nvSpPr>
            <p:cNvPr id="59" name="Rectangle : coins arrondis 58">
              <a:extLst>
                <a:ext uri="{FF2B5EF4-FFF2-40B4-BE49-F238E27FC236}">
                  <a16:creationId xmlns:a16="http://schemas.microsoft.com/office/drawing/2014/main" id="{F50B5E66-10CE-BC9B-2480-1715D0E9C961}"/>
                </a:ext>
              </a:extLst>
            </p:cNvPr>
            <p:cNvSpPr/>
            <p:nvPr/>
          </p:nvSpPr>
          <p:spPr>
            <a:xfrm rot="16200000">
              <a:off x="6781991" y="1802215"/>
              <a:ext cx="921541" cy="657111"/>
            </a:xfrm>
            <a:prstGeom prst="roundRect">
              <a:avLst>
                <a:gd name="adj" fmla="val 13037"/>
              </a:avLst>
            </a:prstGeom>
            <a:solidFill>
              <a:srgbClr val="0097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0" lang="ar-MA" b="1" i="0" u="none" strike="noStrike" kern="0" cap="none" spc="0" normalizeH="0" baseline="0" noProof="0" dirty="0">
                  <a:ln>
                    <a:noFill/>
                  </a:ln>
                  <a:solidFill>
                    <a:schemeClr val="bg1"/>
                  </a:solidFill>
                  <a:effectLst/>
                  <a:uLnTx/>
                  <a:uFillTx/>
                  <a:latin typeface="Microsoft Uighur" panose="02000000000000000000" pitchFamily="2" charset="-78"/>
                  <a:cs typeface="Microsoft Uighur" panose="02000000000000000000" pitchFamily="2" charset="-78"/>
                </a:rPr>
                <a:t>البنيات اللغوية</a:t>
              </a:r>
            </a:p>
          </p:txBody>
        </p:sp>
      </p:grpSp>
      <p:grpSp>
        <p:nvGrpSpPr>
          <p:cNvPr id="63" name="Groupe 62">
            <a:extLst>
              <a:ext uri="{FF2B5EF4-FFF2-40B4-BE49-F238E27FC236}">
                <a16:creationId xmlns:a16="http://schemas.microsoft.com/office/drawing/2014/main" id="{1B3DBDC2-5561-04E0-5FFD-898E905A330E}"/>
              </a:ext>
            </a:extLst>
          </p:cNvPr>
          <p:cNvGrpSpPr/>
          <p:nvPr/>
        </p:nvGrpSpPr>
        <p:grpSpPr>
          <a:xfrm>
            <a:off x="481302" y="4113698"/>
            <a:ext cx="8181396" cy="921542"/>
            <a:chOff x="-610079" y="1670000"/>
            <a:chExt cx="8181396" cy="921542"/>
          </a:xfrm>
        </p:grpSpPr>
        <p:sp>
          <p:nvSpPr>
            <p:cNvPr id="64" name="Rectangle : coins arrondis 63">
              <a:extLst>
                <a:ext uri="{FF2B5EF4-FFF2-40B4-BE49-F238E27FC236}">
                  <a16:creationId xmlns:a16="http://schemas.microsoft.com/office/drawing/2014/main" id="{5BB4612C-093E-10A7-A63B-66B059AC839E}"/>
                </a:ext>
              </a:extLst>
            </p:cNvPr>
            <p:cNvSpPr/>
            <p:nvPr/>
          </p:nvSpPr>
          <p:spPr>
            <a:xfrm>
              <a:off x="-610079" y="1670001"/>
              <a:ext cx="7453331" cy="921541"/>
            </a:xfrm>
            <a:prstGeom prst="roundRect">
              <a:avLst>
                <a:gd name="adj" fmla="val 15858"/>
              </a:avLst>
            </a:prstGeom>
            <a:solidFill>
              <a:schemeClr val="bg1"/>
            </a:solidFill>
            <a:ln>
              <a:solidFill>
                <a:srgbClr val="70B1B6"/>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0" lang="ar-MA" sz="2000" b="1" i="0" u="none" strike="noStrike" kern="1200" cap="none" spc="0" normalizeH="0" baseline="0" noProof="0" dirty="0">
                  <a:ln>
                    <a:noFill/>
                  </a:ln>
                  <a:solidFill>
                    <a:prstClr val="black"/>
                  </a:solidFill>
                  <a:effectLst/>
                  <a:uLnTx/>
                  <a:uFillTx/>
                  <a:latin typeface="Microsoft Uighur" panose="02000000000000000000" pitchFamily="2" charset="-78"/>
                  <a:ea typeface="Calibri" panose="020F0502020204030204" pitchFamily="34" charset="0"/>
                  <a:cs typeface="Microsoft Uighur" panose="02000000000000000000" pitchFamily="2" charset="-78"/>
                </a:rPr>
                <a:t>نمذجة استراتيجية التوقع والتحقق/ استخراج معلومات صريحة (الشخصيات  - المكان)</a:t>
              </a:r>
            </a:p>
          </p:txBody>
        </p:sp>
        <p:sp>
          <p:nvSpPr>
            <p:cNvPr id="65" name="Rectangle : coins arrondis 64">
              <a:extLst>
                <a:ext uri="{FF2B5EF4-FFF2-40B4-BE49-F238E27FC236}">
                  <a16:creationId xmlns:a16="http://schemas.microsoft.com/office/drawing/2014/main" id="{F355B0DD-ED3A-03C0-2ED4-495589789007}"/>
                </a:ext>
              </a:extLst>
            </p:cNvPr>
            <p:cNvSpPr/>
            <p:nvPr/>
          </p:nvSpPr>
          <p:spPr>
            <a:xfrm rot="16200000">
              <a:off x="6781991" y="1802215"/>
              <a:ext cx="921541" cy="657111"/>
            </a:xfrm>
            <a:prstGeom prst="roundRect">
              <a:avLst>
                <a:gd name="adj" fmla="val 13037"/>
              </a:avLst>
            </a:prstGeom>
            <a:solidFill>
              <a:srgbClr val="0097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0" lang="ar-MA" sz="2000" b="1" i="0" u="none" strike="noStrike" kern="0" cap="none" spc="0" normalizeH="0" baseline="0" noProof="0" dirty="0">
                <a:ln>
                  <a:noFill/>
                </a:ln>
                <a:solidFill>
                  <a:schemeClr val="bg1"/>
                </a:solidFill>
                <a:effectLst/>
                <a:uLnTx/>
                <a:uFillTx/>
                <a:latin typeface="Microsoft Uighur" panose="02000000000000000000" pitchFamily="2" charset="-78"/>
                <a:cs typeface="Microsoft Uighur" panose="02000000000000000000" pitchFamily="2" charset="-78"/>
              </a:endParaRPr>
            </a:p>
          </p:txBody>
        </p:sp>
      </p:grpSp>
      <p:sp>
        <p:nvSpPr>
          <p:cNvPr id="69" name="ZoneTexte 68">
            <a:extLst>
              <a:ext uri="{FF2B5EF4-FFF2-40B4-BE49-F238E27FC236}">
                <a16:creationId xmlns:a16="http://schemas.microsoft.com/office/drawing/2014/main" id="{FEE33B3F-8E33-4729-2EFB-5D1D31930B24}"/>
              </a:ext>
            </a:extLst>
          </p:cNvPr>
          <p:cNvSpPr txBox="1"/>
          <p:nvPr/>
        </p:nvSpPr>
        <p:spPr>
          <a:xfrm rot="16200000">
            <a:off x="7699312" y="4395991"/>
            <a:ext cx="1297578" cy="369332"/>
          </a:xfrm>
          <a:prstGeom prst="rect">
            <a:avLst/>
          </a:prstGeom>
          <a:noFill/>
        </p:spPr>
        <p:txBody>
          <a:bodyPr wrap="square">
            <a:spAutoFit/>
          </a:bodyPr>
          <a:lstStyle/>
          <a:p>
            <a:pPr algn="ctr"/>
            <a:r>
              <a:rPr kumimoji="0" lang="ar-MA" b="1" i="0" u="none" strike="noStrike" kern="0" cap="none" spc="0" normalizeH="0" baseline="0" noProof="0" dirty="0">
                <a:ln>
                  <a:noFill/>
                </a:ln>
                <a:solidFill>
                  <a:schemeClr val="bg1"/>
                </a:solidFill>
                <a:effectLst/>
                <a:uLnTx/>
                <a:uFillTx/>
                <a:latin typeface="Microsoft Uighur" panose="02000000000000000000" pitchFamily="2" charset="-78"/>
                <a:cs typeface="Microsoft Uighur" panose="02000000000000000000" pitchFamily="2" charset="-78"/>
              </a:rPr>
              <a:t>الاستراتيجيات</a:t>
            </a:r>
          </a:p>
        </p:txBody>
      </p:sp>
      <p:sp>
        <p:nvSpPr>
          <p:cNvPr id="91" name="TextBox 9">
            <a:extLst>
              <a:ext uri="{FF2B5EF4-FFF2-40B4-BE49-F238E27FC236}">
                <a16:creationId xmlns:a16="http://schemas.microsoft.com/office/drawing/2014/main" id="{407391E4-2177-205A-BA89-03374AA875B7}"/>
              </a:ext>
            </a:extLst>
          </p:cNvPr>
          <p:cNvSpPr txBox="1"/>
          <p:nvPr/>
        </p:nvSpPr>
        <p:spPr>
          <a:xfrm>
            <a:off x="2713389" y="554185"/>
            <a:ext cx="3717222" cy="317395"/>
          </a:xfrm>
          <a:prstGeom prst="rect">
            <a:avLst/>
          </a:prstGeom>
        </p:spPr>
        <p:txBody>
          <a:bodyPr lIns="0" tIns="0" rIns="0" bIns="0" rtlCol="0" anchor="t">
            <a:spAutoFit/>
          </a:bodyPr>
          <a:lstStyle/>
          <a:p>
            <a:pPr algn="ctr">
              <a:lnSpc>
                <a:spcPts val="2075"/>
              </a:lnSpc>
            </a:pPr>
            <a:r>
              <a:rPr lang="ar-MA" sz="3000" b="1" dirty="0">
                <a:solidFill>
                  <a:schemeClr val="bg1"/>
                </a:solidFill>
                <a:latin typeface="Microsoft Uighur" panose="02000000000000000000" pitchFamily="2" charset="-78"/>
                <a:cs typeface="Microsoft Uighur" panose="02000000000000000000" pitchFamily="2" charset="-78"/>
              </a:rPr>
              <a:t>تقديم مضامين المرحلة  الأولى </a:t>
            </a:r>
          </a:p>
        </p:txBody>
      </p:sp>
      <p:grpSp>
        <p:nvGrpSpPr>
          <p:cNvPr id="23" name="Groupe 22">
            <a:extLst>
              <a:ext uri="{FF2B5EF4-FFF2-40B4-BE49-F238E27FC236}">
                <a16:creationId xmlns:a16="http://schemas.microsoft.com/office/drawing/2014/main" id="{1DFE61F5-1417-1280-3EB8-81D8CCB3878C}"/>
              </a:ext>
            </a:extLst>
          </p:cNvPr>
          <p:cNvGrpSpPr/>
          <p:nvPr/>
        </p:nvGrpSpPr>
        <p:grpSpPr>
          <a:xfrm>
            <a:off x="481302" y="5144488"/>
            <a:ext cx="8175820" cy="1109297"/>
            <a:chOff x="481302" y="5144488"/>
            <a:chExt cx="8175820" cy="1109297"/>
          </a:xfrm>
        </p:grpSpPr>
        <p:grpSp>
          <p:nvGrpSpPr>
            <p:cNvPr id="79" name="Groupe 78">
              <a:extLst>
                <a:ext uri="{FF2B5EF4-FFF2-40B4-BE49-F238E27FC236}">
                  <a16:creationId xmlns:a16="http://schemas.microsoft.com/office/drawing/2014/main" id="{B1554751-648A-A5B4-C6FA-4209B59368D9}"/>
                </a:ext>
              </a:extLst>
            </p:cNvPr>
            <p:cNvGrpSpPr/>
            <p:nvPr/>
          </p:nvGrpSpPr>
          <p:grpSpPr>
            <a:xfrm>
              <a:off x="6784257" y="5144488"/>
              <a:ext cx="1872865" cy="1109297"/>
              <a:chOff x="5692876" y="1482245"/>
              <a:chExt cx="1872865" cy="1109297"/>
            </a:xfrm>
          </p:grpSpPr>
          <p:sp>
            <p:nvSpPr>
              <p:cNvPr id="80" name="Rectangle : coins arrondis 79">
                <a:extLst>
                  <a:ext uri="{FF2B5EF4-FFF2-40B4-BE49-F238E27FC236}">
                    <a16:creationId xmlns:a16="http://schemas.microsoft.com/office/drawing/2014/main" id="{E3D767AC-20EC-C333-342F-83A5D6CAC296}"/>
                  </a:ext>
                </a:extLst>
              </p:cNvPr>
              <p:cNvSpPr/>
              <p:nvPr/>
            </p:nvSpPr>
            <p:spPr>
              <a:xfrm>
                <a:off x="5692876" y="1906584"/>
                <a:ext cx="1872865" cy="684958"/>
              </a:xfrm>
              <a:prstGeom prst="roundRect">
                <a:avLst>
                  <a:gd name="adj" fmla="val 15858"/>
                </a:avLst>
              </a:prstGeom>
              <a:solidFill>
                <a:schemeClr val="bg1"/>
              </a:solidFill>
              <a:ln>
                <a:solidFill>
                  <a:srgbClr val="70B1B6"/>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0" lang="ar-MA" sz="2000" b="1" i="0" u="none" strike="noStrike" kern="1200" cap="none" spc="0" normalizeH="0" baseline="0" noProof="0" dirty="0">
                    <a:ln>
                      <a:noFill/>
                    </a:ln>
                    <a:solidFill>
                      <a:prstClr val="black"/>
                    </a:solidFill>
                    <a:effectLst/>
                    <a:uLnTx/>
                    <a:uFillTx/>
                    <a:latin typeface="Microsoft Uighur" panose="02000000000000000000" pitchFamily="2" charset="-78"/>
                    <a:ea typeface="Calibri" panose="020F0502020204030204" pitchFamily="34" charset="0"/>
                    <a:cs typeface="Microsoft Uighur" panose="02000000000000000000" pitchFamily="2" charset="-78"/>
                  </a:rPr>
                  <a:t>أول يوم في المدرسة</a:t>
                </a:r>
              </a:p>
            </p:txBody>
          </p:sp>
          <p:sp>
            <p:nvSpPr>
              <p:cNvPr id="81" name="Rectangle : coins arrondis 80">
                <a:extLst>
                  <a:ext uri="{FF2B5EF4-FFF2-40B4-BE49-F238E27FC236}">
                    <a16:creationId xmlns:a16="http://schemas.microsoft.com/office/drawing/2014/main" id="{86F2242F-47BC-322F-680F-1D68BA5904EB}"/>
                  </a:ext>
                </a:extLst>
              </p:cNvPr>
              <p:cNvSpPr/>
              <p:nvPr/>
            </p:nvSpPr>
            <p:spPr>
              <a:xfrm>
                <a:off x="5692876" y="1482245"/>
                <a:ext cx="1872865" cy="353146"/>
              </a:xfrm>
              <a:prstGeom prst="roundRect">
                <a:avLst>
                  <a:gd name="adj" fmla="val 50000"/>
                </a:avLst>
              </a:prstGeom>
              <a:solidFill>
                <a:srgbClr val="0097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0" lang="ar-MA" b="1" i="0" u="none" strike="noStrike" kern="0" cap="none" spc="0" normalizeH="0" baseline="0" noProof="0" dirty="0">
                    <a:ln>
                      <a:noFill/>
                    </a:ln>
                    <a:solidFill>
                      <a:schemeClr val="bg1"/>
                    </a:solidFill>
                    <a:effectLst/>
                    <a:uLnTx/>
                    <a:uFillTx/>
                    <a:latin typeface="Microsoft Uighur" panose="02000000000000000000" pitchFamily="2" charset="-78"/>
                    <a:cs typeface="Microsoft Uighur" panose="02000000000000000000" pitchFamily="2" charset="-78"/>
                  </a:rPr>
                  <a:t>الاستماع والتحدث</a:t>
                </a:r>
              </a:p>
            </p:txBody>
          </p:sp>
        </p:grpSp>
        <p:grpSp>
          <p:nvGrpSpPr>
            <p:cNvPr id="14" name="Groupe 13">
              <a:extLst>
                <a:ext uri="{FF2B5EF4-FFF2-40B4-BE49-F238E27FC236}">
                  <a16:creationId xmlns:a16="http://schemas.microsoft.com/office/drawing/2014/main" id="{59F2419E-52E8-83CC-B675-B222C996718C}"/>
                </a:ext>
              </a:extLst>
            </p:cNvPr>
            <p:cNvGrpSpPr/>
            <p:nvPr/>
          </p:nvGrpSpPr>
          <p:grpSpPr>
            <a:xfrm>
              <a:off x="4683272" y="5144488"/>
              <a:ext cx="1872865" cy="1109297"/>
              <a:chOff x="5557348" y="1482245"/>
              <a:chExt cx="1872865" cy="1109297"/>
            </a:xfrm>
          </p:grpSpPr>
          <p:sp>
            <p:nvSpPr>
              <p:cNvPr id="15" name="Rectangle : coins arrondis 14">
                <a:extLst>
                  <a:ext uri="{FF2B5EF4-FFF2-40B4-BE49-F238E27FC236}">
                    <a16:creationId xmlns:a16="http://schemas.microsoft.com/office/drawing/2014/main" id="{88F786F6-3B6D-93C3-7789-C5EAC6B78C73}"/>
                  </a:ext>
                </a:extLst>
              </p:cNvPr>
              <p:cNvSpPr/>
              <p:nvPr/>
            </p:nvSpPr>
            <p:spPr>
              <a:xfrm>
                <a:off x="5557348" y="1906584"/>
                <a:ext cx="1872865" cy="684958"/>
              </a:xfrm>
              <a:prstGeom prst="roundRect">
                <a:avLst>
                  <a:gd name="adj" fmla="val 15858"/>
                </a:avLst>
              </a:prstGeom>
              <a:solidFill>
                <a:schemeClr val="bg1"/>
              </a:solidFill>
              <a:ln>
                <a:solidFill>
                  <a:srgbClr val="70B1B6"/>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0" lang="ar-MA" sz="2000" b="1" i="0" u="none" strike="noStrike" kern="1200" cap="none" spc="0" normalizeH="0" baseline="0" noProof="0" dirty="0">
                    <a:ln>
                      <a:noFill/>
                    </a:ln>
                    <a:solidFill>
                      <a:prstClr val="black"/>
                    </a:solidFill>
                    <a:effectLst/>
                    <a:uLnTx/>
                    <a:uFillTx/>
                    <a:latin typeface="Microsoft Uighur" panose="02000000000000000000" pitchFamily="2" charset="-78"/>
                    <a:ea typeface="Calibri" panose="020F0502020204030204" pitchFamily="34" charset="0"/>
                    <a:cs typeface="Microsoft Uighur" panose="02000000000000000000" pitchFamily="2" charset="-78"/>
                  </a:rPr>
                  <a:t>د – م – ر – ب – س – ف - ل</a:t>
                </a:r>
              </a:p>
            </p:txBody>
          </p:sp>
          <p:sp>
            <p:nvSpPr>
              <p:cNvPr id="16" name="Rectangle : coins arrondis 15">
                <a:extLst>
                  <a:ext uri="{FF2B5EF4-FFF2-40B4-BE49-F238E27FC236}">
                    <a16:creationId xmlns:a16="http://schemas.microsoft.com/office/drawing/2014/main" id="{7D02826B-183B-F7F0-387A-D678DEDE4854}"/>
                  </a:ext>
                </a:extLst>
              </p:cNvPr>
              <p:cNvSpPr/>
              <p:nvPr/>
            </p:nvSpPr>
            <p:spPr>
              <a:xfrm>
                <a:off x="5557348" y="1482245"/>
                <a:ext cx="1872865" cy="353146"/>
              </a:xfrm>
              <a:prstGeom prst="roundRect">
                <a:avLst>
                  <a:gd name="adj" fmla="val 50000"/>
                </a:avLst>
              </a:prstGeom>
              <a:solidFill>
                <a:srgbClr val="0097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0" lang="ar-MA" b="1" i="0" u="none" strike="noStrike" kern="0" cap="none" spc="0" normalizeH="0" baseline="0" noProof="0" dirty="0">
                    <a:ln>
                      <a:noFill/>
                    </a:ln>
                    <a:solidFill>
                      <a:schemeClr val="bg1"/>
                    </a:solidFill>
                    <a:effectLst/>
                    <a:uLnTx/>
                    <a:uFillTx/>
                    <a:latin typeface="Microsoft Uighur" panose="02000000000000000000" pitchFamily="2" charset="-78"/>
                    <a:cs typeface="Microsoft Uighur" panose="02000000000000000000" pitchFamily="2" charset="-78"/>
                  </a:rPr>
                  <a:t>القراءة</a:t>
                </a:r>
              </a:p>
            </p:txBody>
          </p:sp>
        </p:grpSp>
        <p:grpSp>
          <p:nvGrpSpPr>
            <p:cNvPr id="17" name="Groupe 16">
              <a:extLst>
                <a:ext uri="{FF2B5EF4-FFF2-40B4-BE49-F238E27FC236}">
                  <a16:creationId xmlns:a16="http://schemas.microsoft.com/office/drawing/2014/main" id="{5A1D4BFB-5092-CCF8-57E7-B8C2F948FDED}"/>
                </a:ext>
              </a:extLst>
            </p:cNvPr>
            <p:cNvGrpSpPr/>
            <p:nvPr/>
          </p:nvGrpSpPr>
          <p:grpSpPr>
            <a:xfrm>
              <a:off x="2582287" y="5144488"/>
              <a:ext cx="1872865" cy="1109297"/>
              <a:chOff x="5413031" y="1482245"/>
              <a:chExt cx="1872865" cy="1109297"/>
            </a:xfrm>
          </p:grpSpPr>
          <p:sp>
            <p:nvSpPr>
              <p:cNvPr id="18" name="Rectangle : coins arrondis 17">
                <a:extLst>
                  <a:ext uri="{FF2B5EF4-FFF2-40B4-BE49-F238E27FC236}">
                    <a16:creationId xmlns:a16="http://schemas.microsoft.com/office/drawing/2014/main" id="{FAA43CFF-74F8-569E-9759-FDD1FD083C6C}"/>
                  </a:ext>
                </a:extLst>
              </p:cNvPr>
              <p:cNvSpPr/>
              <p:nvPr/>
            </p:nvSpPr>
            <p:spPr>
              <a:xfrm>
                <a:off x="5413031" y="1906584"/>
                <a:ext cx="1872865" cy="684958"/>
              </a:xfrm>
              <a:prstGeom prst="roundRect">
                <a:avLst>
                  <a:gd name="adj" fmla="val 15858"/>
                </a:avLst>
              </a:prstGeom>
              <a:solidFill>
                <a:schemeClr val="bg1"/>
              </a:solidFill>
              <a:ln>
                <a:solidFill>
                  <a:srgbClr val="70B1B6"/>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prstClr val="black"/>
                    </a:solidFill>
                    <a:effectLst/>
                    <a:uLnTx/>
                    <a:uFillTx/>
                    <a:latin typeface="Microsoft Uighur" panose="02000000000000000000" pitchFamily="2" charset="-78"/>
                    <a:ea typeface="Calibri" panose="020F0502020204030204" pitchFamily="34" charset="0"/>
                    <a:cs typeface="Microsoft Uighur" panose="02000000000000000000" pitchFamily="2" charset="-78"/>
                  </a:rPr>
                  <a:t>الحروف المقدمة: مقاطع وكلمات</a:t>
                </a:r>
              </a:p>
            </p:txBody>
          </p:sp>
          <p:sp>
            <p:nvSpPr>
              <p:cNvPr id="19" name="Rectangle : coins arrondis 18">
                <a:extLst>
                  <a:ext uri="{FF2B5EF4-FFF2-40B4-BE49-F238E27FC236}">
                    <a16:creationId xmlns:a16="http://schemas.microsoft.com/office/drawing/2014/main" id="{E6512D56-5480-A136-94E3-C3FE86C550BA}"/>
                  </a:ext>
                </a:extLst>
              </p:cNvPr>
              <p:cNvSpPr/>
              <p:nvPr/>
            </p:nvSpPr>
            <p:spPr>
              <a:xfrm>
                <a:off x="5413031" y="1482245"/>
                <a:ext cx="1872865" cy="353146"/>
              </a:xfrm>
              <a:prstGeom prst="roundRect">
                <a:avLst>
                  <a:gd name="adj" fmla="val 50000"/>
                </a:avLst>
              </a:prstGeom>
              <a:solidFill>
                <a:srgbClr val="0097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1800" b="1" i="0" u="none" strike="noStrike" kern="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خط/ نقل / إملاء</a:t>
                </a:r>
              </a:p>
            </p:txBody>
          </p:sp>
        </p:grpSp>
        <p:grpSp>
          <p:nvGrpSpPr>
            <p:cNvPr id="20" name="Groupe 19">
              <a:extLst>
                <a:ext uri="{FF2B5EF4-FFF2-40B4-BE49-F238E27FC236}">
                  <a16:creationId xmlns:a16="http://schemas.microsoft.com/office/drawing/2014/main" id="{5BC1F45B-57AA-2F95-EA65-14C37B4E34C1}"/>
                </a:ext>
              </a:extLst>
            </p:cNvPr>
            <p:cNvGrpSpPr/>
            <p:nvPr/>
          </p:nvGrpSpPr>
          <p:grpSpPr>
            <a:xfrm>
              <a:off x="481302" y="5144488"/>
              <a:ext cx="1872865" cy="1109297"/>
              <a:chOff x="5692876" y="1482245"/>
              <a:chExt cx="1872865" cy="1109297"/>
            </a:xfrm>
          </p:grpSpPr>
          <p:sp>
            <p:nvSpPr>
              <p:cNvPr id="21" name="Rectangle : coins arrondis 20">
                <a:extLst>
                  <a:ext uri="{FF2B5EF4-FFF2-40B4-BE49-F238E27FC236}">
                    <a16:creationId xmlns:a16="http://schemas.microsoft.com/office/drawing/2014/main" id="{FB9F1961-C2B7-957A-2531-F2F623220F76}"/>
                  </a:ext>
                </a:extLst>
              </p:cNvPr>
              <p:cNvSpPr/>
              <p:nvPr/>
            </p:nvSpPr>
            <p:spPr>
              <a:xfrm>
                <a:off x="5692876" y="1906584"/>
                <a:ext cx="1872865" cy="684958"/>
              </a:xfrm>
              <a:prstGeom prst="roundRect">
                <a:avLst>
                  <a:gd name="adj" fmla="val 15858"/>
                </a:avLst>
              </a:prstGeom>
              <a:solidFill>
                <a:schemeClr val="bg1"/>
              </a:solidFill>
              <a:ln>
                <a:solidFill>
                  <a:srgbClr val="70B1B6"/>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0" lang="ar-MA" sz="2000" b="1" i="0" u="none" strike="noStrike" kern="1200" cap="none" spc="0" normalizeH="0" baseline="0" noProof="0" dirty="0">
                    <a:ln>
                      <a:noFill/>
                    </a:ln>
                    <a:solidFill>
                      <a:prstClr val="black"/>
                    </a:solidFill>
                    <a:effectLst/>
                    <a:uLnTx/>
                    <a:uFillTx/>
                    <a:latin typeface="Microsoft Uighur" panose="02000000000000000000" pitchFamily="2" charset="-78"/>
                    <a:ea typeface="Calibri" panose="020F0502020204030204" pitchFamily="34" charset="0"/>
                    <a:cs typeface="Microsoft Uighur" panose="02000000000000000000" pitchFamily="2" charset="-78"/>
                  </a:rPr>
                  <a:t>اسمي...</a:t>
                </a:r>
                <a:endParaRPr kumimoji="0" lang="fr-MA" sz="2000" b="1" i="0" u="none" strike="noStrike" kern="1200" cap="none" spc="0" normalizeH="0" baseline="0" noProof="0" dirty="0">
                  <a:ln>
                    <a:noFill/>
                  </a:ln>
                  <a:solidFill>
                    <a:prstClr val="black"/>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a:p>
                <a:pPr algn="ctr"/>
                <a:r>
                  <a:rPr kumimoji="0" lang="ar-MA" sz="2000" b="1" i="0" u="none" strike="noStrike" kern="1200" cap="none" spc="0" normalizeH="0" baseline="0" noProof="0" dirty="0">
                    <a:ln>
                      <a:noFill/>
                    </a:ln>
                    <a:solidFill>
                      <a:prstClr val="black"/>
                    </a:solidFill>
                    <a:effectLst/>
                    <a:uLnTx/>
                    <a:uFillTx/>
                    <a:latin typeface="Microsoft Uighur" panose="02000000000000000000" pitchFamily="2" charset="-78"/>
                    <a:ea typeface="Calibri" panose="020F0502020204030204" pitchFamily="34" charset="0"/>
                    <a:cs typeface="Microsoft Uighur" panose="02000000000000000000" pitchFamily="2" charset="-78"/>
                  </a:rPr>
                  <a:t>التعليق على صورة</a:t>
                </a:r>
              </a:p>
            </p:txBody>
          </p:sp>
          <p:sp>
            <p:nvSpPr>
              <p:cNvPr id="22" name="Rectangle : coins arrondis 21">
                <a:extLst>
                  <a:ext uri="{FF2B5EF4-FFF2-40B4-BE49-F238E27FC236}">
                    <a16:creationId xmlns:a16="http://schemas.microsoft.com/office/drawing/2014/main" id="{AEB07C10-4047-F463-D921-83E35DEE6C25}"/>
                  </a:ext>
                </a:extLst>
              </p:cNvPr>
              <p:cNvSpPr/>
              <p:nvPr/>
            </p:nvSpPr>
            <p:spPr>
              <a:xfrm>
                <a:off x="5692876" y="1482245"/>
                <a:ext cx="1872865" cy="353146"/>
              </a:xfrm>
              <a:prstGeom prst="roundRect">
                <a:avLst>
                  <a:gd name="adj" fmla="val 50000"/>
                </a:avLst>
              </a:prstGeom>
              <a:solidFill>
                <a:srgbClr val="0097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0" lang="ar-MA" b="1" i="0" u="none" strike="noStrike" kern="0" cap="none" spc="0" normalizeH="0" baseline="0" noProof="0" dirty="0">
                    <a:ln>
                      <a:noFill/>
                    </a:ln>
                    <a:solidFill>
                      <a:schemeClr val="bg1"/>
                    </a:solidFill>
                    <a:effectLst/>
                    <a:uLnTx/>
                    <a:uFillTx/>
                    <a:latin typeface="Microsoft Uighur" panose="02000000000000000000" pitchFamily="2" charset="-78"/>
                    <a:cs typeface="Microsoft Uighur" panose="02000000000000000000" pitchFamily="2" charset="-78"/>
                  </a:rPr>
                  <a:t>الإنتاج الكتابي</a:t>
                </a:r>
              </a:p>
            </p:txBody>
          </p:sp>
        </p:grpSp>
      </p:grpSp>
    </p:spTree>
    <p:extLst>
      <p:ext uri="{BB962C8B-B14F-4D97-AF65-F5344CB8AC3E}">
        <p14:creationId xmlns:p14="http://schemas.microsoft.com/office/powerpoint/2010/main" val="21347780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5895EA-500B-A2EA-8741-33CB5B01D64E}"/>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5830958E-6519-631D-09AB-F3B29658A81F}"/>
              </a:ext>
            </a:extLst>
          </p:cNvPr>
          <p:cNvSpPr/>
          <p:nvPr/>
        </p:nvSpPr>
        <p:spPr>
          <a:xfrm>
            <a:off x="312517" y="636608"/>
            <a:ext cx="8518967" cy="5787341"/>
          </a:xfrm>
          <a:prstGeom prst="roundRect">
            <a:avLst>
              <a:gd name="adj" fmla="val 2439"/>
            </a:avLst>
          </a:prstGeom>
          <a:solidFill>
            <a:srgbClr val="F4FAFA"/>
          </a:solidFill>
          <a:ln w="28575">
            <a:solidFill>
              <a:srgbClr val="00566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Freeform 7">
            <a:extLst>
              <a:ext uri="{FF2B5EF4-FFF2-40B4-BE49-F238E27FC236}">
                <a16:creationId xmlns:a16="http://schemas.microsoft.com/office/drawing/2014/main" id="{5860788A-2B96-8292-460F-2EB649FA16BE}"/>
              </a:ext>
            </a:extLst>
          </p:cNvPr>
          <p:cNvSpPr/>
          <p:nvPr/>
        </p:nvSpPr>
        <p:spPr>
          <a:xfrm>
            <a:off x="625110" y="227366"/>
            <a:ext cx="622415" cy="562981"/>
          </a:xfrm>
          <a:custGeom>
            <a:avLst/>
            <a:gdLst/>
            <a:ahLst/>
            <a:cxnLst/>
            <a:rect l="l" t="t" r="r" b="b"/>
            <a:pathLst>
              <a:path w="1239167" h="1189600">
                <a:moveTo>
                  <a:pt x="0" y="0"/>
                </a:moveTo>
                <a:lnTo>
                  <a:pt x="1239167" y="0"/>
                </a:lnTo>
                <a:lnTo>
                  <a:pt x="1239167" y="1189600"/>
                </a:lnTo>
                <a:lnTo>
                  <a:pt x="0" y="11896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fr-MA" sz="428" dirty="0">
              <a:latin typeface="Dosis" pitchFamily="2" charset="0"/>
            </a:endParaRPr>
          </a:p>
        </p:txBody>
      </p:sp>
      <p:sp>
        <p:nvSpPr>
          <p:cNvPr id="96" name="Rectangle : coins arrondis 95">
            <a:extLst>
              <a:ext uri="{FF2B5EF4-FFF2-40B4-BE49-F238E27FC236}">
                <a16:creationId xmlns:a16="http://schemas.microsoft.com/office/drawing/2014/main" id="{E0333FE4-6E11-D79D-A877-E1EA1D41C798}"/>
              </a:ext>
            </a:extLst>
          </p:cNvPr>
          <p:cNvSpPr/>
          <p:nvPr/>
        </p:nvSpPr>
        <p:spPr>
          <a:xfrm flipH="1" flipV="1">
            <a:off x="2253541" y="368699"/>
            <a:ext cx="4636919" cy="532201"/>
          </a:xfrm>
          <a:prstGeom prst="roundRect">
            <a:avLst>
              <a:gd name="adj" fmla="val 50000"/>
            </a:avLst>
          </a:prstGeom>
          <a:solidFill>
            <a:srgbClr val="005664"/>
          </a:solidFill>
          <a:ln w="13658" cap="flat">
            <a:solidFill>
              <a:srgbClr val="005664"/>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sz="3600" dirty="0">
              <a:solidFill>
                <a:schemeClr val="bg1"/>
              </a:solidFill>
              <a:effectLst>
                <a:outerShdw blurRad="38100" dist="38100" dir="2700000" algn="tl">
                  <a:srgbClr val="000000">
                    <a:alpha val="43137"/>
                  </a:srgbClr>
                </a:outerShdw>
              </a:effectLst>
              <a:latin typeface="Air Strip Arabic" panose="02000500000000000000" pitchFamily="2" charset="-78"/>
              <a:cs typeface="Air Strip Arabic" panose="02000500000000000000" pitchFamily="2" charset="-78"/>
            </a:endParaRPr>
          </a:p>
        </p:txBody>
      </p:sp>
      <p:sp>
        <p:nvSpPr>
          <p:cNvPr id="93" name="TextBox 9">
            <a:extLst>
              <a:ext uri="{FF2B5EF4-FFF2-40B4-BE49-F238E27FC236}">
                <a16:creationId xmlns:a16="http://schemas.microsoft.com/office/drawing/2014/main" id="{65830866-7107-A95C-CB22-C37C6125D1EA}"/>
              </a:ext>
            </a:extLst>
          </p:cNvPr>
          <p:cNvSpPr txBox="1"/>
          <p:nvPr/>
        </p:nvSpPr>
        <p:spPr>
          <a:xfrm>
            <a:off x="2713389" y="554185"/>
            <a:ext cx="3717222" cy="325089"/>
          </a:xfrm>
          <a:prstGeom prst="rect">
            <a:avLst/>
          </a:prstGeom>
        </p:spPr>
        <p:txBody>
          <a:bodyPr lIns="0" tIns="0" rIns="0" bIns="0" rtlCol="0" anchor="t">
            <a:spAutoFit/>
          </a:bodyPr>
          <a:lstStyle/>
          <a:p>
            <a:pPr algn="ctr">
              <a:lnSpc>
                <a:spcPts val="2075"/>
              </a:lnSpc>
            </a:pPr>
            <a:r>
              <a:rPr lang="ar-MA" sz="3000" b="1" dirty="0">
                <a:solidFill>
                  <a:schemeClr val="bg1"/>
                </a:solidFill>
                <a:latin typeface="Microsoft Uighur" panose="02000000000000000000" pitchFamily="2" charset="-78"/>
                <a:cs typeface="Microsoft Uighur" panose="02000000000000000000" pitchFamily="2" charset="-78"/>
              </a:rPr>
              <a:t>تنظيم حصص الأسبوع التربوي الثالث</a:t>
            </a:r>
          </a:p>
        </p:txBody>
      </p:sp>
      <p:sp>
        <p:nvSpPr>
          <p:cNvPr id="117" name="ZoneTexte 5">
            <a:extLst>
              <a:ext uri="{FF2B5EF4-FFF2-40B4-BE49-F238E27FC236}">
                <a16:creationId xmlns:a16="http://schemas.microsoft.com/office/drawing/2014/main" id="{04357512-11A3-CE96-C670-799FAE23D804}"/>
              </a:ext>
            </a:extLst>
          </p:cNvPr>
          <p:cNvSpPr txBox="1"/>
          <p:nvPr/>
        </p:nvSpPr>
        <p:spPr>
          <a:xfrm>
            <a:off x="7398676" y="277065"/>
            <a:ext cx="1432807" cy="3693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b="1" i="1" u="none" strike="noStrike" kern="1200" cap="none" spc="0" normalizeH="0" baseline="0" noProof="0" dirty="0">
                <a:ln>
                  <a:noFill/>
                </a:ln>
                <a:solidFill>
                  <a:prstClr val="black">
                    <a:lumMod val="50000"/>
                    <a:lumOff val="50000"/>
                  </a:prstClr>
                </a:solidFill>
                <a:effectLst/>
                <a:uLnTx/>
                <a:uFillTx/>
                <a:latin typeface="Microsoft Uighur" panose="02000000000000000000" pitchFamily="2" charset="-78"/>
                <a:cs typeface="Microsoft Uighur" panose="02000000000000000000" pitchFamily="2" charset="-78"/>
              </a:rPr>
              <a:t>خاص بالأستاذ</a:t>
            </a:r>
            <a:endParaRPr kumimoji="0" lang="fr-MA" b="1" i="1" u="none" strike="noStrike" kern="1200" cap="none" spc="0" normalizeH="0" baseline="0" noProof="0" dirty="0">
              <a:ln>
                <a:noFill/>
              </a:ln>
              <a:solidFill>
                <a:prstClr val="black">
                  <a:lumMod val="50000"/>
                  <a:lumOff val="50000"/>
                </a:prstClr>
              </a:solidFill>
              <a:effectLst/>
              <a:uLnTx/>
              <a:uFillTx/>
              <a:latin typeface="Microsoft Uighur" panose="02000000000000000000" pitchFamily="2" charset="-78"/>
              <a:cs typeface="Microsoft Uighur" panose="02000000000000000000" pitchFamily="2" charset="-78"/>
            </a:endParaRPr>
          </a:p>
        </p:txBody>
      </p:sp>
      <p:grpSp>
        <p:nvGrpSpPr>
          <p:cNvPr id="27" name="Groupe 26">
            <a:extLst>
              <a:ext uri="{FF2B5EF4-FFF2-40B4-BE49-F238E27FC236}">
                <a16:creationId xmlns:a16="http://schemas.microsoft.com/office/drawing/2014/main" id="{D7DB7DAC-5D09-5C48-5581-D9FDE23F0A4E}"/>
              </a:ext>
            </a:extLst>
          </p:cNvPr>
          <p:cNvGrpSpPr/>
          <p:nvPr/>
        </p:nvGrpSpPr>
        <p:grpSpPr>
          <a:xfrm>
            <a:off x="577487" y="2692478"/>
            <a:ext cx="3798383" cy="1778703"/>
            <a:chOff x="577487" y="2726495"/>
            <a:chExt cx="3798383" cy="1778703"/>
          </a:xfrm>
        </p:grpSpPr>
        <p:sp>
          <p:nvSpPr>
            <p:cNvPr id="11" name="Rectangle : coins arrondis 18 - 3">
              <a:extLst>
                <a:ext uri="{FF2B5EF4-FFF2-40B4-BE49-F238E27FC236}">
                  <a16:creationId xmlns:a16="http://schemas.microsoft.com/office/drawing/2014/main" id="{EBB75370-7BEA-2D13-5DC9-DD638E256E15}"/>
                </a:ext>
              </a:extLst>
            </p:cNvPr>
            <p:cNvSpPr/>
            <p:nvPr/>
          </p:nvSpPr>
          <p:spPr>
            <a:xfrm>
              <a:off x="577487" y="3136707"/>
              <a:ext cx="3096000" cy="1368491"/>
            </a:xfrm>
            <a:prstGeom prst="roundRect">
              <a:avLst/>
            </a:prstGeom>
            <a:solidFill>
              <a:srgbClr val="D6E9EA"/>
            </a:solidFill>
            <a:ln>
              <a:solidFill>
                <a:srgbClr val="D6E9EA"/>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71454" marR="0" lvl="0" indent="-171454" algn="just" defTabSz="342908" rtl="1"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ar-MA" sz="2000" i="0" u="none" strike="noStrike" kern="1200" cap="none" spc="0" normalizeH="0" baseline="0" noProof="0" dirty="0">
                  <a:ln>
                    <a:noFill/>
                  </a:ln>
                  <a:solidFill>
                    <a:srgbClr val="106585"/>
                  </a:solidFill>
                  <a:effectLst/>
                  <a:uLnTx/>
                  <a:uFillTx/>
                  <a:latin typeface="Microsoft Uighur" panose="02000000000000000000" pitchFamily="2" charset="-78"/>
                  <a:cs typeface="Microsoft Uighur" panose="02000000000000000000" pitchFamily="2" charset="-78"/>
                </a:rPr>
                <a:t>استماع وتحدث</a:t>
              </a:r>
            </a:p>
            <a:p>
              <a:pPr marL="171454" marR="0" lvl="0" indent="-171454" algn="just" defTabSz="342908" rtl="1"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ar-MA" sz="2000" i="0" u="none" strike="noStrike" kern="1200" cap="none" spc="0" normalizeH="0" baseline="0" noProof="0" dirty="0">
                  <a:ln>
                    <a:noFill/>
                  </a:ln>
                  <a:solidFill>
                    <a:srgbClr val="106585"/>
                  </a:solidFill>
                  <a:effectLst/>
                  <a:uLnTx/>
                  <a:uFillTx/>
                  <a:latin typeface="Microsoft Uighur" panose="02000000000000000000" pitchFamily="2" charset="-78"/>
                  <a:cs typeface="Microsoft Uighur" panose="02000000000000000000" pitchFamily="2" charset="-78"/>
                </a:rPr>
                <a:t>قراءة : حرف السين  مع التنوين - دمج</a:t>
              </a:r>
            </a:p>
            <a:p>
              <a:pPr marL="171454" marR="0" lvl="0" indent="-171454" algn="just" defTabSz="342908" rtl="1"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ar-MA" sz="2000" i="0" u="none" strike="noStrike" kern="1200" cap="none" spc="0" normalizeH="0" baseline="0" noProof="0" dirty="0">
                  <a:ln>
                    <a:noFill/>
                  </a:ln>
                  <a:solidFill>
                    <a:srgbClr val="106585"/>
                  </a:solidFill>
                  <a:effectLst/>
                  <a:uLnTx/>
                  <a:uFillTx/>
                  <a:latin typeface="Microsoft Uighur" panose="02000000000000000000" pitchFamily="2" charset="-78"/>
                  <a:cs typeface="Microsoft Uighur" panose="02000000000000000000" pitchFamily="2" charset="-78"/>
                </a:rPr>
                <a:t>خط : رسم الحرف مع التنوين</a:t>
              </a:r>
            </a:p>
            <a:p>
              <a:pPr marL="171454" marR="0" lvl="0" indent="-171454" algn="just" defTabSz="342908" rtl="1" eaLnBrk="1" fontAlgn="auto" latinLnBrk="0" hangingPunct="1">
                <a:lnSpc>
                  <a:spcPct val="100000"/>
                </a:lnSpc>
                <a:spcBef>
                  <a:spcPts val="0"/>
                </a:spcBef>
                <a:spcAft>
                  <a:spcPts val="300"/>
                </a:spcAft>
                <a:buClrTx/>
                <a:buSzTx/>
                <a:buFont typeface="Arial" panose="020B0604020202020204" pitchFamily="34" charset="0"/>
                <a:buChar char="•"/>
                <a:tabLst/>
                <a:defRPr/>
              </a:pPr>
              <a:r>
                <a:rPr lang="ar-MA" sz="2000" dirty="0">
                  <a:solidFill>
                    <a:srgbClr val="106585"/>
                  </a:solidFill>
                  <a:latin typeface="Microsoft Uighur" panose="02000000000000000000" pitchFamily="2" charset="-78"/>
                  <a:cs typeface="Microsoft Uighur" panose="02000000000000000000" pitchFamily="2" charset="-78"/>
                </a:rPr>
                <a:t>نقل</a:t>
              </a:r>
              <a:endParaRPr kumimoji="0" lang="ar-MA" sz="2000" i="0" u="none" strike="noStrike" kern="1200" cap="none" spc="0" normalizeH="0" baseline="0" noProof="0" dirty="0">
                <a:ln>
                  <a:noFill/>
                </a:ln>
                <a:solidFill>
                  <a:srgbClr val="106585"/>
                </a:solidFill>
                <a:effectLst/>
                <a:uLnTx/>
                <a:uFillTx/>
                <a:latin typeface="Microsoft Uighur" panose="02000000000000000000" pitchFamily="2" charset="-78"/>
                <a:cs typeface="Microsoft Uighur" panose="02000000000000000000" pitchFamily="2" charset="-78"/>
              </a:endParaRPr>
            </a:p>
          </p:txBody>
        </p:sp>
        <p:sp>
          <p:nvSpPr>
            <p:cNvPr id="38" name="Oval 97">
              <a:extLst>
                <a:ext uri="{FF2B5EF4-FFF2-40B4-BE49-F238E27FC236}">
                  <a16:creationId xmlns:a16="http://schemas.microsoft.com/office/drawing/2014/main" id="{0AAF736D-DDC2-7A29-09A3-68E8103F6906}"/>
                </a:ext>
              </a:extLst>
            </p:cNvPr>
            <p:cNvSpPr/>
            <p:nvPr/>
          </p:nvSpPr>
          <p:spPr>
            <a:xfrm>
              <a:off x="3547870" y="2726495"/>
              <a:ext cx="828000" cy="828000"/>
            </a:xfrm>
            <a:prstGeom prst="ellipse">
              <a:avLst/>
            </a:prstGeom>
            <a:solidFill>
              <a:srgbClr val="106585"/>
            </a:solidFill>
            <a:ln>
              <a:solidFill>
                <a:srgbClr val="D6E9EA"/>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rPr>
                <a:t>اليوم</a:t>
              </a:r>
              <a:endParaRPr kumimoji="0" lang="ar-MA" sz="24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endParaRPr>
            </a:p>
            <a:p>
              <a:pPr marL="0" marR="0" lvl="0" indent="0" algn="ctr" defTabSz="914400" rtl="0" eaLnBrk="1" fontAlgn="auto" latinLnBrk="0" hangingPunct="1">
                <a:spcBef>
                  <a:spcPts val="0"/>
                </a:spcBef>
                <a:buClrTx/>
                <a:buSzTx/>
                <a:buFontTx/>
                <a:buNone/>
                <a:tabLst/>
                <a:defRPr/>
              </a:pPr>
              <a:r>
                <a:rPr kumimoji="0" lang="ar-MA" sz="24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rPr>
                <a:t> </a:t>
              </a:r>
              <a:r>
                <a:rPr kumimoji="0" lang="ar-MA" sz="32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rPr>
                <a:t>4</a:t>
              </a:r>
              <a:endParaRPr kumimoji="0" lang="en-US" sz="24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endParaRPr>
            </a:p>
          </p:txBody>
        </p:sp>
      </p:grpSp>
      <p:grpSp>
        <p:nvGrpSpPr>
          <p:cNvPr id="26" name="Groupe 25">
            <a:extLst>
              <a:ext uri="{FF2B5EF4-FFF2-40B4-BE49-F238E27FC236}">
                <a16:creationId xmlns:a16="http://schemas.microsoft.com/office/drawing/2014/main" id="{74DCA925-C743-B5C5-55DB-88AEA15D8644}"/>
              </a:ext>
            </a:extLst>
          </p:cNvPr>
          <p:cNvGrpSpPr/>
          <p:nvPr/>
        </p:nvGrpSpPr>
        <p:grpSpPr>
          <a:xfrm>
            <a:off x="577487" y="4391197"/>
            <a:ext cx="3798382" cy="1787747"/>
            <a:chOff x="577487" y="4302703"/>
            <a:chExt cx="3798382" cy="1787747"/>
          </a:xfrm>
        </p:grpSpPr>
        <p:sp>
          <p:nvSpPr>
            <p:cNvPr id="13" name="Rectangle : coins arrondis 18 - 3">
              <a:extLst>
                <a:ext uri="{FF2B5EF4-FFF2-40B4-BE49-F238E27FC236}">
                  <a16:creationId xmlns:a16="http://schemas.microsoft.com/office/drawing/2014/main" id="{8A6B7A31-68F3-68E7-42F7-7671EAFDA068}"/>
                </a:ext>
              </a:extLst>
            </p:cNvPr>
            <p:cNvSpPr/>
            <p:nvPr/>
          </p:nvSpPr>
          <p:spPr>
            <a:xfrm>
              <a:off x="577487" y="4721959"/>
              <a:ext cx="3096000" cy="1368491"/>
            </a:xfrm>
            <a:prstGeom prst="roundRect">
              <a:avLst/>
            </a:prstGeom>
            <a:solidFill>
              <a:srgbClr val="D6E9EA"/>
            </a:solidFill>
            <a:ln>
              <a:solidFill>
                <a:srgbClr val="D6E9EA"/>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71454" marR="0" lvl="0" indent="-171454" algn="just" defTabSz="342908" rtl="1"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ar-MA" sz="2000" i="0" u="none" strike="noStrike" kern="1200" cap="none" spc="0" normalizeH="0" baseline="0" noProof="0" dirty="0">
                  <a:ln>
                    <a:noFill/>
                  </a:ln>
                  <a:solidFill>
                    <a:srgbClr val="106585"/>
                  </a:solidFill>
                  <a:effectLst/>
                  <a:uLnTx/>
                  <a:uFillTx/>
                  <a:latin typeface="Microsoft Uighur" panose="02000000000000000000" pitchFamily="2" charset="-78"/>
                  <a:cs typeface="Microsoft Uighur" panose="02000000000000000000" pitchFamily="2" charset="-78"/>
                </a:rPr>
                <a:t>استماع وتحدث</a:t>
              </a:r>
            </a:p>
            <a:p>
              <a:pPr marL="171454" marR="0" lvl="0" indent="-171454" algn="just" defTabSz="342908" rtl="1"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ar-MA" sz="2000" i="0" u="none" strike="noStrike" kern="1200" cap="none" spc="0" normalizeH="0" baseline="0" noProof="0" dirty="0">
                  <a:ln>
                    <a:noFill/>
                  </a:ln>
                  <a:solidFill>
                    <a:srgbClr val="106585"/>
                  </a:solidFill>
                  <a:effectLst/>
                  <a:uLnTx/>
                  <a:uFillTx/>
                  <a:latin typeface="Microsoft Uighur" panose="02000000000000000000" pitchFamily="2" charset="-78"/>
                  <a:cs typeface="Microsoft Uighur" panose="02000000000000000000" pitchFamily="2" charset="-78"/>
                </a:rPr>
                <a:t>قراءة/كتابة :أراجع ما تعلمته</a:t>
              </a:r>
            </a:p>
            <a:p>
              <a:pPr marL="171454" marR="0" lvl="0" indent="-171454" algn="just" defTabSz="342908" rtl="1"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ar-MA" sz="2000" i="0" u="none" strike="noStrike" kern="1200" cap="none" spc="0" normalizeH="0" baseline="0" noProof="0" dirty="0">
                  <a:ln>
                    <a:noFill/>
                  </a:ln>
                  <a:solidFill>
                    <a:srgbClr val="106585"/>
                  </a:solidFill>
                  <a:effectLst/>
                  <a:uLnTx/>
                  <a:uFillTx/>
                  <a:latin typeface="Microsoft Uighur" panose="02000000000000000000" pitchFamily="2" charset="-78"/>
                  <a:cs typeface="Microsoft Uighur" panose="02000000000000000000" pitchFamily="2" charset="-78"/>
                </a:rPr>
                <a:t>إنتاج كتابي</a:t>
              </a:r>
            </a:p>
          </p:txBody>
        </p:sp>
        <p:sp>
          <p:nvSpPr>
            <p:cNvPr id="39" name="Oval 98">
              <a:extLst>
                <a:ext uri="{FF2B5EF4-FFF2-40B4-BE49-F238E27FC236}">
                  <a16:creationId xmlns:a16="http://schemas.microsoft.com/office/drawing/2014/main" id="{F32F9BF4-ACDB-F504-2EFB-E5652DEC0D87}"/>
                </a:ext>
              </a:extLst>
            </p:cNvPr>
            <p:cNvSpPr/>
            <p:nvPr/>
          </p:nvSpPr>
          <p:spPr>
            <a:xfrm>
              <a:off x="3547869" y="4302703"/>
              <a:ext cx="828000" cy="828000"/>
            </a:xfrm>
            <a:prstGeom prst="ellipse">
              <a:avLst/>
            </a:prstGeom>
            <a:solidFill>
              <a:srgbClr val="106585"/>
            </a:solidFill>
            <a:ln>
              <a:solidFill>
                <a:srgbClr val="D6E9EA"/>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rPr>
                <a:t>اليوم</a:t>
              </a:r>
              <a:endParaRPr kumimoji="0" lang="ar-MA" sz="24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endParaRPr>
            </a:p>
            <a:p>
              <a:pPr marL="0" marR="0" lvl="0" indent="0" algn="ctr" defTabSz="914400" rtl="0" eaLnBrk="1" fontAlgn="auto" latinLnBrk="0" hangingPunct="1">
                <a:spcBef>
                  <a:spcPts val="0"/>
                </a:spcBef>
                <a:buClrTx/>
                <a:buSzTx/>
                <a:buFontTx/>
                <a:buNone/>
                <a:tabLst/>
                <a:defRPr/>
              </a:pPr>
              <a:r>
                <a:rPr kumimoji="0" lang="ar-MA" sz="24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rPr>
                <a:t> </a:t>
              </a:r>
              <a:r>
                <a:rPr kumimoji="0" lang="ar-MA" sz="32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rPr>
                <a:t>6</a:t>
              </a:r>
              <a:endParaRPr kumimoji="0" lang="en-US" sz="24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endParaRPr>
            </a:p>
          </p:txBody>
        </p:sp>
      </p:grpSp>
      <p:grpSp>
        <p:nvGrpSpPr>
          <p:cNvPr id="43" name="Groupe 42">
            <a:extLst>
              <a:ext uri="{FF2B5EF4-FFF2-40B4-BE49-F238E27FC236}">
                <a16:creationId xmlns:a16="http://schemas.microsoft.com/office/drawing/2014/main" id="{9493E0B1-E4B0-7682-1C62-CC0FB7135A24}"/>
              </a:ext>
            </a:extLst>
          </p:cNvPr>
          <p:cNvGrpSpPr/>
          <p:nvPr/>
        </p:nvGrpSpPr>
        <p:grpSpPr>
          <a:xfrm>
            <a:off x="577487" y="1008663"/>
            <a:ext cx="3798384" cy="1763800"/>
            <a:chOff x="577487" y="1156146"/>
            <a:chExt cx="3798384" cy="1763800"/>
          </a:xfrm>
        </p:grpSpPr>
        <p:sp>
          <p:nvSpPr>
            <p:cNvPr id="10" name="Rectangle : coins arrondis 18 - 3">
              <a:extLst>
                <a:ext uri="{FF2B5EF4-FFF2-40B4-BE49-F238E27FC236}">
                  <a16:creationId xmlns:a16="http://schemas.microsoft.com/office/drawing/2014/main" id="{B207CAE5-9845-5CFA-99B6-335635D41D53}"/>
                </a:ext>
              </a:extLst>
            </p:cNvPr>
            <p:cNvSpPr/>
            <p:nvPr/>
          </p:nvSpPr>
          <p:spPr>
            <a:xfrm>
              <a:off x="577487" y="1551455"/>
              <a:ext cx="3096000" cy="1368491"/>
            </a:xfrm>
            <a:prstGeom prst="roundRect">
              <a:avLst/>
            </a:prstGeom>
            <a:solidFill>
              <a:srgbClr val="D6E9EA"/>
            </a:solidFill>
            <a:ln>
              <a:solidFill>
                <a:srgbClr val="D6E9EA"/>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71454" marR="0" lvl="0" indent="-171454" algn="just" defTabSz="342908" rtl="1"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ar-MA" sz="2000" i="0" u="none" strike="noStrike" kern="1200" cap="none" spc="0" normalizeH="0" baseline="0" noProof="0" dirty="0">
                  <a:ln>
                    <a:noFill/>
                  </a:ln>
                  <a:solidFill>
                    <a:srgbClr val="106585"/>
                  </a:solidFill>
                  <a:effectLst/>
                  <a:uLnTx/>
                  <a:uFillTx/>
                  <a:latin typeface="Microsoft Uighur" panose="02000000000000000000" pitchFamily="2" charset="-78"/>
                  <a:cs typeface="Microsoft Uighur" panose="02000000000000000000" pitchFamily="2" charset="-78"/>
                </a:rPr>
                <a:t>استماع وتحدث</a:t>
              </a:r>
            </a:p>
            <a:p>
              <a:pPr marL="171454" marR="0" lvl="0" indent="-171454" algn="just" defTabSz="342908" rtl="1"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ar-MA" sz="2000" i="0" u="none" strike="noStrike" kern="1200" cap="none" spc="0" normalizeH="0" baseline="0" noProof="0" dirty="0">
                  <a:ln>
                    <a:noFill/>
                  </a:ln>
                  <a:solidFill>
                    <a:srgbClr val="106585"/>
                  </a:solidFill>
                  <a:effectLst/>
                  <a:uLnTx/>
                  <a:uFillTx/>
                  <a:latin typeface="Microsoft Uighur" panose="02000000000000000000" pitchFamily="2" charset="-78"/>
                  <a:cs typeface="Microsoft Uighur" panose="02000000000000000000" pitchFamily="2" charset="-78"/>
                </a:rPr>
                <a:t>قراءة : حرف الباء مع التنوين - دمج</a:t>
              </a:r>
            </a:p>
            <a:p>
              <a:pPr marL="171454" marR="0" lvl="0" indent="-171454" algn="just" defTabSz="342908" rtl="1"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ar-MA" sz="2000" i="0" u="none" strike="noStrike" kern="1200" cap="none" spc="0" normalizeH="0" baseline="0" noProof="0" dirty="0">
                  <a:ln>
                    <a:noFill/>
                  </a:ln>
                  <a:solidFill>
                    <a:srgbClr val="106585"/>
                  </a:solidFill>
                  <a:effectLst/>
                  <a:uLnTx/>
                  <a:uFillTx/>
                  <a:latin typeface="Microsoft Uighur" panose="02000000000000000000" pitchFamily="2" charset="-78"/>
                  <a:cs typeface="Microsoft Uighur" panose="02000000000000000000" pitchFamily="2" charset="-78"/>
                </a:rPr>
                <a:t>خط : </a:t>
              </a:r>
              <a:r>
                <a:rPr kumimoji="0" lang="ar-MA" i="0" u="none" strike="noStrike" kern="1200" cap="none" spc="0" normalizeH="0" baseline="0" noProof="0" dirty="0">
                  <a:ln>
                    <a:noFill/>
                  </a:ln>
                  <a:solidFill>
                    <a:srgbClr val="106585"/>
                  </a:solidFill>
                  <a:effectLst/>
                  <a:uLnTx/>
                  <a:uFillTx/>
                  <a:latin typeface="Microsoft Uighur" panose="02000000000000000000" pitchFamily="2" charset="-78"/>
                  <a:cs typeface="Microsoft Uighur" panose="02000000000000000000" pitchFamily="2" charset="-78"/>
                </a:rPr>
                <a:t>رسم الحرف مع التنوين</a:t>
              </a:r>
              <a:endParaRPr kumimoji="0" lang="ar-MA" sz="2000" i="0" u="none" strike="noStrike" kern="1200" cap="none" spc="0" normalizeH="0" baseline="0" noProof="0" dirty="0">
                <a:ln>
                  <a:noFill/>
                </a:ln>
                <a:solidFill>
                  <a:srgbClr val="106585"/>
                </a:solidFill>
                <a:effectLst/>
                <a:uLnTx/>
                <a:uFillTx/>
                <a:latin typeface="Microsoft Uighur" panose="02000000000000000000" pitchFamily="2" charset="-78"/>
                <a:cs typeface="Microsoft Uighur" panose="02000000000000000000" pitchFamily="2" charset="-78"/>
              </a:endParaRPr>
            </a:p>
          </p:txBody>
        </p:sp>
        <p:sp>
          <p:nvSpPr>
            <p:cNvPr id="37" name="Oval 96">
              <a:extLst>
                <a:ext uri="{FF2B5EF4-FFF2-40B4-BE49-F238E27FC236}">
                  <a16:creationId xmlns:a16="http://schemas.microsoft.com/office/drawing/2014/main" id="{7365DBA4-9943-94EE-D40F-01A4F7C38211}"/>
                </a:ext>
              </a:extLst>
            </p:cNvPr>
            <p:cNvSpPr/>
            <p:nvPr/>
          </p:nvSpPr>
          <p:spPr>
            <a:xfrm>
              <a:off x="3547871" y="1156146"/>
              <a:ext cx="828000" cy="828000"/>
            </a:xfrm>
            <a:prstGeom prst="ellipse">
              <a:avLst/>
            </a:prstGeom>
            <a:solidFill>
              <a:srgbClr val="106585"/>
            </a:solidFill>
            <a:ln>
              <a:solidFill>
                <a:srgbClr val="D6E9EA"/>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rPr>
                <a:t>اليوم</a:t>
              </a:r>
              <a:endParaRPr kumimoji="0" lang="ar-MA" sz="24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endParaRPr>
            </a:p>
            <a:p>
              <a:pPr marL="0" marR="0" lvl="0" indent="0" algn="ctr" defTabSz="914400" rtl="0" eaLnBrk="1" fontAlgn="auto" latinLnBrk="0" hangingPunct="1">
                <a:spcBef>
                  <a:spcPts val="0"/>
                </a:spcBef>
                <a:buClrTx/>
                <a:buSzTx/>
                <a:buFontTx/>
                <a:buNone/>
                <a:tabLst/>
                <a:defRPr/>
              </a:pPr>
              <a:r>
                <a:rPr kumimoji="0" lang="ar-MA" sz="24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rPr>
                <a:t> </a:t>
              </a:r>
              <a:r>
                <a:rPr kumimoji="0" lang="ar-MA" sz="32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rPr>
                <a:t>2</a:t>
              </a:r>
              <a:endParaRPr kumimoji="0" lang="ar-MA" sz="24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endParaRPr>
            </a:p>
          </p:txBody>
        </p:sp>
      </p:grpSp>
      <p:grpSp>
        <p:nvGrpSpPr>
          <p:cNvPr id="44" name="Groupe 43">
            <a:extLst>
              <a:ext uri="{FF2B5EF4-FFF2-40B4-BE49-F238E27FC236}">
                <a16:creationId xmlns:a16="http://schemas.microsoft.com/office/drawing/2014/main" id="{36673336-42B5-D339-686D-6C08A888ECEB}"/>
              </a:ext>
            </a:extLst>
          </p:cNvPr>
          <p:cNvGrpSpPr/>
          <p:nvPr/>
        </p:nvGrpSpPr>
        <p:grpSpPr>
          <a:xfrm>
            <a:off x="4698861" y="852603"/>
            <a:ext cx="3809630" cy="1938320"/>
            <a:chOff x="4691294" y="1156146"/>
            <a:chExt cx="3809630" cy="1763800"/>
          </a:xfrm>
        </p:grpSpPr>
        <p:sp>
          <p:nvSpPr>
            <p:cNvPr id="18" name="Rectangle : coins arrondis 18 - 3">
              <a:extLst>
                <a:ext uri="{FF2B5EF4-FFF2-40B4-BE49-F238E27FC236}">
                  <a16:creationId xmlns:a16="http://schemas.microsoft.com/office/drawing/2014/main" id="{1E24E317-DE0C-4ABB-0423-9760AE178754}"/>
                </a:ext>
              </a:extLst>
            </p:cNvPr>
            <p:cNvSpPr/>
            <p:nvPr/>
          </p:nvSpPr>
          <p:spPr>
            <a:xfrm>
              <a:off x="4691294" y="1551455"/>
              <a:ext cx="3096000" cy="1368491"/>
            </a:xfrm>
            <a:prstGeom prst="roundRect">
              <a:avLst/>
            </a:prstGeom>
            <a:solidFill>
              <a:srgbClr val="D6E9EA"/>
            </a:solidFill>
            <a:ln>
              <a:solidFill>
                <a:srgbClr val="D6E9EA"/>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71454" marR="0" lvl="0" indent="-171454" algn="just" defTabSz="342908" rtl="1"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ar-MA" sz="2000" i="0" u="none" strike="noStrike" kern="1200" cap="none" spc="0" normalizeH="0" baseline="0" noProof="0" dirty="0">
                  <a:ln>
                    <a:noFill/>
                  </a:ln>
                  <a:solidFill>
                    <a:srgbClr val="106585"/>
                  </a:solidFill>
                  <a:effectLst/>
                  <a:uLnTx/>
                  <a:uFillTx/>
                  <a:latin typeface="Microsoft Uighur" panose="02000000000000000000" pitchFamily="2" charset="-78"/>
                  <a:cs typeface="Microsoft Uighur" panose="02000000000000000000" pitchFamily="2" charset="-78"/>
                </a:rPr>
                <a:t>معجم</a:t>
              </a:r>
            </a:p>
            <a:p>
              <a:pPr marL="171454" marR="0" lvl="0" indent="-171454" algn="just" defTabSz="342908" rtl="1"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ar-MA" sz="2000" i="0" u="none" strike="noStrike" kern="1200" cap="none" spc="0" normalizeH="0" baseline="0" noProof="0" dirty="0">
                  <a:ln>
                    <a:noFill/>
                  </a:ln>
                  <a:solidFill>
                    <a:srgbClr val="106585"/>
                  </a:solidFill>
                  <a:effectLst/>
                  <a:uLnTx/>
                  <a:uFillTx/>
                  <a:latin typeface="Microsoft Uighur" panose="02000000000000000000" pitchFamily="2" charset="-78"/>
                  <a:cs typeface="Microsoft Uighur" panose="02000000000000000000" pitchFamily="2" charset="-78"/>
                </a:rPr>
                <a:t>استماع وتحدث</a:t>
              </a:r>
            </a:p>
            <a:p>
              <a:pPr marL="171454" marR="0" lvl="0" indent="-171454" algn="just" defTabSz="342908" rtl="1"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ar-MA" i="0" u="none" strike="noStrike" kern="1200" cap="none" spc="0" normalizeH="0" baseline="0" noProof="0" dirty="0">
                  <a:ln>
                    <a:noFill/>
                  </a:ln>
                  <a:solidFill>
                    <a:srgbClr val="106585"/>
                  </a:solidFill>
                  <a:effectLst/>
                  <a:uLnTx/>
                  <a:uFillTx/>
                  <a:latin typeface="Microsoft Uighur" panose="02000000000000000000" pitchFamily="2" charset="-78"/>
                  <a:cs typeface="Microsoft Uighur" panose="02000000000000000000" pitchFamily="2" charset="-78"/>
                </a:rPr>
                <a:t>قراءة : حرف الباء مع الحركات القصيرة والطويلة</a:t>
              </a:r>
            </a:p>
            <a:p>
              <a:pPr marL="171454" marR="0" lvl="0" indent="-171454" algn="just" defTabSz="342908" rtl="1"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ar-MA" i="0" u="none" strike="noStrike" kern="1200" cap="none" spc="0" normalizeH="0" baseline="0" noProof="0" dirty="0">
                  <a:ln>
                    <a:noFill/>
                  </a:ln>
                  <a:solidFill>
                    <a:srgbClr val="106585"/>
                  </a:solidFill>
                  <a:effectLst/>
                  <a:uLnTx/>
                  <a:uFillTx/>
                  <a:latin typeface="Microsoft Uighur" panose="02000000000000000000" pitchFamily="2" charset="-78"/>
                  <a:cs typeface="Microsoft Uighur" panose="02000000000000000000" pitchFamily="2" charset="-78"/>
                </a:rPr>
                <a:t>خط : رسم الحرف مع الحركات القصيرة والطويلة</a:t>
              </a:r>
            </a:p>
          </p:txBody>
        </p:sp>
        <p:sp>
          <p:nvSpPr>
            <p:cNvPr id="28" name="Oval 86">
              <a:extLst>
                <a:ext uri="{FF2B5EF4-FFF2-40B4-BE49-F238E27FC236}">
                  <a16:creationId xmlns:a16="http://schemas.microsoft.com/office/drawing/2014/main" id="{9B470D93-F6E4-F65A-55D8-27B3CC03E2B0}"/>
                </a:ext>
              </a:extLst>
            </p:cNvPr>
            <p:cNvSpPr/>
            <p:nvPr/>
          </p:nvSpPr>
          <p:spPr>
            <a:xfrm>
              <a:off x="7672924" y="1156146"/>
              <a:ext cx="828000" cy="828000"/>
            </a:xfrm>
            <a:prstGeom prst="ellipse">
              <a:avLst/>
            </a:prstGeom>
            <a:solidFill>
              <a:srgbClr val="106585"/>
            </a:solidFill>
            <a:ln>
              <a:solidFill>
                <a:srgbClr val="D6E9EA"/>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rPr>
                <a:t>اليوم</a:t>
              </a:r>
              <a:endParaRPr kumimoji="0" lang="ar-MA" sz="24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endParaRPr>
            </a:p>
            <a:p>
              <a:pPr marL="0" marR="0" lvl="0" indent="0" algn="ctr" defTabSz="914400" rtl="0" eaLnBrk="1" fontAlgn="auto" latinLnBrk="0" hangingPunct="1">
                <a:spcBef>
                  <a:spcPts val="0"/>
                </a:spcBef>
                <a:buClrTx/>
                <a:buSzTx/>
                <a:buFontTx/>
                <a:buNone/>
                <a:tabLst/>
                <a:defRPr/>
              </a:pPr>
              <a:r>
                <a:rPr kumimoji="0" lang="ar-MA" sz="24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rPr>
                <a:t> </a:t>
              </a:r>
              <a:r>
                <a:rPr kumimoji="0" lang="ar-MA" sz="32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rPr>
                <a:t>1</a:t>
              </a:r>
              <a:endParaRPr kumimoji="0" lang="ar-MA" sz="24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endParaRPr>
            </a:p>
          </p:txBody>
        </p:sp>
      </p:grpSp>
      <p:grpSp>
        <p:nvGrpSpPr>
          <p:cNvPr id="45" name="Groupe 44">
            <a:extLst>
              <a:ext uri="{FF2B5EF4-FFF2-40B4-BE49-F238E27FC236}">
                <a16:creationId xmlns:a16="http://schemas.microsoft.com/office/drawing/2014/main" id="{ACA9E71C-1075-8040-82C8-8B9A64CF94F0}"/>
              </a:ext>
            </a:extLst>
          </p:cNvPr>
          <p:cNvGrpSpPr/>
          <p:nvPr/>
        </p:nvGrpSpPr>
        <p:grpSpPr>
          <a:xfrm>
            <a:off x="4691294" y="2692480"/>
            <a:ext cx="3809629" cy="1778700"/>
            <a:chOff x="4691294" y="2726498"/>
            <a:chExt cx="3809629" cy="1778700"/>
          </a:xfrm>
        </p:grpSpPr>
        <p:sp>
          <p:nvSpPr>
            <p:cNvPr id="7" name="Rectangle : coins arrondis 18 - 3">
              <a:extLst>
                <a:ext uri="{FF2B5EF4-FFF2-40B4-BE49-F238E27FC236}">
                  <a16:creationId xmlns:a16="http://schemas.microsoft.com/office/drawing/2014/main" id="{C89D7B4C-27BD-CF7E-820C-D3BC73D84063}"/>
                </a:ext>
              </a:extLst>
            </p:cNvPr>
            <p:cNvSpPr/>
            <p:nvPr/>
          </p:nvSpPr>
          <p:spPr>
            <a:xfrm>
              <a:off x="4691294" y="3136707"/>
              <a:ext cx="3096000" cy="1368491"/>
            </a:xfrm>
            <a:prstGeom prst="roundRect">
              <a:avLst/>
            </a:prstGeom>
            <a:solidFill>
              <a:srgbClr val="D6E9EA"/>
            </a:solidFill>
            <a:ln>
              <a:solidFill>
                <a:srgbClr val="D6E9EA"/>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71454" marR="0" lvl="0" indent="-171454" algn="just" defTabSz="342908" rtl="1"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ar-MA" sz="2000" i="0" u="none" strike="noStrike" kern="1200" cap="none" spc="0" normalizeH="0" baseline="0" noProof="0" dirty="0">
                  <a:ln>
                    <a:noFill/>
                  </a:ln>
                  <a:solidFill>
                    <a:srgbClr val="106585"/>
                  </a:solidFill>
                  <a:effectLst/>
                  <a:uLnTx/>
                  <a:uFillTx/>
                  <a:latin typeface="Microsoft Uighur" panose="02000000000000000000" pitchFamily="2" charset="-78"/>
                  <a:cs typeface="Microsoft Uighur" panose="02000000000000000000" pitchFamily="2" charset="-78"/>
                </a:rPr>
                <a:t>استماع وتحدث</a:t>
              </a:r>
            </a:p>
            <a:p>
              <a:pPr marL="171454" marR="0" lvl="0" indent="-171454" algn="just" defTabSz="342908" rtl="1"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ar-MA" i="0" u="none" strike="noStrike" kern="1200" cap="none" spc="0" normalizeH="0" baseline="0" noProof="0" dirty="0">
                  <a:ln>
                    <a:noFill/>
                  </a:ln>
                  <a:solidFill>
                    <a:srgbClr val="106585"/>
                  </a:solidFill>
                  <a:effectLst/>
                  <a:uLnTx/>
                  <a:uFillTx/>
                  <a:latin typeface="Microsoft Uighur" panose="02000000000000000000" pitchFamily="2" charset="-78"/>
                  <a:cs typeface="Microsoft Uighur" panose="02000000000000000000" pitchFamily="2" charset="-78"/>
                </a:rPr>
                <a:t>قراءة : حرف السين مع الحركات القصيرة والطويلة</a:t>
              </a:r>
            </a:p>
            <a:p>
              <a:pPr marL="171454" marR="0" lvl="0" indent="-171454" algn="just" defTabSz="342908" rtl="1"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ar-MA" i="0" u="none" strike="noStrike" kern="1200" cap="none" spc="0" normalizeH="0" baseline="0" noProof="0" dirty="0">
                  <a:ln>
                    <a:noFill/>
                  </a:ln>
                  <a:solidFill>
                    <a:srgbClr val="106585"/>
                  </a:solidFill>
                  <a:effectLst/>
                  <a:uLnTx/>
                  <a:uFillTx/>
                  <a:latin typeface="Microsoft Uighur" panose="02000000000000000000" pitchFamily="2" charset="-78"/>
                  <a:cs typeface="Microsoft Uighur" panose="02000000000000000000" pitchFamily="2" charset="-78"/>
                </a:rPr>
                <a:t>خط : رسم الحرف مع الحركات القصيرة والطويلة</a:t>
              </a:r>
            </a:p>
          </p:txBody>
        </p:sp>
        <p:sp>
          <p:nvSpPr>
            <p:cNvPr id="29" name="Oval 87">
              <a:extLst>
                <a:ext uri="{FF2B5EF4-FFF2-40B4-BE49-F238E27FC236}">
                  <a16:creationId xmlns:a16="http://schemas.microsoft.com/office/drawing/2014/main" id="{291E9630-F57F-9CF0-6F01-604F1570B39A}"/>
                </a:ext>
              </a:extLst>
            </p:cNvPr>
            <p:cNvSpPr/>
            <p:nvPr/>
          </p:nvSpPr>
          <p:spPr>
            <a:xfrm>
              <a:off x="7672923" y="2726498"/>
              <a:ext cx="828000" cy="828000"/>
            </a:xfrm>
            <a:prstGeom prst="ellipse">
              <a:avLst/>
            </a:prstGeom>
            <a:solidFill>
              <a:srgbClr val="106585"/>
            </a:solidFill>
            <a:ln>
              <a:solidFill>
                <a:srgbClr val="D6E9EA"/>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rPr>
                <a:t>اليوم</a:t>
              </a:r>
              <a:endParaRPr kumimoji="0" lang="ar-MA" sz="24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endParaRPr>
            </a:p>
            <a:p>
              <a:pPr marL="0" marR="0" lvl="0" indent="0" algn="ctr" defTabSz="914400" rtl="0" eaLnBrk="1" fontAlgn="auto" latinLnBrk="0" hangingPunct="1">
                <a:spcBef>
                  <a:spcPts val="0"/>
                </a:spcBef>
                <a:buClrTx/>
                <a:buSzTx/>
                <a:buFontTx/>
                <a:buNone/>
                <a:tabLst/>
                <a:defRPr/>
              </a:pPr>
              <a:r>
                <a:rPr kumimoji="0" lang="ar-MA" sz="32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rPr>
                <a:t>3</a:t>
              </a:r>
              <a:endParaRPr kumimoji="0" lang="en-US" sz="24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endParaRPr>
            </a:p>
          </p:txBody>
        </p:sp>
      </p:grpSp>
      <p:grpSp>
        <p:nvGrpSpPr>
          <p:cNvPr id="25" name="Groupe 24">
            <a:extLst>
              <a:ext uri="{FF2B5EF4-FFF2-40B4-BE49-F238E27FC236}">
                <a16:creationId xmlns:a16="http://schemas.microsoft.com/office/drawing/2014/main" id="{CE951050-6A19-120F-A978-11C4B653A1C3}"/>
              </a:ext>
            </a:extLst>
          </p:cNvPr>
          <p:cNvGrpSpPr/>
          <p:nvPr/>
        </p:nvGrpSpPr>
        <p:grpSpPr>
          <a:xfrm>
            <a:off x="4691294" y="4391197"/>
            <a:ext cx="3820744" cy="1787747"/>
            <a:chOff x="4691294" y="4302703"/>
            <a:chExt cx="3820744" cy="1787747"/>
          </a:xfrm>
        </p:grpSpPr>
        <p:sp>
          <p:nvSpPr>
            <p:cNvPr id="9" name="Rectangle : coins arrondis 18 - 3">
              <a:extLst>
                <a:ext uri="{FF2B5EF4-FFF2-40B4-BE49-F238E27FC236}">
                  <a16:creationId xmlns:a16="http://schemas.microsoft.com/office/drawing/2014/main" id="{30D27E3F-0359-0C41-C094-5FE8EE32BC93}"/>
                </a:ext>
              </a:extLst>
            </p:cNvPr>
            <p:cNvSpPr/>
            <p:nvPr/>
          </p:nvSpPr>
          <p:spPr>
            <a:xfrm>
              <a:off x="4691294" y="4721959"/>
              <a:ext cx="3096000" cy="1368491"/>
            </a:xfrm>
            <a:prstGeom prst="roundRect">
              <a:avLst/>
            </a:prstGeom>
            <a:solidFill>
              <a:srgbClr val="D6E9EA"/>
            </a:solidFill>
            <a:ln>
              <a:solidFill>
                <a:srgbClr val="D6E9EA"/>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71454" marR="0" lvl="0" indent="-171454" algn="just" defTabSz="342908" rtl="1"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ar-MA" sz="2000" i="0" u="none" strike="noStrike" kern="1200" cap="none" spc="0" normalizeH="0" baseline="0" noProof="0" dirty="0">
                  <a:ln>
                    <a:noFill/>
                  </a:ln>
                  <a:solidFill>
                    <a:srgbClr val="106585"/>
                  </a:solidFill>
                  <a:effectLst/>
                  <a:uLnTx/>
                  <a:uFillTx/>
                  <a:latin typeface="Microsoft Uighur" panose="02000000000000000000" pitchFamily="2" charset="-78"/>
                  <a:cs typeface="Microsoft Uighur" panose="02000000000000000000" pitchFamily="2" charset="-78"/>
                </a:rPr>
                <a:t>استماع وتحدث</a:t>
              </a:r>
            </a:p>
            <a:p>
              <a:pPr marL="171454" marR="0" lvl="0" indent="-171454" algn="just" defTabSz="342908" rtl="1"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ar-MA" sz="2000" i="0" u="none" strike="noStrike" kern="1200" cap="none" spc="0" normalizeH="0" baseline="0" noProof="0" dirty="0">
                  <a:ln>
                    <a:noFill/>
                  </a:ln>
                  <a:solidFill>
                    <a:srgbClr val="106585"/>
                  </a:solidFill>
                  <a:effectLst/>
                  <a:uLnTx/>
                  <a:uFillTx/>
                  <a:latin typeface="Microsoft Uighur" panose="02000000000000000000" pitchFamily="2" charset="-78"/>
                  <a:cs typeface="Microsoft Uighur" panose="02000000000000000000" pitchFamily="2" charset="-78"/>
                </a:rPr>
                <a:t>قراءة : دمج</a:t>
              </a:r>
            </a:p>
            <a:p>
              <a:pPr marL="171454" marR="0" lvl="0" indent="-171454" algn="just" defTabSz="342908" rtl="1"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ar-MA" sz="2000" i="0" u="none" strike="noStrike" kern="1200" cap="none" spc="0" normalizeH="0" baseline="0" noProof="0" dirty="0">
                  <a:ln>
                    <a:noFill/>
                  </a:ln>
                  <a:solidFill>
                    <a:srgbClr val="106585"/>
                  </a:solidFill>
                  <a:effectLst/>
                  <a:uLnTx/>
                  <a:uFillTx/>
                  <a:latin typeface="Microsoft Uighur" panose="02000000000000000000" pitchFamily="2" charset="-78"/>
                  <a:cs typeface="Microsoft Uighur" panose="02000000000000000000" pitchFamily="2" charset="-78"/>
                </a:rPr>
                <a:t>إملاء</a:t>
              </a:r>
            </a:p>
          </p:txBody>
        </p:sp>
        <p:sp>
          <p:nvSpPr>
            <p:cNvPr id="31" name="Oval 99">
              <a:extLst>
                <a:ext uri="{FF2B5EF4-FFF2-40B4-BE49-F238E27FC236}">
                  <a16:creationId xmlns:a16="http://schemas.microsoft.com/office/drawing/2014/main" id="{48BD3193-EE31-DE31-5CCB-55D55CAC9EA2}"/>
                </a:ext>
              </a:extLst>
            </p:cNvPr>
            <p:cNvSpPr/>
            <p:nvPr/>
          </p:nvSpPr>
          <p:spPr>
            <a:xfrm>
              <a:off x="7684038" y="4302703"/>
              <a:ext cx="828000" cy="828000"/>
            </a:xfrm>
            <a:prstGeom prst="ellipse">
              <a:avLst/>
            </a:prstGeom>
            <a:solidFill>
              <a:srgbClr val="106585"/>
            </a:solidFill>
            <a:ln>
              <a:solidFill>
                <a:srgbClr val="D6E9EA"/>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rPr>
                <a:t>اليوم</a:t>
              </a:r>
              <a:endParaRPr kumimoji="0" lang="ar-MA" sz="24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endParaRPr>
            </a:p>
            <a:p>
              <a:pPr marL="0" marR="0" lvl="0" indent="0" algn="ctr" defTabSz="914400" rtl="0" eaLnBrk="1" fontAlgn="auto" latinLnBrk="0" hangingPunct="1">
                <a:spcBef>
                  <a:spcPts val="0"/>
                </a:spcBef>
                <a:buClrTx/>
                <a:buSzTx/>
                <a:buFontTx/>
                <a:buNone/>
                <a:tabLst/>
                <a:defRPr/>
              </a:pPr>
              <a:r>
                <a:rPr kumimoji="0" lang="ar-MA" sz="24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rPr>
                <a:t> </a:t>
              </a:r>
              <a:r>
                <a:rPr kumimoji="0" lang="ar-MA" sz="32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rPr>
                <a:t>5</a:t>
              </a:r>
              <a:endParaRPr kumimoji="0" lang="en-US" sz="24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endParaRPr>
            </a:p>
          </p:txBody>
        </p:sp>
      </p:grpSp>
    </p:spTree>
    <p:extLst>
      <p:ext uri="{BB962C8B-B14F-4D97-AF65-F5344CB8AC3E}">
        <p14:creationId xmlns:p14="http://schemas.microsoft.com/office/powerpoint/2010/main" val="27300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CF9D2E-617B-02EF-AC31-9DE9E7C640F8}"/>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CEECF1BB-41DB-58DE-3157-8EAAF5D3580D}"/>
              </a:ext>
            </a:extLst>
          </p:cNvPr>
          <p:cNvGrpSpPr/>
          <p:nvPr/>
        </p:nvGrpSpPr>
        <p:grpSpPr>
          <a:xfrm>
            <a:off x="312517" y="227366"/>
            <a:ext cx="8518967" cy="6196583"/>
            <a:chOff x="312517" y="227366"/>
            <a:chExt cx="8518967" cy="6196583"/>
          </a:xfrm>
        </p:grpSpPr>
        <p:sp>
          <p:nvSpPr>
            <p:cNvPr id="4" name="Rectangle : coins arrondis 3">
              <a:extLst>
                <a:ext uri="{FF2B5EF4-FFF2-40B4-BE49-F238E27FC236}">
                  <a16:creationId xmlns:a16="http://schemas.microsoft.com/office/drawing/2014/main" id="{77DECE84-8CA4-EAE6-09DF-23D775EE54C6}"/>
                </a:ext>
              </a:extLst>
            </p:cNvPr>
            <p:cNvSpPr/>
            <p:nvPr/>
          </p:nvSpPr>
          <p:spPr>
            <a:xfrm>
              <a:off x="312517" y="636608"/>
              <a:ext cx="8518967" cy="5787341"/>
            </a:xfrm>
            <a:prstGeom prst="roundRect">
              <a:avLst>
                <a:gd name="adj" fmla="val 2439"/>
              </a:avLst>
            </a:prstGeom>
            <a:solidFill>
              <a:srgbClr val="F4FAFA"/>
            </a:solidFill>
            <a:ln w="28575">
              <a:solidFill>
                <a:srgbClr val="00566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Freeform 7">
              <a:extLst>
                <a:ext uri="{FF2B5EF4-FFF2-40B4-BE49-F238E27FC236}">
                  <a16:creationId xmlns:a16="http://schemas.microsoft.com/office/drawing/2014/main" id="{02726FAA-27DE-0A9F-B139-E12B589D834A}"/>
                </a:ext>
              </a:extLst>
            </p:cNvPr>
            <p:cNvSpPr/>
            <p:nvPr/>
          </p:nvSpPr>
          <p:spPr>
            <a:xfrm>
              <a:off x="625110" y="227366"/>
              <a:ext cx="622415" cy="562981"/>
            </a:xfrm>
            <a:custGeom>
              <a:avLst/>
              <a:gdLst/>
              <a:ahLst/>
              <a:cxnLst/>
              <a:rect l="l" t="t" r="r" b="b"/>
              <a:pathLst>
                <a:path w="1239167" h="1189600">
                  <a:moveTo>
                    <a:pt x="0" y="0"/>
                  </a:moveTo>
                  <a:lnTo>
                    <a:pt x="1239167" y="0"/>
                  </a:lnTo>
                  <a:lnTo>
                    <a:pt x="1239167" y="1189600"/>
                  </a:lnTo>
                  <a:lnTo>
                    <a:pt x="0" y="11896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fr-MA" sz="428" dirty="0">
                <a:latin typeface="Dosis" pitchFamily="2" charset="0"/>
              </a:endParaRPr>
            </a:p>
          </p:txBody>
        </p:sp>
        <p:sp>
          <p:nvSpPr>
            <p:cNvPr id="96" name="Rectangle : coins arrondis 95">
              <a:extLst>
                <a:ext uri="{FF2B5EF4-FFF2-40B4-BE49-F238E27FC236}">
                  <a16:creationId xmlns:a16="http://schemas.microsoft.com/office/drawing/2014/main" id="{D7B02283-255A-EC2E-A77B-571F3E10D0C5}"/>
                </a:ext>
              </a:extLst>
            </p:cNvPr>
            <p:cNvSpPr/>
            <p:nvPr/>
          </p:nvSpPr>
          <p:spPr>
            <a:xfrm flipH="1" flipV="1">
              <a:off x="2253541" y="368699"/>
              <a:ext cx="4636919" cy="532201"/>
            </a:xfrm>
            <a:prstGeom prst="roundRect">
              <a:avLst>
                <a:gd name="adj" fmla="val 50000"/>
              </a:avLst>
            </a:prstGeom>
            <a:solidFill>
              <a:srgbClr val="005664"/>
            </a:solidFill>
            <a:ln w="13658" cap="flat">
              <a:solidFill>
                <a:srgbClr val="005664"/>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sz="3600" dirty="0">
                <a:solidFill>
                  <a:schemeClr val="bg1"/>
                </a:solidFill>
                <a:effectLst>
                  <a:outerShdw blurRad="38100" dist="38100" dir="2700000" algn="tl">
                    <a:srgbClr val="000000">
                      <a:alpha val="43137"/>
                    </a:srgbClr>
                  </a:outerShdw>
                </a:effectLst>
                <a:latin typeface="Air Strip Arabic" panose="02000500000000000000" pitchFamily="2" charset="-78"/>
                <a:cs typeface="Air Strip Arabic" panose="02000500000000000000" pitchFamily="2" charset="-78"/>
              </a:endParaRPr>
            </a:p>
          </p:txBody>
        </p:sp>
      </p:grpSp>
      <p:sp>
        <p:nvSpPr>
          <p:cNvPr id="93" name="TextBox 9">
            <a:extLst>
              <a:ext uri="{FF2B5EF4-FFF2-40B4-BE49-F238E27FC236}">
                <a16:creationId xmlns:a16="http://schemas.microsoft.com/office/drawing/2014/main" id="{48E0A274-7359-8F48-0E4E-51ECCF8B4407}"/>
              </a:ext>
            </a:extLst>
          </p:cNvPr>
          <p:cNvSpPr txBox="1"/>
          <p:nvPr/>
        </p:nvSpPr>
        <p:spPr>
          <a:xfrm>
            <a:off x="2713389" y="554185"/>
            <a:ext cx="3717222" cy="325089"/>
          </a:xfrm>
          <a:prstGeom prst="rect">
            <a:avLst/>
          </a:prstGeom>
        </p:spPr>
        <p:txBody>
          <a:bodyPr lIns="0" tIns="0" rIns="0" bIns="0" rtlCol="0" anchor="t">
            <a:spAutoFit/>
          </a:bodyPr>
          <a:lstStyle/>
          <a:p>
            <a:pPr algn="ctr">
              <a:lnSpc>
                <a:spcPts val="2075"/>
              </a:lnSpc>
            </a:pPr>
            <a:r>
              <a:rPr lang="ar-MA" sz="3000" b="1" dirty="0">
                <a:solidFill>
                  <a:schemeClr val="bg1"/>
                </a:solidFill>
                <a:latin typeface="Microsoft Uighur" panose="02000000000000000000" pitchFamily="2" charset="-78"/>
                <a:cs typeface="Microsoft Uighur" panose="02000000000000000000" pitchFamily="2" charset="-78"/>
              </a:rPr>
              <a:t>هيكلة حصة اليوم</a:t>
            </a:r>
          </a:p>
        </p:txBody>
      </p:sp>
      <p:sp>
        <p:nvSpPr>
          <p:cNvPr id="117" name="ZoneTexte 5">
            <a:extLst>
              <a:ext uri="{FF2B5EF4-FFF2-40B4-BE49-F238E27FC236}">
                <a16:creationId xmlns:a16="http://schemas.microsoft.com/office/drawing/2014/main" id="{70CE18DE-E006-7D87-F423-64450E25A2FE}"/>
              </a:ext>
            </a:extLst>
          </p:cNvPr>
          <p:cNvSpPr txBox="1"/>
          <p:nvPr/>
        </p:nvSpPr>
        <p:spPr>
          <a:xfrm>
            <a:off x="7398676" y="277065"/>
            <a:ext cx="1432807" cy="3693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b="1" i="1" u="none" strike="noStrike" kern="1200" cap="none" spc="0" normalizeH="0" baseline="0" noProof="0" dirty="0">
                <a:ln>
                  <a:noFill/>
                </a:ln>
                <a:solidFill>
                  <a:prstClr val="black">
                    <a:lumMod val="50000"/>
                    <a:lumOff val="50000"/>
                  </a:prstClr>
                </a:solidFill>
                <a:effectLst/>
                <a:uLnTx/>
                <a:uFillTx/>
                <a:latin typeface="Microsoft Uighur" panose="02000000000000000000" pitchFamily="2" charset="-78"/>
                <a:cs typeface="Microsoft Uighur" panose="02000000000000000000" pitchFamily="2" charset="-78"/>
              </a:rPr>
              <a:t>خاص بالأستاذ</a:t>
            </a:r>
            <a:endParaRPr kumimoji="0" lang="fr-MA" b="1" i="1" u="none" strike="noStrike" kern="1200" cap="none" spc="0" normalizeH="0" baseline="0" noProof="0" dirty="0">
              <a:ln>
                <a:noFill/>
              </a:ln>
              <a:solidFill>
                <a:prstClr val="black">
                  <a:lumMod val="50000"/>
                  <a:lumOff val="50000"/>
                </a:prstClr>
              </a:solidFill>
              <a:effectLst/>
              <a:uLnTx/>
              <a:uFillTx/>
              <a:latin typeface="Microsoft Uighur" panose="02000000000000000000" pitchFamily="2" charset="-78"/>
              <a:cs typeface="Microsoft Uighur" panose="02000000000000000000" pitchFamily="2" charset="-78"/>
            </a:endParaRPr>
          </a:p>
        </p:txBody>
      </p:sp>
      <p:grpSp>
        <p:nvGrpSpPr>
          <p:cNvPr id="223" name="Groupe 222">
            <a:extLst>
              <a:ext uri="{FF2B5EF4-FFF2-40B4-BE49-F238E27FC236}">
                <a16:creationId xmlns:a16="http://schemas.microsoft.com/office/drawing/2014/main" id="{D52D8531-9914-1EFD-DF8D-0749D032BB40}"/>
              </a:ext>
            </a:extLst>
          </p:cNvPr>
          <p:cNvGrpSpPr/>
          <p:nvPr/>
        </p:nvGrpSpPr>
        <p:grpSpPr>
          <a:xfrm>
            <a:off x="866395" y="5075994"/>
            <a:ext cx="7225973" cy="1249095"/>
            <a:chOff x="866395" y="4972297"/>
            <a:chExt cx="7225973" cy="1249095"/>
          </a:xfrm>
        </p:grpSpPr>
        <p:sp>
          <p:nvSpPr>
            <p:cNvPr id="161" name="Rectangle : coins arrondis 18 - 2">
              <a:extLst>
                <a:ext uri="{FF2B5EF4-FFF2-40B4-BE49-F238E27FC236}">
                  <a16:creationId xmlns:a16="http://schemas.microsoft.com/office/drawing/2014/main" id="{1D084491-CDCC-2FAB-170F-CED281D17DD1}"/>
                </a:ext>
              </a:extLst>
            </p:cNvPr>
            <p:cNvSpPr/>
            <p:nvPr/>
          </p:nvSpPr>
          <p:spPr>
            <a:xfrm flipH="1">
              <a:off x="2234460" y="5124124"/>
              <a:ext cx="5808088" cy="1097268"/>
            </a:xfrm>
            <a:prstGeom prst="roundRect">
              <a:avLst>
                <a:gd name="adj" fmla="val 9181"/>
              </a:avLst>
            </a:prstGeom>
            <a:solidFill>
              <a:srgbClr val="D6E9EA"/>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spcBef>
                  <a:spcPts val="0"/>
                </a:spcBef>
                <a:buClrTx/>
                <a:buSzTx/>
                <a:buFontTx/>
                <a:buNone/>
                <a:tabLst/>
                <a:defRPr/>
              </a:pPr>
              <a:endParaRPr kumimoji="0" lang="fr-FR" sz="1050" b="0"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endParaRPr>
            </a:p>
          </p:txBody>
        </p:sp>
        <p:sp>
          <p:nvSpPr>
            <p:cNvPr id="162" name="Oval 86">
              <a:extLst>
                <a:ext uri="{FF2B5EF4-FFF2-40B4-BE49-F238E27FC236}">
                  <a16:creationId xmlns:a16="http://schemas.microsoft.com/office/drawing/2014/main" id="{B95ECC63-F7FC-752B-687B-08655FBD5035}"/>
                </a:ext>
              </a:extLst>
            </p:cNvPr>
            <p:cNvSpPr/>
            <p:nvPr/>
          </p:nvSpPr>
          <p:spPr>
            <a:xfrm flipH="1">
              <a:off x="7732368" y="4974969"/>
              <a:ext cx="360000" cy="360000"/>
            </a:xfrm>
            <a:prstGeom prst="ellipse">
              <a:avLst/>
            </a:prstGeom>
            <a:solidFill>
              <a:srgbClr val="005664"/>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rPr>
                <a:t>4</a:t>
              </a:r>
              <a:endParaRPr kumimoji="0" lang="en-US" sz="20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endParaRPr>
            </a:p>
          </p:txBody>
        </p:sp>
        <p:grpSp>
          <p:nvGrpSpPr>
            <p:cNvPr id="222" name="Groupe 221">
              <a:extLst>
                <a:ext uri="{FF2B5EF4-FFF2-40B4-BE49-F238E27FC236}">
                  <a16:creationId xmlns:a16="http://schemas.microsoft.com/office/drawing/2014/main" id="{35D9162D-A8A0-FC04-37AD-538F99AE73AD}"/>
                </a:ext>
              </a:extLst>
            </p:cNvPr>
            <p:cNvGrpSpPr/>
            <p:nvPr/>
          </p:nvGrpSpPr>
          <p:grpSpPr>
            <a:xfrm>
              <a:off x="866395" y="5146743"/>
              <a:ext cx="1275859" cy="1069485"/>
              <a:chOff x="866395" y="5146743"/>
              <a:chExt cx="1275859" cy="1069485"/>
            </a:xfrm>
          </p:grpSpPr>
          <p:sp>
            <p:nvSpPr>
              <p:cNvPr id="166" name="Rectangle : coins arrondis 18 - 2">
                <a:extLst>
                  <a:ext uri="{FF2B5EF4-FFF2-40B4-BE49-F238E27FC236}">
                    <a16:creationId xmlns:a16="http://schemas.microsoft.com/office/drawing/2014/main" id="{212D6A81-A31A-B86F-0900-F28D8F3E571F}"/>
                  </a:ext>
                </a:extLst>
              </p:cNvPr>
              <p:cNvSpPr/>
              <p:nvPr/>
            </p:nvSpPr>
            <p:spPr>
              <a:xfrm flipH="1">
                <a:off x="866395" y="5146743"/>
                <a:ext cx="1275859" cy="1069485"/>
              </a:xfrm>
              <a:prstGeom prst="roundRect">
                <a:avLst>
                  <a:gd name="adj" fmla="val 14957"/>
                </a:avLst>
              </a:prstGeom>
              <a:solidFill>
                <a:schemeClr val="bg1"/>
              </a:solidFill>
              <a:ln>
                <a:solidFill>
                  <a:schemeClr val="bg1">
                    <a:lumMod val="85000"/>
                  </a:schemeClr>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spcBef>
                    <a:spcPts val="0"/>
                  </a:spcBef>
                  <a:buClrTx/>
                  <a:buSzTx/>
                  <a:buFontTx/>
                  <a:buNone/>
                  <a:tabLst/>
                  <a:defRPr/>
                </a:pPr>
                <a:endParaRPr kumimoji="0" lang="fr-FR" sz="1050" b="0"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endParaRPr>
              </a:p>
            </p:txBody>
          </p:sp>
          <p:grpSp>
            <p:nvGrpSpPr>
              <p:cNvPr id="3" name="Groupe 2">
                <a:extLst>
                  <a:ext uri="{FF2B5EF4-FFF2-40B4-BE49-F238E27FC236}">
                    <a16:creationId xmlns:a16="http://schemas.microsoft.com/office/drawing/2014/main" id="{9F56E4E1-B5C3-CB90-53E1-A7BBFF5E3399}"/>
                  </a:ext>
                </a:extLst>
              </p:cNvPr>
              <p:cNvGrpSpPr/>
              <p:nvPr/>
            </p:nvGrpSpPr>
            <p:grpSpPr>
              <a:xfrm>
                <a:off x="1191440" y="5323505"/>
                <a:ext cx="625769" cy="765681"/>
                <a:chOff x="1242630" y="4677668"/>
                <a:chExt cx="625769" cy="765681"/>
              </a:xfrm>
            </p:grpSpPr>
            <p:grpSp>
              <p:nvGrpSpPr>
                <p:cNvPr id="167" name="Graphique 2">
                  <a:extLst>
                    <a:ext uri="{FF2B5EF4-FFF2-40B4-BE49-F238E27FC236}">
                      <a16:creationId xmlns:a16="http://schemas.microsoft.com/office/drawing/2014/main" id="{9FCC0203-B828-DEE5-5279-C88442D4E09B}"/>
                    </a:ext>
                  </a:extLst>
                </p:cNvPr>
                <p:cNvGrpSpPr/>
                <p:nvPr/>
              </p:nvGrpSpPr>
              <p:grpSpPr>
                <a:xfrm flipH="1">
                  <a:off x="1395728" y="4677668"/>
                  <a:ext cx="319573" cy="383989"/>
                  <a:chOff x="981026" y="1344834"/>
                  <a:chExt cx="2418112" cy="2905527"/>
                </a:xfrm>
              </p:grpSpPr>
              <p:grpSp>
                <p:nvGrpSpPr>
                  <p:cNvPr id="170" name="Graphique 2">
                    <a:extLst>
                      <a:ext uri="{FF2B5EF4-FFF2-40B4-BE49-F238E27FC236}">
                        <a16:creationId xmlns:a16="http://schemas.microsoft.com/office/drawing/2014/main" id="{F3D9C5E8-DD04-C01E-F906-FEDAAA524BA2}"/>
                      </a:ext>
                    </a:extLst>
                  </p:cNvPr>
                  <p:cNvGrpSpPr/>
                  <p:nvPr/>
                </p:nvGrpSpPr>
                <p:grpSpPr>
                  <a:xfrm>
                    <a:off x="1098817" y="1344834"/>
                    <a:ext cx="2184485" cy="887190"/>
                    <a:chOff x="1098817" y="1344834"/>
                    <a:chExt cx="2184485" cy="887190"/>
                  </a:xfrm>
                </p:grpSpPr>
                <p:grpSp>
                  <p:nvGrpSpPr>
                    <p:cNvPr id="197" name="Graphique 2">
                      <a:extLst>
                        <a:ext uri="{FF2B5EF4-FFF2-40B4-BE49-F238E27FC236}">
                          <a16:creationId xmlns:a16="http://schemas.microsoft.com/office/drawing/2014/main" id="{48F34888-1F0C-A2BE-A183-06818F46583E}"/>
                        </a:ext>
                      </a:extLst>
                    </p:cNvPr>
                    <p:cNvGrpSpPr/>
                    <p:nvPr/>
                  </p:nvGrpSpPr>
                  <p:grpSpPr>
                    <a:xfrm>
                      <a:off x="1098817" y="1344834"/>
                      <a:ext cx="770041" cy="887190"/>
                      <a:chOff x="1098817" y="1344834"/>
                      <a:chExt cx="770041" cy="887190"/>
                    </a:xfrm>
                  </p:grpSpPr>
                  <p:grpSp>
                    <p:nvGrpSpPr>
                      <p:cNvPr id="206" name="Graphique 2">
                        <a:extLst>
                          <a:ext uri="{FF2B5EF4-FFF2-40B4-BE49-F238E27FC236}">
                            <a16:creationId xmlns:a16="http://schemas.microsoft.com/office/drawing/2014/main" id="{1B4F739A-FA89-8F5C-A918-10E58E954060}"/>
                          </a:ext>
                        </a:extLst>
                      </p:cNvPr>
                      <p:cNvGrpSpPr/>
                      <p:nvPr/>
                    </p:nvGrpSpPr>
                    <p:grpSpPr>
                      <a:xfrm>
                        <a:off x="1098817" y="1344834"/>
                        <a:ext cx="770041" cy="613581"/>
                        <a:chOff x="1098817" y="1344834"/>
                        <a:chExt cx="770041" cy="613581"/>
                      </a:xfrm>
                    </p:grpSpPr>
                    <p:sp>
                      <p:nvSpPr>
                        <p:cNvPr id="210" name="Forme libre : forme 209">
                          <a:extLst>
                            <a:ext uri="{FF2B5EF4-FFF2-40B4-BE49-F238E27FC236}">
                              <a16:creationId xmlns:a16="http://schemas.microsoft.com/office/drawing/2014/main" id="{260DECC5-7CA5-F2AA-2E81-20D7D3A445DF}"/>
                            </a:ext>
                          </a:extLst>
                        </p:cNvPr>
                        <p:cNvSpPr/>
                        <p:nvPr/>
                      </p:nvSpPr>
                      <p:spPr>
                        <a:xfrm>
                          <a:off x="1098817" y="1344834"/>
                          <a:ext cx="736597" cy="555518"/>
                        </a:xfrm>
                        <a:custGeom>
                          <a:avLst/>
                          <a:gdLst>
                            <a:gd name="connsiteX0" fmla="*/ 219483 w 736597"/>
                            <a:gd name="connsiteY0" fmla="*/ 62874 h 555518"/>
                            <a:gd name="connsiteX1" fmla="*/ 38464 w 736597"/>
                            <a:gd name="connsiteY1" fmla="*/ 555518 h 555518"/>
                            <a:gd name="connsiteX2" fmla="*/ 736597 w 736597"/>
                            <a:gd name="connsiteY2" fmla="*/ 152499 h 555518"/>
                            <a:gd name="connsiteX3" fmla="*/ 219483 w 736597"/>
                            <a:gd name="connsiteY3" fmla="*/ 62874 h 555518"/>
                          </a:gdLst>
                          <a:ahLst/>
                          <a:cxnLst>
                            <a:cxn ang="0">
                              <a:pos x="connsiteX0" y="connsiteY0"/>
                            </a:cxn>
                            <a:cxn ang="0">
                              <a:pos x="connsiteX1" y="connsiteY1"/>
                            </a:cxn>
                            <a:cxn ang="0">
                              <a:pos x="connsiteX2" y="connsiteY2"/>
                            </a:cxn>
                            <a:cxn ang="0">
                              <a:pos x="connsiteX3" y="connsiteY3"/>
                            </a:cxn>
                          </a:cxnLst>
                          <a:rect l="l" t="t" r="r" b="b"/>
                          <a:pathLst>
                            <a:path w="736597" h="555518">
                              <a:moveTo>
                                <a:pt x="219483" y="62874"/>
                              </a:moveTo>
                              <a:cubicBezTo>
                                <a:pt x="26671" y="174021"/>
                                <a:pt x="-54404" y="394546"/>
                                <a:pt x="38464" y="555518"/>
                              </a:cubicBezTo>
                              <a:lnTo>
                                <a:pt x="736597" y="152499"/>
                              </a:lnTo>
                              <a:cubicBezTo>
                                <a:pt x="643729" y="-8178"/>
                                <a:pt x="412296" y="-48273"/>
                                <a:pt x="219483" y="62874"/>
                              </a:cubicBezTo>
                              <a:close/>
                            </a:path>
                          </a:pathLst>
                        </a:custGeom>
                        <a:solidFill>
                          <a:srgbClr val="098385"/>
                        </a:solidFill>
                        <a:ln w="29460" cap="flat">
                          <a:noFill/>
                          <a:prstDash val="solid"/>
                          <a:miter/>
                        </a:ln>
                      </p:spPr>
                      <p:txBody>
                        <a:bodyPr rtlCol="0" anchor="ctr"/>
                        <a:lstStyle/>
                        <a:p>
                          <a:endParaRPr lang="fr-FR"/>
                        </a:p>
                      </p:txBody>
                    </p:sp>
                    <p:sp>
                      <p:nvSpPr>
                        <p:cNvPr id="211" name="Forme libre : forme 210">
                          <a:extLst>
                            <a:ext uri="{FF2B5EF4-FFF2-40B4-BE49-F238E27FC236}">
                              <a16:creationId xmlns:a16="http://schemas.microsoft.com/office/drawing/2014/main" id="{81FCAE06-FFB4-61B3-72ED-5C80B135D474}"/>
                            </a:ext>
                          </a:extLst>
                        </p:cNvPr>
                        <p:cNvSpPr/>
                        <p:nvPr/>
                      </p:nvSpPr>
                      <p:spPr>
                        <a:xfrm>
                          <a:off x="1295894" y="1365598"/>
                          <a:ext cx="516229" cy="179200"/>
                        </a:xfrm>
                        <a:custGeom>
                          <a:avLst/>
                          <a:gdLst>
                            <a:gd name="connsiteX0" fmla="*/ 4127 w 516229"/>
                            <a:gd name="connsiteY0" fmla="*/ 62747 h 179200"/>
                            <a:gd name="connsiteX1" fmla="*/ 0 w 516229"/>
                            <a:gd name="connsiteY1" fmla="*/ 65400 h 179200"/>
                            <a:gd name="connsiteX2" fmla="*/ 457266 w 516229"/>
                            <a:gd name="connsiteY2" fmla="*/ 179201 h 179200"/>
                            <a:gd name="connsiteX3" fmla="*/ 516230 w 516229"/>
                            <a:gd name="connsiteY3" fmla="*/ 145296 h 179200"/>
                            <a:gd name="connsiteX4" fmla="*/ 4127 w 516229"/>
                            <a:gd name="connsiteY4" fmla="*/ 62747 h 179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6229" h="179200">
                              <a:moveTo>
                                <a:pt x="4127" y="62747"/>
                              </a:moveTo>
                              <a:cubicBezTo>
                                <a:pt x="2653" y="63631"/>
                                <a:pt x="1474" y="64516"/>
                                <a:pt x="0" y="65400"/>
                              </a:cubicBezTo>
                              <a:cubicBezTo>
                                <a:pt x="177776" y="-8010"/>
                                <a:pt x="372357" y="37097"/>
                                <a:pt x="457266" y="179201"/>
                              </a:cubicBezTo>
                              <a:lnTo>
                                <a:pt x="516230" y="145296"/>
                              </a:lnTo>
                              <a:cubicBezTo>
                                <a:pt x="420708" y="-9189"/>
                                <a:pt x="193697" y="-46631"/>
                                <a:pt x="4127" y="62747"/>
                              </a:cubicBezTo>
                              <a:close/>
                            </a:path>
                          </a:pathLst>
                        </a:custGeom>
                        <a:solidFill>
                          <a:srgbClr val="37D3CF"/>
                        </a:solidFill>
                        <a:ln w="29460" cap="flat">
                          <a:noFill/>
                          <a:prstDash val="solid"/>
                          <a:miter/>
                        </a:ln>
                      </p:spPr>
                      <p:txBody>
                        <a:bodyPr rtlCol="0" anchor="ctr"/>
                        <a:lstStyle/>
                        <a:p>
                          <a:endParaRPr lang="fr-FR"/>
                        </a:p>
                      </p:txBody>
                    </p:sp>
                    <p:sp>
                      <p:nvSpPr>
                        <p:cNvPr id="212" name="Forme libre : forme 211">
                          <a:extLst>
                            <a:ext uri="{FF2B5EF4-FFF2-40B4-BE49-F238E27FC236}">
                              <a16:creationId xmlns:a16="http://schemas.microsoft.com/office/drawing/2014/main" id="{B9953C52-B566-A733-1011-5FE58DE06153}"/>
                            </a:ext>
                          </a:extLst>
                        </p:cNvPr>
                        <p:cNvSpPr/>
                        <p:nvPr/>
                      </p:nvSpPr>
                      <p:spPr>
                        <a:xfrm rot="-1800044">
                          <a:off x="1083373" y="1632027"/>
                          <a:ext cx="806019" cy="133845"/>
                        </a:xfrm>
                        <a:custGeom>
                          <a:avLst/>
                          <a:gdLst>
                            <a:gd name="connsiteX0" fmla="*/ 806020 w 806019"/>
                            <a:gd name="connsiteY0" fmla="*/ 66923 h 133845"/>
                            <a:gd name="connsiteX1" fmla="*/ 403010 w 806019"/>
                            <a:gd name="connsiteY1" fmla="*/ 133845 h 133845"/>
                            <a:gd name="connsiteX2" fmla="*/ 0 w 806019"/>
                            <a:gd name="connsiteY2" fmla="*/ 66923 h 133845"/>
                            <a:gd name="connsiteX3" fmla="*/ 403010 w 806019"/>
                            <a:gd name="connsiteY3" fmla="*/ 0 h 133845"/>
                            <a:gd name="connsiteX4" fmla="*/ 806020 w 806019"/>
                            <a:gd name="connsiteY4" fmla="*/ 66923 h 1338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6019" h="133845">
                              <a:moveTo>
                                <a:pt x="806020" y="66923"/>
                              </a:moveTo>
                              <a:cubicBezTo>
                                <a:pt x="806020" y="103883"/>
                                <a:pt x="625586" y="133845"/>
                                <a:pt x="403010" y="133845"/>
                              </a:cubicBezTo>
                              <a:cubicBezTo>
                                <a:pt x="180434" y="133845"/>
                                <a:pt x="0" y="103883"/>
                                <a:pt x="0" y="66923"/>
                              </a:cubicBezTo>
                              <a:cubicBezTo>
                                <a:pt x="0" y="29962"/>
                                <a:pt x="180434" y="0"/>
                                <a:pt x="403010" y="0"/>
                              </a:cubicBezTo>
                              <a:cubicBezTo>
                                <a:pt x="625586" y="0"/>
                                <a:pt x="806020" y="29962"/>
                                <a:pt x="806020" y="66923"/>
                              </a:cubicBezTo>
                              <a:close/>
                            </a:path>
                          </a:pathLst>
                        </a:custGeom>
                        <a:solidFill>
                          <a:srgbClr val="05535F"/>
                        </a:solidFill>
                        <a:ln w="29459" cap="flat">
                          <a:noFill/>
                          <a:prstDash val="solid"/>
                          <a:miter/>
                        </a:ln>
                      </p:spPr>
                      <p:txBody>
                        <a:bodyPr rtlCol="0" anchor="ctr"/>
                        <a:lstStyle/>
                        <a:p>
                          <a:endParaRPr lang="fr-FR"/>
                        </a:p>
                      </p:txBody>
                    </p:sp>
                  </p:grpSp>
                  <p:grpSp>
                    <p:nvGrpSpPr>
                      <p:cNvPr id="207" name="Graphique 2">
                        <a:extLst>
                          <a:ext uri="{FF2B5EF4-FFF2-40B4-BE49-F238E27FC236}">
                            <a16:creationId xmlns:a16="http://schemas.microsoft.com/office/drawing/2014/main" id="{A67DE6AB-1B71-F6CE-3C7B-DEE02AC93DAE}"/>
                          </a:ext>
                        </a:extLst>
                      </p:cNvPr>
                      <p:cNvGrpSpPr/>
                      <p:nvPr/>
                    </p:nvGrpSpPr>
                    <p:grpSpPr>
                      <a:xfrm>
                        <a:off x="1426335" y="1651948"/>
                        <a:ext cx="412617" cy="580075"/>
                        <a:chOff x="1426335" y="1651948"/>
                        <a:chExt cx="412617" cy="580075"/>
                      </a:xfrm>
                    </p:grpSpPr>
                    <p:sp>
                      <p:nvSpPr>
                        <p:cNvPr id="208" name="Forme libre : forme 207">
                          <a:extLst>
                            <a:ext uri="{FF2B5EF4-FFF2-40B4-BE49-F238E27FC236}">
                              <a16:creationId xmlns:a16="http://schemas.microsoft.com/office/drawing/2014/main" id="{140A3358-2A15-79DC-C2EC-C912CF39449E}"/>
                            </a:ext>
                          </a:extLst>
                        </p:cNvPr>
                        <p:cNvSpPr/>
                        <p:nvPr/>
                      </p:nvSpPr>
                      <p:spPr>
                        <a:xfrm>
                          <a:off x="1426335" y="1651948"/>
                          <a:ext cx="412617" cy="580075"/>
                        </a:xfrm>
                        <a:custGeom>
                          <a:avLst/>
                          <a:gdLst>
                            <a:gd name="connsiteX0" fmla="*/ 412618 w 412617"/>
                            <a:gd name="connsiteY0" fmla="*/ 502538 h 580075"/>
                            <a:gd name="connsiteX1" fmla="*/ 278180 w 412617"/>
                            <a:gd name="connsiteY1" fmla="*/ 580075 h 580075"/>
                            <a:gd name="connsiteX2" fmla="*/ 10483 w 412617"/>
                            <a:gd name="connsiteY2" fmla="*/ 116324 h 580075"/>
                            <a:gd name="connsiteX3" fmla="*/ 38786 w 412617"/>
                            <a:gd name="connsiteY3" fmla="*/ 10483 h 580075"/>
                            <a:gd name="connsiteX4" fmla="*/ 144626 w 412617"/>
                            <a:gd name="connsiteY4" fmla="*/ 38786 h 580075"/>
                            <a:gd name="connsiteX5" fmla="*/ 412618 w 412617"/>
                            <a:gd name="connsiteY5" fmla="*/ 502538 h 580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2617" h="580075">
                              <a:moveTo>
                                <a:pt x="412618" y="502538"/>
                              </a:moveTo>
                              <a:lnTo>
                                <a:pt x="278180" y="580075"/>
                              </a:lnTo>
                              <a:lnTo>
                                <a:pt x="10483" y="116324"/>
                              </a:lnTo>
                              <a:cubicBezTo>
                                <a:pt x="-11038" y="79176"/>
                                <a:pt x="1639" y="31710"/>
                                <a:pt x="38786" y="10483"/>
                              </a:cubicBezTo>
                              <a:cubicBezTo>
                                <a:pt x="75933" y="-11038"/>
                                <a:pt x="123399" y="1639"/>
                                <a:pt x="144626" y="38786"/>
                              </a:cubicBezTo>
                              <a:lnTo>
                                <a:pt x="412618" y="502538"/>
                              </a:lnTo>
                              <a:close/>
                            </a:path>
                          </a:pathLst>
                        </a:custGeom>
                        <a:solidFill>
                          <a:srgbClr val="044856"/>
                        </a:solidFill>
                        <a:ln w="29460" cap="flat">
                          <a:noFill/>
                          <a:prstDash val="solid"/>
                          <a:miter/>
                        </a:ln>
                      </p:spPr>
                      <p:txBody>
                        <a:bodyPr rtlCol="0" anchor="ctr"/>
                        <a:lstStyle/>
                        <a:p>
                          <a:endParaRPr lang="fr-FR"/>
                        </a:p>
                      </p:txBody>
                    </p:sp>
                    <p:sp>
                      <p:nvSpPr>
                        <p:cNvPr id="209" name="Forme libre : forme 208">
                          <a:extLst>
                            <a:ext uri="{FF2B5EF4-FFF2-40B4-BE49-F238E27FC236}">
                              <a16:creationId xmlns:a16="http://schemas.microsoft.com/office/drawing/2014/main" id="{A663DDBD-19F5-47C6-FB12-121CA5350806}"/>
                            </a:ext>
                          </a:extLst>
                        </p:cNvPr>
                        <p:cNvSpPr/>
                        <p:nvPr/>
                      </p:nvSpPr>
                      <p:spPr>
                        <a:xfrm>
                          <a:off x="1507280" y="1667149"/>
                          <a:ext cx="301895" cy="475249"/>
                        </a:xfrm>
                        <a:custGeom>
                          <a:avLst/>
                          <a:gdLst>
                            <a:gd name="connsiteX0" fmla="*/ 288923 w 301895"/>
                            <a:gd name="connsiteY0" fmla="*/ 475250 h 475249"/>
                            <a:gd name="connsiteX1" fmla="*/ 301896 w 301895"/>
                            <a:gd name="connsiteY1" fmla="*/ 467584 h 475249"/>
                            <a:gd name="connsiteX2" fmla="*/ 53362 w 301895"/>
                            <a:gd name="connsiteY2" fmla="*/ 37147 h 475249"/>
                            <a:gd name="connsiteX3" fmla="*/ 0 w 301895"/>
                            <a:gd name="connsiteY3" fmla="*/ 0 h 475249"/>
                            <a:gd name="connsiteX4" fmla="*/ 32135 w 301895"/>
                            <a:gd name="connsiteY4" fmla="*/ 30366 h 475249"/>
                            <a:gd name="connsiteX5" fmla="*/ 288923 w 301895"/>
                            <a:gd name="connsiteY5" fmla="*/ 475250 h 475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1895" h="475249">
                              <a:moveTo>
                                <a:pt x="288923" y="475250"/>
                              </a:moveTo>
                              <a:lnTo>
                                <a:pt x="301896" y="467584"/>
                              </a:lnTo>
                              <a:lnTo>
                                <a:pt x="53362" y="37147"/>
                              </a:lnTo>
                              <a:cubicBezTo>
                                <a:pt x="41570" y="16510"/>
                                <a:pt x="21522" y="3833"/>
                                <a:pt x="0" y="0"/>
                              </a:cubicBezTo>
                              <a:cubicBezTo>
                                <a:pt x="12972" y="6486"/>
                                <a:pt x="24175" y="16805"/>
                                <a:pt x="32135" y="30366"/>
                              </a:cubicBezTo>
                              <a:lnTo>
                                <a:pt x="288923" y="475250"/>
                              </a:lnTo>
                              <a:close/>
                            </a:path>
                          </a:pathLst>
                        </a:custGeom>
                        <a:solidFill>
                          <a:srgbClr val="087379"/>
                        </a:solidFill>
                        <a:ln w="29460" cap="flat">
                          <a:noFill/>
                          <a:prstDash val="solid"/>
                          <a:miter/>
                        </a:ln>
                      </p:spPr>
                      <p:txBody>
                        <a:bodyPr rtlCol="0" anchor="ctr"/>
                        <a:lstStyle/>
                        <a:p>
                          <a:endParaRPr lang="fr-FR"/>
                        </a:p>
                      </p:txBody>
                    </p:sp>
                  </p:grpSp>
                </p:grpSp>
                <p:grpSp>
                  <p:nvGrpSpPr>
                    <p:cNvPr id="198" name="Graphique 2">
                      <a:extLst>
                        <a:ext uri="{FF2B5EF4-FFF2-40B4-BE49-F238E27FC236}">
                          <a16:creationId xmlns:a16="http://schemas.microsoft.com/office/drawing/2014/main" id="{D7F9528C-203E-43E2-AD4F-1E6B7D59CB41}"/>
                        </a:ext>
                      </a:extLst>
                    </p:cNvPr>
                    <p:cNvGrpSpPr/>
                    <p:nvPr/>
                  </p:nvGrpSpPr>
                  <p:grpSpPr>
                    <a:xfrm>
                      <a:off x="2513728" y="1344834"/>
                      <a:ext cx="769575" cy="887190"/>
                      <a:chOff x="2513728" y="1344834"/>
                      <a:chExt cx="769575" cy="887190"/>
                    </a:xfrm>
                  </p:grpSpPr>
                  <p:grpSp>
                    <p:nvGrpSpPr>
                      <p:cNvPr id="199" name="Graphique 2">
                        <a:extLst>
                          <a:ext uri="{FF2B5EF4-FFF2-40B4-BE49-F238E27FC236}">
                            <a16:creationId xmlns:a16="http://schemas.microsoft.com/office/drawing/2014/main" id="{F8CCE5D7-FCF2-2961-A3A9-311F77563858}"/>
                          </a:ext>
                        </a:extLst>
                      </p:cNvPr>
                      <p:cNvGrpSpPr/>
                      <p:nvPr/>
                    </p:nvGrpSpPr>
                    <p:grpSpPr>
                      <a:xfrm>
                        <a:off x="2513728" y="1344834"/>
                        <a:ext cx="769575" cy="613500"/>
                        <a:chOff x="2513728" y="1344834"/>
                        <a:chExt cx="769575" cy="613500"/>
                      </a:xfrm>
                    </p:grpSpPr>
                    <p:sp>
                      <p:nvSpPr>
                        <p:cNvPr id="203" name="Forme libre : forme 202">
                          <a:extLst>
                            <a:ext uri="{FF2B5EF4-FFF2-40B4-BE49-F238E27FC236}">
                              <a16:creationId xmlns:a16="http://schemas.microsoft.com/office/drawing/2014/main" id="{824BCC73-0465-034C-3588-9F08B763A2E8}"/>
                            </a:ext>
                          </a:extLst>
                        </p:cNvPr>
                        <p:cNvSpPr/>
                        <p:nvPr/>
                      </p:nvSpPr>
                      <p:spPr>
                        <a:xfrm>
                          <a:off x="2546815" y="1344834"/>
                          <a:ext cx="736487" cy="555518"/>
                        </a:xfrm>
                        <a:custGeom>
                          <a:avLst/>
                          <a:gdLst>
                            <a:gd name="connsiteX0" fmla="*/ 517114 w 736487"/>
                            <a:gd name="connsiteY0" fmla="*/ 62874 h 555518"/>
                            <a:gd name="connsiteX1" fmla="*/ 0 w 736487"/>
                            <a:gd name="connsiteY1" fmla="*/ 152499 h 555518"/>
                            <a:gd name="connsiteX2" fmla="*/ 697839 w 736487"/>
                            <a:gd name="connsiteY2" fmla="*/ 555518 h 555518"/>
                            <a:gd name="connsiteX3" fmla="*/ 517114 w 736487"/>
                            <a:gd name="connsiteY3" fmla="*/ 62874 h 555518"/>
                          </a:gdLst>
                          <a:ahLst/>
                          <a:cxnLst>
                            <a:cxn ang="0">
                              <a:pos x="connsiteX0" y="connsiteY0"/>
                            </a:cxn>
                            <a:cxn ang="0">
                              <a:pos x="connsiteX1" y="connsiteY1"/>
                            </a:cxn>
                            <a:cxn ang="0">
                              <a:pos x="connsiteX2" y="connsiteY2"/>
                            </a:cxn>
                            <a:cxn ang="0">
                              <a:pos x="connsiteX3" y="connsiteY3"/>
                            </a:cxn>
                          </a:cxnLst>
                          <a:rect l="l" t="t" r="r" b="b"/>
                          <a:pathLst>
                            <a:path w="736487" h="555518">
                              <a:moveTo>
                                <a:pt x="517114" y="62874"/>
                              </a:moveTo>
                              <a:cubicBezTo>
                                <a:pt x="324302" y="-48273"/>
                                <a:pt x="92868" y="-8178"/>
                                <a:pt x="0" y="152499"/>
                              </a:cubicBezTo>
                              <a:lnTo>
                                <a:pt x="697839" y="555518"/>
                              </a:lnTo>
                              <a:cubicBezTo>
                                <a:pt x="791002" y="394841"/>
                                <a:pt x="709926" y="174316"/>
                                <a:pt x="517114" y="62874"/>
                              </a:cubicBezTo>
                              <a:close/>
                            </a:path>
                          </a:pathLst>
                        </a:custGeom>
                        <a:solidFill>
                          <a:srgbClr val="098385"/>
                        </a:solidFill>
                        <a:ln w="29460" cap="flat">
                          <a:noFill/>
                          <a:prstDash val="solid"/>
                          <a:miter/>
                        </a:ln>
                      </p:spPr>
                      <p:txBody>
                        <a:bodyPr rtlCol="0" anchor="ctr"/>
                        <a:lstStyle/>
                        <a:p>
                          <a:endParaRPr lang="fr-FR"/>
                        </a:p>
                      </p:txBody>
                    </p:sp>
                    <p:sp>
                      <p:nvSpPr>
                        <p:cNvPr id="204" name="Forme libre : forme 203">
                          <a:extLst>
                            <a:ext uri="{FF2B5EF4-FFF2-40B4-BE49-F238E27FC236}">
                              <a16:creationId xmlns:a16="http://schemas.microsoft.com/office/drawing/2014/main" id="{6E498392-2F99-32A0-3494-54FDECFFB72A}"/>
                            </a:ext>
                          </a:extLst>
                        </p:cNvPr>
                        <p:cNvSpPr/>
                        <p:nvPr/>
                      </p:nvSpPr>
                      <p:spPr>
                        <a:xfrm>
                          <a:off x="3032678" y="1400042"/>
                          <a:ext cx="223421" cy="486747"/>
                        </a:xfrm>
                        <a:custGeom>
                          <a:avLst/>
                          <a:gdLst>
                            <a:gd name="connsiteX0" fmla="*/ 4422 w 223421"/>
                            <a:gd name="connsiteY0" fmla="*/ 2359 h 486747"/>
                            <a:gd name="connsiteX1" fmla="*/ 0 w 223421"/>
                            <a:gd name="connsiteY1" fmla="*/ 0 h 486747"/>
                            <a:gd name="connsiteX2" fmla="*/ 130311 w 223421"/>
                            <a:gd name="connsiteY2" fmla="*/ 452843 h 486747"/>
                            <a:gd name="connsiteX3" fmla="*/ 189275 w 223421"/>
                            <a:gd name="connsiteY3" fmla="*/ 486748 h 486747"/>
                            <a:gd name="connsiteX4" fmla="*/ 4422 w 223421"/>
                            <a:gd name="connsiteY4" fmla="*/ 2359 h 4867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3421" h="486747">
                              <a:moveTo>
                                <a:pt x="4422" y="2359"/>
                              </a:moveTo>
                              <a:cubicBezTo>
                                <a:pt x="2948" y="1474"/>
                                <a:pt x="1474" y="884"/>
                                <a:pt x="0" y="0"/>
                              </a:cubicBezTo>
                              <a:cubicBezTo>
                                <a:pt x="152422" y="117044"/>
                                <a:pt x="210796" y="308382"/>
                                <a:pt x="130311" y="452843"/>
                              </a:cubicBezTo>
                              <a:lnTo>
                                <a:pt x="189275" y="486748"/>
                              </a:lnTo>
                              <a:cubicBezTo>
                                <a:pt x="275067" y="326955"/>
                                <a:pt x="193992" y="111737"/>
                                <a:pt x="4422" y="2359"/>
                              </a:cubicBezTo>
                              <a:close/>
                            </a:path>
                          </a:pathLst>
                        </a:custGeom>
                        <a:solidFill>
                          <a:srgbClr val="37D3CF"/>
                        </a:solidFill>
                        <a:ln w="29460" cap="flat">
                          <a:noFill/>
                          <a:prstDash val="solid"/>
                          <a:miter/>
                        </a:ln>
                      </p:spPr>
                      <p:txBody>
                        <a:bodyPr rtlCol="0" anchor="ctr"/>
                        <a:lstStyle/>
                        <a:p>
                          <a:endParaRPr lang="fr-FR"/>
                        </a:p>
                      </p:txBody>
                    </p:sp>
                    <p:sp>
                      <p:nvSpPr>
                        <p:cNvPr id="205" name="Forme libre : forme 204">
                          <a:extLst>
                            <a:ext uri="{FF2B5EF4-FFF2-40B4-BE49-F238E27FC236}">
                              <a16:creationId xmlns:a16="http://schemas.microsoft.com/office/drawing/2014/main" id="{042E5415-41C3-622F-9821-02CF070002C5}"/>
                            </a:ext>
                          </a:extLst>
                        </p:cNvPr>
                        <p:cNvSpPr/>
                        <p:nvPr/>
                      </p:nvSpPr>
                      <p:spPr>
                        <a:xfrm rot="-3599956">
                          <a:off x="2829282" y="1295859"/>
                          <a:ext cx="133845" cy="806019"/>
                        </a:xfrm>
                        <a:custGeom>
                          <a:avLst/>
                          <a:gdLst>
                            <a:gd name="connsiteX0" fmla="*/ 133845 w 133845"/>
                            <a:gd name="connsiteY0" fmla="*/ 403010 h 806019"/>
                            <a:gd name="connsiteX1" fmla="*/ 66923 w 133845"/>
                            <a:gd name="connsiteY1" fmla="*/ 806020 h 806019"/>
                            <a:gd name="connsiteX2" fmla="*/ 0 w 133845"/>
                            <a:gd name="connsiteY2" fmla="*/ 403010 h 806019"/>
                            <a:gd name="connsiteX3" fmla="*/ 66923 w 133845"/>
                            <a:gd name="connsiteY3" fmla="*/ 0 h 806019"/>
                            <a:gd name="connsiteX4" fmla="*/ 133845 w 133845"/>
                            <a:gd name="connsiteY4" fmla="*/ 403010 h 8060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845" h="806019">
                              <a:moveTo>
                                <a:pt x="133845" y="403010"/>
                              </a:moveTo>
                              <a:cubicBezTo>
                                <a:pt x="133845" y="625586"/>
                                <a:pt x="103883" y="806020"/>
                                <a:pt x="66923" y="806020"/>
                              </a:cubicBezTo>
                              <a:cubicBezTo>
                                <a:pt x="29962" y="806020"/>
                                <a:pt x="0" y="625586"/>
                                <a:pt x="0" y="403010"/>
                              </a:cubicBezTo>
                              <a:cubicBezTo>
                                <a:pt x="0" y="180434"/>
                                <a:pt x="29962" y="0"/>
                                <a:pt x="66923" y="0"/>
                              </a:cubicBezTo>
                              <a:cubicBezTo>
                                <a:pt x="103883" y="0"/>
                                <a:pt x="133845" y="180434"/>
                                <a:pt x="133845" y="403010"/>
                              </a:cubicBezTo>
                              <a:close/>
                            </a:path>
                          </a:pathLst>
                        </a:custGeom>
                        <a:solidFill>
                          <a:srgbClr val="05535F"/>
                        </a:solidFill>
                        <a:ln w="29459" cap="flat">
                          <a:noFill/>
                          <a:prstDash val="solid"/>
                          <a:miter/>
                        </a:ln>
                      </p:spPr>
                      <p:txBody>
                        <a:bodyPr rtlCol="0" anchor="ctr"/>
                        <a:lstStyle/>
                        <a:p>
                          <a:endParaRPr lang="fr-FR"/>
                        </a:p>
                      </p:txBody>
                    </p:sp>
                  </p:grpSp>
                  <p:grpSp>
                    <p:nvGrpSpPr>
                      <p:cNvPr id="200" name="Graphique 2">
                        <a:extLst>
                          <a:ext uri="{FF2B5EF4-FFF2-40B4-BE49-F238E27FC236}">
                            <a16:creationId xmlns:a16="http://schemas.microsoft.com/office/drawing/2014/main" id="{41BED410-385D-3141-C5B8-49231F30F916}"/>
                          </a:ext>
                        </a:extLst>
                      </p:cNvPr>
                      <p:cNvGrpSpPr/>
                      <p:nvPr/>
                    </p:nvGrpSpPr>
                    <p:grpSpPr>
                      <a:xfrm>
                        <a:off x="2543277" y="1651948"/>
                        <a:ext cx="412322" cy="580075"/>
                        <a:chOff x="2543277" y="1651948"/>
                        <a:chExt cx="412322" cy="580075"/>
                      </a:xfrm>
                    </p:grpSpPr>
                    <p:sp>
                      <p:nvSpPr>
                        <p:cNvPr id="201" name="Forme libre : forme 200">
                          <a:extLst>
                            <a:ext uri="{FF2B5EF4-FFF2-40B4-BE49-F238E27FC236}">
                              <a16:creationId xmlns:a16="http://schemas.microsoft.com/office/drawing/2014/main" id="{FA1E3682-CEB1-8EB6-DE1D-94954985399E}"/>
                            </a:ext>
                          </a:extLst>
                        </p:cNvPr>
                        <p:cNvSpPr/>
                        <p:nvPr/>
                      </p:nvSpPr>
                      <p:spPr>
                        <a:xfrm>
                          <a:off x="2543277" y="1651948"/>
                          <a:ext cx="412322" cy="580075"/>
                        </a:xfrm>
                        <a:custGeom>
                          <a:avLst/>
                          <a:gdLst>
                            <a:gd name="connsiteX0" fmla="*/ 134438 w 412322"/>
                            <a:gd name="connsiteY0" fmla="*/ 580075 h 580075"/>
                            <a:gd name="connsiteX1" fmla="*/ 0 w 412322"/>
                            <a:gd name="connsiteY1" fmla="*/ 502538 h 580075"/>
                            <a:gd name="connsiteX2" fmla="*/ 267697 w 412322"/>
                            <a:gd name="connsiteY2" fmla="*/ 38786 h 580075"/>
                            <a:gd name="connsiteX3" fmla="*/ 373537 w 412322"/>
                            <a:gd name="connsiteY3" fmla="*/ 10483 h 580075"/>
                            <a:gd name="connsiteX4" fmla="*/ 401840 w 412322"/>
                            <a:gd name="connsiteY4" fmla="*/ 116324 h 580075"/>
                            <a:gd name="connsiteX5" fmla="*/ 134438 w 412322"/>
                            <a:gd name="connsiteY5" fmla="*/ 580075 h 580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2322" h="580075">
                              <a:moveTo>
                                <a:pt x="134438" y="580075"/>
                              </a:moveTo>
                              <a:lnTo>
                                <a:pt x="0" y="502538"/>
                              </a:lnTo>
                              <a:lnTo>
                                <a:pt x="267697" y="38786"/>
                              </a:lnTo>
                              <a:cubicBezTo>
                                <a:pt x="289218" y="1639"/>
                                <a:pt x="336684" y="-11038"/>
                                <a:pt x="373537" y="10483"/>
                              </a:cubicBezTo>
                              <a:cubicBezTo>
                                <a:pt x="410684" y="32005"/>
                                <a:pt x="423361" y="79471"/>
                                <a:pt x="401840" y="116324"/>
                              </a:cubicBezTo>
                              <a:lnTo>
                                <a:pt x="134438" y="580075"/>
                              </a:lnTo>
                              <a:close/>
                            </a:path>
                          </a:pathLst>
                        </a:custGeom>
                        <a:solidFill>
                          <a:srgbClr val="044856"/>
                        </a:solidFill>
                        <a:ln w="29460" cap="flat">
                          <a:noFill/>
                          <a:prstDash val="solid"/>
                          <a:miter/>
                        </a:ln>
                      </p:spPr>
                      <p:txBody>
                        <a:bodyPr rtlCol="0" anchor="ctr"/>
                        <a:lstStyle/>
                        <a:p>
                          <a:endParaRPr lang="fr-FR"/>
                        </a:p>
                      </p:txBody>
                    </p:sp>
                    <p:sp>
                      <p:nvSpPr>
                        <p:cNvPr id="202" name="Forme libre : forme 201">
                          <a:extLst>
                            <a:ext uri="{FF2B5EF4-FFF2-40B4-BE49-F238E27FC236}">
                              <a16:creationId xmlns:a16="http://schemas.microsoft.com/office/drawing/2014/main" id="{08D4252C-9B81-1968-23FE-956858AA9E6F}"/>
                            </a:ext>
                          </a:extLst>
                        </p:cNvPr>
                        <p:cNvSpPr/>
                        <p:nvPr/>
                      </p:nvSpPr>
                      <p:spPr>
                        <a:xfrm>
                          <a:off x="2666807" y="1701348"/>
                          <a:ext cx="271718" cy="495297"/>
                        </a:xfrm>
                        <a:custGeom>
                          <a:avLst/>
                          <a:gdLst>
                            <a:gd name="connsiteX0" fmla="*/ 0 w 271718"/>
                            <a:gd name="connsiteY0" fmla="*/ 487632 h 495297"/>
                            <a:gd name="connsiteX1" fmla="*/ 12972 w 271718"/>
                            <a:gd name="connsiteY1" fmla="*/ 495297 h 495297"/>
                            <a:gd name="connsiteX2" fmla="*/ 261505 w 271718"/>
                            <a:gd name="connsiteY2" fmla="*/ 64860 h 495297"/>
                            <a:gd name="connsiteX3" fmla="*/ 267107 w 271718"/>
                            <a:gd name="connsiteY3" fmla="*/ 0 h 495297"/>
                            <a:gd name="connsiteX4" fmla="*/ 256788 w 271718"/>
                            <a:gd name="connsiteY4" fmla="*/ 43044 h 495297"/>
                            <a:gd name="connsiteX5" fmla="*/ 0 w 271718"/>
                            <a:gd name="connsiteY5" fmla="*/ 487632 h 495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1718" h="495297">
                              <a:moveTo>
                                <a:pt x="0" y="487632"/>
                              </a:moveTo>
                              <a:lnTo>
                                <a:pt x="12972" y="495297"/>
                              </a:lnTo>
                              <a:lnTo>
                                <a:pt x="261505" y="64860"/>
                              </a:lnTo>
                              <a:cubicBezTo>
                                <a:pt x="273298" y="44223"/>
                                <a:pt x="274477" y="20637"/>
                                <a:pt x="267107" y="0"/>
                              </a:cubicBezTo>
                              <a:cubicBezTo>
                                <a:pt x="267991" y="14446"/>
                                <a:pt x="264748" y="29482"/>
                                <a:pt x="256788" y="43044"/>
                              </a:cubicBezTo>
                              <a:lnTo>
                                <a:pt x="0" y="487632"/>
                              </a:lnTo>
                              <a:close/>
                            </a:path>
                          </a:pathLst>
                        </a:custGeom>
                        <a:solidFill>
                          <a:srgbClr val="087379"/>
                        </a:solidFill>
                        <a:ln w="29460" cap="flat">
                          <a:noFill/>
                          <a:prstDash val="solid"/>
                          <a:miter/>
                        </a:ln>
                      </p:spPr>
                      <p:txBody>
                        <a:bodyPr rtlCol="0" anchor="ctr"/>
                        <a:lstStyle/>
                        <a:p>
                          <a:endParaRPr lang="fr-FR"/>
                        </a:p>
                      </p:txBody>
                    </p:sp>
                  </p:grpSp>
                </p:grpSp>
              </p:grpSp>
              <p:grpSp>
                <p:nvGrpSpPr>
                  <p:cNvPr id="171" name="Graphique 2">
                    <a:extLst>
                      <a:ext uri="{FF2B5EF4-FFF2-40B4-BE49-F238E27FC236}">
                        <a16:creationId xmlns:a16="http://schemas.microsoft.com/office/drawing/2014/main" id="{380A7FFA-0830-06BE-2AB6-3D074AD9775D}"/>
                      </a:ext>
                    </a:extLst>
                  </p:cNvPr>
                  <p:cNvGrpSpPr/>
                  <p:nvPr/>
                </p:nvGrpSpPr>
                <p:grpSpPr>
                  <a:xfrm>
                    <a:off x="1307097" y="3544562"/>
                    <a:ext cx="1765971" cy="705798"/>
                    <a:chOff x="1307097" y="3544562"/>
                    <a:chExt cx="1765971" cy="705798"/>
                  </a:xfrm>
                </p:grpSpPr>
                <p:grpSp>
                  <p:nvGrpSpPr>
                    <p:cNvPr id="191" name="Graphique 2">
                      <a:extLst>
                        <a:ext uri="{FF2B5EF4-FFF2-40B4-BE49-F238E27FC236}">
                          <a16:creationId xmlns:a16="http://schemas.microsoft.com/office/drawing/2014/main" id="{48C22905-BE5B-8900-FC25-E60D3B99D59E}"/>
                        </a:ext>
                      </a:extLst>
                    </p:cNvPr>
                    <p:cNvGrpSpPr/>
                    <p:nvPr/>
                  </p:nvGrpSpPr>
                  <p:grpSpPr>
                    <a:xfrm>
                      <a:off x="1307097" y="3544562"/>
                      <a:ext cx="737344" cy="705798"/>
                      <a:chOff x="1307097" y="3544562"/>
                      <a:chExt cx="737344" cy="705798"/>
                    </a:xfrm>
                  </p:grpSpPr>
                  <p:sp>
                    <p:nvSpPr>
                      <p:cNvPr id="195" name="Forme libre : forme 194">
                        <a:extLst>
                          <a:ext uri="{FF2B5EF4-FFF2-40B4-BE49-F238E27FC236}">
                            <a16:creationId xmlns:a16="http://schemas.microsoft.com/office/drawing/2014/main" id="{5533B0A8-38D0-B652-E36D-A315340C9FA5}"/>
                          </a:ext>
                        </a:extLst>
                      </p:cNvPr>
                      <p:cNvSpPr/>
                      <p:nvPr/>
                    </p:nvSpPr>
                    <p:spPr>
                      <a:xfrm>
                        <a:off x="1351910" y="3575813"/>
                        <a:ext cx="692531" cy="674548"/>
                      </a:xfrm>
                      <a:custGeom>
                        <a:avLst/>
                        <a:gdLst>
                          <a:gd name="connsiteX0" fmla="*/ 692532 w 692531"/>
                          <a:gd name="connsiteY0" fmla="*/ 63386 h 674548"/>
                          <a:gd name="connsiteX1" fmla="*/ 438692 w 692531"/>
                          <a:gd name="connsiteY1" fmla="*/ 0 h 674548"/>
                          <a:gd name="connsiteX2" fmla="*/ 0 w 692531"/>
                          <a:gd name="connsiteY2" fmla="*/ 674548 h 674548"/>
                          <a:gd name="connsiteX3" fmla="*/ 65745 w 692531"/>
                          <a:gd name="connsiteY3" fmla="*/ 674548 h 674548"/>
                        </a:gdLst>
                        <a:ahLst/>
                        <a:cxnLst>
                          <a:cxn ang="0">
                            <a:pos x="connsiteX0" y="connsiteY0"/>
                          </a:cxn>
                          <a:cxn ang="0">
                            <a:pos x="connsiteX1" y="connsiteY1"/>
                          </a:cxn>
                          <a:cxn ang="0">
                            <a:pos x="connsiteX2" y="connsiteY2"/>
                          </a:cxn>
                          <a:cxn ang="0">
                            <a:pos x="connsiteX3" y="connsiteY3"/>
                          </a:cxn>
                        </a:cxnLst>
                        <a:rect l="l" t="t" r="r" b="b"/>
                        <a:pathLst>
                          <a:path w="692531" h="674548">
                            <a:moveTo>
                              <a:pt x="692532" y="63386"/>
                            </a:moveTo>
                            <a:lnTo>
                              <a:pt x="438692" y="0"/>
                            </a:lnTo>
                            <a:lnTo>
                              <a:pt x="0" y="674548"/>
                            </a:lnTo>
                            <a:lnTo>
                              <a:pt x="65745" y="674548"/>
                            </a:lnTo>
                            <a:close/>
                          </a:path>
                        </a:pathLst>
                      </a:custGeom>
                      <a:solidFill>
                        <a:srgbClr val="07636C"/>
                      </a:solidFill>
                      <a:ln w="29460" cap="flat">
                        <a:noFill/>
                        <a:prstDash val="solid"/>
                        <a:miter/>
                      </a:ln>
                    </p:spPr>
                    <p:txBody>
                      <a:bodyPr rtlCol="0" anchor="ctr"/>
                      <a:lstStyle/>
                      <a:p>
                        <a:endParaRPr lang="fr-FR"/>
                      </a:p>
                    </p:txBody>
                  </p:sp>
                  <p:sp>
                    <p:nvSpPr>
                      <p:cNvPr id="196" name="Forme libre : forme 195">
                        <a:extLst>
                          <a:ext uri="{FF2B5EF4-FFF2-40B4-BE49-F238E27FC236}">
                            <a16:creationId xmlns:a16="http://schemas.microsoft.com/office/drawing/2014/main" id="{648608F2-F156-415A-03C0-95E9D0FEE3CC}"/>
                          </a:ext>
                        </a:extLst>
                      </p:cNvPr>
                      <p:cNvSpPr/>
                      <p:nvPr/>
                    </p:nvSpPr>
                    <p:spPr>
                      <a:xfrm>
                        <a:off x="1307097" y="3544562"/>
                        <a:ext cx="483504" cy="705798"/>
                      </a:xfrm>
                      <a:custGeom>
                        <a:avLst/>
                        <a:gdLst>
                          <a:gd name="connsiteX0" fmla="*/ 358501 w 483504"/>
                          <a:gd name="connsiteY0" fmla="*/ 0 h 705798"/>
                          <a:gd name="connsiteX1" fmla="*/ 0 w 483504"/>
                          <a:gd name="connsiteY1" fmla="*/ 705799 h 705798"/>
                          <a:gd name="connsiteX2" fmla="*/ 44813 w 483504"/>
                          <a:gd name="connsiteY2" fmla="*/ 705799 h 705798"/>
                          <a:gd name="connsiteX3" fmla="*/ 483505 w 483504"/>
                          <a:gd name="connsiteY3" fmla="*/ 31251 h 705798"/>
                        </a:gdLst>
                        <a:ahLst/>
                        <a:cxnLst>
                          <a:cxn ang="0">
                            <a:pos x="connsiteX0" y="connsiteY0"/>
                          </a:cxn>
                          <a:cxn ang="0">
                            <a:pos x="connsiteX1" y="connsiteY1"/>
                          </a:cxn>
                          <a:cxn ang="0">
                            <a:pos x="connsiteX2" y="connsiteY2"/>
                          </a:cxn>
                          <a:cxn ang="0">
                            <a:pos x="connsiteX3" y="connsiteY3"/>
                          </a:cxn>
                        </a:cxnLst>
                        <a:rect l="l" t="t" r="r" b="b"/>
                        <a:pathLst>
                          <a:path w="483504" h="705798">
                            <a:moveTo>
                              <a:pt x="358501" y="0"/>
                            </a:moveTo>
                            <a:lnTo>
                              <a:pt x="0" y="705799"/>
                            </a:lnTo>
                            <a:lnTo>
                              <a:pt x="44813" y="705799"/>
                            </a:lnTo>
                            <a:lnTo>
                              <a:pt x="483505" y="31251"/>
                            </a:lnTo>
                            <a:close/>
                          </a:path>
                        </a:pathLst>
                      </a:custGeom>
                      <a:solidFill>
                        <a:srgbClr val="0B9392"/>
                      </a:solidFill>
                      <a:ln w="29460" cap="flat">
                        <a:noFill/>
                        <a:prstDash val="solid"/>
                        <a:miter/>
                      </a:ln>
                    </p:spPr>
                    <p:txBody>
                      <a:bodyPr rtlCol="0" anchor="ctr"/>
                      <a:lstStyle/>
                      <a:p>
                        <a:endParaRPr lang="fr-FR"/>
                      </a:p>
                    </p:txBody>
                  </p:sp>
                </p:grpSp>
                <p:grpSp>
                  <p:nvGrpSpPr>
                    <p:cNvPr id="192" name="Graphique 2">
                      <a:extLst>
                        <a:ext uri="{FF2B5EF4-FFF2-40B4-BE49-F238E27FC236}">
                          <a16:creationId xmlns:a16="http://schemas.microsoft.com/office/drawing/2014/main" id="{A2CF16A5-FDE5-44C9-DB54-0C48EDA9B34B}"/>
                        </a:ext>
                      </a:extLst>
                    </p:cNvPr>
                    <p:cNvGrpSpPr/>
                    <p:nvPr/>
                  </p:nvGrpSpPr>
                  <p:grpSpPr>
                    <a:xfrm>
                      <a:off x="2335429" y="3544562"/>
                      <a:ext cx="737639" cy="705798"/>
                      <a:chOff x="2335429" y="3544562"/>
                      <a:chExt cx="737639" cy="705798"/>
                    </a:xfrm>
                  </p:grpSpPr>
                  <p:sp>
                    <p:nvSpPr>
                      <p:cNvPr id="193" name="Forme libre : forme 192">
                        <a:extLst>
                          <a:ext uri="{FF2B5EF4-FFF2-40B4-BE49-F238E27FC236}">
                            <a16:creationId xmlns:a16="http://schemas.microsoft.com/office/drawing/2014/main" id="{E39CFF5C-8998-1F8A-8C66-C5181BBA1685}"/>
                          </a:ext>
                        </a:extLst>
                      </p:cNvPr>
                      <p:cNvSpPr/>
                      <p:nvPr/>
                    </p:nvSpPr>
                    <p:spPr>
                      <a:xfrm>
                        <a:off x="2335429" y="3575813"/>
                        <a:ext cx="692826" cy="674548"/>
                      </a:xfrm>
                      <a:custGeom>
                        <a:avLst/>
                        <a:gdLst>
                          <a:gd name="connsiteX0" fmla="*/ 0 w 692826"/>
                          <a:gd name="connsiteY0" fmla="*/ 63386 h 674548"/>
                          <a:gd name="connsiteX1" fmla="*/ 254135 w 692826"/>
                          <a:gd name="connsiteY1" fmla="*/ 0 h 674548"/>
                          <a:gd name="connsiteX2" fmla="*/ 692827 w 692826"/>
                          <a:gd name="connsiteY2" fmla="*/ 674548 h 674548"/>
                          <a:gd name="connsiteX3" fmla="*/ 627082 w 692826"/>
                          <a:gd name="connsiteY3" fmla="*/ 674548 h 674548"/>
                        </a:gdLst>
                        <a:ahLst/>
                        <a:cxnLst>
                          <a:cxn ang="0">
                            <a:pos x="connsiteX0" y="connsiteY0"/>
                          </a:cxn>
                          <a:cxn ang="0">
                            <a:pos x="connsiteX1" y="connsiteY1"/>
                          </a:cxn>
                          <a:cxn ang="0">
                            <a:pos x="connsiteX2" y="connsiteY2"/>
                          </a:cxn>
                          <a:cxn ang="0">
                            <a:pos x="connsiteX3" y="connsiteY3"/>
                          </a:cxn>
                        </a:cxnLst>
                        <a:rect l="l" t="t" r="r" b="b"/>
                        <a:pathLst>
                          <a:path w="692826" h="674548">
                            <a:moveTo>
                              <a:pt x="0" y="63386"/>
                            </a:moveTo>
                            <a:lnTo>
                              <a:pt x="254135" y="0"/>
                            </a:lnTo>
                            <a:lnTo>
                              <a:pt x="692827" y="674548"/>
                            </a:lnTo>
                            <a:lnTo>
                              <a:pt x="627082" y="674548"/>
                            </a:lnTo>
                            <a:close/>
                          </a:path>
                        </a:pathLst>
                      </a:custGeom>
                      <a:solidFill>
                        <a:srgbClr val="07636C"/>
                      </a:solidFill>
                      <a:ln w="29460" cap="flat">
                        <a:noFill/>
                        <a:prstDash val="solid"/>
                        <a:miter/>
                      </a:ln>
                    </p:spPr>
                    <p:txBody>
                      <a:bodyPr rtlCol="0" anchor="ctr"/>
                      <a:lstStyle/>
                      <a:p>
                        <a:endParaRPr lang="fr-FR"/>
                      </a:p>
                    </p:txBody>
                  </p:sp>
                  <p:sp>
                    <p:nvSpPr>
                      <p:cNvPr id="194" name="Forme libre : forme 193">
                        <a:extLst>
                          <a:ext uri="{FF2B5EF4-FFF2-40B4-BE49-F238E27FC236}">
                            <a16:creationId xmlns:a16="http://schemas.microsoft.com/office/drawing/2014/main" id="{A78FF8AF-C1F7-267D-DC5B-35299011A1C6}"/>
                          </a:ext>
                        </a:extLst>
                      </p:cNvPr>
                      <p:cNvSpPr/>
                      <p:nvPr/>
                    </p:nvSpPr>
                    <p:spPr>
                      <a:xfrm>
                        <a:off x="2589564" y="3544562"/>
                        <a:ext cx="483504" cy="705798"/>
                      </a:xfrm>
                      <a:custGeom>
                        <a:avLst/>
                        <a:gdLst>
                          <a:gd name="connsiteX0" fmla="*/ 125004 w 483504"/>
                          <a:gd name="connsiteY0" fmla="*/ 0 h 705798"/>
                          <a:gd name="connsiteX1" fmla="*/ 483505 w 483504"/>
                          <a:gd name="connsiteY1" fmla="*/ 705799 h 705798"/>
                          <a:gd name="connsiteX2" fmla="*/ 438692 w 483504"/>
                          <a:gd name="connsiteY2" fmla="*/ 705799 h 705798"/>
                          <a:gd name="connsiteX3" fmla="*/ 0 w 483504"/>
                          <a:gd name="connsiteY3" fmla="*/ 31251 h 705798"/>
                        </a:gdLst>
                        <a:ahLst/>
                        <a:cxnLst>
                          <a:cxn ang="0">
                            <a:pos x="connsiteX0" y="connsiteY0"/>
                          </a:cxn>
                          <a:cxn ang="0">
                            <a:pos x="connsiteX1" y="connsiteY1"/>
                          </a:cxn>
                          <a:cxn ang="0">
                            <a:pos x="connsiteX2" y="connsiteY2"/>
                          </a:cxn>
                          <a:cxn ang="0">
                            <a:pos x="connsiteX3" y="connsiteY3"/>
                          </a:cxn>
                        </a:cxnLst>
                        <a:rect l="l" t="t" r="r" b="b"/>
                        <a:pathLst>
                          <a:path w="483504" h="705798">
                            <a:moveTo>
                              <a:pt x="125004" y="0"/>
                            </a:moveTo>
                            <a:lnTo>
                              <a:pt x="483505" y="705799"/>
                            </a:lnTo>
                            <a:lnTo>
                              <a:pt x="438692" y="705799"/>
                            </a:lnTo>
                            <a:lnTo>
                              <a:pt x="0" y="31251"/>
                            </a:lnTo>
                            <a:close/>
                          </a:path>
                        </a:pathLst>
                      </a:custGeom>
                      <a:solidFill>
                        <a:srgbClr val="0B9392"/>
                      </a:solidFill>
                      <a:ln w="29460" cap="flat">
                        <a:noFill/>
                        <a:prstDash val="solid"/>
                        <a:miter/>
                      </a:ln>
                    </p:spPr>
                    <p:txBody>
                      <a:bodyPr rtlCol="0" anchor="ctr"/>
                      <a:lstStyle/>
                      <a:p>
                        <a:endParaRPr lang="fr-FR"/>
                      </a:p>
                    </p:txBody>
                  </p:sp>
                </p:grpSp>
              </p:grpSp>
              <p:sp>
                <p:nvSpPr>
                  <p:cNvPr id="172" name="Forme libre : forme 171">
                    <a:extLst>
                      <a:ext uri="{FF2B5EF4-FFF2-40B4-BE49-F238E27FC236}">
                        <a16:creationId xmlns:a16="http://schemas.microsoft.com/office/drawing/2014/main" id="{07A4A330-EACF-2985-BE1E-1EF5F78B08B4}"/>
                      </a:ext>
                    </a:extLst>
                  </p:cNvPr>
                  <p:cNvSpPr/>
                  <p:nvPr/>
                </p:nvSpPr>
                <p:spPr>
                  <a:xfrm>
                    <a:off x="981026" y="1717268"/>
                    <a:ext cx="2418112" cy="2418112"/>
                  </a:xfrm>
                  <a:custGeom>
                    <a:avLst/>
                    <a:gdLst>
                      <a:gd name="connsiteX0" fmla="*/ 2418113 w 2418112"/>
                      <a:gd name="connsiteY0" fmla="*/ 1209056 h 2418112"/>
                      <a:gd name="connsiteX1" fmla="*/ 1209056 w 2418112"/>
                      <a:gd name="connsiteY1" fmla="*/ 2418113 h 2418112"/>
                      <a:gd name="connsiteX2" fmla="*/ 0 w 2418112"/>
                      <a:gd name="connsiteY2" fmla="*/ 1209056 h 2418112"/>
                      <a:gd name="connsiteX3" fmla="*/ 1209056 w 2418112"/>
                      <a:gd name="connsiteY3" fmla="*/ 0 h 2418112"/>
                      <a:gd name="connsiteX4" fmla="*/ 2418113 w 2418112"/>
                      <a:gd name="connsiteY4" fmla="*/ 1209056 h 24181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8112" h="2418112">
                        <a:moveTo>
                          <a:pt x="2418113" y="1209056"/>
                        </a:moveTo>
                        <a:cubicBezTo>
                          <a:pt x="2418113" y="1876800"/>
                          <a:pt x="1876800" y="2418113"/>
                          <a:pt x="1209056" y="2418113"/>
                        </a:cubicBezTo>
                        <a:cubicBezTo>
                          <a:pt x="541313" y="2418113"/>
                          <a:pt x="0" y="1876800"/>
                          <a:pt x="0" y="1209056"/>
                        </a:cubicBezTo>
                        <a:cubicBezTo>
                          <a:pt x="0" y="541313"/>
                          <a:pt x="541313" y="0"/>
                          <a:pt x="1209056" y="0"/>
                        </a:cubicBezTo>
                        <a:cubicBezTo>
                          <a:pt x="1876800" y="0"/>
                          <a:pt x="2418113" y="541313"/>
                          <a:pt x="2418113" y="1209056"/>
                        </a:cubicBezTo>
                        <a:close/>
                      </a:path>
                    </a:pathLst>
                  </a:custGeom>
                  <a:solidFill>
                    <a:srgbClr val="05535F"/>
                  </a:solidFill>
                  <a:ln w="29460" cap="flat">
                    <a:noFill/>
                    <a:prstDash val="solid"/>
                    <a:miter/>
                  </a:ln>
                </p:spPr>
                <p:txBody>
                  <a:bodyPr rtlCol="0" anchor="ctr"/>
                  <a:lstStyle/>
                  <a:p>
                    <a:endParaRPr lang="fr-FR"/>
                  </a:p>
                </p:txBody>
              </p:sp>
              <p:sp>
                <p:nvSpPr>
                  <p:cNvPr id="173" name="Forme libre : forme 172">
                    <a:extLst>
                      <a:ext uri="{FF2B5EF4-FFF2-40B4-BE49-F238E27FC236}">
                        <a16:creationId xmlns:a16="http://schemas.microsoft.com/office/drawing/2014/main" id="{E2E32236-EDBC-E7A7-CBCD-05D685732861}"/>
                      </a:ext>
                    </a:extLst>
                  </p:cNvPr>
                  <p:cNvSpPr/>
                  <p:nvPr/>
                </p:nvSpPr>
                <p:spPr>
                  <a:xfrm>
                    <a:off x="1018763" y="1755005"/>
                    <a:ext cx="2342638" cy="2342639"/>
                  </a:xfrm>
                  <a:custGeom>
                    <a:avLst/>
                    <a:gdLst>
                      <a:gd name="connsiteX0" fmla="*/ 2342639 w 2342638"/>
                      <a:gd name="connsiteY0" fmla="*/ 1171320 h 2342639"/>
                      <a:gd name="connsiteX1" fmla="*/ 1171319 w 2342638"/>
                      <a:gd name="connsiteY1" fmla="*/ 2342639 h 2342639"/>
                      <a:gd name="connsiteX2" fmla="*/ 0 w 2342638"/>
                      <a:gd name="connsiteY2" fmla="*/ 1171320 h 2342639"/>
                      <a:gd name="connsiteX3" fmla="*/ 1171319 w 2342638"/>
                      <a:gd name="connsiteY3" fmla="*/ 0 h 2342639"/>
                      <a:gd name="connsiteX4" fmla="*/ 2342639 w 2342638"/>
                      <a:gd name="connsiteY4" fmla="*/ 1171320 h 23426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42638" h="2342639">
                        <a:moveTo>
                          <a:pt x="2342639" y="1171320"/>
                        </a:moveTo>
                        <a:cubicBezTo>
                          <a:pt x="2342639" y="1818221"/>
                          <a:pt x="1818221" y="2342639"/>
                          <a:pt x="1171319" y="2342639"/>
                        </a:cubicBezTo>
                        <a:cubicBezTo>
                          <a:pt x="524417" y="2342639"/>
                          <a:pt x="0" y="1818221"/>
                          <a:pt x="0" y="1171320"/>
                        </a:cubicBezTo>
                        <a:cubicBezTo>
                          <a:pt x="0" y="524418"/>
                          <a:pt x="524417" y="0"/>
                          <a:pt x="1171319" y="0"/>
                        </a:cubicBezTo>
                        <a:cubicBezTo>
                          <a:pt x="1818221" y="0"/>
                          <a:pt x="2342639" y="524418"/>
                          <a:pt x="2342639" y="1171320"/>
                        </a:cubicBezTo>
                        <a:close/>
                      </a:path>
                    </a:pathLst>
                  </a:custGeom>
                  <a:solidFill>
                    <a:srgbClr val="098385"/>
                  </a:solidFill>
                  <a:ln w="29460" cap="flat">
                    <a:noFill/>
                    <a:prstDash val="solid"/>
                    <a:miter/>
                  </a:ln>
                </p:spPr>
                <p:txBody>
                  <a:bodyPr rtlCol="0" anchor="ctr"/>
                  <a:lstStyle/>
                  <a:p>
                    <a:endParaRPr lang="fr-FR"/>
                  </a:p>
                </p:txBody>
              </p:sp>
              <p:sp>
                <p:nvSpPr>
                  <p:cNvPr id="174" name="Forme libre : forme 173">
                    <a:extLst>
                      <a:ext uri="{FF2B5EF4-FFF2-40B4-BE49-F238E27FC236}">
                        <a16:creationId xmlns:a16="http://schemas.microsoft.com/office/drawing/2014/main" id="{990A223A-5DAB-80D7-EBA7-7E66BE0C4513}"/>
                      </a:ext>
                    </a:extLst>
                  </p:cNvPr>
                  <p:cNvSpPr/>
                  <p:nvPr/>
                </p:nvSpPr>
                <p:spPr>
                  <a:xfrm>
                    <a:off x="1140524" y="1876766"/>
                    <a:ext cx="2099117" cy="2099117"/>
                  </a:xfrm>
                  <a:custGeom>
                    <a:avLst/>
                    <a:gdLst>
                      <a:gd name="connsiteX0" fmla="*/ 2099118 w 2099117"/>
                      <a:gd name="connsiteY0" fmla="*/ 1049559 h 2099117"/>
                      <a:gd name="connsiteX1" fmla="*/ 1049559 w 2099117"/>
                      <a:gd name="connsiteY1" fmla="*/ 2099118 h 2099117"/>
                      <a:gd name="connsiteX2" fmla="*/ 0 w 2099117"/>
                      <a:gd name="connsiteY2" fmla="*/ 1049559 h 2099117"/>
                      <a:gd name="connsiteX3" fmla="*/ 1049559 w 2099117"/>
                      <a:gd name="connsiteY3" fmla="*/ 0 h 2099117"/>
                      <a:gd name="connsiteX4" fmla="*/ 2099118 w 2099117"/>
                      <a:gd name="connsiteY4" fmla="*/ 1049559 h 20991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9117" h="2099117">
                        <a:moveTo>
                          <a:pt x="2099118" y="1049559"/>
                        </a:moveTo>
                        <a:cubicBezTo>
                          <a:pt x="2099118" y="1629214"/>
                          <a:pt x="1629214" y="2099118"/>
                          <a:pt x="1049559" y="2099118"/>
                        </a:cubicBezTo>
                        <a:cubicBezTo>
                          <a:pt x="469904" y="2099118"/>
                          <a:pt x="0" y="1629214"/>
                          <a:pt x="0" y="1049559"/>
                        </a:cubicBezTo>
                        <a:cubicBezTo>
                          <a:pt x="0" y="469903"/>
                          <a:pt x="469904" y="0"/>
                          <a:pt x="1049559" y="0"/>
                        </a:cubicBezTo>
                        <a:cubicBezTo>
                          <a:pt x="1629214" y="0"/>
                          <a:pt x="2099118" y="469903"/>
                          <a:pt x="2099118" y="1049559"/>
                        </a:cubicBezTo>
                        <a:close/>
                      </a:path>
                    </a:pathLst>
                  </a:custGeom>
                  <a:solidFill>
                    <a:srgbClr val="0B9392"/>
                  </a:solidFill>
                  <a:ln w="29460" cap="flat">
                    <a:noFill/>
                    <a:prstDash val="solid"/>
                    <a:miter/>
                  </a:ln>
                </p:spPr>
                <p:txBody>
                  <a:bodyPr rtlCol="0" anchor="ctr"/>
                  <a:lstStyle/>
                  <a:p>
                    <a:endParaRPr lang="fr-FR"/>
                  </a:p>
                </p:txBody>
              </p:sp>
              <p:sp>
                <p:nvSpPr>
                  <p:cNvPr id="175" name="Forme libre : forme 174">
                    <a:extLst>
                      <a:ext uri="{FF2B5EF4-FFF2-40B4-BE49-F238E27FC236}">
                        <a16:creationId xmlns:a16="http://schemas.microsoft.com/office/drawing/2014/main" id="{928E8859-46B1-EE79-AAAC-347BB122757E}"/>
                      </a:ext>
                    </a:extLst>
                  </p:cNvPr>
                  <p:cNvSpPr/>
                  <p:nvPr/>
                </p:nvSpPr>
                <p:spPr>
                  <a:xfrm>
                    <a:off x="1173544" y="1909786"/>
                    <a:ext cx="2033077" cy="2033078"/>
                  </a:xfrm>
                  <a:custGeom>
                    <a:avLst/>
                    <a:gdLst>
                      <a:gd name="connsiteX0" fmla="*/ 2033078 w 2033077"/>
                      <a:gd name="connsiteY0" fmla="*/ 1016539 h 2033078"/>
                      <a:gd name="connsiteX1" fmla="*/ 1016539 w 2033077"/>
                      <a:gd name="connsiteY1" fmla="*/ 2033078 h 2033078"/>
                      <a:gd name="connsiteX2" fmla="*/ 0 w 2033077"/>
                      <a:gd name="connsiteY2" fmla="*/ 1016539 h 2033078"/>
                      <a:gd name="connsiteX3" fmla="*/ 1016539 w 2033077"/>
                      <a:gd name="connsiteY3" fmla="*/ 0 h 2033078"/>
                      <a:gd name="connsiteX4" fmla="*/ 2033078 w 2033077"/>
                      <a:gd name="connsiteY4" fmla="*/ 1016539 h 20330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33077" h="2033078">
                        <a:moveTo>
                          <a:pt x="2033078" y="1016539"/>
                        </a:moveTo>
                        <a:cubicBezTo>
                          <a:pt x="2033078" y="1577958"/>
                          <a:pt x="1577958" y="2033078"/>
                          <a:pt x="1016539" y="2033078"/>
                        </a:cubicBezTo>
                        <a:cubicBezTo>
                          <a:pt x="455120" y="2033078"/>
                          <a:pt x="0" y="1577958"/>
                          <a:pt x="0" y="1016539"/>
                        </a:cubicBezTo>
                        <a:cubicBezTo>
                          <a:pt x="0" y="455120"/>
                          <a:pt x="455120" y="0"/>
                          <a:pt x="1016539" y="0"/>
                        </a:cubicBezTo>
                        <a:cubicBezTo>
                          <a:pt x="1577958" y="0"/>
                          <a:pt x="2033078" y="455120"/>
                          <a:pt x="2033078" y="1016539"/>
                        </a:cubicBezTo>
                        <a:close/>
                      </a:path>
                    </a:pathLst>
                  </a:custGeom>
                  <a:solidFill>
                    <a:srgbClr val="FEFAF4"/>
                  </a:solidFill>
                  <a:ln w="29460" cap="flat">
                    <a:noFill/>
                    <a:prstDash val="solid"/>
                    <a:miter/>
                  </a:ln>
                </p:spPr>
                <p:txBody>
                  <a:bodyPr rtlCol="0" anchor="ctr"/>
                  <a:lstStyle/>
                  <a:p>
                    <a:endParaRPr lang="fr-FR"/>
                  </a:p>
                </p:txBody>
              </p:sp>
              <p:sp>
                <p:nvSpPr>
                  <p:cNvPr id="176" name="Forme libre : forme 175">
                    <a:extLst>
                      <a:ext uri="{FF2B5EF4-FFF2-40B4-BE49-F238E27FC236}">
                        <a16:creationId xmlns:a16="http://schemas.microsoft.com/office/drawing/2014/main" id="{87B06C3F-BE00-544E-2FAB-3B331464706A}"/>
                      </a:ext>
                    </a:extLst>
                  </p:cNvPr>
                  <p:cNvSpPr/>
                  <p:nvPr/>
                </p:nvSpPr>
                <p:spPr>
                  <a:xfrm>
                    <a:off x="1173839" y="2127068"/>
                    <a:ext cx="1788377" cy="1815795"/>
                  </a:xfrm>
                  <a:custGeom>
                    <a:avLst/>
                    <a:gdLst>
                      <a:gd name="connsiteX0" fmla="*/ 1160706 w 1788377"/>
                      <a:gd name="connsiteY0" fmla="*/ 1677525 h 1815795"/>
                      <a:gd name="connsiteX1" fmla="*/ 144167 w 1788377"/>
                      <a:gd name="connsiteY1" fmla="*/ 660986 h 1815795"/>
                      <a:gd name="connsiteX2" fmla="*/ 388867 w 1788377"/>
                      <a:gd name="connsiteY2" fmla="*/ 0 h 1815795"/>
                      <a:gd name="connsiteX3" fmla="*/ 0 w 1788377"/>
                      <a:gd name="connsiteY3" fmla="*/ 799257 h 1815795"/>
                      <a:gd name="connsiteX4" fmla="*/ 1016539 w 1788377"/>
                      <a:gd name="connsiteY4" fmla="*/ 1815796 h 1815795"/>
                      <a:gd name="connsiteX5" fmla="*/ 1788377 w 1788377"/>
                      <a:gd name="connsiteY5" fmla="*/ 1460243 h 1815795"/>
                      <a:gd name="connsiteX6" fmla="*/ 1160706 w 1788377"/>
                      <a:gd name="connsiteY6" fmla="*/ 1677525 h 1815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88377" h="1815795">
                        <a:moveTo>
                          <a:pt x="1160706" y="1677525"/>
                        </a:moveTo>
                        <a:cubicBezTo>
                          <a:pt x="599369" y="1677525"/>
                          <a:pt x="144167" y="1222323"/>
                          <a:pt x="144167" y="660986"/>
                        </a:cubicBezTo>
                        <a:cubicBezTo>
                          <a:pt x="144167" y="408620"/>
                          <a:pt x="236445" y="177776"/>
                          <a:pt x="388867" y="0"/>
                        </a:cubicBezTo>
                        <a:cubicBezTo>
                          <a:pt x="152127" y="186031"/>
                          <a:pt x="0" y="474955"/>
                          <a:pt x="0" y="799257"/>
                        </a:cubicBezTo>
                        <a:cubicBezTo>
                          <a:pt x="0" y="1360594"/>
                          <a:pt x="455202" y="1815796"/>
                          <a:pt x="1016539" y="1815796"/>
                        </a:cubicBezTo>
                        <a:cubicBezTo>
                          <a:pt x="1325510" y="1815796"/>
                          <a:pt x="1602051" y="1677820"/>
                          <a:pt x="1788377" y="1460243"/>
                        </a:cubicBezTo>
                        <a:cubicBezTo>
                          <a:pt x="1615318" y="1596155"/>
                          <a:pt x="1397446" y="1677525"/>
                          <a:pt x="1160706" y="1677525"/>
                        </a:cubicBezTo>
                        <a:close/>
                      </a:path>
                    </a:pathLst>
                  </a:custGeom>
                  <a:solidFill>
                    <a:srgbClr val="EAE2D8"/>
                  </a:solidFill>
                  <a:ln w="29460" cap="flat">
                    <a:noFill/>
                    <a:prstDash val="solid"/>
                    <a:miter/>
                  </a:ln>
                </p:spPr>
                <p:txBody>
                  <a:bodyPr rtlCol="0" anchor="ctr"/>
                  <a:lstStyle/>
                  <a:p>
                    <a:endParaRPr lang="fr-FR"/>
                  </a:p>
                </p:txBody>
              </p:sp>
              <p:grpSp>
                <p:nvGrpSpPr>
                  <p:cNvPr id="177" name="Graphique 2">
                    <a:extLst>
                      <a:ext uri="{FF2B5EF4-FFF2-40B4-BE49-F238E27FC236}">
                        <a16:creationId xmlns:a16="http://schemas.microsoft.com/office/drawing/2014/main" id="{1F462ADF-5175-C2AE-09EA-35ABDDFCFC0B}"/>
                      </a:ext>
                    </a:extLst>
                  </p:cNvPr>
                  <p:cNvGrpSpPr/>
                  <p:nvPr/>
                </p:nvGrpSpPr>
                <p:grpSpPr>
                  <a:xfrm>
                    <a:off x="1233687" y="1970224"/>
                    <a:ext cx="1912791" cy="1912496"/>
                    <a:chOff x="1233687" y="1970224"/>
                    <a:chExt cx="1912791" cy="1912496"/>
                  </a:xfrm>
                  <a:solidFill>
                    <a:srgbClr val="07636C"/>
                  </a:solidFill>
                </p:grpSpPr>
                <p:sp>
                  <p:nvSpPr>
                    <p:cNvPr id="187" name="Forme libre : forme 186">
                      <a:extLst>
                        <a:ext uri="{FF2B5EF4-FFF2-40B4-BE49-F238E27FC236}">
                          <a16:creationId xmlns:a16="http://schemas.microsoft.com/office/drawing/2014/main" id="{74C8A595-51AB-DD23-0187-AA01F6F5C3F6}"/>
                        </a:ext>
                      </a:extLst>
                    </p:cNvPr>
                    <p:cNvSpPr/>
                    <p:nvPr/>
                  </p:nvSpPr>
                  <p:spPr>
                    <a:xfrm>
                      <a:off x="2129940" y="1970224"/>
                      <a:ext cx="120286" cy="120286"/>
                    </a:xfrm>
                    <a:custGeom>
                      <a:avLst/>
                      <a:gdLst>
                        <a:gd name="connsiteX0" fmla="*/ 60143 w 120286"/>
                        <a:gd name="connsiteY0" fmla="*/ 120286 h 120286"/>
                        <a:gd name="connsiteX1" fmla="*/ 0 w 120286"/>
                        <a:gd name="connsiteY1" fmla="*/ 60143 h 120286"/>
                        <a:gd name="connsiteX2" fmla="*/ 60143 w 120286"/>
                        <a:gd name="connsiteY2" fmla="*/ 0 h 120286"/>
                        <a:gd name="connsiteX3" fmla="*/ 120286 w 120286"/>
                        <a:gd name="connsiteY3" fmla="*/ 60143 h 120286"/>
                        <a:gd name="connsiteX4" fmla="*/ 60143 w 120286"/>
                        <a:gd name="connsiteY4" fmla="*/ 120286 h 120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286" h="120286">
                          <a:moveTo>
                            <a:pt x="60143" y="120286"/>
                          </a:moveTo>
                          <a:cubicBezTo>
                            <a:pt x="27123" y="120286"/>
                            <a:pt x="0" y="93163"/>
                            <a:pt x="0" y="60143"/>
                          </a:cubicBezTo>
                          <a:cubicBezTo>
                            <a:pt x="0" y="27123"/>
                            <a:pt x="27123" y="0"/>
                            <a:pt x="60143" y="0"/>
                          </a:cubicBezTo>
                          <a:cubicBezTo>
                            <a:pt x="93163" y="0"/>
                            <a:pt x="120286" y="27123"/>
                            <a:pt x="120286" y="60143"/>
                          </a:cubicBezTo>
                          <a:cubicBezTo>
                            <a:pt x="120286" y="93163"/>
                            <a:pt x="93163" y="120286"/>
                            <a:pt x="60143" y="120286"/>
                          </a:cubicBezTo>
                          <a:close/>
                        </a:path>
                      </a:pathLst>
                    </a:custGeom>
                    <a:solidFill>
                      <a:srgbClr val="07636C"/>
                    </a:solidFill>
                    <a:ln w="29460" cap="flat">
                      <a:noFill/>
                      <a:prstDash val="solid"/>
                      <a:miter/>
                    </a:ln>
                  </p:spPr>
                  <p:txBody>
                    <a:bodyPr rtlCol="0" anchor="ctr"/>
                    <a:lstStyle/>
                    <a:p>
                      <a:endParaRPr lang="fr-FR"/>
                    </a:p>
                  </p:txBody>
                </p:sp>
                <p:sp>
                  <p:nvSpPr>
                    <p:cNvPr id="188" name="Forme libre : forme 187">
                      <a:extLst>
                        <a:ext uri="{FF2B5EF4-FFF2-40B4-BE49-F238E27FC236}">
                          <a16:creationId xmlns:a16="http://schemas.microsoft.com/office/drawing/2014/main" id="{62EECF8C-E87C-5546-1830-142DD995A007}"/>
                        </a:ext>
                      </a:extLst>
                    </p:cNvPr>
                    <p:cNvSpPr/>
                    <p:nvPr/>
                  </p:nvSpPr>
                  <p:spPr>
                    <a:xfrm>
                      <a:off x="1233687" y="2866182"/>
                      <a:ext cx="120286" cy="120286"/>
                    </a:xfrm>
                    <a:custGeom>
                      <a:avLst/>
                      <a:gdLst>
                        <a:gd name="connsiteX0" fmla="*/ 60143 w 120286"/>
                        <a:gd name="connsiteY0" fmla="*/ 120286 h 120286"/>
                        <a:gd name="connsiteX1" fmla="*/ 0 w 120286"/>
                        <a:gd name="connsiteY1" fmla="*/ 60143 h 120286"/>
                        <a:gd name="connsiteX2" fmla="*/ 60143 w 120286"/>
                        <a:gd name="connsiteY2" fmla="*/ 0 h 120286"/>
                        <a:gd name="connsiteX3" fmla="*/ 120286 w 120286"/>
                        <a:gd name="connsiteY3" fmla="*/ 60143 h 120286"/>
                        <a:gd name="connsiteX4" fmla="*/ 60143 w 120286"/>
                        <a:gd name="connsiteY4" fmla="*/ 120286 h 120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286" h="120286">
                          <a:moveTo>
                            <a:pt x="60143" y="120286"/>
                          </a:moveTo>
                          <a:cubicBezTo>
                            <a:pt x="27123" y="120286"/>
                            <a:pt x="0" y="93163"/>
                            <a:pt x="0" y="60143"/>
                          </a:cubicBezTo>
                          <a:cubicBezTo>
                            <a:pt x="0" y="27123"/>
                            <a:pt x="27123" y="0"/>
                            <a:pt x="60143" y="0"/>
                          </a:cubicBezTo>
                          <a:cubicBezTo>
                            <a:pt x="93163" y="0"/>
                            <a:pt x="120286" y="27123"/>
                            <a:pt x="120286" y="60143"/>
                          </a:cubicBezTo>
                          <a:cubicBezTo>
                            <a:pt x="120286" y="93163"/>
                            <a:pt x="93458" y="120286"/>
                            <a:pt x="60143" y="120286"/>
                          </a:cubicBezTo>
                          <a:close/>
                        </a:path>
                      </a:pathLst>
                    </a:custGeom>
                    <a:solidFill>
                      <a:srgbClr val="07636C"/>
                    </a:solidFill>
                    <a:ln w="29460" cap="flat">
                      <a:noFill/>
                      <a:prstDash val="solid"/>
                      <a:miter/>
                    </a:ln>
                  </p:spPr>
                  <p:txBody>
                    <a:bodyPr rtlCol="0" anchor="ctr"/>
                    <a:lstStyle/>
                    <a:p>
                      <a:endParaRPr lang="fr-FR"/>
                    </a:p>
                  </p:txBody>
                </p:sp>
                <p:sp>
                  <p:nvSpPr>
                    <p:cNvPr id="189" name="Forme libre : forme 188">
                      <a:extLst>
                        <a:ext uri="{FF2B5EF4-FFF2-40B4-BE49-F238E27FC236}">
                          <a16:creationId xmlns:a16="http://schemas.microsoft.com/office/drawing/2014/main" id="{6A23DF1C-FDF4-3B5D-EF4E-86F3930ED5F4}"/>
                        </a:ext>
                      </a:extLst>
                    </p:cNvPr>
                    <p:cNvSpPr/>
                    <p:nvPr/>
                  </p:nvSpPr>
                  <p:spPr>
                    <a:xfrm>
                      <a:off x="2129940" y="3762434"/>
                      <a:ext cx="120286" cy="120286"/>
                    </a:xfrm>
                    <a:custGeom>
                      <a:avLst/>
                      <a:gdLst>
                        <a:gd name="connsiteX0" fmla="*/ 60143 w 120286"/>
                        <a:gd name="connsiteY0" fmla="*/ 120287 h 120286"/>
                        <a:gd name="connsiteX1" fmla="*/ 0 w 120286"/>
                        <a:gd name="connsiteY1" fmla="*/ 60143 h 120286"/>
                        <a:gd name="connsiteX2" fmla="*/ 60143 w 120286"/>
                        <a:gd name="connsiteY2" fmla="*/ 0 h 120286"/>
                        <a:gd name="connsiteX3" fmla="*/ 120286 w 120286"/>
                        <a:gd name="connsiteY3" fmla="*/ 60143 h 120286"/>
                        <a:gd name="connsiteX4" fmla="*/ 60143 w 120286"/>
                        <a:gd name="connsiteY4" fmla="*/ 120287 h 120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286" h="120286">
                          <a:moveTo>
                            <a:pt x="60143" y="120287"/>
                          </a:moveTo>
                          <a:cubicBezTo>
                            <a:pt x="27123" y="120287"/>
                            <a:pt x="0" y="93163"/>
                            <a:pt x="0" y="60143"/>
                          </a:cubicBezTo>
                          <a:cubicBezTo>
                            <a:pt x="0" y="27123"/>
                            <a:pt x="27123" y="0"/>
                            <a:pt x="60143" y="0"/>
                          </a:cubicBezTo>
                          <a:cubicBezTo>
                            <a:pt x="93163" y="0"/>
                            <a:pt x="120286" y="27123"/>
                            <a:pt x="120286" y="60143"/>
                          </a:cubicBezTo>
                          <a:cubicBezTo>
                            <a:pt x="120286" y="93458"/>
                            <a:pt x="93163" y="120287"/>
                            <a:pt x="60143" y="120287"/>
                          </a:cubicBezTo>
                          <a:close/>
                        </a:path>
                      </a:pathLst>
                    </a:custGeom>
                    <a:solidFill>
                      <a:srgbClr val="07636C"/>
                    </a:solidFill>
                    <a:ln w="29460" cap="flat">
                      <a:noFill/>
                      <a:prstDash val="solid"/>
                      <a:miter/>
                    </a:ln>
                  </p:spPr>
                  <p:txBody>
                    <a:bodyPr rtlCol="0" anchor="ctr"/>
                    <a:lstStyle/>
                    <a:p>
                      <a:endParaRPr lang="fr-FR"/>
                    </a:p>
                  </p:txBody>
                </p:sp>
                <p:sp>
                  <p:nvSpPr>
                    <p:cNvPr id="190" name="Forme libre : forme 189">
                      <a:extLst>
                        <a:ext uri="{FF2B5EF4-FFF2-40B4-BE49-F238E27FC236}">
                          <a16:creationId xmlns:a16="http://schemas.microsoft.com/office/drawing/2014/main" id="{4F5807B1-35A0-E997-9074-5BFA03281AAD}"/>
                        </a:ext>
                      </a:extLst>
                    </p:cNvPr>
                    <p:cNvSpPr/>
                    <p:nvPr/>
                  </p:nvSpPr>
                  <p:spPr>
                    <a:xfrm>
                      <a:off x="3026192" y="2866182"/>
                      <a:ext cx="120286" cy="120286"/>
                    </a:xfrm>
                    <a:custGeom>
                      <a:avLst/>
                      <a:gdLst>
                        <a:gd name="connsiteX0" fmla="*/ 60143 w 120286"/>
                        <a:gd name="connsiteY0" fmla="*/ 120286 h 120286"/>
                        <a:gd name="connsiteX1" fmla="*/ 0 w 120286"/>
                        <a:gd name="connsiteY1" fmla="*/ 60143 h 120286"/>
                        <a:gd name="connsiteX2" fmla="*/ 60143 w 120286"/>
                        <a:gd name="connsiteY2" fmla="*/ 0 h 120286"/>
                        <a:gd name="connsiteX3" fmla="*/ 120286 w 120286"/>
                        <a:gd name="connsiteY3" fmla="*/ 60143 h 120286"/>
                        <a:gd name="connsiteX4" fmla="*/ 60143 w 120286"/>
                        <a:gd name="connsiteY4" fmla="*/ 120286 h 120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286" h="120286">
                          <a:moveTo>
                            <a:pt x="60143" y="120286"/>
                          </a:moveTo>
                          <a:cubicBezTo>
                            <a:pt x="27123" y="120286"/>
                            <a:pt x="0" y="93163"/>
                            <a:pt x="0" y="60143"/>
                          </a:cubicBezTo>
                          <a:cubicBezTo>
                            <a:pt x="0" y="27123"/>
                            <a:pt x="27123" y="0"/>
                            <a:pt x="60143" y="0"/>
                          </a:cubicBezTo>
                          <a:cubicBezTo>
                            <a:pt x="93163" y="0"/>
                            <a:pt x="120286" y="27123"/>
                            <a:pt x="120286" y="60143"/>
                          </a:cubicBezTo>
                          <a:cubicBezTo>
                            <a:pt x="120286" y="93163"/>
                            <a:pt x="93163" y="120286"/>
                            <a:pt x="60143" y="120286"/>
                          </a:cubicBezTo>
                          <a:close/>
                        </a:path>
                      </a:pathLst>
                    </a:custGeom>
                    <a:solidFill>
                      <a:srgbClr val="07636C"/>
                    </a:solidFill>
                    <a:ln w="29460" cap="flat">
                      <a:noFill/>
                      <a:prstDash val="solid"/>
                      <a:miter/>
                    </a:ln>
                  </p:spPr>
                  <p:txBody>
                    <a:bodyPr rtlCol="0" anchor="ctr"/>
                    <a:lstStyle/>
                    <a:p>
                      <a:endParaRPr lang="fr-FR"/>
                    </a:p>
                  </p:txBody>
                </p:sp>
              </p:grpSp>
              <p:grpSp>
                <p:nvGrpSpPr>
                  <p:cNvPr id="178" name="Graphique 2">
                    <a:extLst>
                      <a:ext uri="{FF2B5EF4-FFF2-40B4-BE49-F238E27FC236}">
                        <a16:creationId xmlns:a16="http://schemas.microsoft.com/office/drawing/2014/main" id="{3853CA56-4B92-844D-0341-9F4400437423}"/>
                      </a:ext>
                    </a:extLst>
                  </p:cNvPr>
                  <p:cNvGrpSpPr/>
                  <p:nvPr/>
                </p:nvGrpSpPr>
                <p:grpSpPr>
                  <a:xfrm>
                    <a:off x="1371663" y="2108200"/>
                    <a:ext cx="1636545" cy="1636545"/>
                    <a:chOff x="1371663" y="2108200"/>
                    <a:chExt cx="1636545" cy="1636545"/>
                  </a:xfrm>
                  <a:solidFill>
                    <a:srgbClr val="0B9392"/>
                  </a:solidFill>
                </p:grpSpPr>
                <p:sp>
                  <p:nvSpPr>
                    <p:cNvPr id="179" name="Forme libre : forme 178">
                      <a:extLst>
                        <a:ext uri="{FF2B5EF4-FFF2-40B4-BE49-F238E27FC236}">
                          <a16:creationId xmlns:a16="http://schemas.microsoft.com/office/drawing/2014/main" id="{6D079E41-BFF4-645C-02AA-5E64928359D2}"/>
                        </a:ext>
                      </a:extLst>
                    </p:cNvPr>
                    <p:cNvSpPr/>
                    <p:nvPr/>
                  </p:nvSpPr>
                  <p:spPr>
                    <a:xfrm>
                      <a:off x="1699797" y="2108200"/>
                      <a:ext cx="84318" cy="84318"/>
                    </a:xfrm>
                    <a:custGeom>
                      <a:avLst/>
                      <a:gdLst>
                        <a:gd name="connsiteX0" fmla="*/ 84318 w 84318"/>
                        <a:gd name="connsiteY0" fmla="*/ 42159 h 84318"/>
                        <a:gd name="connsiteX1" fmla="*/ 42159 w 84318"/>
                        <a:gd name="connsiteY1" fmla="*/ 84318 h 84318"/>
                        <a:gd name="connsiteX2" fmla="*/ 0 w 84318"/>
                        <a:gd name="connsiteY2" fmla="*/ 42159 h 84318"/>
                        <a:gd name="connsiteX3" fmla="*/ 42159 w 84318"/>
                        <a:gd name="connsiteY3" fmla="*/ 0 h 84318"/>
                        <a:gd name="connsiteX4" fmla="*/ 84318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8" y="42159"/>
                          </a:moveTo>
                          <a:cubicBezTo>
                            <a:pt x="84318" y="65443"/>
                            <a:pt x="65443" y="84318"/>
                            <a:pt x="42159" y="84318"/>
                          </a:cubicBezTo>
                          <a:cubicBezTo>
                            <a:pt x="18875" y="84318"/>
                            <a:pt x="0" y="65443"/>
                            <a:pt x="0" y="42159"/>
                          </a:cubicBezTo>
                          <a:cubicBezTo>
                            <a:pt x="0" y="18875"/>
                            <a:pt x="18875" y="0"/>
                            <a:pt x="42159" y="0"/>
                          </a:cubicBezTo>
                          <a:cubicBezTo>
                            <a:pt x="65443" y="0"/>
                            <a:pt x="84318" y="18875"/>
                            <a:pt x="84318" y="42159"/>
                          </a:cubicBezTo>
                          <a:close/>
                        </a:path>
                      </a:pathLst>
                    </a:custGeom>
                    <a:solidFill>
                      <a:srgbClr val="0B9392"/>
                    </a:solidFill>
                    <a:ln w="29460" cap="flat">
                      <a:noFill/>
                      <a:prstDash val="solid"/>
                      <a:miter/>
                    </a:ln>
                  </p:spPr>
                  <p:txBody>
                    <a:bodyPr rtlCol="0" anchor="ctr"/>
                    <a:lstStyle/>
                    <a:p>
                      <a:endParaRPr lang="fr-FR"/>
                    </a:p>
                  </p:txBody>
                </p:sp>
                <p:sp>
                  <p:nvSpPr>
                    <p:cNvPr id="180" name="Forme libre : forme 179">
                      <a:extLst>
                        <a:ext uri="{FF2B5EF4-FFF2-40B4-BE49-F238E27FC236}">
                          <a16:creationId xmlns:a16="http://schemas.microsoft.com/office/drawing/2014/main" id="{5D896105-F035-762A-1C12-35F9FF6797CD}"/>
                        </a:ext>
                      </a:extLst>
                    </p:cNvPr>
                    <p:cNvSpPr/>
                    <p:nvPr/>
                  </p:nvSpPr>
                  <p:spPr>
                    <a:xfrm>
                      <a:off x="1371663" y="2436334"/>
                      <a:ext cx="84318" cy="84318"/>
                    </a:xfrm>
                    <a:custGeom>
                      <a:avLst/>
                      <a:gdLst>
                        <a:gd name="connsiteX0" fmla="*/ 84319 w 84318"/>
                        <a:gd name="connsiteY0" fmla="*/ 42159 h 84318"/>
                        <a:gd name="connsiteX1" fmla="*/ 42159 w 84318"/>
                        <a:gd name="connsiteY1" fmla="*/ 84318 h 84318"/>
                        <a:gd name="connsiteX2" fmla="*/ 0 w 84318"/>
                        <a:gd name="connsiteY2" fmla="*/ 42159 h 84318"/>
                        <a:gd name="connsiteX3" fmla="*/ 42159 w 84318"/>
                        <a:gd name="connsiteY3" fmla="*/ 0 h 84318"/>
                        <a:gd name="connsiteX4" fmla="*/ 84319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9" y="42159"/>
                          </a:moveTo>
                          <a:cubicBezTo>
                            <a:pt x="84319" y="65443"/>
                            <a:pt x="65443" y="84318"/>
                            <a:pt x="42159" y="84318"/>
                          </a:cubicBezTo>
                          <a:cubicBezTo>
                            <a:pt x="18875" y="84318"/>
                            <a:pt x="0" y="65443"/>
                            <a:pt x="0" y="42159"/>
                          </a:cubicBezTo>
                          <a:cubicBezTo>
                            <a:pt x="0" y="18875"/>
                            <a:pt x="18875" y="0"/>
                            <a:pt x="42159" y="0"/>
                          </a:cubicBezTo>
                          <a:cubicBezTo>
                            <a:pt x="65443" y="0"/>
                            <a:pt x="84319" y="18875"/>
                            <a:pt x="84319" y="42159"/>
                          </a:cubicBezTo>
                          <a:close/>
                        </a:path>
                      </a:pathLst>
                    </a:custGeom>
                    <a:solidFill>
                      <a:srgbClr val="0B9392"/>
                    </a:solidFill>
                    <a:ln w="29460" cap="flat">
                      <a:noFill/>
                      <a:prstDash val="solid"/>
                      <a:miter/>
                    </a:ln>
                  </p:spPr>
                  <p:txBody>
                    <a:bodyPr rtlCol="0" anchor="ctr"/>
                    <a:lstStyle/>
                    <a:p>
                      <a:endParaRPr lang="fr-FR"/>
                    </a:p>
                  </p:txBody>
                </p:sp>
                <p:sp>
                  <p:nvSpPr>
                    <p:cNvPr id="181" name="Forme libre : forme 180">
                      <a:extLst>
                        <a:ext uri="{FF2B5EF4-FFF2-40B4-BE49-F238E27FC236}">
                          <a16:creationId xmlns:a16="http://schemas.microsoft.com/office/drawing/2014/main" id="{0C1CB804-8809-00B9-1D09-250A36945AFE}"/>
                        </a:ext>
                      </a:extLst>
                    </p:cNvPr>
                    <p:cNvSpPr/>
                    <p:nvPr/>
                  </p:nvSpPr>
                  <p:spPr>
                    <a:xfrm>
                      <a:off x="1371663" y="3332292"/>
                      <a:ext cx="84318" cy="84318"/>
                    </a:xfrm>
                    <a:custGeom>
                      <a:avLst/>
                      <a:gdLst>
                        <a:gd name="connsiteX0" fmla="*/ 84319 w 84318"/>
                        <a:gd name="connsiteY0" fmla="*/ 42159 h 84318"/>
                        <a:gd name="connsiteX1" fmla="*/ 42159 w 84318"/>
                        <a:gd name="connsiteY1" fmla="*/ 84319 h 84318"/>
                        <a:gd name="connsiteX2" fmla="*/ 0 w 84318"/>
                        <a:gd name="connsiteY2" fmla="*/ 42159 h 84318"/>
                        <a:gd name="connsiteX3" fmla="*/ 42159 w 84318"/>
                        <a:gd name="connsiteY3" fmla="*/ 0 h 84318"/>
                        <a:gd name="connsiteX4" fmla="*/ 84319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9" y="42159"/>
                          </a:moveTo>
                          <a:cubicBezTo>
                            <a:pt x="84319" y="65443"/>
                            <a:pt x="65443" y="84319"/>
                            <a:pt x="42159" y="84319"/>
                          </a:cubicBezTo>
                          <a:cubicBezTo>
                            <a:pt x="18875" y="84319"/>
                            <a:pt x="0" y="65443"/>
                            <a:pt x="0" y="42159"/>
                          </a:cubicBezTo>
                          <a:cubicBezTo>
                            <a:pt x="0" y="18876"/>
                            <a:pt x="18875" y="0"/>
                            <a:pt x="42159" y="0"/>
                          </a:cubicBezTo>
                          <a:cubicBezTo>
                            <a:pt x="65443" y="0"/>
                            <a:pt x="84319" y="18876"/>
                            <a:pt x="84319" y="42159"/>
                          </a:cubicBezTo>
                          <a:close/>
                        </a:path>
                      </a:pathLst>
                    </a:custGeom>
                    <a:solidFill>
                      <a:srgbClr val="0B9392"/>
                    </a:solidFill>
                    <a:ln w="29460" cap="flat">
                      <a:noFill/>
                      <a:prstDash val="solid"/>
                      <a:miter/>
                    </a:ln>
                  </p:spPr>
                  <p:txBody>
                    <a:bodyPr rtlCol="0" anchor="ctr"/>
                    <a:lstStyle/>
                    <a:p>
                      <a:endParaRPr lang="fr-FR"/>
                    </a:p>
                  </p:txBody>
                </p:sp>
                <p:sp>
                  <p:nvSpPr>
                    <p:cNvPr id="182" name="Forme libre : forme 181">
                      <a:extLst>
                        <a:ext uri="{FF2B5EF4-FFF2-40B4-BE49-F238E27FC236}">
                          <a16:creationId xmlns:a16="http://schemas.microsoft.com/office/drawing/2014/main" id="{FF547DF2-38C2-708C-6D47-E61D66A32F0B}"/>
                        </a:ext>
                      </a:extLst>
                    </p:cNvPr>
                    <p:cNvSpPr/>
                    <p:nvPr/>
                  </p:nvSpPr>
                  <p:spPr>
                    <a:xfrm>
                      <a:off x="1699797" y="3660426"/>
                      <a:ext cx="84318" cy="84318"/>
                    </a:xfrm>
                    <a:custGeom>
                      <a:avLst/>
                      <a:gdLst>
                        <a:gd name="connsiteX0" fmla="*/ 84318 w 84318"/>
                        <a:gd name="connsiteY0" fmla="*/ 42159 h 84318"/>
                        <a:gd name="connsiteX1" fmla="*/ 42159 w 84318"/>
                        <a:gd name="connsiteY1" fmla="*/ 84319 h 84318"/>
                        <a:gd name="connsiteX2" fmla="*/ 0 w 84318"/>
                        <a:gd name="connsiteY2" fmla="*/ 42159 h 84318"/>
                        <a:gd name="connsiteX3" fmla="*/ 42159 w 84318"/>
                        <a:gd name="connsiteY3" fmla="*/ 0 h 84318"/>
                        <a:gd name="connsiteX4" fmla="*/ 84318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8" y="42159"/>
                          </a:moveTo>
                          <a:cubicBezTo>
                            <a:pt x="84318" y="65443"/>
                            <a:pt x="65443" y="84319"/>
                            <a:pt x="42159" y="84319"/>
                          </a:cubicBezTo>
                          <a:cubicBezTo>
                            <a:pt x="18875" y="84319"/>
                            <a:pt x="0" y="65443"/>
                            <a:pt x="0" y="42159"/>
                          </a:cubicBezTo>
                          <a:cubicBezTo>
                            <a:pt x="0" y="18875"/>
                            <a:pt x="18875" y="0"/>
                            <a:pt x="42159" y="0"/>
                          </a:cubicBezTo>
                          <a:cubicBezTo>
                            <a:pt x="65443" y="0"/>
                            <a:pt x="84318" y="18875"/>
                            <a:pt x="84318" y="42159"/>
                          </a:cubicBezTo>
                          <a:close/>
                        </a:path>
                      </a:pathLst>
                    </a:custGeom>
                    <a:solidFill>
                      <a:srgbClr val="0B9392"/>
                    </a:solidFill>
                    <a:ln w="29460" cap="flat">
                      <a:noFill/>
                      <a:prstDash val="solid"/>
                      <a:miter/>
                    </a:ln>
                  </p:spPr>
                  <p:txBody>
                    <a:bodyPr rtlCol="0" anchor="ctr"/>
                    <a:lstStyle/>
                    <a:p>
                      <a:endParaRPr lang="fr-FR"/>
                    </a:p>
                  </p:txBody>
                </p:sp>
                <p:sp>
                  <p:nvSpPr>
                    <p:cNvPr id="183" name="Forme libre : forme 182">
                      <a:extLst>
                        <a:ext uri="{FF2B5EF4-FFF2-40B4-BE49-F238E27FC236}">
                          <a16:creationId xmlns:a16="http://schemas.microsoft.com/office/drawing/2014/main" id="{2D98A840-3830-51FD-7C62-352D8A40AA50}"/>
                        </a:ext>
                      </a:extLst>
                    </p:cNvPr>
                    <p:cNvSpPr/>
                    <p:nvPr/>
                  </p:nvSpPr>
                  <p:spPr>
                    <a:xfrm>
                      <a:off x="2596050" y="3660426"/>
                      <a:ext cx="84318" cy="84318"/>
                    </a:xfrm>
                    <a:custGeom>
                      <a:avLst/>
                      <a:gdLst>
                        <a:gd name="connsiteX0" fmla="*/ 84319 w 84318"/>
                        <a:gd name="connsiteY0" fmla="*/ 42159 h 84318"/>
                        <a:gd name="connsiteX1" fmla="*/ 42159 w 84318"/>
                        <a:gd name="connsiteY1" fmla="*/ 84319 h 84318"/>
                        <a:gd name="connsiteX2" fmla="*/ 0 w 84318"/>
                        <a:gd name="connsiteY2" fmla="*/ 42159 h 84318"/>
                        <a:gd name="connsiteX3" fmla="*/ 42159 w 84318"/>
                        <a:gd name="connsiteY3" fmla="*/ 0 h 84318"/>
                        <a:gd name="connsiteX4" fmla="*/ 84319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9" y="42159"/>
                          </a:moveTo>
                          <a:cubicBezTo>
                            <a:pt x="84319" y="65443"/>
                            <a:pt x="65443" y="84319"/>
                            <a:pt x="42159" y="84319"/>
                          </a:cubicBezTo>
                          <a:cubicBezTo>
                            <a:pt x="18875" y="84319"/>
                            <a:pt x="0" y="65443"/>
                            <a:pt x="0" y="42159"/>
                          </a:cubicBezTo>
                          <a:cubicBezTo>
                            <a:pt x="0" y="18875"/>
                            <a:pt x="18875" y="0"/>
                            <a:pt x="42159" y="0"/>
                          </a:cubicBezTo>
                          <a:cubicBezTo>
                            <a:pt x="65443" y="0"/>
                            <a:pt x="84319" y="18875"/>
                            <a:pt x="84319" y="42159"/>
                          </a:cubicBezTo>
                          <a:close/>
                        </a:path>
                      </a:pathLst>
                    </a:custGeom>
                    <a:solidFill>
                      <a:srgbClr val="0B9392"/>
                    </a:solidFill>
                    <a:ln w="29460" cap="flat">
                      <a:noFill/>
                      <a:prstDash val="solid"/>
                      <a:miter/>
                    </a:ln>
                  </p:spPr>
                  <p:txBody>
                    <a:bodyPr rtlCol="0" anchor="ctr"/>
                    <a:lstStyle/>
                    <a:p>
                      <a:endParaRPr lang="fr-FR"/>
                    </a:p>
                  </p:txBody>
                </p:sp>
                <p:sp>
                  <p:nvSpPr>
                    <p:cNvPr id="184" name="Forme libre : forme 183">
                      <a:extLst>
                        <a:ext uri="{FF2B5EF4-FFF2-40B4-BE49-F238E27FC236}">
                          <a16:creationId xmlns:a16="http://schemas.microsoft.com/office/drawing/2014/main" id="{CFB23C7A-7B85-9ADB-B452-A0565C5F50BE}"/>
                        </a:ext>
                      </a:extLst>
                    </p:cNvPr>
                    <p:cNvSpPr/>
                    <p:nvPr/>
                  </p:nvSpPr>
                  <p:spPr>
                    <a:xfrm>
                      <a:off x="2923890" y="3332292"/>
                      <a:ext cx="84318" cy="84318"/>
                    </a:xfrm>
                    <a:custGeom>
                      <a:avLst/>
                      <a:gdLst>
                        <a:gd name="connsiteX0" fmla="*/ 84319 w 84318"/>
                        <a:gd name="connsiteY0" fmla="*/ 42159 h 84318"/>
                        <a:gd name="connsiteX1" fmla="*/ 42159 w 84318"/>
                        <a:gd name="connsiteY1" fmla="*/ 84319 h 84318"/>
                        <a:gd name="connsiteX2" fmla="*/ 0 w 84318"/>
                        <a:gd name="connsiteY2" fmla="*/ 42159 h 84318"/>
                        <a:gd name="connsiteX3" fmla="*/ 42159 w 84318"/>
                        <a:gd name="connsiteY3" fmla="*/ 0 h 84318"/>
                        <a:gd name="connsiteX4" fmla="*/ 84319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9" y="42159"/>
                          </a:moveTo>
                          <a:cubicBezTo>
                            <a:pt x="84319" y="65443"/>
                            <a:pt x="65443" y="84319"/>
                            <a:pt x="42159" y="84319"/>
                          </a:cubicBezTo>
                          <a:cubicBezTo>
                            <a:pt x="18876" y="84319"/>
                            <a:pt x="0" y="65443"/>
                            <a:pt x="0" y="42159"/>
                          </a:cubicBezTo>
                          <a:cubicBezTo>
                            <a:pt x="0" y="18876"/>
                            <a:pt x="18876" y="0"/>
                            <a:pt x="42159" y="0"/>
                          </a:cubicBezTo>
                          <a:cubicBezTo>
                            <a:pt x="65443" y="0"/>
                            <a:pt x="84319" y="18876"/>
                            <a:pt x="84319" y="42159"/>
                          </a:cubicBezTo>
                          <a:close/>
                        </a:path>
                      </a:pathLst>
                    </a:custGeom>
                    <a:solidFill>
                      <a:srgbClr val="0B9392"/>
                    </a:solidFill>
                    <a:ln w="29460" cap="flat">
                      <a:noFill/>
                      <a:prstDash val="solid"/>
                      <a:miter/>
                    </a:ln>
                  </p:spPr>
                  <p:txBody>
                    <a:bodyPr rtlCol="0" anchor="ctr"/>
                    <a:lstStyle/>
                    <a:p>
                      <a:endParaRPr lang="fr-FR"/>
                    </a:p>
                  </p:txBody>
                </p:sp>
                <p:sp>
                  <p:nvSpPr>
                    <p:cNvPr id="185" name="Forme libre : forme 184">
                      <a:extLst>
                        <a:ext uri="{FF2B5EF4-FFF2-40B4-BE49-F238E27FC236}">
                          <a16:creationId xmlns:a16="http://schemas.microsoft.com/office/drawing/2014/main" id="{2ABA238B-3101-C1E0-D933-639129E1CC87}"/>
                        </a:ext>
                      </a:extLst>
                    </p:cNvPr>
                    <p:cNvSpPr/>
                    <p:nvPr/>
                  </p:nvSpPr>
                  <p:spPr>
                    <a:xfrm>
                      <a:off x="2923890" y="2436334"/>
                      <a:ext cx="84318" cy="84318"/>
                    </a:xfrm>
                    <a:custGeom>
                      <a:avLst/>
                      <a:gdLst>
                        <a:gd name="connsiteX0" fmla="*/ 84319 w 84318"/>
                        <a:gd name="connsiteY0" fmla="*/ 42159 h 84318"/>
                        <a:gd name="connsiteX1" fmla="*/ 42159 w 84318"/>
                        <a:gd name="connsiteY1" fmla="*/ 84318 h 84318"/>
                        <a:gd name="connsiteX2" fmla="*/ 0 w 84318"/>
                        <a:gd name="connsiteY2" fmla="*/ 42159 h 84318"/>
                        <a:gd name="connsiteX3" fmla="*/ 42159 w 84318"/>
                        <a:gd name="connsiteY3" fmla="*/ 0 h 84318"/>
                        <a:gd name="connsiteX4" fmla="*/ 84319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9" y="42159"/>
                          </a:moveTo>
                          <a:cubicBezTo>
                            <a:pt x="84319" y="65443"/>
                            <a:pt x="65443" y="84318"/>
                            <a:pt x="42159" y="84318"/>
                          </a:cubicBezTo>
                          <a:cubicBezTo>
                            <a:pt x="18876" y="84318"/>
                            <a:pt x="0" y="65443"/>
                            <a:pt x="0" y="42159"/>
                          </a:cubicBezTo>
                          <a:cubicBezTo>
                            <a:pt x="0" y="18875"/>
                            <a:pt x="18876" y="0"/>
                            <a:pt x="42159" y="0"/>
                          </a:cubicBezTo>
                          <a:cubicBezTo>
                            <a:pt x="65443" y="0"/>
                            <a:pt x="84319" y="18875"/>
                            <a:pt x="84319" y="42159"/>
                          </a:cubicBezTo>
                          <a:close/>
                        </a:path>
                      </a:pathLst>
                    </a:custGeom>
                    <a:solidFill>
                      <a:srgbClr val="0B9392"/>
                    </a:solidFill>
                    <a:ln w="29460" cap="flat">
                      <a:noFill/>
                      <a:prstDash val="solid"/>
                      <a:miter/>
                    </a:ln>
                  </p:spPr>
                  <p:txBody>
                    <a:bodyPr rtlCol="0" anchor="ctr"/>
                    <a:lstStyle/>
                    <a:p>
                      <a:endParaRPr lang="fr-FR"/>
                    </a:p>
                  </p:txBody>
                </p:sp>
                <p:sp>
                  <p:nvSpPr>
                    <p:cNvPr id="186" name="Forme libre : forme 185">
                      <a:extLst>
                        <a:ext uri="{FF2B5EF4-FFF2-40B4-BE49-F238E27FC236}">
                          <a16:creationId xmlns:a16="http://schemas.microsoft.com/office/drawing/2014/main" id="{0CF27269-0532-9F8D-9B67-CFDF93A2A31D}"/>
                        </a:ext>
                      </a:extLst>
                    </p:cNvPr>
                    <p:cNvSpPr/>
                    <p:nvPr/>
                  </p:nvSpPr>
                  <p:spPr>
                    <a:xfrm>
                      <a:off x="2596050" y="2108200"/>
                      <a:ext cx="84318" cy="84318"/>
                    </a:xfrm>
                    <a:custGeom>
                      <a:avLst/>
                      <a:gdLst>
                        <a:gd name="connsiteX0" fmla="*/ 84319 w 84318"/>
                        <a:gd name="connsiteY0" fmla="*/ 42159 h 84318"/>
                        <a:gd name="connsiteX1" fmla="*/ 42159 w 84318"/>
                        <a:gd name="connsiteY1" fmla="*/ 84318 h 84318"/>
                        <a:gd name="connsiteX2" fmla="*/ 0 w 84318"/>
                        <a:gd name="connsiteY2" fmla="*/ 42159 h 84318"/>
                        <a:gd name="connsiteX3" fmla="*/ 42159 w 84318"/>
                        <a:gd name="connsiteY3" fmla="*/ 0 h 84318"/>
                        <a:gd name="connsiteX4" fmla="*/ 84319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9" y="42159"/>
                          </a:moveTo>
                          <a:cubicBezTo>
                            <a:pt x="84319" y="65443"/>
                            <a:pt x="65443" y="84318"/>
                            <a:pt x="42159" y="84318"/>
                          </a:cubicBezTo>
                          <a:cubicBezTo>
                            <a:pt x="18875" y="84318"/>
                            <a:pt x="0" y="65443"/>
                            <a:pt x="0" y="42159"/>
                          </a:cubicBezTo>
                          <a:cubicBezTo>
                            <a:pt x="0" y="18875"/>
                            <a:pt x="18875" y="0"/>
                            <a:pt x="42159" y="0"/>
                          </a:cubicBezTo>
                          <a:cubicBezTo>
                            <a:pt x="65443" y="0"/>
                            <a:pt x="84319" y="18875"/>
                            <a:pt x="84319" y="42159"/>
                          </a:cubicBezTo>
                          <a:close/>
                        </a:path>
                      </a:pathLst>
                    </a:custGeom>
                    <a:solidFill>
                      <a:srgbClr val="0B9392"/>
                    </a:solidFill>
                    <a:ln w="29460" cap="flat">
                      <a:noFill/>
                      <a:prstDash val="solid"/>
                      <a:miter/>
                    </a:ln>
                  </p:spPr>
                  <p:txBody>
                    <a:bodyPr rtlCol="0" anchor="ctr"/>
                    <a:lstStyle/>
                    <a:p>
                      <a:endParaRPr lang="fr-FR"/>
                    </a:p>
                  </p:txBody>
                </p:sp>
              </p:grpSp>
            </p:grpSp>
            <p:sp>
              <p:nvSpPr>
                <p:cNvPr id="168" name="ZoneTexte 167">
                  <a:extLst>
                    <a:ext uri="{FF2B5EF4-FFF2-40B4-BE49-F238E27FC236}">
                      <a16:creationId xmlns:a16="http://schemas.microsoft.com/office/drawing/2014/main" id="{92E207CE-5097-DE03-BDE2-B992CF5B7332}"/>
                    </a:ext>
                  </a:extLst>
                </p:cNvPr>
                <p:cNvSpPr txBox="1"/>
                <p:nvPr/>
              </p:nvSpPr>
              <p:spPr>
                <a:xfrm>
                  <a:off x="1352457" y="4717682"/>
                  <a:ext cx="406114" cy="338554"/>
                </a:xfrm>
                <a:prstGeom prst="rect">
                  <a:avLst/>
                </a:prstGeom>
                <a:noFill/>
              </p:spPr>
              <p:txBody>
                <a:bodyPr wrap="square" rtlCol="0">
                  <a:spAutoFit/>
                </a:bodyPr>
                <a:lstStyle/>
                <a:p>
                  <a:pPr algn="ctr" rtl="1"/>
                  <a:r>
                    <a:rPr lang="ar-MA" sz="1600" b="1" dirty="0">
                      <a:solidFill>
                        <a:srgbClr val="005664"/>
                      </a:solidFill>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rPr>
                    <a:t>60</a:t>
                  </a:r>
                  <a:endParaRPr lang="fr-MA" sz="1600" b="1" dirty="0">
                    <a:solidFill>
                      <a:srgbClr val="005664"/>
                    </a:solidFill>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endParaRPr>
                </a:p>
              </p:txBody>
            </p:sp>
            <p:sp>
              <p:nvSpPr>
                <p:cNvPr id="169" name="ZoneTexte 168">
                  <a:extLst>
                    <a:ext uri="{FF2B5EF4-FFF2-40B4-BE49-F238E27FC236}">
                      <a16:creationId xmlns:a16="http://schemas.microsoft.com/office/drawing/2014/main" id="{94AFA335-78E4-0E7B-1927-69E80A2A5542}"/>
                    </a:ext>
                  </a:extLst>
                </p:cNvPr>
                <p:cNvSpPr txBox="1"/>
                <p:nvPr/>
              </p:nvSpPr>
              <p:spPr>
                <a:xfrm>
                  <a:off x="1242630" y="5074017"/>
                  <a:ext cx="625769" cy="369332"/>
                </a:xfrm>
                <a:prstGeom prst="rect">
                  <a:avLst/>
                </a:prstGeom>
                <a:noFill/>
              </p:spPr>
              <p:txBody>
                <a:bodyPr wrap="square" rtlCol="0">
                  <a:spAutoFit/>
                </a:bodyPr>
                <a:lstStyle/>
                <a:p>
                  <a:pPr algn="ctr" rtl="1"/>
                  <a:r>
                    <a:rPr lang="ar-MA" dirty="0">
                      <a:solidFill>
                        <a:srgbClr val="005664"/>
                      </a:solidFill>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rPr>
                    <a:t>دقيقة</a:t>
                  </a:r>
                  <a:endParaRPr lang="fr-MA" dirty="0">
                    <a:solidFill>
                      <a:srgbClr val="005664"/>
                    </a:solidFill>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endParaRPr>
                </a:p>
              </p:txBody>
            </p:sp>
          </p:grpSp>
        </p:grpSp>
        <p:sp>
          <p:nvSpPr>
            <p:cNvPr id="164" name="Oval 86">
              <a:extLst>
                <a:ext uri="{FF2B5EF4-FFF2-40B4-BE49-F238E27FC236}">
                  <a16:creationId xmlns:a16="http://schemas.microsoft.com/office/drawing/2014/main" id="{39E509E6-B5D0-46E9-700E-255A3C333581}"/>
                </a:ext>
              </a:extLst>
            </p:cNvPr>
            <p:cNvSpPr/>
            <p:nvPr/>
          </p:nvSpPr>
          <p:spPr>
            <a:xfrm flipH="1">
              <a:off x="4363660" y="4972297"/>
              <a:ext cx="3343038" cy="376435"/>
            </a:xfrm>
            <a:prstGeom prst="roundRect">
              <a:avLst>
                <a:gd name="adj" fmla="val 50000"/>
              </a:avLst>
            </a:prstGeom>
            <a:solidFill>
              <a:srgbClr val="005664"/>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rPr>
                <a:t>قراءة/ كتابة</a:t>
              </a:r>
            </a:p>
          </p:txBody>
        </p:sp>
        <p:sp>
          <p:nvSpPr>
            <p:cNvPr id="165" name="ZoneTexte 164">
              <a:extLst>
                <a:ext uri="{FF2B5EF4-FFF2-40B4-BE49-F238E27FC236}">
                  <a16:creationId xmlns:a16="http://schemas.microsoft.com/office/drawing/2014/main" id="{CB319A3C-91C9-BE1A-A4C3-338F4DC8BE98}"/>
                </a:ext>
              </a:extLst>
            </p:cNvPr>
            <p:cNvSpPr txBox="1"/>
            <p:nvPr/>
          </p:nvSpPr>
          <p:spPr>
            <a:xfrm>
              <a:off x="1817209" y="5457581"/>
              <a:ext cx="5734037" cy="677108"/>
            </a:xfrm>
            <a:prstGeom prst="rect">
              <a:avLst/>
            </a:prstGeom>
            <a:noFill/>
          </p:spPr>
          <p:txBody>
            <a:bodyPr wrap="square" rtlCol="0">
              <a:spAutoFit/>
            </a:bodyPr>
            <a:lstStyle/>
            <a:p>
              <a:pPr marL="342900" indent="-342900" algn="r" rtl="1">
                <a:buClr>
                  <a:srgbClr val="106585"/>
                </a:buClr>
                <a:buFont typeface="Arial" panose="020B0604020202020204" pitchFamily="34" charset="0"/>
                <a:buChar char="•"/>
              </a:pPr>
              <a:r>
                <a:rPr kumimoji="0" lang="ar-MA" b="1" i="0" u="none" strike="noStrike" kern="1200" cap="none" spc="0" normalizeH="0" baseline="0" noProof="0" dirty="0">
                  <a:ln>
                    <a:noFill/>
                  </a:ln>
                  <a:effectLst/>
                  <a:uLnTx/>
                  <a:uFillTx/>
                  <a:latin typeface="Microsoft Uighur" panose="02000000000000000000" pitchFamily="2" charset="-78"/>
                  <a:cs typeface="Microsoft Uighur" panose="02000000000000000000" pitchFamily="2" charset="-78"/>
                </a:rPr>
                <a:t>دمج </a:t>
              </a:r>
            </a:p>
            <a:p>
              <a:pPr marL="342900" indent="-342900" algn="r" rtl="1">
                <a:buClr>
                  <a:srgbClr val="106585"/>
                </a:buClr>
                <a:buFont typeface="Arial" panose="020B0604020202020204" pitchFamily="34" charset="0"/>
                <a:buChar char="•"/>
              </a:pPr>
              <a:r>
                <a:rPr kumimoji="0" lang="ar-MA" sz="2000" b="1" i="0" u="none" strike="noStrike" kern="1200" cap="none" spc="0" normalizeH="0" baseline="0" noProof="0" dirty="0">
                  <a:ln>
                    <a:noFill/>
                  </a:ln>
                  <a:effectLst/>
                  <a:uLnTx/>
                  <a:uFillTx/>
                  <a:latin typeface="Microsoft Uighur" panose="02000000000000000000" pitchFamily="2" charset="-78"/>
                  <a:cs typeface="Microsoft Uighur" panose="02000000000000000000" pitchFamily="2" charset="-78"/>
                </a:rPr>
                <a:t>إملاء</a:t>
              </a:r>
            </a:p>
          </p:txBody>
        </p:sp>
      </p:grpSp>
      <p:grpSp>
        <p:nvGrpSpPr>
          <p:cNvPr id="224" name="Groupe 223">
            <a:extLst>
              <a:ext uri="{FF2B5EF4-FFF2-40B4-BE49-F238E27FC236}">
                <a16:creationId xmlns:a16="http://schemas.microsoft.com/office/drawing/2014/main" id="{31072CE7-56E5-085F-BF8A-D0EE9BFBF8E9}"/>
              </a:ext>
            </a:extLst>
          </p:cNvPr>
          <p:cNvGrpSpPr/>
          <p:nvPr/>
        </p:nvGrpSpPr>
        <p:grpSpPr>
          <a:xfrm>
            <a:off x="866395" y="3756090"/>
            <a:ext cx="7225973" cy="1265277"/>
            <a:chOff x="866395" y="4956115"/>
            <a:chExt cx="7225973" cy="1265277"/>
          </a:xfrm>
        </p:grpSpPr>
        <p:sp>
          <p:nvSpPr>
            <p:cNvPr id="225" name="Rectangle : coins arrondis 18 - 2">
              <a:extLst>
                <a:ext uri="{FF2B5EF4-FFF2-40B4-BE49-F238E27FC236}">
                  <a16:creationId xmlns:a16="http://schemas.microsoft.com/office/drawing/2014/main" id="{68CEDDAB-5C87-D667-9E7D-C60E21BB65CE}"/>
                </a:ext>
              </a:extLst>
            </p:cNvPr>
            <p:cNvSpPr/>
            <p:nvPr/>
          </p:nvSpPr>
          <p:spPr>
            <a:xfrm flipH="1">
              <a:off x="2234460" y="5124124"/>
              <a:ext cx="5808088" cy="1097268"/>
            </a:xfrm>
            <a:prstGeom prst="roundRect">
              <a:avLst>
                <a:gd name="adj" fmla="val 9181"/>
              </a:avLst>
            </a:prstGeom>
            <a:solidFill>
              <a:srgbClr val="D6E9EA"/>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spcBef>
                  <a:spcPts val="0"/>
                </a:spcBef>
                <a:buClrTx/>
                <a:buSzTx/>
                <a:buFontTx/>
                <a:buNone/>
                <a:tabLst/>
                <a:defRPr/>
              </a:pPr>
              <a:endParaRPr kumimoji="0" lang="fr-FR" sz="1050" b="0"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endParaRPr>
            </a:p>
          </p:txBody>
        </p:sp>
        <p:sp>
          <p:nvSpPr>
            <p:cNvPr id="226" name="Oval 86">
              <a:extLst>
                <a:ext uri="{FF2B5EF4-FFF2-40B4-BE49-F238E27FC236}">
                  <a16:creationId xmlns:a16="http://schemas.microsoft.com/office/drawing/2014/main" id="{0F7D4AB1-DAB9-9483-D78F-4F14FAE9299E}"/>
                </a:ext>
              </a:extLst>
            </p:cNvPr>
            <p:cNvSpPr/>
            <p:nvPr/>
          </p:nvSpPr>
          <p:spPr>
            <a:xfrm flipH="1">
              <a:off x="7732368" y="4956115"/>
              <a:ext cx="360000" cy="360000"/>
            </a:xfrm>
            <a:prstGeom prst="ellipse">
              <a:avLst/>
            </a:prstGeom>
            <a:solidFill>
              <a:srgbClr val="005664"/>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spcBef>
                  <a:spcPts val="0"/>
                </a:spcBef>
                <a:buClrTx/>
                <a:buSzTx/>
                <a:buFontTx/>
                <a:buNone/>
                <a:tabLst/>
                <a:defRPr/>
              </a:pPr>
              <a:r>
                <a:rPr lang="fr-FR" sz="2000" b="1" dirty="0">
                  <a:solidFill>
                    <a:prstClr val="white"/>
                  </a:solidFill>
                  <a:latin typeface="Microsoft Uighur" panose="02000000000000000000" pitchFamily="2" charset="-78"/>
                  <a:cs typeface="Microsoft Uighur" panose="02000000000000000000" pitchFamily="2" charset="-78"/>
                </a:rPr>
                <a:t>3</a:t>
              </a:r>
              <a:endParaRPr kumimoji="0" lang="en-US" sz="20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endParaRPr>
            </a:p>
          </p:txBody>
        </p:sp>
        <p:grpSp>
          <p:nvGrpSpPr>
            <p:cNvPr id="227" name="Groupe 226">
              <a:extLst>
                <a:ext uri="{FF2B5EF4-FFF2-40B4-BE49-F238E27FC236}">
                  <a16:creationId xmlns:a16="http://schemas.microsoft.com/office/drawing/2014/main" id="{EF9D15B9-267E-74AB-2051-46F5E09724F5}"/>
                </a:ext>
              </a:extLst>
            </p:cNvPr>
            <p:cNvGrpSpPr/>
            <p:nvPr/>
          </p:nvGrpSpPr>
          <p:grpSpPr>
            <a:xfrm>
              <a:off x="866395" y="5146743"/>
              <a:ext cx="1275859" cy="1069485"/>
              <a:chOff x="866395" y="5146743"/>
              <a:chExt cx="1275859" cy="1069485"/>
            </a:xfrm>
          </p:grpSpPr>
          <p:sp>
            <p:nvSpPr>
              <p:cNvPr id="230" name="Rectangle : coins arrondis 18 - 2">
                <a:extLst>
                  <a:ext uri="{FF2B5EF4-FFF2-40B4-BE49-F238E27FC236}">
                    <a16:creationId xmlns:a16="http://schemas.microsoft.com/office/drawing/2014/main" id="{104A2A61-BC1E-DCA6-B7BB-9A027DFE5B99}"/>
                  </a:ext>
                </a:extLst>
              </p:cNvPr>
              <p:cNvSpPr/>
              <p:nvPr/>
            </p:nvSpPr>
            <p:spPr>
              <a:xfrm flipH="1">
                <a:off x="866395" y="5146743"/>
                <a:ext cx="1275859" cy="1069485"/>
              </a:xfrm>
              <a:prstGeom prst="roundRect">
                <a:avLst>
                  <a:gd name="adj" fmla="val 14957"/>
                </a:avLst>
              </a:prstGeom>
              <a:solidFill>
                <a:schemeClr val="bg1"/>
              </a:solidFill>
              <a:ln>
                <a:solidFill>
                  <a:schemeClr val="bg1">
                    <a:lumMod val="85000"/>
                  </a:schemeClr>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spcBef>
                    <a:spcPts val="0"/>
                  </a:spcBef>
                  <a:buClrTx/>
                  <a:buSzTx/>
                  <a:buFontTx/>
                  <a:buNone/>
                  <a:tabLst/>
                  <a:defRPr/>
                </a:pPr>
                <a:endParaRPr kumimoji="0" lang="fr-FR" sz="1050" b="0"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endParaRPr>
              </a:p>
            </p:txBody>
          </p:sp>
          <p:grpSp>
            <p:nvGrpSpPr>
              <p:cNvPr id="231" name="Groupe 230">
                <a:extLst>
                  <a:ext uri="{FF2B5EF4-FFF2-40B4-BE49-F238E27FC236}">
                    <a16:creationId xmlns:a16="http://schemas.microsoft.com/office/drawing/2014/main" id="{8830D252-D82C-68B4-71C5-9D083C991AF3}"/>
                  </a:ext>
                </a:extLst>
              </p:cNvPr>
              <p:cNvGrpSpPr/>
              <p:nvPr/>
            </p:nvGrpSpPr>
            <p:grpSpPr>
              <a:xfrm>
                <a:off x="1191440" y="5323505"/>
                <a:ext cx="625769" cy="765681"/>
                <a:chOff x="1242630" y="4677668"/>
                <a:chExt cx="625769" cy="765681"/>
              </a:xfrm>
            </p:grpSpPr>
            <p:grpSp>
              <p:nvGrpSpPr>
                <p:cNvPr id="232" name="Graphique 2">
                  <a:extLst>
                    <a:ext uri="{FF2B5EF4-FFF2-40B4-BE49-F238E27FC236}">
                      <a16:creationId xmlns:a16="http://schemas.microsoft.com/office/drawing/2014/main" id="{D399645B-CBB3-320C-FD7D-0C63A90C5D9F}"/>
                    </a:ext>
                  </a:extLst>
                </p:cNvPr>
                <p:cNvGrpSpPr/>
                <p:nvPr/>
              </p:nvGrpSpPr>
              <p:grpSpPr>
                <a:xfrm flipH="1">
                  <a:off x="1395728" y="4677668"/>
                  <a:ext cx="319573" cy="383989"/>
                  <a:chOff x="981026" y="1344834"/>
                  <a:chExt cx="2418112" cy="2905527"/>
                </a:xfrm>
              </p:grpSpPr>
              <p:grpSp>
                <p:nvGrpSpPr>
                  <p:cNvPr id="235" name="Graphique 2">
                    <a:extLst>
                      <a:ext uri="{FF2B5EF4-FFF2-40B4-BE49-F238E27FC236}">
                        <a16:creationId xmlns:a16="http://schemas.microsoft.com/office/drawing/2014/main" id="{68621560-4EF2-0CC7-5974-E51B59436170}"/>
                      </a:ext>
                    </a:extLst>
                  </p:cNvPr>
                  <p:cNvGrpSpPr/>
                  <p:nvPr/>
                </p:nvGrpSpPr>
                <p:grpSpPr>
                  <a:xfrm>
                    <a:off x="1098817" y="1344834"/>
                    <a:ext cx="2184485" cy="887190"/>
                    <a:chOff x="1098817" y="1344834"/>
                    <a:chExt cx="2184485" cy="887190"/>
                  </a:xfrm>
                </p:grpSpPr>
                <p:grpSp>
                  <p:nvGrpSpPr>
                    <p:cNvPr id="262" name="Graphique 2">
                      <a:extLst>
                        <a:ext uri="{FF2B5EF4-FFF2-40B4-BE49-F238E27FC236}">
                          <a16:creationId xmlns:a16="http://schemas.microsoft.com/office/drawing/2014/main" id="{00F72982-BE54-C62B-A530-140B900E2CA8}"/>
                        </a:ext>
                      </a:extLst>
                    </p:cNvPr>
                    <p:cNvGrpSpPr/>
                    <p:nvPr/>
                  </p:nvGrpSpPr>
                  <p:grpSpPr>
                    <a:xfrm>
                      <a:off x="1098817" y="1344834"/>
                      <a:ext cx="770041" cy="887190"/>
                      <a:chOff x="1098817" y="1344834"/>
                      <a:chExt cx="770041" cy="887190"/>
                    </a:xfrm>
                  </p:grpSpPr>
                  <p:grpSp>
                    <p:nvGrpSpPr>
                      <p:cNvPr id="271" name="Graphique 2">
                        <a:extLst>
                          <a:ext uri="{FF2B5EF4-FFF2-40B4-BE49-F238E27FC236}">
                            <a16:creationId xmlns:a16="http://schemas.microsoft.com/office/drawing/2014/main" id="{77157A4D-865B-33EA-526F-13F014E2A406}"/>
                          </a:ext>
                        </a:extLst>
                      </p:cNvPr>
                      <p:cNvGrpSpPr/>
                      <p:nvPr/>
                    </p:nvGrpSpPr>
                    <p:grpSpPr>
                      <a:xfrm>
                        <a:off x="1098817" y="1344834"/>
                        <a:ext cx="770041" cy="613581"/>
                        <a:chOff x="1098817" y="1344834"/>
                        <a:chExt cx="770041" cy="613581"/>
                      </a:xfrm>
                    </p:grpSpPr>
                    <p:sp>
                      <p:nvSpPr>
                        <p:cNvPr id="275" name="Forme libre : forme 274">
                          <a:extLst>
                            <a:ext uri="{FF2B5EF4-FFF2-40B4-BE49-F238E27FC236}">
                              <a16:creationId xmlns:a16="http://schemas.microsoft.com/office/drawing/2014/main" id="{2101EA3C-FE2A-06B9-545C-71B358242F64}"/>
                            </a:ext>
                          </a:extLst>
                        </p:cNvPr>
                        <p:cNvSpPr/>
                        <p:nvPr/>
                      </p:nvSpPr>
                      <p:spPr>
                        <a:xfrm>
                          <a:off x="1098817" y="1344834"/>
                          <a:ext cx="736597" cy="555518"/>
                        </a:xfrm>
                        <a:custGeom>
                          <a:avLst/>
                          <a:gdLst>
                            <a:gd name="connsiteX0" fmla="*/ 219483 w 736597"/>
                            <a:gd name="connsiteY0" fmla="*/ 62874 h 555518"/>
                            <a:gd name="connsiteX1" fmla="*/ 38464 w 736597"/>
                            <a:gd name="connsiteY1" fmla="*/ 555518 h 555518"/>
                            <a:gd name="connsiteX2" fmla="*/ 736597 w 736597"/>
                            <a:gd name="connsiteY2" fmla="*/ 152499 h 555518"/>
                            <a:gd name="connsiteX3" fmla="*/ 219483 w 736597"/>
                            <a:gd name="connsiteY3" fmla="*/ 62874 h 555518"/>
                          </a:gdLst>
                          <a:ahLst/>
                          <a:cxnLst>
                            <a:cxn ang="0">
                              <a:pos x="connsiteX0" y="connsiteY0"/>
                            </a:cxn>
                            <a:cxn ang="0">
                              <a:pos x="connsiteX1" y="connsiteY1"/>
                            </a:cxn>
                            <a:cxn ang="0">
                              <a:pos x="connsiteX2" y="connsiteY2"/>
                            </a:cxn>
                            <a:cxn ang="0">
                              <a:pos x="connsiteX3" y="connsiteY3"/>
                            </a:cxn>
                          </a:cxnLst>
                          <a:rect l="l" t="t" r="r" b="b"/>
                          <a:pathLst>
                            <a:path w="736597" h="555518">
                              <a:moveTo>
                                <a:pt x="219483" y="62874"/>
                              </a:moveTo>
                              <a:cubicBezTo>
                                <a:pt x="26671" y="174021"/>
                                <a:pt x="-54404" y="394546"/>
                                <a:pt x="38464" y="555518"/>
                              </a:cubicBezTo>
                              <a:lnTo>
                                <a:pt x="736597" y="152499"/>
                              </a:lnTo>
                              <a:cubicBezTo>
                                <a:pt x="643729" y="-8178"/>
                                <a:pt x="412296" y="-48273"/>
                                <a:pt x="219483" y="62874"/>
                              </a:cubicBezTo>
                              <a:close/>
                            </a:path>
                          </a:pathLst>
                        </a:custGeom>
                        <a:solidFill>
                          <a:srgbClr val="098385"/>
                        </a:solidFill>
                        <a:ln w="29460" cap="flat">
                          <a:noFill/>
                          <a:prstDash val="solid"/>
                          <a:miter/>
                        </a:ln>
                      </p:spPr>
                      <p:txBody>
                        <a:bodyPr rtlCol="0" anchor="ctr"/>
                        <a:lstStyle/>
                        <a:p>
                          <a:endParaRPr lang="fr-FR"/>
                        </a:p>
                      </p:txBody>
                    </p:sp>
                    <p:sp>
                      <p:nvSpPr>
                        <p:cNvPr id="276" name="Forme libre : forme 275">
                          <a:extLst>
                            <a:ext uri="{FF2B5EF4-FFF2-40B4-BE49-F238E27FC236}">
                              <a16:creationId xmlns:a16="http://schemas.microsoft.com/office/drawing/2014/main" id="{D8D27ADE-A2B6-BFBD-4298-34148AD1ED7F}"/>
                            </a:ext>
                          </a:extLst>
                        </p:cNvPr>
                        <p:cNvSpPr/>
                        <p:nvPr/>
                      </p:nvSpPr>
                      <p:spPr>
                        <a:xfrm>
                          <a:off x="1295894" y="1365598"/>
                          <a:ext cx="516229" cy="179200"/>
                        </a:xfrm>
                        <a:custGeom>
                          <a:avLst/>
                          <a:gdLst>
                            <a:gd name="connsiteX0" fmla="*/ 4127 w 516229"/>
                            <a:gd name="connsiteY0" fmla="*/ 62747 h 179200"/>
                            <a:gd name="connsiteX1" fmla="*/ 0 w 516229"/>
                            <a:gd name="connsiteY1" fmla="*/ 65400 h 179200"/>
                            <a:gd name="connsiteX2" fmla="*/ 457266 w 516229"/>
                            <a:gd name="connsiteY2" fmla="*/ 179201 h 179200"/>
                            <a:gd name="connsiteX3" fmla="*/ 516230 w 516229"/>
                            <a:gd name="connsiteY3" fmla="*/ 145296 h 179200"/>
                            <a:gd name="connsiteX4" fmla="*/ 4127 w 516229"/>
                            <a:gd name="connsiteY4" fmla="*/ 62747 h 179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6229" h="179200">
                              <a:moveTo>
                                <a:pt x="4127" y="62747"/>
                              </a:moveTo>
                              <a:cubicBezTo>
                                <a:pt x="2653" y="63631"/>
                                <a:pt x="1474" y="64516"/>
                                <a:pt x="0" y="65400"/>
                              </a:cubicBezTo>
                              <a:cubicBezTo>
                                <a:pt x="177776" y="-8010"/>
                                <a:pt x="372357" y="37097"/>
                                <a:pt x="457266" y="179201"/>
                              </a:cubicBezTo>
                              <a:lnTo>
                                <a:pt x="516230" y="145296"/>
                              </a:lnTo>
                              <a:cubicBezTo>
                                <a:pt x="420708" y="-9189"/>
                                <a:pt x="193697" y="-46631"/>
                                <a:pt x="4127" y="62747"/>
                              </a:cubicBezTo>
                              <a:close/>
                            </a:path>
                          </a:pathLst>
                        </a:custGeom>
                        <a:solidFill>
                          <a:srgbClr val="37D3CF"/>
                        </a:solidFill>
                        <a:ln w="29460" cap="flat">
                          <a:noFill/>
                          <a:prstDash val="solid"/>
                          <a:miter/>
                        </a:ln>
                      </p:spPr>
                      <p:txBody>
                        <a:bodyPr rtlCol="0" anchor="ctr"/>
                        <a:lstStyle/>
                        <a:p>
                          <a:endParaRPr lang="fr-FR"/>
                        </a:p>
                      </p:txBody>
                    </p:sp>
                    <p:sp>
                      <p:nvSpPr>
                        <p:cNvPr id="277" name="Forme libre : forme 276">
                          <a:extLst>
                            <a:ext uri="{FF2B5EF4-FFF2-40B4-BE49-F238E27FC236}">
                              <a16:creationId xmlns:a16="http://schemas.microsoft.com/office/drawing/2014/main" id="{8BBA5C7F-3CCF-6E75-B17F-1726A6230E9C}"/>
                            </a:ext>
                          </a:extLst>
                        </p:cNvPr>
                        <p:cNvSpPr/>
                        <p:nvPr/>
                      </p:nvSpPr>
                      <p:spPr>
                        <a:xfrm rot="-1800044">
                          <a:off x="1083373" y="1632027"/>
                          <a:ext cx="806019" cy="133845"/>
                        </a:xfrm>
                        <a:custGeom>
                          <a:avLst/>
                          <a:gdLst>
                            <a:gd name="connsiteX0" fmla="*/ 806020 w 806019"/>
                            <a:gd name="connsiteY0" fmla="*/ 66923 h 133845"/>
                            <a:gd name="connsiteX1" fmla="*/ 403010 w 806019"/>
                            <a:gd name="connsiteY1" fmla="*/ 133845 h 133845"/>
                            <a:gd name="connsiteX2" fmla="*/ 0 w 806019"/>
                            <a:gd name="connsiteY2" fmla="*/ 66923 h 133845"/>
                            <a:gd name="connsiteX3" fmla="*/ 403010 w 806019"/>
                            <a:gd name="connsiteY3" fmla="*/ 0 h 133845"/>
                            <a:gd name="connsiteX4" fmla="*/ 806020 w 806019"/>
                            <a:gd name="connsiteY4" fmla="*/ 66923 h 1338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6019" h="133845">
                              <a:moveTo>
                                <a:pt x="806020" y="66923"/>
                              </a:moveTo>
                              <a:cubicBezTo>
                                <a:pt x="806020" y="103883"/>
                                <a:pt x="625586" y="133845"/>
                                <a:pt x="403010" y="133845"/>
                              </a:cubicBezTo>
                              <a:cubicBezTo>
                                <a:pt x="180434" y="133845"/>
                                <a:pt x="0" y="103883"/>
                                <a:pt x="0" y="66923"/>
                              </a:cubicBezTo>
                              <a:cubicBezTo>
                                <a:pt x="0" y="29962"/>
                                <a:pt x="180434" y="0"/>
                                <a:pt x="403010" y="0"/>
                              </a:cubicBezTo>
                              <a:cubicBezTo>
                                <a:pt x="625586" y="0"/>
                                <a:pt x="806020" y="29962"/>
                                <a:pt x="806020" y="66923"/>
                              </a:cubicBezTo>
                              <a:close/>
                            </a:path>
                          </a:pathLst>
                        </a:custGeom>
                        <a:solidFill>
                          <a:srgbClr val="05535F"/>
                        </a:solidFill>
                        <a:ln w="29459" cap="flat">
                          <a:noFill/>
                          <a:prstDash val="solid"/>
                          <a:miter/>
                        </a:ln>
                      </p:spPr>
                      <p:txBody>
                        <a:bodyPr rtlCol="0" anchor="ctr"/>
                        <a:lstStyle/>
                        <a:p>
                          <a:endParaRPr lang="fr-FR"/>
                        </a:p>
                      </p:txBody>
                    </p:sp>
                  </p:grpSp>
                  <p:grpSp>
                    <p:nvGrpSpPr>
                      <p:cNvPr id="272" name="Graphique 2">
                        <a:extLst>
                          <a:ext uri="{FF2B5EF4-FFF2-40B4-BE49-F238E27FC236}">
                            <a16:creationId xmlns:a16="http://schemas.microsoft.com/office/drawing/2014/main" id="{D51EFE91-F50B-3F95-D2E0-8D61B83958DB}"/>
                          </a:ext>
                        </a:extLst>
                      </p:cNvPr>
                      <p:cNvGrpSpPr/>
                      <p:nvPr/>
                    </p:nvGrpSpPr>
                    <p:grpSpPr>
                      <a:xfrm>
                        <a:off x="1426335" y="1651948"/>
                        <a:ext cx="412617" cy="580075"/>
                        <a:chOff x="1426335" y="1651948"/>
                        <a:chExt cx="412617" cy="580075"/>
                      </a:xfrm>
                    </p:grpSpPr>
                    <p:sp>
                      <p:nvSpPr>
                        <p:cNvPr id="273" name="Forme libre : forme 272">
                          <a:extLst>
                            <a:ext uri="{FF2B5EF4-FFF2-40B4-BE49-F238E27FC236}">
                              <a16:creationId xmlns:a16="http://schemas.microsoft.com/office/drawing/2014/main" id="{4478077B-3575-F7EB-EEE2-0ACD004B0173}"/>
                            </a:ext>
                          </a:extLst>
                        </p:cNvPr>
                        <p:cNvSpPr/>
                        <p:nvPr/>
                      </p:nvSpPr>
                      <p:spPr>
                        <a:xfrm>
                          <a:off x="1426335" y="1651948"/>
                          <a:ext cx="412617" cy="580075"/>
                        </a:xfrm>
                        <a:custGeom>
                          <a:avLst/>
                          <a:gdLst>
                            <a:gd name="connsiteX0" fmla="*/ 412618 w 412617"/>
                            <a:gd name="connsiteY0" fmla="*/ 502538 h 580075"/>
                            <a:gd name="connsiteX1" fmla="*/ 278180 w 412617"/>
                            <a:gd name="connsiteY1" fmla="*/ 580075 h 580075"/>
                            <a:gd name="connsiteX2" fmla="*/ 10483 w 412617"/>
                            <a:gd name="connsiteY2" fmla="*/ 116324 h 580075"/>
                            <a:gd name="connsiteX3" fmla="*/ 38786 w 412617"/>
                            <a:gd name="connsiteY3" fmla="*/ 10483 h 580075"/>
                            <a:gd name="connsiteX4" fmla="*/ 144626 w 412617"/>
                            <a:gd name="connsiteY4" fmla="*/ 38786 h 580075"/>
                            <a:gd name="connsiteX5" fmla="*/ 412618 w 412617"/>
                            <a:gd name="connsiteY5" fmla="*/ 502538 h 580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2617" h="580075">
                              <a:moveTo>
                                <a:pt x="412618" y="502538"/>
                              </a:moveTo>
                              <a:lnTo>
                                <a:pt x="278180" y="580075"/>
                              </a:lnTo>
                              <a:lnTo>
                                <a:pt x="10483" y="116324"/>
                              </a:lnTo>
                              <a:cubicBezTo>
                                <a:pt x="-11038" y="79176"/>
                                <a:pt x="1639" y="31710"/>
                                <a:pt x="38786" y="10483"/>
                              </a:cubicBezTo>
                              <a:cubicBezTo>
                                <a:pt x="75933" y="-11038"/>
                                <a:pt x="123399" y="1639"/>
                                <a:pt x="144626" y="38786"/>
                              </a:cubicBezTo>
                              <a:lnTo>
                                <a:pt x="412618" y="502538"/>
                              </a:lnTo>
                              <a:close/>
                            </a:path>
                          </a:pathLst>
                        </a:custGeom>
                        <a:solidFill>
                          <a:srgbClr val="044856"/>
                        </a:solidFill>
                        <a:ln w="29460" cap="flat">
                          <a:noFill/>
                          <a:prstDash val="solid"/>
                          <a:miter/>
                        </a:ln>
                      </p:spPr>
                      <p:txBody>
                        <a:bodyPr rtlCol="0" anchor="ctr"/>
                        <a:lstStyle/>
                        <a:p>
                          <a:endParaRPr lang="fr-FR"/>
                        </a:p>
                      </p:txBody>
                    </p:sp>
                    <p:sp>
                      <p:nvSpPr>
                        <p:cNvPr id="274" name="Forme libre : forme 273">
                          <a:extLst>
                            <a:ext uri="{FF2B5EF4-FFF2-40B4-BE49-F238E27FC236}">
                              <a16:creationId xmlns:a16="http://schemas.microsoft.com/office/drawing/2014/main" id="{E519FCE7-2283-94FA-1263-EB990D56A35C}"/>
                            </a:ext>
                          </a:extLst>
                        </p:cNvPr>
                        <p:cNvSpPr/>
                        <p:nvPr/>
                      </p:nvSpPr>
                      <p:spPr>
                        <a:xfrm>
                          <a:off x="1507280" y="1667149"/>
                          <a:ext cx="301895" cy="475249"/>
                        </a:xfrm>
                        <a:custGeom>
                          <a:avLst/>
                          <a:gdLst>
                            <a:gd name="connsiteX0" fmla="*/ 288923 w 301895"/>
                            <a:gd name="connsiteY0" fmla="*/ 475250 h 475249"/>
                            <a:gd name="connsiteX1" fmla="*/ 301896 w 301895"/>
                            <a:gd name="connsiteY1" fmla="*/ 467584 h 475249"/>
                            <a:gd name="connsiteX2" fmla="*/ 53362 w 301895"/>
                            <a:gd name="connsiteY2" fmla="*/ 37147 h 475249"/>
                            <a:gd name="connsiteX3" fmla="*/ 0 w 301895"/>
                            <a:gd name="connsiteY3" fmla="*/ 0 h 475249"/>
                            <a:gd name="connsiteX4" fmla="*/ 32135 w 301895"/>
                            <a:gd name="connsiteY4" fmla="*/ 30366 h 475249"/>
                            <a:gd name="connsiteX5" fmla="*/ 288923 w 301895"/>
                            <a:gd name="connsiteY5" fmla="*/ 475250 h 475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1895" h="475249">
                              <a:moveTo>
                                <a:pt x="288923" y="475250"/>
                              </a:moveTo>
                              <a:lnTo>
                                <a:pt x="301896" y="467584"/>
                              </a:lnTo>
                              <a:lnTo>
                                <a:pt x="53362" y="37147"/>
                              </a:lnTo>
                              <a:cubicBezTo>
                                <a:pt x="41570" y="16510"/>
                                <a:pt x="21522" y="3833"/>
                                <a:pt x="0" y="0"/>
                              </a:cubicBezTo>
                              <a:cubicBezTo>
                                <a:pt x="12972" y="6486"/>
                                <a:pt x="24175" y="16805"/>
                                <a:pt x="32135" y="30366"/>
                              </a:cubicBezTo>
                              <a:lnTo>
                                <a:pt x="288923" y="475250"/>
                              </a:lnTo>
                              <a:close/>
                            </a:path>
                          </a:pathLst>
                        </a:custGeom>
                        <a:solidFill>
                          <a:srgbClr val="087379"/>
                        </a:solidFill>
                        <a:ln w="29460" cap="flat">
                          <a:noFill/>
                          <a:prstDash val="solid"/>
                          <a:miter/>
                        </a:ln>
                      </p:spPr>
                      <p:txBody>
                        <a:bodyPr rtlCol="0" anchor="ctr"/>
                        <a:lstStyle/>
                        <a:p>
                          <a:endParaRPr lang="fr-FR"/>
                        </a:p>
                      </p:txBody>
                    </p:sp>
                  </p:grpSp>
                </p:grpSp>
                <p:grpSp>
                  <p:nvGrpSpPr>
                    <p:cNvPr id="263" name="Graphique 2">
                      <a:extLst>
                        <a:ext uri="{FF2B5EF4-FFF2-40B4-BE49-F238E27FC236}">
                          <a16:creationId xmlns:a16="http://schemas.microsoft.com/office/drawing/2014/main" id="{D671D497-88CD-7EBF-0029-2FBA9DA5E867}"/>
                        </a:ext>
                      </a:extLst>
                    </p:cNvPr>
                    <p:cNvGrpSpPr/>
                    <p:nvPr/>
                  </p:nvGrpSpPr>
                  <p:grpSpPr>
                    <a:xfrm>
                      <a:off x="2513728" y="1344834"/>
                      <a:ext cx="769575" cy="887190"/>
                      <a:chOff x="2513728" y="1344834"/>
                      <a:chExt cx="769575" cy="887190"/>
                    </a:xfrm>
                  </p:grpSpPr>
                  <p:grpSp>
                    <p:nvGrpSpPr>
                      <p:cNvPr id="264" name="Graphique 2">
                        <a:extLst>
                          <a:ext uri="{FF2B5EF4-FFF2-40B4-BE49-F238E27FC236}">
                            <a16:creationId xmlns:a16="http://schemas.microsoft.com/office/drawing/2014/main" id="{3EE8F258-F047-1DEB-AB55-54C32A92A8DB}"/>
                          </a:ext>
                        </a:extLst>
                      </p:cNvPr>
                      <p:cNvGrpSpPr/>
                      <p:nvPr/>
                    </p:nvGrpSpPr>
                    <p:grpSpPr>
                      <a:xfrm>
                        <a:off x="2513728" y="1344834"/>
                        <a:ext cx="769575" cy="613500"/>
                        <a:chOff x="2513728" y="1344834"/>
                        <a:chExt cx="769575" cy="613500"/>
                      </a:xfrm>
                    </p:grpSpPr>
                    <p:sp>
                      <p:nvSpPr>
                        <p:cNvPr id="268" name="Forme libre : forme 267">
                          <a:extLst>
                            <a:ext uri="{FF2B5EF4-FFF2-40B4-BE49-F238E27FC236}">
                              <a16:creationId xmlns:a16="http://schemas.microsoft.com/office/drawing/2014/main" id="{638E2C91-DE2A-C9A5-E334-0D1824091A42}"/>
                            </a:ext>
                          </a:extLst>
                        </p:cNvPr>
                        <p:cNvSpPr/>
                        <p:nvPr/>
                      </p:nvSpPr>
                      <p:spPr>
                        <a:xfrm>
                          <a:off x="2546815" y="1344834"/>
                          <a:ext cx="736487" cy="555518"/>
                        </a:xfrm>
                        <a:custGeom>
                          <a:avLst/>
                          <a:gdLst>
                            <a:gd name="connsiteX0" fmla="*/ 517114 w 736487"/>
                            <a:gd name="connsiteY0" fmla="*/ 62874 h 555518"/>
                            <a:gd name="connsiteX1" fmla="*/ 0 w 736487"/>
                            <a:gd name="connsiteY1" fmla="*/ 152499 h 555518"/>
                            <a:gd name="connsiteX2" fmla="*/ 697839 w 736487"/>
                            <a:gd name="connsiteY2" fmla="*/ 555518 h 555518"/>
                            <a:gd name="connsiteX3" fmla="*/ 517114 w 736487"/>
                            <a:gd name="connsiteY3" fmla="*/ 62874 h 555518"/>
                          </a:gdLst>
                          <a:ahLst/>
                          <a:cxnLst>
                            <a:cxn ang="0">
                              <a:pos x="connsiteX0" y="connsiteY0"/>
                            </a:cxn>
                            <a:cxn ang="0">
                              <a:pos x="connsiteX1" y="connsiteY1"/>
                            </a:cxn>
                            <a:cxn ang="0">
                              <a:pos x="connsiteX2" y="connsiteY2"/>
                            </a:cxn>
                            <a:cxn ang="0">
                              <a:pos x="connsiteX3" y="connsiteY3"/>
                            </a:cxn>
                          </a:cxnLst>
                          <a:rect l="l" t="t" r="r" b="b"/>
                          <a:pathLst>
                            <a:path w="736487" h="555518">
                              <a:moveTo>
                                <a:pt x="517114" y="62874"/>
                              </a:moveTo>
                              <a:cubicBezTo>
                                <a:pt x="324302" y="-48273"/>
                                <a:pt x="92868" y="-8178"/>
                                <a:pt x="0" y="152499"/>
                              </a:cubicBezTo>
                              <a:lnTo>
                                <a:pt x="697839" y="555518"/>
                              </a:lnTo>
                              <a:cubicBezTo>
                                <a:pt x="791002" y="394841"/>
                                <a:pt x="709926" y="174316"/>
                                <a:pt x="517114" y="62874"/>
                              </a:cubicBezTo>
                              <a:close/>
                            </a:path>
                          </a:pathLst>
                        </a:custGeom>
                        <a:solidFill>
                          <a:srgbClr val="098385"/>
                        </a:solidFill>
                        <a:ln w="29460" cap="flat">
                          <a:noFill/>
                          <a:prstDash val="solid"/>
                          <a:miter/>
                        </a:ln>
                      </p:spPr>
                      <p:txBody>
                        <a:bodyPr rtlCol="0" anchor="ctr"/>
                        <a:lstStyle/>
                        <a:p>
                          <a:endParaRPr lang="fr-FR"/>
                        </a:p>
                      </p:txBody>
                    </p:sp>
                    <p:sp>
                      <p:nvSpPr>
                        <p:cNvPr id="269" name="Forme libre : forme 268">
                          <a:extLst>
                            <a:ext uri="{FF2B5EF4-FFF2-40B4-BE49-F238E27FC236}">
                              <a16:creationId xmlns:a16="http://schemas.microsoft.com/office/drawing/2014/main" id="{B10DE2C8-2CC4-9516-30F9-0BBAEE0AD3D5}"/>
                            </a:ext>
                          </a:extLst>
                        </p:cNvPr>
                        <p:cNvSpPr/>
                        <p:nvPr/>
                      </p:nvSpPr>
                      <p:spPr>
                        <a:xfrm>
                          <a:off x="3032678" y="1400042"/>
                          <a:ext cx="223421" cy="486747"/>
                        </a:xfrm>
                        <a:custGeom>
                          <a:avLst/>
                          <a:gdLst>
                            <a:gd name="connsiteX0" fmla="*/ 4422 w 223421"/>
                            <a:gd name="connsiteY0" fmla="*/ 2359 h 486747"/>
                            <a:gd name="connsiteX1" fmla="*/ 0 w 223421"/>
                            <a:gd name="connsiteY1" fmla="*/ 0 h 486747"/>
                            <a:gd name="connsiteX2" fmla="*/ 130311 w 223421"/>
                            <a:gd name="connsiteY2" fmla="*/ 452843 h 486747"/>
                            <a:gd name="connsiteX3" fmla="*/ 189275 w 223421"/>
                            <a:gd name="connsiteY3" fmla="*/ 486748 h 486747"/>
                            <a:gd name="connsiteX4" fmla="*/ 4422 w 223421"/>
                            <a:gd name="connsiteY4" fmla="*/ 2359 h 4867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3421" h="486747">
                              <a:moveTo>
                                <a:pt x="4422" y="2359"/>
                              </a:moveTo>
                              <a:cubicBezTo>
                                <a:pt x="2948" y="1474"/>
                                <a:pt x="1474" y="884"/>
                                <a:pt x="0" y="0"/>
                              </a:cubicBezTo>
                              <a:cubicBezTo>
                                <a:pt x="152422" y="117044"/>
                                <a:pt x="210796" y="308382"/>
                                <a:pt x="130311" y="452843"/>
                              </a:cubicBezTo>
                              <a:lnTo>
                                <a:pt x="189275" y="486748"/>
                              </a:lnTo>
                              <a:cubicBezTo>
                                <a:pt x="275067" y="326955"/>
                                <a:pt x="193992" y="111737"/>
                                <a:pt x="4422" y="2359"/>
                              </a:cubicBezTo>
                              <a:close/>
                            </a:path>
                          </a:pathLst>
                        </a:custGeom>
                        <a:solidFill>
                          <a:srgbClr val="37D3CF"/>
                        </a:solidFill>
                        <a:ln w="29460" cap="flat">
                          <a:noFill/>
                          <a:prstDash val="solid"/>
                          <a:miter/>
                        </a:ln>
                      </p:spPr>
                      <p:txBody>
                        <a:bodyPr rtlCol="0" anchor="ctr"/>
                        <a:lstStyle/>
                        <a:p>
                          <a:endParaRPr lang="fr-FR"/>
                        </a:p>
                      </p:txBody>
                    </p:sp>
                    <p:sp>
                      <p:nvSpPr>
                        <p:cNvPr id="270" name="Forme libre : forme 269">
                          <a:extLst>
                            <a:ext uri="{FF2B5EF4-FFF2-40B4-BE49-F238E27FC236}">
                              <a16:creationId xmlns:a16="http://schemas.microsoft.com/office/drawing/2014/main" id="{1CEBCD96-4C6C-E69C-1D05-F5BD0ADA76D4}"/>
                            </a:ext>
                          </a:extLst>
                        </p:cNvPr>
                        <p:cNvSpPr/>
                        <p:nvPr/>
                      </p:nvSpPr>
                      <p:spPr>
                        <a:xfrm rot="-3599956">
                          <a:off x="2829282" y="1295859"/>
                          <a:ext cx="133845" cy="806019"/>
                        </a:xfrm>
                        <a:custGeom>
                          <a:avLst/>
                          <a:gdLst>
                            <a:gd name="connsiteX0" fmla="*/ 133845 w 133845"/>
                            <a:gd name="connsiteY0" fmla="*/ 403010 h 806019"/>
                            <a:gd name="connsiteX1" fmla="*/ 66923 w 133845"/>
                            <a:gd name="connsiteY1" fmla="*/ 806020 h 806019"/>
                            <a:gd name="connsiteX2" fmla="*/ 0 w 133845"/>
                            <a:gd name="connsiteY2" fmla="*/ 403010 h 806019"/>
                            <a:gd name="connsiteX3" fmla="*/ 66923 w 133845"/>
                            <a:gd name="connsiteY3" fmla="*/ 0 h 806019"/>
                            <a:gd name="connsiteX4" fmla="*/ 133845 w 133845"/>
                            <a:gd name="connsiteY4" fmla="*/ 403010 h 8060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845" h="806019">
                              <a:moveTo>
                                <a:pt x="133845" y="403010"/>
                              </a:moveTo>
                              <a:cubicBezTo>
                                <a:pt x="133845" y="625586"/>
                                <a:pt x="103883" y="806020"/>
                                <a:pt x="66923" y="806020"/>
                              </a:cubicBezTo>
                              <a:cubicBezTo>
                                <a:pt x="29962" y="806020"/>
                                <a:pt x="0" y="625586"/>
                                <a:pt x="0" y="403010"/>
                              </a:cubicBezTo>
                              <a:cubicBezTo>
                                <a:pt x="0" y="180434"/>
                                <a:pt x="29962" y="0"/>
                                <a:pt x="66923" y="0"/>
                              </a:cubicBezTo>
                              <a:cubicBezTo>
                                <a:pt x="103883" y="0"/>
                                <a:pt x="133845" y="180434"/>
                                <a:pt x="133845" y="403010"/>
                              </a:cubicBezTo>
                              <a:close/>
                            </a:path>
                          </a:pathLst>
                        </a:custGeom>
                        <a:solidFill>
                          <a:srgbClr val="05535F"/>
                        </a:solidFill>
                        <a:ln w="29459" cap="flat">
                          <a:noFill/>
                          <a:prstDash val="solid"/>
                          <a:miter/>
                        </a:ln>
                      </p:spPr>
                      <p:txBody>
                        <a:bodyPr rtlCol="0" anchor="ctr"/>
                        <a:lstStyle/>
                        <a:p>
                          <a:endParaRPr lang="fr-FR"/>
                        </a:p>
                      </p:txBody>
                    </p:sp>
                  </p:grpSp>
                  <p:grpSp>
                    <p:nvGrpSpPr>
                      <p:cNvPr id="265" name="Graphique 2">
                        <a:extLst>
                          <a:ext uri="{FF2B5EF4-FFF2-40B4-BE49-F238E27FC236}">
                            <a16:creationId xmlns:a16="http://schemas.microsoft.com/office/drawing/2014/main" id="{E17FCA9F-38C1-A192-05D0-C6DDFE315D84}"/>
                          </a:ext>
                        </a:extLst>
                      </p:cNvPr>
                      <p:cNvGrpSpPr/>
                      <p:nvPr/>
                    </p:nvGrpSpPr>
                    <p:grpSpPr>
                      <a:xfrm>
                        <a:off x="2543277" y="1651948"/>
                        <a:ext cx="412322" cy="580075"/>
                        <a:chOff x="2543277" y="1651948"/>
                        <a:chExt cx="412322" cy="580075"/>
                      </a:xfrm>
                    </p:grpSpPr>
                    <p:sp>
                      <p:nvSpPr>
                        <p:cNvPr id="266" name="Forme libre : forme 265">
                          <a:extLst>
                            <a:ext uri="{FF2B5EF4-FFF2-40B4-BE49-F238E27FC236}">
                              <a16:creationId xmlns:a16="http://schemas.microsoft.com/office/drawing/2014/main" id="{7E7D89F1-1302-E235-90B6-ADE985C528DF}"/>
                            </a:ext>
                          </a:extLst>
                        </p:cNvPr>
                        <p:cNvSpPr/>
                        <p:nvPr/>
                      </p:nvSpPr>
                      <p:spPr>
                        <a:xfrm>
                          <a:off x="2543277" y="1651948"/>
                          <a:ext cx="412322" cy="580075"/>
                        </a:xfrm>
                        <a:custGeom>
                          <a:avLst/>
                          <a:gdLst>
                            <a:gd name="connsiteX0" fmla="*/ 134438 w 412322"/>
                            <a:gd name="connsiteY0" fmla="*/ 580075 h 580075"/>
                            <a:gd name="connsiteX1" fmla="*/ 0 w 412322"/>
                            <a:gd name="connsiteY1" fmla="*/ 502538 h 580075"/>
                            <a:gd name="connsiteX2" fmla="*/ 267697 w 412322"/>
                            <a:gd name="connsiteY2" fmla="*/ 38786 h 580075"/>
                            <a:gd name="connsiteX3" fmla="*/ 373537 w 412322"/>
                            <a:gd name="connsiteY3" fmla="*/ 10483 h 580075"/>
                            <a:gd name="connsiteX4" fmla="*/ 401840 w 412322"/>
                            <a:gd name="connsiteY4" fmla="*/ 116324 h 580075"/>
                            <a:gd name="connsiteX5" fmla="*/ 134438 w 412322"/>
                            <a:gd name="connsiteY5" fmla="*/ 580075 h 580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2322" h="580075">
                              <a:moveTo>
                                <a:pt x="134438" y="580075"/>
                              </a:moveTo>
                              <a:lnTo>
                                <a:pt x="0" y="502538"/>
                              </a:lnTo>
                              <a:lnTo>
                                <a:pt x="267697" y="38786"/>
                              </a:lnTo>
                              <a:cubicBezTo>
                                <a:pt x="289218" y="1639"/>
                                <a:pt x="336684" y="-11038"/>
                                <a:pt x="373537" y="10483"/>
                              </a:cubicBezTo>
                              <a:cubicBezTo>
                                <a:pt x="410684" y="32005"/>
                                <a:pt x="423361" y="79471"/>
                                <a:pt x="401840" y="116324"/>
                              </a:cubicBezTo>
                              <a:lnTo>
                                <a:pt x="134438" y="580075"/>
                              </a:lnTo>
                              <a:close/>
                            </a:path>
                          </a:pathLst>
                        </a:custGeom>
                        <a:solidFill>
                          <a:srgbClr val="044856"/>
                        </a:solidFill>
                        <a:ln w="29460" cap="flat">
                          <a:noFill/>
                          <a:prstDash val="solid"/>
                          <a:miter/>
                        </a:ln>
                      </p:spPr>
                      <p:txBody>
                        <a:bodyPr rtlCol="0" anchor="ctr"/>
                        <a:lstStyle/>
                        <a:p>
                          <a:endParaRPr lang="fr-FR"/>
                        </a:p>
                      </p:txBody>
                    </p:sp>
                    <p:sp>
                      <p:nvSpPr>
                        <p:cNvPr id="267" name="Forme libre : forme 266">
                          <a:extLst>
                            <a:ext uri="{FF2B5EF4-FFF2-40B4-BE49-F238E27FC236}">
                              <a16:creationId xmlns:a16="http://schemas.microsoft.com/office/drawing/2014/main" id="{71FAFEBA-F3A3-48BD-9563-EC52B6AC8BC1}"/>
                            </a:ext>
                          </a:extLst>
                        </p:cNvPr>
                        <p:cNvSpPr/>
                        <p:nvPr/>
                      </p:nvSpPr>
                      <p:spPr>
                        <a:xfrm>
                          <a:off x="2666807" y="1701348"/>
                          <a:ext cx="271718" cy="495297"/>
                        </a:xfrm>
                        <a:custGeom>
                          <a:avLst/>
                          <a:gdLst>
                            <a:gd name="connsiteX0" fmla="*/ 0 w 271718"/>
                            <a:gd name="connsiteY0" fmla="*/ 487632 h 495297"/>
                            <a:gd name="connsiteX1" fmla="*/ 12972 w 271718"/>
                            <a:gd name="connsiteY1" fmla="*/ 495297 h 495297"/>
                            <a:gd name="connsiteX2" fmla="*/ 261505 w 271718"/>
                            <a:gd name="connsiteY2" fmla="*/ 64860 h 495297"/>
                            <a:gd name="connsiteX3" fmla="*/ 267107 w 271718"/>
                            <a:gd name="connsiteY3" fmla="*/ 0 h 495297"/>
                            <a:gd name="connsiteX4" fmla="*/ 256788 w 271718"/>
                            <a:gd name="connsiteY4" fmla="*/ 43044 h 495297"/>
                            <a:gd name="connsiteX5" fmla="*/ 0 w 271718"/>
                            <a:gd name="connsiteY5" fmla="*/ 487632 h 495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1718" h="495297">
                              <a:moveTo>
                                <a:pt x="0" y="487632"/>
                              </a:moveTo>
                              <a:lnTo>
                                <a:pt x="12972" y="495297"/>
                              </a:lnTo>
                              <a:lnTo>
                                <a:pt x="261505" y="64860"/>
                              </a:lnTo>
                              <a:cubicBezTo>
                                <a:pt x="273298" y="44223"/>
                                <a:pt x="274477" y="20637"/>
                                <a:pt x="267107" y="0"/>
                              </a:cubicBezTo>
                              <a:cubicBezTo>
                                <a:pt x="267991" y="14446"/>
                                <a:pt x="264748" y="29482"/>
                                <a:pt x="256788" y="43044"/>
                              </a:cubicBezTo>
                              <a:lnTo>
                                <a:pt x="0" y="487632"/>
                              </a:lnTo>
                              <a:close/>
                            </a:path>
                          </a:pathLst>
                        </a:custGeom>
                        <a:solidFill>
                          <a:srgbClr val="087379"/>
                        </a:solidFill>
                        <a:ln w="29460" cap="flat">
                          <a:noFill/>
                          <a:prstDash val="solid"/>
                          <a:miter/>
                        </a:ln>
                      </p:spPr>
                      <p:txBody>
                        <a:bodyPr rtlCol="0" anchor="ctr"/>
                        <a:lstStyle/>
                        <a:p>
                          <a:endParaRPr lang="fr-FR"/>
                        </a:p>
                      </p:txBody>
                    </p:sp>
                  </p:grpSp>
                </p:grpSp>
              </p:grpSp>
              <p:grpSp>
                <p:nvGrpSpPr>
                  <p:cNvPr id="236" name="Graphique 2">
                    <a:extLst>
                      <a:ext uri="{FF2B5EF4-FFF2-40B4-BE49-F238E27FC236}">
                        <a16:creationId xmlns:a16="http://schemas.microsoft.com/office/drawing/2014/main" id="{47D47436-15D8-502A-A0A4-C4FBEBA55363}"/>
                      </a:ext>
                    </a:extLst>
                  </p:cNvPr>
                  <p:cNvGrpSpPr/>
                  <p:nvPr/>
                </p:nvGrpSpPr>
                <p:grpSpPr>
                  <a:xfrm>
                    <a:off x="1307097" y="3544562"/>
                    <a:ext cx="1765971" cy="705798"/>
                    <a:chOff x="1307097" y="3544562"/>
                    <a:chExt cx="1765971" cy="705798"/>
                  </a:xfrm>
                </p:grpSpPr>
                <p:grpSp>
                  <p:nvGrpSpPr>
                    <p:cNvPr id="256" name="Graphique 2">
                      <a:extLst>
                        <a:ext uri="{FF2B5EF4-FFF2-40B4-BE49-F238E27FC236}">
                          <a16:creationId xmlns:a16="http://schemas.microsoft.com/office/drawing/2014/main" id="{91EF9F58-C9CB-C926-D0EC-C7A228B6F0B0}"/>
                        </a:ext>
                      </a:extLst>
                    </p:cNvPr>
                    <p:cNvGrpSpPr/>
                    <p:nvPr/>
                  </p:nvGrpSpPr>
                  <p:grpSpPr>
                    <a:xfrm>
                      <a:off x="1307097" y="3544562"/>
                      <a:ext cx="737344" cy="705798"/>
                      <a:chOff x="1307097" y="3544562"/>
                      <a:chExt cx="737344" cy="705798"/>
                    </a:xfrm>
                  </p:grpSpPr>
                  <p:sp>
                    <p:nvSpPr>
                      <p:cNvPr id="260" name="Forme libre : forme 259">
                        <a:extLst>
                          <a:ext uri="{FF2B5EF4-FFF2-40B4-BE49-F238E27FC236}">
                            <a16:creationId xmlns:a16="http://schemas.microsoft.com/office/drawing/2014/main" id="{E9936041-DC7D-F358-85B3-8B29E537C5BA}"/>
                          </a:ext>
                        </a:extLst>
                      </p:cNvPr>
                      <p:cNvSpPr/>
                      <p:nvPr/>
                    </p:nvSpPr>
                    <p:spPr>
                      <a:xfrm>
                        <a:off x="1351910" y="3575813"/>
                        <a:ext cx="692531" cy="674548"/>
                      </a:xfrm>
                      <a:custGeom>
                        <a:avLst/>
                        <a:gdLst>
                          <a:gd name="connsiteX0" fmla="*/ 692532 w 692531"/>
                          <a:gd name="connsiteY0" fmla="*/ 63386 h 674548"/>
                          <a:gd name="connsiteX1" fmla="*/ 438692 w 692531"/>
                          <a:gd name="connsiteY1" fmla="*/ 0 h 674548"/>
                          <a:gd name="connsiteX2" fmla="*/ 0 w 692531"/>
                          <a:gd name="connsiteY2" fmla="*/ 674548 h 674548"/>
                          <a:gd name="connsiteX3" fmla="*/ 65745 w 692531"/>
                          <a:gd name="connsiteY3" fmla="*/ 674548 h 674548"/>
                        </a:gdLst>
                        <a:ahLst/>
                        <a:cxnLst>
                          <a:cxn ang="0">
                            <a:pos x="connsiteX0" y="connsiteY0"/>
                          </a:cxn>
                          <a:cxn ang="0">
                            <a:pos x="connsiteX1" y="connsiteY1"/>
                          </a:cxn>
                          <a:cxn ang="0">
                            <a:pos x="connsiteX2" y="connsiteY2"/>
                          </a:cxn>
                          <a:cxn ang="0">
                            <a:pos x="connsiteX3" y="connsiteY3"/>
                          </a:cxn>
                        </a:cxnLst>
                        <a:rect l="l" t="t" r="r" b="b"/>
                        <a:pathLst>
                          <a:path w="692531" h="674548">
                            <a:moveTo>
                              <a:pt x="692532" y="63386"/>
                            </a:moveTo>
                            <a:lnTo>
                              <a:pt x="438692" y="0"/>
                            </a:lnTo>
                            <a:lnTo>
                              <a:pt x="0" y="674548"/>
                            </a:lnTo>
                            <a:lnTo>
                              <a:pt x="65745" y="674548"/>
                            </a:lnTo>
                            <a:close/>
                          </a:path>
                        </a:pathLst>
                      </a:custGeom>
                      <a:solidFill>
                        <a:srgbClr val="07636C"/>
                      </a:solidFill>
                      <a:ln w="29460" cap="flat">
                        <a:noFill/>
                        <a:prstDash val="solid"/>
                        <a:miter/>
                      </a:ln>
                    </p:spPr>
                    <p:txBody>
                      <a:bodyPr rtlCol="0" anchor="ctr"/>
                      <a:lstStyle/>
                      <a:p>
                        <a:endParaRPr lang="fr-FR"/>
                      </a:p>
                    </p:txBody>
                  </p:sp>
                  <p:sp>
                    <p:nvSpPr>
                      <p:cNvPr id="261" name="Forme libre : forme 260">
                        <a:extLst>
                          <a:ext uri="{FF2B5EF4-FFF2-40B4-BE49-F238E27FC236}">
                            <a16:creationId xmlns:a16="http://schemas.microsoft.com/office/drawing/2014/main" id="{78112DA3-8F26-1B4C-AF97-2D196763C75D}"/>
                          </a:ext>
                        </a:extLst>
                      </p:cNvPr>
                      <p:cNvSpPr/>
                      <p:nvPr/>
                    </p:nvSpPr>
                    <p:spPr>
                      <a:xfrm>
                        <a:off x="1307097" y="3544562"/>
                        <a:ext cx="483504" cy="705798"/>
                      </a:xfrm>
                      <a:custGeom>
                        <a:avLst/>
                        <a:gdLst>
                          <a:gd name="connsiteX0" fmla="*/ 358501 w 483504"/>
                          <a:gd name="connsiteY0" fmla="*/ 0 h 705798"/>
                          <a:gd name="connsiteX1" fmla="*/ 0 w 483504"/>
                          <a:gd name="connsiteY1" fmla="*/ 705799 h 705798"/>
                          <a:gd name="connsiteX2" fmla="*/ 44813 w 483504"/>
                          <a:gd name="connsiteY2" fmla="*/ 705799 h 705798"/>
                          <a:gd name="connsiteX3" fmla="*/ 483505 w 483504"/>
                          <a:gd name="connsiteY3" fmla="*/ 31251 h 705798"/>
                        </a:gdLst>
                        <a:ahLst/>
                        <a:cxnLst>
                          <a:cxn ang="0">
                            <a:pos x="connsiteX0" y="connsiteY0"/>
                          </a:cxn>
                          <a:cxn ang="0">
                            <a:pos x="connsiteX1" y="connsiteY1"/>
                          </a:cxn>
                          <a:cxn ang="0">
                            <a:pos x="connsiteX2" y="connsiteY2"/>
                          </a:cxn>
                          <a:cxn ang="0">
                            <a:pos x="connsiteX3" y="connsiteY3"/>
                          </a:cxn>
                        </a:cxnLst>
                        <a:rect l="l" t="t" r="r" b="b"/>
                        <a:pathLst>
                          <a:path w="483504" h="705798">
                            <a:moveTo>
                              <a:pt x="358501" y="0"/>
                            </a:moveTo>
                            <a:lnTo>
                              <a:pt x="0" y="705799"/>
                            </a:lnTo>
                            <a:lnTo>
                              <a:pt x="44813" y="705799"/>
                            </a:lnTo>
                            <a:lnTo>
                              <a:pt x="483505" y="31251"/>
                            </a:lnTo>
                            <a:close/>
                          </a:path>
                        </a:pathLst>
                      </a:custGeom>
                      <a:solidFill>
                        <a:srgbClr val="0B9392"/>
                      </a:solidFill>
                      <a:ln w="29460" cap="flat">
                        <a:noFill/>
                        <a:prstDash val="solid"/>
                        <a:miter/>
                      </a:ln>
                    </p:spPr>
                    <p:txBody>
                      <a:bodyPr rtlCol="0" anchor="ctr"/>
                      <a:lstStyle/>
                      <a:p>
                        <a:endParaRPr lang="fr-FR"/>
                      </a:p>
                    </p:txBody>
                  </p:sp>
                </p:grpSp>
                <p:grpSp>
                  <p:nvGrpSpPr>
                    <p:cNvPr id="257" name="Graphique 2">
                      <a:extLst>
                        <a:ext uri="{FF2B5EF4-FFF2-40B4-BE49-F238E27FC236}">
                          <a16:creationId xmlns:a16="http://schemas.microsoft.com/office/drawing/2014/main" id="{4FF5F2B2-5165-400D-643C-B7BE54CA7603}"/>
                        </a:ext>
                      </a:extLst>
                    </p:cNvPr>
                    <p:cNvGrpSpPr/>
                    <p:nvPr/>
                  </p:nvGrpSpPr>
                  <p:grpSpPr>
                    <a:xfrm>
                      <a:off x="2335429" y="3544562"/>
                      <a:ext cx="737639" cy="705798"/>
                      <a:chOff x="2335429" y="3544562"/>
                      <a:chExt cx="737639" cy="705798"/>
                    </a:xfrm>
                  </p:grpSpPr>
                  <p:sp>
                    <p:nvSpPr>
                      <p:cNvPr id="258" name="Forme libre : forme 257">
                        <a:extLst>
                          <a:ext uri="{FF2B5EF4-FFF2-40B4-BE49-F238E27FC236}">
                            <a16:creationId xmlns:a16="http://schemas.microsoft.com/office/drawing/2014/main" id="{24125217-6A30-EF3F-4365-4DC4177197F6}"/>
                          </a:ext>
                        </a:extLst>
                      </p:cNvPr>
                      <p:cNvSpPr/>
                      <p:nvPr/>
                    </p:nvSpPr>
                    <p:spPr>
                      <a:xfrm>
                        <a:off x="2335429" y="3575813"/>
                        <a:ext cx="692826" cy="674548"/>
                      </a:xfrm>
                      <a:custGeom>
                        <a:avLst/>
                        <a:gdLst>
                          <a:gd name="connsiteX0" fmla="*/ 0 w 692826"/>
                          <a:gd name="connsiteY0" fmla="*/ 63386 h 674548"/>
                          <a:gd name="connsiteX1" fmla="*/ 254135 w 692826"/>
                          <a:gd name="connsiteY1" fmla="*/ 0 h 674548"/>
                          <a:gd name="connsiteX2" fmla="*/ 692827 w 692826"/>
                          <a:gd name="connsiteY2" fmla="*/ 674548 h 674548"/>
                          <a:gd name="connsiteX3" fmla="*/ 627082 w 692826"/>
                          <a:gd name="connsiteY3" fmla="*/ 674548 h 674548"/>
                        </a:gdLst>
                        <a:ahLst/>
                        <a:cxnLst>
                          <a:cxn ang="0">
                            <a:pos x="connsiteX0" y="connsiteY0"/>
                          </a:cxn>
                          <a:cxn ang="0">
                            <a:pos x="connsiteX1" y="connsiteY1"/>
                          </a:cxn>
                          <a:cxn ang="0">
                            <a:pos x="connsiteX2" y="connsiteY2"/>
                          </a:cxn>
                          <a:cxn ang="0">
                            <a:pos x="connsiteX3" y="connsiteY3"/>
                          </a:cxn>
                        </a:cxnLst>
                        <a:rect l="l" t="t" r="r" b="b"/>
                        <a:pathLst>
                          <a:path w="692826" h="674548">
                            <a:moveTo>
                              <a:pt x="0" y="63386"/>
                            </a:moveTo>
                            <a:lnTo>
                              <a:pt x="254135" y="0"/>
                            </a:lnTo>
                            <a:lnTo>
                              <a:pt x="692827" y="674548"/>
                            </a:lnTo>
                            <a:lnTo>
                              <a:pt x="627082" y="674548"/>
                            </a:lnTo>
                            <a:close/>
                          </a:path>
                        </a:pathLst>
                      </a:custGeom>
                      <a:solidFill>
                        <a:srgbClr val="07636C"/>
                      </a:solidFill>
                      <a:ln w="29460" cap="flat">
                        <a:noFill/>
                        <a:prstDash val="solid"/>
                        <a:miter/>
                      </a:ln>
                    </p:spPr>
                    <p:txBody>
                      <a:bodyPr rtlCol="0" anchor="ctr"/>
                      <a:lstStyle/>
                      <a:p>
                        <a:endParaRPr lang="fr-FR"/>
                      </a:p>
                    </p:txBody>
                  </p:sp>
                  <p:sp>
                    <p:nvSpPr>
                      <p:cNvPr id="259" name="Forme libre : forme 258">
                        <a:extLst>
                          <a:ext uri="{FF2B5EF4-FFF2-40B4-BE49-F238E27FC236}">
                            <a16:creationId xmlns:a16="http://schemas.microsoft.com/office/drawing/2014/main" id="{FCD9C2E1-59B7-FAA4-95E8-7307D4053D7F}"/>
                          </a:ext>
                        </a:extLst>
                      </p:cNvPr>
                      <p:cNvSpPr/>
                      <p:nvPr/>
                    </p:nvSpPr>
                    <p:spPr>
                      <a:xfrm>
                        <a:off x="2589564" y="3544562"/>
                        <a:ext cx="483504" cy="705798"/>
                      </a:xfrm>
                      <a:custGeom>
                        <a:avLst/>
                        <a:gdLst>
                          <a:gd name="connsiteX0" fmla="*/ 125004 w 483504"/>
                          <a:gd name="connsiteY0" fmla="*/ 0 h 705798"/>
                          <a:gd name="connsiteX1" fmla="*/ 483505 w 483504"/>
                          <a:gd name="connsiteY1" fmla="*/ 705799 h 705798"/>
                          <a:gd name="connsiteX2" fmla="*/ 438692 w 483504"/>
                          <a:gd name="connsiteY2" fmla="*/ 705799 h 705798"/>
                          <a:gd name="connsiteX3" fmla="*/ 0 w 483504"/>
                          <a:gd name="connsiteY3" fmla="*/ 31251 h 705798"/>
                        </a:gdLst>
                        <a:ahLst/>
                        <a:cxnLst>
                          <a:cxn ang="0">
                            <a:pos x="connsiteX0" y="connsiteY0"/>
                          </a:cxn>
                          <a:cxn ang="0">
                            <a:pos x="connsiteX1" y="connsiteY1"/>
                          </a:cxn>
                          <a:cxn ang="0">
                            <a:pos x="connsiteX2" y="connsiteY2"/>
                          </a:cxn>
                          <a:cxn ang="0">
                            <a:pos x="connsiteX3" y="connsiteY3"/>
                          </a:cxn>
                        </a:cxnLst>
                        <a:rect l="l" t="t" r="r" b="b"/>
                        <a:pathLst>
                          <a:path w="483504" h="705798">
                            <a:moveTo>
                              <a:pt x="125004" y="0"/>
                            </a:moveTo>
                            <a:lnTo>
                              <a:pt x="483505" y="705799"/>
                            </a:lnTo>
                            <a:lnTo>
                              <a:pt x="438692" y="705799"/>
                            </a:lnTo>
                            <a:lnTo>
                              <a:pt x="0" y="31251"/>
                            </a:lnTo>
                            <a:close/>
                          </a:path>
                        </a:pathLst>
                      </a:custGeom>
                      <a:solidFill>
                        <a:srgbClr val="0B9392"/>
                      </a:solidFill>
                      <a:ln w="29460" cap="flat">
                        <a:noFill/>
                        <a:prstDash val="solid"/>
                        <a:miter/>
                      </a:ln>
                    </p:spPr>
                    <p:txBody>
                      <a:bodyPr rtlCol="0" anchor="ctr"/>
                      <a:lstStyle/>
                      <a:p>
                        <a:endParaRPr lang="fr-FR"/>
                      </a:p>
                    </p:txBody>
                  </p:sp>
                </p:grpSp>
              </p:grpSp>
              <p:sp>
                <p:nvSpPr>
                  <p:cNvPr id="237" name="Forme libre : forme 236">
                    <a:extLst>
                      <a:ext uri="{FF2B5EF4-FFF2-40B4-BE49-F238E27FC236}">
                        <a16:creationId xmlns:a16="http://schemas.microsoft.com/office/drawing/2014/main" id="{6AEDCC39-119A-6CAA-F74E-969A5FAC058B}"/>
                      </a:ext>
                    </a:extLst>
                  </p:cNvPr>
                  <p:cNvSpPr/>
                  <p:nvPr/>
                </p:nvSpPr>
                <p:spPr>
                  <a:xfrm>
                    <a:off x="981026" y="1717268"/>
                    <a:ext cx="2418112" cy="2418112"/>
                  </a:xfrm>
                  <a:custGeom>
                    <a:avLst/>
                    <a:gdLst>
                      <a:gd name="connsiteX0" fmla="*/ 2418113 w 2418112"/>
                      <a:gd name="connsiteY0" fmla="*/ 1209056 h 2418112"/>
                      <a:gd name="connsiteX1" fmla="*/ 1209056 w 2418112"/>
                      <a:gd name="connsiteY1" fmla="*/ 2418113 h 2418112"/>
                      <a:gd name="connsiteX2" fmla="*/ 0 w 2418112"/>
                      <a:gd name="connsiteY2" fmla="*/ 1209056 h 2418112"/>
                      <a:gd name="connsiteX3" fmla="*/ 1209056 w 2418112"/>
                      <a:gd name="connsiteY3" fmla="*/ 0 h 2418112"/>
                      <a:gd name="connsiteX4" fmla="*/ 2418113 w 2418112"/>
                      <a:gd name="connsiteY4" fmla="*/ 1209056 h 24181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8112" h="2418112">
                        <a:moveTo>
                          <a:pt x="2418113" y="1209056"/>
                        </a:moveTo>
                        <a:cubicBezTo>
                          <a:pt x="2418113" y="1876800"/>
                          <a:pt x="1876800" y="2418113"/>
                          <a:pt x="1209056" y="2418113"/>
                        </a:cubicBezTo>
                        <a:cubicBezTo>
                          <a:pt x="541313" y="2418113"/>
                          <a:pt x="0" y="1876800"/>
                          <a:pt x="0" y="1209056"/>
                        </a:cubicBezTo>
                        <a:cubicBezTo>
                          <a:pt x="0" y="541313"/>
                          <a:pt x="541313" y="0"/>
                          <a:pt x="1209056" y="0"/>
                        </a:cubicBezTo>
                        <a:cubicBezTo>
                          <a:pt x="1876800" y="0"/>
                          <a:pt x="2418113" y="541313"/>
                          <a:pt x="2418113" y="1209056"/>
                        </a:cubicBezTo>
                        <a:close/>
                      </a:path>
                    </a:pathLst>
                  </a:custGeom>
                  <a:solidFill>
                    <a:srgbClr val="05535F"/>
                  </a:solidFill>
                  <a:ln w="29460" cap="flat">
                    <a:noFill/>
                    <a:prstDash val="solid"/>
                    <a:miter/>
                  </a:ln>
                </p:spPr>
                <p:txBody>
                  <a:bodyPr rtlCol="0" anchor="ctr"/>
                  <a:lstStyle/>
                  <a:p>
                    <a:endParaRPr lang="fr-FR"/>
                  </a:p>
                </p:txBody>
              </p:sp>
              <p:sp>
                <p:nvSpPr>
                  <p:cNvPr id="238" name="Forme libre : forme 237">
                    <a:extLst>
                      <a:ext uri="{FF2B5EF4-FFF2-40B4-BE49-F238E27FC236}">
                        <a16:creationId xmlns:a16="http://schemas.microsoft.com/office/drawing/2014/main" id="{BCAE59B3-FFB8-38BF-3C55-EECC8FEC8CCC}"/>
                      </a:ext>
                    </a:extLst>
                  </p:cNvPr>
                  <p:cNvSpPr/>
                  <p:nvPr/>
                </p:nvSpPr>
                <p:spPr>
                  <a:xfrm>
                    <a:off x="1018763" y="1755005"/>
                    <a:ext cx="2342638" cy="2342639"/>
                  </a:xfrm>
                  <a:custGeom>
                    <a:avLst/>
                    <a:gdLst>
                      <a:gd name="connsiteX0" fmla="*/ 2342639 w 2342638"/>
                      <a:gd name="connsiteY0" fmla="*/ 1171320 h 2342639"/>
                      <a:gd name="connsiteX1" fmla="*/ 1171319 w 2342638"/>
                      <a:gd name="connsiteY1" fmla="*/ 2342639 h 2342639"/>
                      <a:gd name="connsiteX2" fmla="*/ 0 w 2342638"/>
                      <a:gd name="connsiteY2" fmla="*/ 1171320 h 2342639"/>
                      <a:gd name="connsiteX3" fmla="*/ 1171319 w 2342638"/>
                      <a:gd name="connsiteY3" fmla="*/ 0 h 2342639"/>
                      <a:gd name="connsiteX4" fmla="*/ 2342639 w 2342638"/>
                      <a:gd name="connsiteY4" fmla="*/ 1171320 h 23426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42638" h="2342639">
                        <a:moveTo>
                          <a:pt x="2342639" y="1171320"/>
                        </a:moveTo>
                        <a:cubicBezTo>
                          <a:pt x="2342639" y="1818221"/>
                          <a:pt x="1818221" y="2342639"/>
                          <a:pt x="1171319" y="2342639"/>
                        </a:cubicBezTo>
                        <a:cubicBezTo>
                          <a:pt x="524417" y="2342639"/>
                          <a:pt x="0" y="1818221"/>
                          <a:pt x="0" y="1171320"/>
                        </a:cubicBezTo>
                        <a:cubicBezTo>
                          <a:pt x="0" y="524418"/>
                          <a:pt x="524417" y="0"/>
                          <a:pt x="1171319" y="0"/>
                        </a:cubicBezTo>
                        <a:cubicBezTo>
                          <a:pt x="1818221" y="0"/>
                          <a:pt x="2342639" y="524418"/>
                          <a:pt x="2342639" y="1171320"/>
                        </a:cubicBezTo>
                        <a:close/>
                      </a:path>
                    </a:pathLst>
                  </a:custGeom>
                  <a:solidFill>
                    <a:srgbClr val="098385"/>
                  </a:solidFill>
                  <a:ln w="29460" cap="flat">
                    <a:noFill/>
                    <a:prstDash val="solid"/>
                    <a:miter/>
                  </a:ln>
                </p:spPr>
                <p:txBody>
                  <a:bodyPr rtlCol="0" anchor="ctr"/>
                  <a:lstStyle/>
                  <a:p>
                    <a:endParaRPr lang="fr-FR"/>
                  </a:p>
                </p:txBody>
              </p:sp>
              <p:sp>
                <p:nvSpPr>
                  <p:cNvPr id="239" name="Forme libre : forme 238">
                    <a:extLst>
                      <a:ext uri="{FF2B5EF4-FFF2-40B4-BE49-F238E27FC236}">
                        <a16:creationId xmlns:a16="http://schemas.microsoft.com/office/drawing/2014/main" id="{EDF49949-0DCC-C4C5-B988-4DD5BD39F3A3}"/>
                      </a:ext>
                    </a:extLst>
                  </p:cNvPr>
                  <p:cNvSpPr/>
                  <p:nvPr/>
                </p:nvSpPr>
                <p:spPr>
                  <a:xfrm>
                    <a:off x="1140524" y="1876766"/>
                    <a:ext cx="2099117" cy="2099117"/>
                  </a:xfrm>
                  <a:custGeom>
                    <a:avLst/>
                    <a:gdLst>
                      <a:gd name="connsiteX0" fmla="*/ 2099118 w 2099117"/>
                      <a:gd name="connsiteY0" fmla="*/ 1049559 h 2099117"/>
                      <a:gd name="connsiteX1" fmla="*/ 1049559 w 2099117"/>
                      <a:gd name="connsiteY1" fmla="*/ 2099118 h 2099117"/>
                      <a:gd name="connsiteX2" fmla="*/ 0 w 2099117"/>
                      <a:gd name="connsiteY2" fmla="*/ 1049559 h 2099117"/>
                      <a:gd name="connsiteX3" fmla="*/ 1049559 w 2099117"/>
                      <a:gd name="connsiteY3" fmla="*/ 0 h 2099117"/>
                      <a:gd name="connsiteX4" fmla="*/ 2099118 w 2099117"/>
                      <a:gd name="connsiteY4" fmla="*/ 1049559 h 20991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9117" h="2099117">
                        <a:moveTo>
                          <a:pt x="2099118" y="1049559"/>
                        </a:moveTo>
                        <a:cubicBezTo>
                          <a:pt x="2099118" y="1629214"/>
                          <a:pt x="1629214" y="2099118"/>
                          <a:pt x="1049559" y="2099118"/>
                        </a:cubicBezTo>
                        <a:cubicBezTo>
                          <a:pt x="469904" y="2099118"/>
                          <a:pt x="0" y="1629214"/>
                          <a:pt x="0" y="1049559"/>
                        </a:cubicBezTo>
                        <a:cubicBezTo>
                          <a:pt x="0" y="469903"/>
                          <a:pt x="469904" y="0"/>
                          <a:pt x="1049559" y="0"/>
                        </a:cubicBezTo>
                        <a:cubicBezTo>
                          <a:pt x="1629214" y="0"/>
                          <a:pt x="2099118" y="469903"/>
                          <a:pt x="2099118" y="1049559"/>
                        </a:cubicBezTo>
                        <a:close/>
                      </a:path>
                    </a:pathLst>
                  </a:custGeom>
                  <a:solidFill>
                    <a:srgbClr val="0B9392"/>
                  </a:solidFill>
                  <a:ln w="29460" cap="flat">
                    <a:noFill/>
                    <a:prstDash val="solid"/>
                    <a:miter/>
                  </a:ln>
                </p:spPr>
                <p:txBody>
                  <a:bodyPr rtlCol="0" anchor="ctr"/>
                  <a:lstStyle/>
                  <a:p>
                    <a:endParaRPr lang="fr-FR"/>
                  </a:p>
                </p:txBody>
              </p:sp>
              <p:sp>
                <p:nvSpPr>
                  <p:cNvPr id="240" name="Forme libre : forme 239">
                    <a:extLst>
                      <a:ext uri="{FF2B5EF4-FFF2-40B4-BE49-F238E27FC236}">
                        <a16:creationId xmlns:a16="http://schemas.microsoft.com/office/drawing/2014/main" id="{C0C0EB3F-8865-8FC5-9AC6-D335A8E4AA49}"/>
                      </a:ext>
                    </a:extLst>
                  </p:cNvPr>
                  <p:cNvSpPr/>
                  <p:nvPr/>
                </p:nvSpPr>
                <p:spPr>
                  <a:xfrm>
                    <a:off x="1173544" y="1909786"/>
                    <a:ext cx="2033077" cy="2033078"/>
                  </a:xfrm>
                  <a:custGeom>
                    <a:avLst/>
                    <a:gdLst>
                      <a:gd name="connsiteX0" fmla="*/ 2033078 w 2033077"/>
                      <a:gd name="connsiteY0" fmla="*/ 1016539 h 2033078"/>
                      <a:gd name="connsiteX1" fmla="*/ 1016539 w 2033077"/>
                      <a:gd name="connsiteY1" fmla="*/ 2033078 h 2033078"/>
                      <a:gd name="connsiteX2" fmla="*/ 0 w 2033077"/>
                      <a:gd name="connsiteY2" fmla="*/ 1016539 h 2033078"/>
                      <a:gd name="connsiteX3" fmla="*/ 1016539 w 2033077"/>
                      <a:gd name="connsiteY3" fmla="*/ 0 h 2033078"/>
                      <a:gd name="connsiteX4" fmla="*/ 2033078 w 2033077"/>
                      <a:gd name="connsiteY4" fmla="*/ 1016539 h 20330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33077" h="2033078">
                        <a:moveTo>
                          <a:pt x="2033078" y="1016539"/>
                        </a:moveTo>
                        <a:cubicBezTo>
                          <a:pt x="2033078" y="1577958"/>
                          <a:pt x="1577958" y="2033078"/>
                          <a:pt x="1016539" y="2033078"/>
                        </a:cubicBezTo>
                        <a:cubicBezTo>
                          <a:pt x="455120" y="2033078"/>
                          <a:pt x="0" y="1577958"/>
                          <a:pt x="0" y="1016539"/>
                        </a:cubicBezTo>
                        <a:cubicBezTo>
                          <a:pt x="0" y="455120"/>
                          <a:pt x="455120" y="0"/>
                          <a:pt x="1016539" y="0"/>
                        </a:cubicBezTo>
                        <a:cubicBezTo>
                          <a:pt x="1577958" y="0"/>
                          <a:pt x="2033078" y="455120"/>
                          <a:pt x="2033078" y="1016539"/>
                        </a:cubicBezTo>
                        <a:close/>
                      </a:path>
                    </a:pathLst>
                  </a:custGeom>
                  <a:solidFill>
                    <a:srgbClr val="FEFAF4"/>
                  </a:solidFill>
                  <a:ln w="29460" cap="flat">
                    <a:noFill/>
                    <a:prstDash val="solid"/>
                    <a:miter/>
                  </a:ln>
                </p:spPr>
                <p:txBody>
                  <a:bodyPr rtlCol="0" anchor="ctr"/>
                  <a:lstStyle/>
                  <a:p>
                    <a:endParaRPr lang="fr-FR"/>
                  </a:p>
                </p:txBody>
              </p:sp>
              <p:sp>
                <p:nvSpPr>
                  <p:cNvPr id="241" name="Forme libre : forme 240">
                    <a:extLst>
                      <a:ext uri="{FF2B5EF4-FFF2-40B4-BE49-F238E27FC236}">
                        <a16:creationId xmlns:a16="http://schemas.microsoft.com/office/drawing/2014/main" id="{EFF2D1AB-752D-B4BA-D322-3D4583F470A0}"/>
                      </a:ext>
                    </a:extLst>
                  </p:cNvPr>
                  <p:cNvSpPr/>
                  <p:nvPr/>
                </p:nvSpPr>
                <p:spPr>
                  <a:xfrm>
                    <a:off x="1173839" y="2127068"/>
                    <a:ext cx="1788377" cy="1815795"/>
                  </a:xfrm>
                  <a:custGeom>
                    <a:avLst/>
                    <a:gdLst>
                      <a:gd name="connsiteX0" fmla="*/ 1160706 w 1788377"/>
                      <a:gd name="connsiteY0" fmla="*/ 1677525 h 1815795"/>
                      <a:gd name="connsiteX1" fmla="*/ 144167 w 1788377"/>
                      <a:gd name="connsiteY1" fmla="*/ 660986 h 1815795"/>
                      <a:gd name="connsiteX2" fmla="*/ 388867 w 1788377"/>
                      <a:gd name="connsiteY2" fmla="*/ 0 h 1815795"/>
                      <a:gd name="connsiteX3" fmla="*/ 0 w 1788377"/>
                      <a:gd name="connsiteY3" fmla="*/ 799257 h 1815795"/>
                      <a:gd name="connsiteX4" fmla="*/ 1016539 w 1788377"/>
                      <a:gd name="connsiteY4" fmla="*/ 1815796 h 1815795"/>
                      <a:gd name="connsiteX5" fmla="*/ 1788377 w 1788377"/>
                      <a:gd name="connsiteY5" fmla="*/ 1460243 h 1815795"/>
                      <a:gd name="connsiteX6" fmla="*/ 1160706 w 1788377"/>
                      <a:gd name="connsiteY6" fmla="*/ 1677525 h 1815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88377" h="1815795">
                        <a:moveTo>
                          <a:pt x="1160706" y="1677525"/>
                        </a:moveTo>
                        <a:cubicBezTo>
                          <a:pt x="599369" y="1677525"/>
                          <a:pt x="144167" y="1222323"/>
                          <a:pt x="144167" y="660986"/>
                        </a:cubicBezTo>
                        <a:cubicBezTo>
                          <a:pt x="144167" y="408620"/>
                          <a:pt x="236445" y="177776"/>
                          <a:pt x="388867" y="0"/>
                        </a:cubicBezTo>
                        <a:cubicBezTo>
                          <a:pt x="152127" y="186031"/>
                          <a:pt x="0" y="474955"/>
                          <a:pt x="0" y="799257"/>
                        </a:cubicBezTo>
                        <a:cubicBezTo>
                          <a:pt x="0" y="1360594"/>
                          <a:pt x="455202" y="1815796"/>
                          <a:pt x="1016539" y="1815796"/>
                        </a:cubicBezTo>
                        <a:cubicBezTo>
                          <a:pt x="1325510" y="1815796"/>
                          <a:pt x="1602051" y="1677820"/>
                          <a:pt x="1788377" y="1460243"/>
                        </a:cubicBezTo>
                        <a:cubicBezTo>
                          <a:pt x="1615318" y="1596155"/>
                          <a:pt x="1397446" y="1677525"/>
                          <a:pt x="1160706" y="1677525"/>
                        </a:cubicBezTo>
                        <a:close/>
                      </a:path>
                    </a:pathLst>
                  </a:custGeom>
                  <a:solidFill>
                    <a:srgbClr val="EAE2D8"/>
                  </a:solidFill>
                  <a:ln w="29460" cap="flat">
                    <a:noFill/>
                    <a:prstDash val="solid"/>
                    <a:miter/>
                  </a:ln>
                </p:spPr>
                <p:txBody>
                  <a:bodyPr rtlCol="0" anchor="ctr"/>
                  <a:lstStyle/>
                  <a:p>
                    <a:endParaRPr lang="fr-FR"/>
                  </a:p>
                </p:txBody>
              </p:sp>
              <p:grpSp>
                <p:nvGrpSpPr>
                  <p:cNvPr id="242" name="Graphique 2">
                    <a:extLst>
                      <a:ext uri="{FF2B5EF4-FFF2-40B4-BE49-F238E27FC236}">
                        <a16:creationId xmlns:a16="http://schemas.microsoft.com/office/drawing/2014/main" id="{82FD329C-50B9-5CBB-D9DA-0EC9356A5D65}"/>
                      </a:ext>
                    </a:extLst>
                  </p:cNvPr>
                  <p:cNvGrpSpPr/>
                  <p:nvPr/>
                </p:nvGrpSpPr>
                <p:grpSpPr>
                  <a:xfrm>
                    <a:off x="1233687" y="1970224"/>
                    <a:ext cx="1912791" cy="1912496"/>
                    <a:chOff x="1233687" y="1970224"/>
                    <a:chExt cx="1912791" cy="1912496"/>
                  </a:xfrm>
                  <a:solidFill>
                    <a:srgbClr val="07636C"/>
                  </a:solidFill>
                </p:grpSpPr>
                <p:sp>
                  <p:nvSpPr>
                    <p:cNvPr id="252" name="Forme libre : forme 251">
                      <a:extLst>
                        <a:ext uri="{FF2B5EF4-FFF2-40B4-BE49-F238E27FC236}">
                          <a16:creationId xmlns:a16="http://schemas.microsoft.com/office/drawing/2014/main" id="{E5BEE3DD-86DC-2909-B004-81993CFA0DA9}"/>
                        </a:ext>
                      </a:extLst>
                    </p:cNvPr>
                    <p:cNvSpPr/>
                    <p:nvPr/>
                  </p:nvSpPr>
                  <p:spPr>
                    <a:xfrm>
                      <a:off x="2129940" y="1970224"/>
                      <a:ext cx="120286" cy="120286"/>
                    </a:xfrm>
                    <a:custGeom>
                      <a:avLst/>
                      <a:gdLst>
                        <a:gd name="connsiteX0" fmla="*/ 60143 w 120286"/>
                        <a:gd name="connsiteY0" fmla="*/ 120286 h 120286"/>
                        <a:gd name="connsiteX1" fmla="*/ 0 w 120286"/>
                        <a:gd name="connsiteY1" fmla="*/ 60143 h 120286"/>
                        <a:gd name="connsiteX2" fmla="*/ 60143 w 120286"/>
                        <a:gd name="connsiteY2" fmla="*/ 0 h 120286"/>
                        <a:gd name="connsiteX3" fmla="*/ 120286 w 120286"/>
                        <a:gd name="connsiteY3" fmla="*/ 60143 h 120286"/>
                        <a:gd name="connsiteX4" fmla="*/ 60143 w 120286"/>
                        <a:gd name="connsiteY4" fmla="*/ 120286 h 120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286" h="120286">
                          <a:moveTo>
                            <a:pt x="60143" y="120286"/>
                          </a:moveTo>
                          <a:cubicBezTo>
                            <a:pt x="27123" y="120286"/>
                            <a:pt x="0" y="93163"/>
                            <a:pt x="0" y="60143"/>
                          </a:cubicBezTo>
                          <a:cubicBezTo>
                            <a:pt x="0" y="27123"/>
                            <a:pt x="27123" y="0"/>
                            <a:pt x="60143" y="0"/>
                          </a:cubicBezTo>
                          <a:cubicBezTo>
                            <a:pt x="93163" y="0"/>
                            <a:pt x="120286" y="27123"/>
                            <a:pt x="120286" y="60143"/>
                          </a:cubicBezTo>
                          <a:cubicBezTo>
                            <a:pt x="120286" y="93163"/>
                            <a:pt x="93163" y="120286"/>
                            <a:pt x="60143" y="120286"/>
                          </a:cubicBezTo>
                          <a:close/>
                        </a:path>
                      </a:pathLst>
                    </a:custGeom>
                    <a:solidFill>
                      <a:srgbClr val="07636C"/>
                    </a:solidFill>
                    <a:ln w="29460" cap="flat">
                      <a:noFill/>
                      <a:prstDash val="solid"/>
                      <a:miter/>
                    </a:ln>
                  </p:spPr>
                  <p:txBody>
                    <a:bodyPr rtlCol="0" anchor="ctr"/>
                    <a:lstStyle/>
                    <a:p>
                      <a:endParaRPr lang="fr-FR"/>
                    </a:p>
                  </p:txBody>
                </p:sp>
                <p:sp>
                  <p:nvSpPr>
                    <p:cNvPr id="253" name="Forme libre : forme 252">
                      <a:extLst>
                        <a:ext uri="{FF2B5EF4-FFF2-40B4-BE49-F238E27FC236}">
                          <a16:creationId xmlns:a16="http://schemas.microsoft.com/office/drawing/2014/main" id="{839DCFB4-88EC-DA5A-553E-B20A9B0F59DD}"/>
                        </a:ext>
                      </a:extLst>
                    </p:cNvPr>
                    <p:cNvSpPr/>
                    <p:nvPr/>
                  </p:nvSpPr>
                  <p:spPr>
                    <a:xfrm>
                      <a:off x="1233687" y="2866182"/>
                      <a:ext cx="120286" cy="120286"/>
                    </a:xfrm>
                    <a:custGeom>
                      <a:avLst/>
                      <a:gdLst>
                        <a:gd name="connsiteX0" fmla="*/ 60143 w 120286"/>
                        <a:gd name="connsiteY0" fmla="*/ 120286 h 120286"/>
                        <a:gd name="connsiteX1" fmla="*/ 0 w 120286"/>
                        <a:gd name="connsiteY1" fmla="*/ 60143 h 120286"/>
                        <a:gd name="connsiteX2" fmla="*/ 60143 w 120286"/>
                        <a:gd name="connsiteY2" fmla="*/ 0 h 120286"/>
                        <a:gd name="connsiteX3" fmla="*/ 120286 w 120286"/>
                        <a:gd name="connsiteY3" fmla="*/ 60143 h 120286"/>
                        <a:gd name="connsiteX4" fmla="*/ 60143 w 120286"/>
                        <a:gd name="connsiteY4" fmla="*/ 120286 h 120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286" h="120286">
                          <a:moveTo>
                            <a:pt x="60143" y="120286"/>
                          </a:moveTo>
                          <a:cubicBezTo>
                            <a:pt x="27123" y="120286"/>
                            <a:pt x="0" y="93163"/>
                            <a:pt x="0" y="60143"/>
                          </a:cubicBezTo>
                          <a:cubicBezTo>
                            <a:pt x="0" y="27123"/>
                            <a:pt x="27123" y="0"/>
                            <a:pt x="60143" y="0"/>
                          </a:cubicBezTo>
                          <a:cubicBezTo>
                            <a:pt x="93163" y="0"/>
                            <a:pt x="120286" y="27123"/>
                            <a:pt x="120286" y="60143"/>
                          </a:cubicBezTo>
                          <a:cubicBezTo>
                            <a:pt x="120286" y="93163"/>
                            <a:pt x="93458" y="120286"/>
                            <a:pt x="60143" y="120286"/>
                          </a:cubicBezTo>
                          <a:close/>
                        </a:path>
                      </a:pathLst>
                    </a:custGeom>
                    <a:solidFill>
                      <a:srgbClr val="07636C"/>
                    </a:solidFill>
                    <a:ln w="29460" cap="flat">
                      <a:noFill/>
                      <a:prstDash val="solid"/>
                      <a:miter/>
                    </a:ln>
                  </p:spPr>
                  <p:txBody>
                    <a:bodyPr rtlCol="0" anchor="ctr"/>
                    <a:lstStyle/>
                    <a:p>
                      <a:endParaRPr lang="fr-FR"/>
                    </a:p>
                  </p:txBody>
                </p:sp>
                <p:sp>
                  <p:nvSpPr>
                    <p:cNvPr id="254" name="Forme libre : forme 253">
                      <a:extLst>
                        <a:ext uri="{FF2B5EF4-FFF2-40B4-BE49-F238E27FC236}">
                          <a16:creationId xmlns:a16="http://schemas.microsoft.com/office/drawing/2014/main" id="{B884705E-8224-43A3-875B-15E0F8B0FE1B}"/>
                        </a:ext>
                      </a:extLst>
                    </p:cNvPr>
                    <p:cNvSpPr/>
                    <p:nvPr/>
                  </p:nvSpPr>
                  <p:spPr>
                    <a:xfrm>
                      <a:off x="2129940" y="3762434"/>
                      <a:ext cx="120286" cy="120286"/>
                    </a:xfrm>
                    <a:custGeom>
                      <a:avLst/>
                      <a:gdLst>
                        <a:gd name="connsiteX0" fmla="*/ 60143 w 120286"/>
                        <a:gd name="connsiteY0" fmla="*/ 120287 h 120286"/>
                        <a:gd name="connsiteX1" fmla="*/ 0 w 120286"/>
                        <a:gd name="connsiteY1" fmla="*/ 60143 h 120286"/>
                        <a:gd name="connsiteX2" fmla="*/ 60143 w 120286"/>
                        <a:gd name="connsiteY2" fmla="*/ 0 h 120286"/>
                        <a:gd name="connsiteX3" fmla="*/ 120286 w 120286"/>
                        <a:gd name="connsiteY3" fmla="*/ 60143 h 120286"/>
                        <a:gd name="connsiteX4" fmla="*/ 60143 w 120286"/>
                        <a:gd name="connsiteY4" fmla="*/ 120287 h 120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286" h="120286">
                          <a:moveTo>
                            <a:pt x="60143" y="120287"/>
                          </a:moveTo>
                          <a:cubicBezTo>
                            <a:pt x="27123" y="120287"/>
                            <a:pt x="0" y="93163"/>
                            <a:pt x="0" y="60143"/>
                          </a:cubicBezTo>
                          <a:cubicBezTo>
                            <a:pt x="0" y="27123"/>
                            <a:pt x="27123" y="0"/>
                            <a:pt x="60143" y="0"/>
                          </a:cubicBezTo>
                          <a:cubicBezTo>
                            <a:pt x="93163" y="0"/>
                            <a:pt x="120286" y="27123"/>
                            <a:pt x="120286" y="60143"/>
                          </a:cubicBezTo>
                          <a:cubicBezTo>
                            <a:pt x="120286" y="93458"/>
                            <a:pt x="93163" y="120287"/>
                            <a:pt x="60143" y="120287"/>
                          </a:cubicBezTo>
                          <a:close/>
                        </a:path>
                      </a:pathLst>
                    </a:custGeom>
                    <a:solidFill>
                      <a:srgbClr val="07636C"/>
                    </a:solidFill>
                    <a:ln w="29460" cap="flat">
                      <a:noFill/>
                      <a:prstDash val="solid"/>
                      <a:miter/>
                    </a:ln>
                  </p:spPr>
                  <p:txBody>
                    <a:bodyPr rtlCol="0" anchor="ctr"/>
                    <a:lstStyle/>
                    <a:p>
                      <a:endParaRPr lang="fr-FR"/>
                    </a:p>
                  </p:txBody>
                </p:sp>
                <p:sp>
                  <p:nvSpPr>
                    <p:cNvPr id="255" name="Forme libre : forme 254">
                      <a:extLst>
                        <a:ext uri="{FF2B5EF4-FFF2-40B4-BE49-F238E27FC236}">
                          <a16:creationId xmlns:a16="http://schemas.microsoft.com/office/drawing/2014/main" id="{708D81D9-1FDE-E17E-4F7D-E4D117047B16}"/>
                        </a:ext>
                      </a:extLst>
                    </p:cNvPr>
                    <p:cNvSpPr/>
                    <p:nvPr/>
                  </p:nvSpPr>
                  <p:spPr>
                    <a:xfrm>
                      <a:off x="3026192" y="2866182"/>
                      <a:ext cx="120286" cy="120286"/>
                    </a:xfrm>
                    <a:custGeom>
                      <a:avLst/>
                      <a:gdLst>
                        <a:gd name="connsiteX0" fmla="*/ 60143 w 120286"/>
                        <a:gd name="connsiteY0" fmla="*/ 120286 h 120286"/>
                        <a:gd name="connsiteX1" fmla="*/ 0 w 120286"/>
                        <a:gd name="connsiteY1" fmla="*/ 60143 h 120286"/>
                        <a:gd name="connsiteX2" fmla="*/ 60143 w 120286"/>
                        <a:gd name="connsiteY2" fmla="*/ 0 h 120286"/>
                        <a:gd name="connsiteX3" fmla="*/ 120286 w 120286"/>
                        <a:gd name="connsiteY3" fmla="*/ 60143 h 120286"/>
                        <a:gd name="connsiteX4" fmla="*/ 60143 w 120286"/>
                        <a:gd name="connsiteY4" fmla="*/ 120286 h 120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286" h="120286">
                          <a:moveTo>
                            <a:pt x="60143" y="120286"/>
                          </a:moveTo>
                          <a:cubicBezTo>
                            <a:pt x="27123" y="120286"/>
                            <a:pt x="0" y="93163"/>
                            <a:pt x="0" y="60143"/>
                          </a:cubicBezTo>
                          <a:cubicBezTo>
                            <a:pt x="0" y="27123"/>
                            <a:pt x="27123" y="0"/>
                            <a:pt x="60143" y="0"/>
                          </a:cubicBezTo>
                          <a:cubicBezTo>
                            <a:pt x="93163" y="0"/>
                            <a:pt x="120286" y="27123"/>
                            <a:pt x="120286" y="60143"/>
                          </a:cubicBezTo>
                          <a:cubicBezTo>
                            <a:pt x="120286" y="93163"/>
                            <a:pt x="93163" y="120286"/>
                            <a:pt x="60143" y="120286"/>
                          </a:cubicBezTo>
                          <a:close/>
                        </a:path>
                      </a:pathLst>
                    </a:custGeom>
                    <a:solidFill>
                      <a:srgbClr val="07636C"/>
                    </a:solidFill>
                    <a:ln w="29460" cap="flat">
                      <a:noFill/>
                      <a:prstDash val="solid"/>
                      <a:miter/>
                    </a:ln>
                  </p:spPr>
                  <p:txBody>
                    <a:bodyPr rtlCol="0" anchor="ctr"/>
                    <a:lstStyle/>
                    <a:p>
                      <a:endParaRPr lang="fr-FR"/>
                    </a:p>
                  </p:txBody>
                </p:sp>
              </p:grpSp>
              <p:grpSp>
                <p:nvGrpSpPr>
                  <p:cNvPr id="243" name="Graphique 2">
                    <a:extLst>
                      <a:ext uri="{FF2B5EF4-FFF2-40B4-BE49-F238E27FC236}">
                        <a16:creationId xmlns:a16="http://schemas.microsoft.com/office/drawing/2014/main" id="{A9815EE8-113E-187D-1C6A-561F140BC8E4}"/>
                      </a:ext>
                    </a:extLst>
                  </p:cNvPr>
                  <p:cNvGrpSpPr/>
                  <p:nvPr/>
                </p:nvGrpSpPr>
                <p:grpSpPr>
                  <a:xfrm>
                    <a:off x="1371663" y="2108200"/>
                    <a:ext cx="1636545" cy="1636545"/>
                    <a:chOff x="1371663" y="2108200"/>
                    <a:chExt cx="1636545" cy="1636545"/>
                  </a:xfrm>
                  <a:solidFill>
                    <a:srgbClr val="0B9392"/>
                  </a:solidFill>
                </p:grpSpPr>
                <p:sp>
                  <p:nvSpPr>
                    <p:cNvPr id="244" name="Forme libre : forme 243">
                      <a:extLst>
                        <a:ext uri="{FF2B5EF4-FFF2-40B4-BE49-F238E27FC236}">
                          <a16:creationId xmlns:a16="http://schemas.microsoft.com/office/drawing/2014/main" id="{4C79856D-F97B-557D-AB2A-17E5073CD7C9}"/>
                        </a:ext>
                      </a:extLst>
                    </p:cNvPr>
                    <p:cNvSpPr/>
                    <p:nvPr/>
                  </p:nvSpPr>
                  <p:spPr>
                    <a:xfrm>
                      <a:off x="1699797" y="2108200"/>
                      <a:ext cx="84318" cy="84318"/>
                    </a:xfrm>
                    <a:custGeom>
                      <a:avLst/>
                      <a:gdLst>
                        <a:gd name="connsiteX0" fmla="*/ 84318 w 84318"/>
                        <a:gd name="connsiteY0" fmla="*/ 42159 h 84318"/>
                        <a:gd name="connsiteX1" fmla="*/ 42159 w 84318"/>
                        <a:gd name="connsiteY1" fmla="*/ 84318 h 84318"/>
                        <a:gd name="connsiteX2" fmla="*/ 0 w 84318"/>
                        <a:gd name="connsiteY2" fmla="*/ 42159 h 84318"/>
                        <a:gd name="connsiteX3" fmla="*/ 42159 w 84318"/>
                        <a:gd name="connsiteY3" fmla="*/ 0 h 84318"/>
                        <a:gd name="connsiteX4" fmla="*/ 84318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8" y="42159"/>
                          </a:moveTo>
                          <a:cubicBezTo>
                            <a:pt x="84318" y="65443"/>
                            <a:pt x="65443" y="84318"/>
                            <a:pt x="42159" y="84318"/>
                          </a:cubicBezTo>
                          <a:cubicBezTo>
                            <a:pt x="18875" y="84318"/>
                            <a:pt x="0" y="65443"/>
                            <a:pt x="0" y="42159"/>
                          </a:cubicBezTo>
                          <a:cubicBezTo>
                            <a:pt x="0" y="18875"/>
                            <a:pt x="18875" y="0"/>
                            <a:pt x="42159" y="0"/>
                          </a:cubicBezTo>
                          <a:cubicBezTo>
                            <a:pt x="65443" y="0"/>
                            <a:pt x="84318" y="18875"/>
                            <a:pt x="84318" y="42159"/>
                          </a:cubicBezTo>
                          <a:close/>
                        </a:path>
                      </a:pathLst>
                    </a:custGeom>
                    <a:solidFill>
                      <a:srgbClr val="0B9392"/>
                    </a:solidFill>
                    <a:ln w="29460" cap="flat">
                      <a:noFill/>
                      <a:prstDash val="solid"/>
                      <a:miter/>
                    </a:ln>
                  </p:spPr>
                  <p:txBody>
                    <a:bodyPr rtlCol="0" anchor="ctr"/>
                    <a:lstStyle/>
                    <a:p>
                      <a:endParaRPr lang="fr-FR"/>
                    </a:p>
                  </p:txBody>
                </p:sp>
                <p:sp>
                  <p:nvSpPr>
                    <p:cNvPr id="245" name="Forme libre : forme 244">
                      <a:extLst>
                        <a:ext uri="{FF2B5EF4-FFF2-40B4-BE49-F238E27FC236}">
                          <a16:creationId xmlns:a16="http://schemas.microsoft.com/office/drawing/2014/main" id="{78DB57FC-FA69-4B43-A309-922F0C3405F6}"/>
                        </a:ext>
                      </a:extLst>
                    </p:cNvPr>
                    <p:cNvSpPr/>
                    <p:nvPr/>
                  </p:nvSpPr>
                  <p:spPr>
                    <a:xfrm>
                      <a:off x="1371663" y="2436334"/>
                      <a:ext cx="84318" cy="84318"/>
                    </a:xfrm>
                    <a:custGeom>
                      <a:avLst/>
                      <a:gdLst>
                        <a:gd name="connsiteX0" fmla="*/ 84319 w 84318"/>
                        <a:gd name="connsiteY0" fmla="*/ 42159 h 84318"/>
                        <a:gd name="connsiteX1" fmla="*/ 42159 w 84318"/>
                        <a:gd name="connsiteY1" fmla="*/ 84318 h 84318"/>
                        <a:gd name="connsiteX2" fmla="*/ 0 w 84318"/>
                        <a:gd name="connsiteY2" fmla="*/ 42159 h 84318"/>
                        <a:gd name="connsiteX3" fmla="*/ 42159 w 84318"/>
                        <a:gd name="connsiteY3" fmla="*/ 0 h 84318"/>
                        <a:gd name="connsiteX4" fmla="*/ 84319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9" y="42159"/>
                          </a:moveTo>
                          <a:cubicBezTo>
                            <a:pt x="84319" y="65443"/>
                            <a:pt x="65443" y="84318"/>
                            <a:pt x="42159" y="84318"/>
                          </a:cubicBezTo>
                          <a:cubicBezTo>
                            <a:pt x="18875" y="84318"/>
                            <a:pt x="0" y="65443"/>
                            <a:pt x="0" y="42159"/>
                          </a:cubicBezTo>
                          <a:cubicBezTo>
                            <a:pt x="0" y="18875"/>
                            <a:pt x="18875" y="0"/>
                            <a:pt x="42159" y="0"/>
                          </a:cubicBezTo>
                          <a:cubicBezTo>
                            <a:pt x="65443" y="0"/>
                            <a:pt x="84319" y="18875"/>
                            <a:pt x="84319" y="42159"/>
                          </a:cubicBezTo>
                          <a:close/>
                        </a:path>
                      </a:pathLst>
                    </a:custGeom>
                    <a:solidFill>
                      <a:srgbClr val="0B9392"/>
                    </a:solidFill>
                    <a:ln w="29460" cap="flat">
                      <a:noFill/>
                      <a:prstDash val="solid"/>
                      <a:miter/>
                    </a:ln>
                  </p:spPr>
                  <p:txBody>
                    <a:bodyPr rtlCol="0" anchor="ctr"/>
                    <a:lstStyle/>
                    <a:p>
                      <a:endParaRPr lang="fr-FR"/>
                    </a:p>
                  </p:txBody>
                </p:sp>
                <p:sp>
                  <p:nvSpPr>
                    <p:cNvPr id="246" name="Forme libre : forme 245">
                      <a:extLst>
                        <a:ext uri="{FF2B5EF4-FFF2-40B4-BE49-F238E27FC236}">
                          <a16:creationId xmlns:a16="http://schemas.microsoft.com/office/drawing/2014/main" id="{A85DED18-5AF1-1C73-2C4C-7C71811F147F}"/>
                        </a:ext>
                      </a:extLst>
                    </p:cNvPr>
                    <p:cNvSpPr/>
                    <p:nvPr/>
                  </p:nvSpPr>
                  <p:spPr>
                    <a:xfrm>
                      <a:off x="1371663" y="3332292"/>
                      <a:ext cx="84318" cy="84318"/>
                    </a:xfrm>
                    <a:custGeom>
                      <a:avLst/>
                      <a:gdLst>
                        <a:gd name="connsiteX0" fmla="*/ 84319 w 84318"/>
                        <a:gd name="connsiteY0" fmla="*/ 42159 h 84318"/>
                        <a:gd name="connsiteX1" fmla="*/ 42159 w 84318"/>
                        <a:gd name="connsiteY1" fmla="*/ 84319 h 84318"/>
                        <a:gd name="connsiteX2" fmla="*/ 0 w 84318"/>
                        <a:gd name="connsiteY2" fmla="*/ 42159 h 84318"/>
                        <a:gd name="connsiteX3" fmla="*/ 42159 w 84318"/>
                        <a:gd name="connsiteY3" fmla="*/ 0 h 84318"/>
                        <a:gd name="connsiteX4" fmla="*/ 84319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9" y="42159"/>
                          </a:moveTo>
                          <a:cubicBezTo>
                            <a:pt x="84319" y="65443"/>
                            <a:pt x="65443" y="84319"/>
                            <a:pt x="42159" y="84319"/>
                          </a:cubicBezTo>
                          <a:cubicBezTo>
                            <a:pt x="18875" y="84319"/>
                            <a:pt x="0" y="65443"/>
                            <a:pt x="0" y="42159"/>
                          </a:cubicBezTo>
                          <a:cubicBezTo>
                            <a:pt x="0" y="18876"/>
                            <a:pt x="18875" y="0"/>
                            <a:pt x="42159" y="0"/>
                          </a:cubicBezTo>
                          <a:cubicBezTo>
                            <a:pt x="65443" y="0"/>
                            <a:pt x="84319" y="18876"/>
                            <a:pt x="84319" y="42159"/>
                          </a:cubicBezTo>
                          <a:close/>
                        </a:path>
                      </a:pathLst>
                    </a:custGeom>
                    <a:solidFill>
                      <a:srgbClr val="0B9392"/>
                    </a:solidFill>
                    <a:ln w="29460" cap="flat">
                      <a:noFill/>
                      <a:prstDash val="solid"/>
                      <a:miter/>
                    </a:ln>
                  </p:spPr>
                  <p:txBody>
                    <a:bodyPr rtlCol="0" anchor="ctr"/>
                    <a:lstStyle/>
                    <a:p>
                      <a:endParaRPr lang="fr-FR"/>
                    </a:p>
                  </p:txBody>
                </p:sp>
                <p:sp>
                  <p:nvSpPr>
                    <p:cNvPr id="247" name="Forme libre : forme 246">
                      <a:extLst>
                        <a:ext uri="{FF2B5EF4-FFF2-40B4-BE49-F238E27FC236}">
                          <a16:creationId xmlns:a16="http://schemas.microsoft.com/office/drawing/2014/main" id="{1037BABE-18E7-3601-DA48-7517071BB06F}"/>
                        </a:ext>
                      </a:extLst>
                    </p:cNvPr>
                    <p:cNvSpPr/>
                    <p:nvPr/>
                  </p:nvSpPr>
                  <p:spPr>
                    <a:xfrm>
                      <a:off x="1699797" y="3660426"/>
                      <a:ext cx="84318" cy="84318"/>
                    </a:xfrm>
                    <a:custGeom>
                      <a:avLst/>
                      <a:gdLst>
                        <a:gd name="connsiteX0" fmla="*/ 84318 w 84318"/>
                        <a:gd name="connsiteY0" fmla="*/ 42159 h 84318"/>
                        <a:gd name="connsiteX1" fmla="*/ 42159 w 84318"/>
                        <a:gd name="connsiteY1" fmla="*/ 84319 h 84318"/>
                        <a:gd name="connsiteX2" fmla="*/ 0 w 84318"/>
                        <a:gd name="connsiteY2" fmla="*/ 42159 h 84318"/>
                        <a:gd name="connsiteX3" fmla="*/ 42159 w 84318"/>
                        <a:gd name="connsiteY3" fmla="*/ 0 h 84318"/>
                        <a:gd name="connsiteX4" fmla="*/ 84318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8" y="42159"/>
                          </a:moveTo>
                          <a:cubicBezTo>
                            <a:pt x="84318" y="65443"/>
                            <a:pt x="65443" y="84319"/>
                            <a:pt x="42159" y="84319"/>
                          </a:cubicBezTo>
                          <a:cubicBezTo>
                            <a:pt x="18875" y="84319"/>
                            <a:pt x="0" y="65443"/>
                            <a:pt x="0" y="42159"/>
                          </a:cubicBezTo>
                          <a:cubicBezTo>
                            <a:pt x="0" y="18875"/>
                            <a:pt x="18875" y="0"/>
                            <a:pt x="42159" y="0"/>
                          </a:cubicBezTo>
                          <a:cubicBezTo>
                            <a:pt x="65443" y="0"/>
                            <a:pt x="84318" y="18875"/>
                            <a:pt x="84318" y="42159"/>
                          </a:cubicBezTo>
                          <a:close/>
                        </a:path>
                      </a:pathLst>
                    </a:custGeom>
                    <a:solidFill>
                      <a:srgbClr val="0B9392"/>
                    </a:solidFill>
                    <a:ln w="29460" cap="flat">
                      <a:noFill/>
                      <a:prstDash val="solid"/>
                      <a:miter/>
                    </a:ln>
                  </p:spPr>
                  <p:txBody>
                    <a:bodyPr rtlCol="0" anchor="ctr"/>
                    <a:lstStyle/>
                    <a:p>
                      <a:endParaRPr lang="fr-FR"/>
                    </a:p>
                  </p:txBody>
                </p:sp>
                <p:sp>
                  <p:nvSpPr>
                    <p:cNvPr id="248" name="Forme libre : forme 247">
                      <a:extLst>
                        <a:ext uri="{FF2B5EF4-FFF2-40B4-BE49-F238E27FC236}">
                          <a16:creationId xmlns:a16="http://schemas.microsoft.com/office/drawing/2014/main" id="{4CE6A20E-CBC1-4D1F-F644-588F08166E4F}"/>
                        </a:ext>
                      </a:extLst>
                    </p:cNvPr>
                    <p:cNvSpPr/>
                    <p:nvPr/>
                  </p:nvSpPr>
                  <p:spPr>
                    <a:xfrm>
                      <a:off x="2596050" y="3660426"/>
                      <a:ext cx="84318" cy="84318"/>
                    </a:xfrm>
                    <a:custGeom>
                      <a:avLst/>
                      <a:gdLst>
                        <a:gd name="connsiteX0" fmla="*/ 84319 w 84318"/>
                        <a:gd name="connsiteY0" fmla="*/ 42159 h 84318"/>
                        <a:gd name="connsiteX1" fmla="*/ 42159 w 84318"/>
                        <a:gd name="connsiteY1" fmla="*/ 84319 h 84318"/>
                        <a:gd name="connsiteX2" fmla="*/ 0 w 84318"/>
                        <a:gd name="connsiteY2" fmla="*/ 42159 h 84318"/>
                        <a:gd name="connsiteX3" fmla="*/ 42159 w 84318"/>
                        <a:gd name="connsiteY3" fmla="*/ 0 h 84318"/>
                        <a:gd name="connsiteX4" fmla="*/ 84319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9" y="42159"/>
                          </a:moveTo>
                          <a:cubicBezTo>
                            <a:pt x="84319" y="65443"/>
                            <a:pt x="65443" y="84319"/>
                            <a:pt x="42159" y="84319"/>
                          </a:cubicBezTo>
                          <a:cubicBezTo>
                            <a:pt x="18875" y="84319"/>
                            <a:pt x="0" y="65443"/>
                            <a:pt x="0" y="42159"/>
                          </a:cubicBezTo>
                          <a:cubicBezTo>
                            <a:pt x="0" y="18875"/>
                            <a:pt x="18875" y="0"/>
                            <a:pt x="42159" y="0"/>
                          </a:cubicBezTo>
                          <a:cubicBezTo>
                            <a:pt x="65443" y="0"/>
                            <a:pt x="84319" y="18875"/>
                            <a:pt x="84319" y="42159"/>
                          </a:cubicBezTo>
                          <a:close/>
                        </a:path>
                      </a:pathLst>
                    </a:custGeom>
                    <a:solidFill>
                      <a:srgbClr val="0B9392"/>
                    </a:solidFill>
                    <a:ln w="29460" cap="flat">
                      <a:noFill/>
                      <a:prstDash val="solid"/>
                      <a:miter/>
                    </a:ln>
                  </p:spPr>
                  <p:txBody>
                    <a:bodyPr rtlCol="0" anchor="ctr"/>
                    <a:lstStyle/>
                    <a:p>
                      <a:endParaRPr lang="fr-FR"/>
                    </a:p>
                  </p:txBody>
                </p:sp>
                <p:sp>
                  <p:nvSpPr>
                    <p:cNvPr id="249" name="Forme libre : forme 248">
                      <a:extLst>
                        <a:ext uri="{FF2B5EF4-FFF2-40B4-BE49-F238E27FC236}">
                          <a16:creationId xmlns:a16="http://schemas.microsoft.com/office/drawing/2014/main" id="{D29C6FE4-C590-FEDF-35F8-0B06FD1BCC33}"/>
                        </a:ext>
                      </a:extLst>
                    </p:cNvPr>
                    <p:cNvSpPr/>
                    <p:nvPr/>
                  </p:nvSpPr>
                  <p:spPr>
                    <a:xfrm>
                      <a:off x="2923890" y="3332292"/>
                      <a:ext cx="84318" cy="84318"/>
                    </a:xfrm>
                    <a:custGeom>
                      <a:avLst/>
                      <a:gdLst>
                        <a:gd name="connsiteX0" fmla="*/ 84319 w 84318"/>
                        <a:gd name="connsiteY0" fmla="*/ 42159 h 84318"/>
                        <a:gd name="connsiteX1" fmla="*/ 42159 w 84318"/>
                        <a:gd name="connsiteY1" fmla="*/ 84319 h 84318"/>
                        <a:gd name="connsiteX2" fmla="*/ 0 w 84318"/>
                        <a:gd name="connsiteY2" fmla="*/ 42159 h 84318"/>
                        <a:gd name="connsiteX3" fmla="*/ 42159 w 84318"/>
                        <a:gd name="connsiteY3" fmla="*/ 0 h 84318"/>
                        <a:gd name="connsiteX4" fmla="*/ 84319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9" y="42159"/>
                          </a:moveTo>
                          <a:cubicBezTo>
                            <a:pt x="84319" y="65443"/>
                            <a:pt x="65443" y="84319"/>
                            <a:pt x="42159" y="84319"/>
                          </a:cubicBezTo>
                          <a:cubicBezTo>
                            <a:pt x="18876" y="84319"/>
                            <a:pt x="0" y="65443"/>
                            <a:pt x="0" y="42159"/>
                          </a:cubicBezTo>
                          <a:cubicBezTo>
                            <a:pt x="0" y="18876"/>
                            <a:pt x="18876" y="0"/>
                            <a:pt x="42159" y="0"/>
                          </a:cubicBezTo>
                          <a:cubicBezTo>
                            <a:pt x="65443" y="0"/>
                            <a:pt x="84319" y="18876"/>
                            <a:pt x="84319" y="42159"/>
                          </a:cubicBezTo>
                          <a:close/>
                        </a:path>
                      </a:pathLst>
                    </a:custGeom>
                    <a:solidFill>
                      <a:srgbClr val="0B9392"/>
                    </a:solidFill>
                    <a:ln w="29460" cap="flat">
                      <a:noFill/>
                      <a:prstDash val="solid"/>
                      <a:miter/>
                    </a:ln>
                  </p:spPr>
                  <p:txBody>
                    <a:bodyPr rtlCol="0" anchor="ctr"/>
                    <a:lstStyle/>
                    <a:p>
                      <a:endParaRPr lang="fr-FR"/>
                    </a:p>
                  </p:txBody>
                </p:sp>
                <p:sp>
                  <p:nvSpPr>
                    <p:cNvPr id="250" name="Forme libre : forme 249">
                      <a:extLst>
                        <a:ext uri="{FF2B5EF4-FFF2-40B4-BE49-F238E27FC236}">
                          <a16:creationId xmlns:a16="http://schemas.microsoft.com/office/drawing/2014/main" id="{72D2D2EB-03DA-86DD-FD13-B926BD1CCA17}"/>
                        </a:ext>
                      </a:extLst>
                    </p:cNvPr>
                    <p:cNvSpPr/>
                    <p:nvPr/>
                  </p:nvSpPr>
                  <p:spPr>
                    <a:xfrm>
                      <a:off x="2923890" y="2436334"/>
                      <a:ext cx="84318" cy="84318"/>
                    </a:xfrm>
                    <a:custGeom>
                      <a:avLst/>
                      <a:gdLst>
                        <a:gd name="connsiteX0" fmla="*/ 84319 w 84318"/>
                        <a:gd name="connsiteY0" fmla="*/ 42159 h 84318"/>
                        <a:gd name="connsiteX1" fmla="*/ 42159 w 84318"/>
                        <a:gd name="connsiteY1" fmla="*/ 84318 h 84318"/>
                        <a:gd name="connsiteX2" fmla="*/ 0 w 84318"/>
                        <a:gd name="connsiteY2" fmla="*/ 42159 h 84318"/>
                        <a:gd name="connsiteX3" fmla="*/ 42159 w 84318"/>
                        <a:gd name="connsiteY3" fmla="*/ 0 h 84318"/>
                        <a:gd name="connsiteX4" fmla="*/ 84319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9" y="42159"/>
                          </a:moveTo>
                          <a:cubicBezTo>
                            <a:pt x="84319" y="65443"/>
                            <a:pt x="65443" y="84318"/>
                            <a:pt x="42159" y="84318"/>
                          </a:cubicBezTo>
                          <a:cubicBezTo>
                            <a:pt x="18876" y="84318"/>
                            <a:pt x="0" y="65443"/>
                            <a:pt x="0" y="42159"/>
                          </a:cubicBezTo>
                          <a:cubicBezTo>
                            <a:pt x="0" y="18875"/>
                            <a:pt x="18876" y="0"/>
                            <a:pt x="42159" y="0"/>
                          </a:cubicBezTo>
                          <a:cubicBezTo>
                            <a:pt x="65443" y="0"/>
                            <a:pt x="84319" y="18875"/>
                            <a:pt x="84319" y="42159"/>
                          </a:cubicBezTo>
                          <a:close/>
                        </a:path>
                      </a:pathLst>
                    </a:custGeom>
                    <a:solidFill>
                      <a:srgbClr val="0B9392"/>
                    </a:solidFill>
                    <a:ln w="29460" cap="flat">
                      <a:noFill/>
                      <a:prstDash val="solid"/>
                      <a:miter/>
                    </a:ln>
                  </p:spPr>
                  <p:txBody>
                    <a:bodyPr rtlCol="0" anchor="ctr"/>
                    <a:lstStyle/>
                    <a:p>
                      <a:endParaRPr lang="fr-FR"/>
                    </a:p>
                  </p:txBody>
                </p:sp>
                <p:sp>
                  <p:nvSpPr>
                    <p:cNvPr id="251" name="Forme libre : forme 250">
                      <a:extLst>
                        <a:ext uri="{FF2B5EF4-FFF2-40B4-BE49-F238E27FC236}">
                          <a16:creationId xmlns:a16="http://schemas.microsoft.com/office/drawing/2014/main" id="{AF0ECE5D-AA45-5052-BED1-8FA038C41E65}"/>
                        </a:ext>
                      </a:extLst>
                    </p:cNvPr>
                    <p:cNvSpPr/>
                    <p:nvPr/>
                  </p:nvSpPr>
                  <p:spPr>
                    <a:xfrm>
                      <a:off x="2596050" y="2108200"/>
                      <a:ext cx="84318" cy="84318"/>
                    </a:xfrm>
                    <a:custGeom>
                      <a:avLst/>
                      <a:gdLst>
                        <a:gd name="connsiteX0" fmla="*/ 84319 w 84318"/>
                        <a:gd name="connsiteY0" fmla="*/ 42159 h 84318"/>
                        <a:gd name="connsiteX1" fmla="*/ 42159 w 84318"/>
                        <a:gd name="connsiteY1" fmla="*/ 84318 h 84318"/>
                        <a:gd name="connsiteX2" fmla="*/ 0 w 84318"/>
                        <a:gd name="connsiteY2" fmla="*/ 42159 h 84318"/>
                        <a:gd name="connsiteX3" fmla="*/ 42159 w 84318"/>
                        <a:gd name="connsiteY3" fmla="*/ 0 h 84318"/>
                        <a:gd name="connsiteX4" fmla="*/ 84319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9" y="42159"/>
                          </a:moveTo>
                          <a:cubicBezTo>
                            <a:pt x="84319" y="65443"/>
                            <a:pt x="65443" y="84318"/>
                            <a:pt x="42159" y="84318"/>
                          </a:cubicBezTo>
                          <a:cubicBezTo>
                            <a:pt x="18875" y="84318"/>
                            <a:pt x="0" y="65443"/>
                            <a:pt x="0" y="42159"/>
                          </a:cubicBezTo>
                          <a:cubicBezTo>
                            <a:pt x="0" y="18875"/>
                            <a:pt x="18875" y="0"/>
                            <a:pt x="42159" y="0"/>
                          </a:cubicBezTo>
                          <a:cubicBezTo>
                            <a:pt x="65443" y="0"/>
                            <a:pt x="84319" y="18875"/>
                            <a:pt x="84319" y="42159"/>
                          </a:cubicBezTo>
                          <a:close/>
                        </a:path>
                      </a:pathLst>
                    </a:custGeom>
                    <a:solidFill>
                      <a:srgbClr val="0B9392"/>
                    </a:solidFill>
                    <a:ln w="29460" cap="flat">
                      <a:noFill/>
                      <a:prstDash val="solid"/>
                      <a:miter/>
                    </a:ln>
                  </p:spPr>
                  <p:txBody>
                    <a:bodyPr rtlCol="0" anchor="ctr"/>
                    <a:lstStyle/>
                    <a:p>
                      <a:endParaRPr lang="fr-FR"/>
                    </a:p>
                  </p:txBody>
                </p:sp>
              </p:grpSp>
            </p:grpSp>
            <p:sp>
              <p:nvSpPr>
                <p:cNvPr id="233" name="ZoneTexte 232">
                  <a:extLst>
                    <a:ext uri="{FF2B5EF4-FFF2-40B4-BE49-F238E27FC236}">
                      <a16:creationId xmlns:a16="http://schemas.microsoft.com/office/drawing/2014/main" id="{6E0CB812-80B2-4EAD-936A-2C759566860C}"/>
                    </a:ext>
                  </a:extLst>
                </p:cNvPr>
                <p:cNvSpPr txBox="1"/>
                <p:nvPr/>
              </p:nvSpPr>
              <p:spPr>
                <a:xfrm>
                  <a:off x="1352457" y="4717682"/>
                  <a:ext cx="406114" cy="338554"/>
                </a:xfrm>
                <a:prstGeom prst="rect">
                  <a:avLst/>
                </a:prstGeom>
                <a:noFill/>
              </p:spPr>
              <p:txBody>
                <a:bodyPr wrap="square" rtlCol="0">
                  <a:spAutoFit/>
                </a:bodyPr>
                <a:lstStyle/>
                <a:p>
                  <a:pPr algn="ctr" rtl="1"/>
                  <a:r>
                    <a:rPr lang="fr-FR" sz="1600" b="1" dirty="0">
                      <a:solidFill>
                        <a:srgbClr val="005664"/>
                      </a:solidFill>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rPr>
                    <a:t>30</a:t>
                  </a:r>
                  <a:endParaRPr lang="fr-MA" sz="1600" b="1" dirty="0">
                    <a:solidFill>
                      <a:srgbClr val="005664"/>
                    </a:solidFill>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endParaRPr>
                </a:p>
              </p:txBody>
            </p:sp>
            <p:sp>
              <p:nvSpPr>
                <p:cNvPr id="234" name="ZoneTexte 233">
                  <a:extLst>
                    <a:ext uri="{FF2B5EF4-FFF2-40B4-BE49-F238E27FC236}">
                      <a16:creationId xmlns:a16="http://schemas.microsoft.com/office/drawing/2014/main" id="{2CA8A9C1-CC54-FEF1-1167-80696C5FDD3A}"/>
                    </a:ext>
                  </a:extLst>
                </p:cNvPr>
                <p:cNvSpPr txBox="1"/>
                <p:nvPr/>
              </p:nvSpPr>
              <p:spPr>
                <a:xfrm>
                  <a:off x="1242630" y="5074017"/>
                  <a:ext cx="625769" cy="369332"/>
                </a:xfrm>
                <a:prstGeom prst="rect">
                  <a:avLst/>
                </a:prstGeom>
                <a:noFill/>
              </p:spPr>
              <p:txBody>
                <a:bodyPr wrap="square" rtlCol="0">
                  <a:spAutoFit/>
                </a:bodyPr>
                <a:lstStyle/>
                <a:p>
                  <a:pPr algn="ctr" rtl="1"/>
                  <a:r>
                    <a:rPr lang="ar-MA" dirty="0">
                      <a:solidFill>
                        <a:srgbClr val="005664"/>
                      </a:solidFill>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rPr>
                    <a:t>دقيقة</a:t>
                  </a:r>
                  <a:endParaRPr lang="fr-MA" dirty="0">
                    <a:solidFill>
                      <a:srgbClr val="005664"/>
                    </a:solidFill>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endParaRPr>
                </a:p>
              </p:txBody>
            </p:sp>
          </p:grpSp>
        </p:grpSp>
        <p:sp>
          <p:nvSpPr>
            <p:cNvPr id="228" name="Oval 86">
              <a:extLst>
                <a:ext uri="{FF2B5EF4-FFF2-40B4-BE49-F238E27FC236}">
                  <a16:creationId xmlns:a16="http://schemas.microsoft.com/office/drawing/2014/main" id="{EF51FDA0-CC03-1A69-D384-E0EA65B13AA6}"/>
                </a:ext>
              </a:extLst>
            </p:cNvPr>
            <p:cNvSpPr/>
            <p:nvPr/>
          </p:nvSpPr>
          <p:spPr>
            <a:xfrm flipH="1">
              <a:off x="4363660" y="4972297"/>
              <a:ext cx="3343038" cy="376435"/>
            </a:xfrm>
            <a:prstGeom prst="roundRect">
              <a:avLst>
                <a:gd name="adj" fmla="val 50000"/>
              </a:avLst>
            </a:prstGeom>
            <a:solidFill>
              <a:srgbClr val="005664"/>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rPr>
                <a:t> استماع وتحدث</a:t>
              </a:r>
            </a:p>
          </p:txBody>
        </p:sp>
        <p:sp>
          <p:nvSpPr>
            <p:cNvPr id="229" name="ZoneTexte 228">
              <a:extLst>
                <a:ext uri="{FF2B5EF4-FFF2-40B4-BE49-F238E27FC236}">
                  <a16:creationId xmlns:a16="http://schemas.microsoft.com/office/drawing/2014/main" id="{D139AAFB-E454-808B-AEF9-D7B53830BC6A}"/>
                </a:ext>
              </a:extLst>
            </p:cNvPr>
            <p:cNvSpPr txBox="1"/>
            <p:nvPr/>
          </p:nvSpPr>
          <p:spPr>
            <a:xfrm>
              <a:off x="2320829" y="5457581"/>
              <a:ext cx="5230417" cy="707886"/>
            </a:xfrm>
            <a:prstGeom prst="rect">
              <a:avLst/>
            </a:prstGeom>
            <a:noFill/>
          </p:spPr>
          <p:txBody>
            <a:bodyPr wrap="square" rtlCol="0">
              <a:spAutoFit/>
            </a:bodyPr>
            <a:lstStyle/>
            <a:p>
              <a:pPr marL="342900" indent="-342900" algn="r" rtl="1">
                <a:buClr>
                  <a:srgbClr val="106585"/>
                </a:buClr>
                <a:buFont typeface="Arial" panose="020B0604020202020204" pitchFamily="34" charset="0"/>
                <a:buChar char="•"/>
              </a:pPr>
              <a:r>
                <a:rPr kumimoji="0" lang="ar-MA" sz="2000" b="1" i="0" u="none" strike="noStrike" kern="1200" cap="none" spc="0" normalizeH="0" baseline="0" noProof="0" dirty="0">
                  <a:ln>
                    <a:noFill/>
                  </a:ln>
                  <a:effectLst/>
                  <a:uLnTx/>
                  <a:uFillTx/>
                  <a:latin typeface="Microsoft Uighur" panose="02000000000000000000" pitchFamily="2" charset="-78"/>
                  <a:cs typeface="Microsoft Uighur" panose="02000000000000000000" pitchFamily="2" charset="-78"/>
                </a:rPr>
                <a:t>تسميع حكاية أنا </a:t>
              </a:r>
              <a:r>
                <a:rPr lang="ar-MA" sz="2000" b="1" dirty="0">
                  <a:latin typeface="Microsoft Uighur" panose="02000000000000000000" pitchFamily="2" charset="-78"/>
                  <a:cs typeface="Microsoft Uighur" panose="02000000000000000000" pitchFamily="2" charset="-78"/>
                </a:rPr>
                <a:t>أيضا </a:t>
              </a:r>
              <a:r>
                <a:rPr kumimoji="0" lang="ar-MA" sz="2000" b="1" i="0" u="none" strike="noStrike" kern="1200" cap="none" spc="0" normalizeH="0" baseline="0" noProof="0" dirty="0">
                  <a:ln>
                    <a:noFill/>
                  </a:ln>
                  <a:effectLst/>
                  <a:uLnTx/>
                  <a:uFillTx/>
                  <a:latin typeface="Microsoft Uighur" panose="02000000000000000000" pitchFamily="2" charset="-78"/>
                  <a:cs typeface="Microsoft Uighur" panose="02000000000000000000" pitchFamily="2" charset="-78"/>
                </a:rPr>
                <a:t>أستطيع</a:t>
              </a:r>
              <a:r>
                <a:rPr lang="ar-MA" sz="2000" b="1" dirty="0">
                  <a:latin typeface="Microsoft Uighur" panose="02000000000000000000" pitchFamily="2" charset="-78"/>
                  <a:cs typeface="Microsoft Uighur" panose="02000000000000000000" pitchFamily="2" charset="-78"/>
                </a:rPr>
                <a:t>:  سرد مقاطع من الحكاية.</a:t>
              </a:r>
            </a:p>
            <a:p>
              <a:pPr algn="r" rtl="1">
                <a:buClr>
                  <a:srgbClr val="106585"/>
                </a:buClr>
              </a:pPr>
              <a:endParaRPr kumimoji="0" lang="ar-MA" sz="2000" b="1" i="0" u="none" strike="noStrike" kern="1200" cap="none" spc="0" normalizeH="0" baseline="0" noProof="0" dirty="0">
                <a:ln>
                  <a:noFill/>
                </a:ln>
                <a:effectLst/>
                <a:uLnTx/>
                <a:uFillTx/>
                <a:latin typeface="Microsoft Uighur" panose="02000000000000000000" pitchFamily="2" charset="-78"/>
                <a:cs typeface="Microsoft Uighur" panose="02000000000000000000" pitchFamily="2" charset="-78"/>
              </a:endParaRPr>
            </a:p>
          </p:txBody>
        </p:sp>
      </p:grpSp>
      <p:grpSp>
        <p:nvGrpSpPr>
          <p:cNvPr id="279" name="Groupe 278">
            <a:extLst>
              <a:ext uri="{FF2B5EF4-FFF2-40B4-BE49-F238E27FC236}">
                <a16:creationId xmlns:a16="http://schemas.microsoft.com/office/drawing/2014/main" id="{F75DAB01-B1F0-F87C-7662-AF9D5AAE020C}"/>
              </a:ext>
            </a:extLst>
          </p:cNvPr>
          <p:cNvGrpSpPr/>
          <p:nvPr/>
        </p:nvGrpSpPr>
        <p:grpSpPr>
          <a:xfrm>
            <a:off x="866395" y="2352025"/>
            <a:ext cx="7225973" cy="1255850"/>
            <a:chOff x="866395" y="4965542"/>
            <a:chExt cx="7225973" cy="1255850"/>
          </a:xfrm>
        </p:grpSpPr>
        <p:sp>
          <p:nvSpPr>
            <p:cNvPr id="280" name="Rectangle : coins arrondis 18 - 2">
              <a:extLst>
                <a:ext uri="{FF2B5EF4-FFF2-40B4-BE49-F238E27FC236}">
                  <a16:creationId xmlns:a16="http://schemas.microsoft.com/office/drawing/2014/main" id="{AC711800-7AB6-3745-708B-C40BD8C1A562}"/>
                </a:ext>
              </a:extLst>
            </p:cNvPr>
            <p:cNvSpPr/>
            <p:nvPr/>
          </p:nvSpPr>
          <p:spPr>
            <a:xfrm flipH="1">
              <a:off x="2234460" y="5124124"/>
              <a:ext cx="5808088" cy="1097268"/>
            </a:xfrm>
            <a:prstGeom prst="roundRect">
              <a:avLst>
                <a:gd name="adj" fmla="val 9181"/>
              </a:avLst>
            </a:prstGeom>
            <a:solidFill>
              <a:srgbClr val="D6E9EA"/>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spcBef>
                  <a:spcPts val="0"/>
                </a:spcBef>
                <a:buClrTx/>
                <a:buSzTx/>
                <a:buFontTx/>
                <a:buNone/>
                <a:tabLst/>
                <a:defRPr/>
              </a:pPr>
              <a:endParaRPr kumimoji="0" lang="fr-FR" sz="1050" b="0"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endParaRPr>
            </a:p>
          </p:txBody>
        </p:sp>
        <p:sp>
          <p:nvSpPr>
            <p:cNvPr id="281" name="Oval 86">
              <a:extLst>
                <a:ext uri="{FF2B5EF4-FFF2-40B4-BE49-F238E27FC236}">
                  <a16:creationId xmlns:a16="http://schemas.microsoft.com/office/drawing/2014/main" id="{7E23536C-19F0-7EFC-6D62-F6DBAE0A25CA}"/>
                </a:ext>
              </a:extLst>
            </p:cNvPr>
            <p:cNvSpPr/>
            <p:nvPr/>
          </p:nvSpPr>
          <p:spPr>
            <a:xfrm flipH="1">
              <a:off x="7732368" y="4965542"/>
              <a:ext cx="360000" cy="360000"/>
            </a:xfrm>
            <a:prstGeom prst="ellipse">
              <a:avLst/>
            </a:prstGeom>
            <a:solidFill>
              <a:srgbClr val="005664"/>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spcBef>
                  <a:spcPts val="0"/>
                </a:spcBef>
                <a:buClrTx/>
                <a:buSzTx/>
                <a:buFontTx/>
                <a:buNone/>
                <a:tabLst/>
                <a:defRPr/>
              </a:pPr>
              <a:r>
                <a:rPr lang="ar-MA" sz="2000" b="1" dirty="0">
                  <a:solidFill>
                    <a:prstClr val="white"/>
                  </a:solidFill>
                  <a:latin typeface="Microsoft Uighur" panose="02000000000000000000" pitchFamily="2" charset="-78"/>
                  <a:cs typeface="Microsoft Uighur" panose="02000000000000000000" pitchFamily="2" charset="-78"/>
                </a:rPr>
                <a:t>2</a:t>
              </a:r>
              <a:endParaRPr kumimoji="0" lang="en-US" sz="20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endParaRPr>
            </a:p>
          </p:txBody>
        </p:sp>
        <p:grpSp>
          <p:nvGrpSpPr>
            <p:cNvPr id="282" name="Groupe 281">
              <a:extLst>
                <a:ext uri="{FF2B5EF4-FFF2-40B4-BE49-F238E27FC236}">
                  <a16:creationId xmlns:a16="http://schemas.microsoft.com/office/drawing/2014/main" id="{17A4E860-6AD6-171C-4E4C-3338422CCFE1}"/>
                </a:ext>
              </a:extLst>
            </p:cNvPr>
            <p:cNvGrpSpPr/>
            <p:nvPr/>
          </p:nvGrpSpPr>
          <p:grpSpPr>
            <a:xfrm>
              <a:off x="866395" y="5146743"/>
              <a:ext cx="1275859" cy="1069485"/>
              <a:chOff x="866395" y="5146743"/>
              <a:chExt cx="1275859" cy="1069485"/>
            </a:xfrm>
          </p:grpSpPr>
          <p:sp>
            <p:nvSpPr>
              <p:cNvPr id="285" name="Rectangle : coins arrondis 18 - 2">
                <a:extLst>
                  <a:ext uri="{FF2B5EF4-FFF2-40B4-BE49-F238E27FC236}">
                    <a16:creationId xmlns:a16="http://schemas.microsoft.com/office/drawing/2014/main" id="{3BCCC005-3021-3E1A-7505-04FF18205549}"/>
                  </a:ext>
                </a:extLst>
              </p:cNvPr>
              <p:cNvSpPr/>
              <p:nvPr/>
            </p:nvSpPr>
            <p:spPr>
              <a:xfrm flipH="1">
                <a:off x="866395" y="5146743"/>
                <a:ext cx="1275859" cy="1069485"/>
              </a:xfrm>
              <a:prstGeom prst="roundRect">
                <a:avLst>
                  <a:gd name="adj" fmla="val 14957"/>
                </a:avLst>
              </a:prstGeom>
              <a:solidFill>
                <a:schemeClr val="bg1"/>
              </a:solidFill>
              <a:ln>
                <a:solidFill>
                  <a:schemeClr val="bg1">
                    <a:lumMod val="85000"/>
                  </a:schemeClr>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spcBef>
                    <a:spcPts val="0"/>
                  </a:spcBef>
                  <a:buClrTx/>
                  <a:buSzTx/>
                  <a:buFontTx/>
                  <a:buNone/>
                  <a:tabLst/>
                  <a:defRPr/>
                </a:pPr>
                <a:endParaRPr kumimoji="0" lang="fr-FR" sz="1050" b="0"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endParaRPr>
              </a:p>
            </p:txBody>
          </p:sp>
          <p:grpSp>
            <p:nvGrpSpPr>
              <p:cNvPr id="286" name="Groupe 285">
                <a:extLst>
                  <a:ext uri="{FF2B5EF4-FFF2-40B4-BE49-F238E27FC236}">
                    <a16:creationId xmlns:a16="http://schemas.microsoft.com/office/drawing/2014/main" id="{85BD1D2C-C26A-3B8A-7EAC-9F2AA5EA0D4D}"/>
                  </a:ext>
                </a:extLst>
              </p:cNvPr>
              <p:cNvGrpSpPr/>
              <p:nvPr/>
            </p:nvGrpSpPr>
            <p:grpSpPr>
              <a:xfrm>
                <a:off x="1191440" y="5323505"/>
                <a:ext cx="625769" cy="765681"/>
                <a:chOff x="1242630" y="4677668"/>
                <a:chExt cx="625769" cy="765681"/>
              </a:xfrm>
            </p:grpSpPr>
            <p:grpSp>
              <p:nvGrpSpPr>
                <p:cNvPr id="287" name="Graphique 2">
                  <a:extLst>
                    <a:ext uri="{FF2B5EF4-FFF2-40B4-BE49-F238E27FC236}">
                      <a16:creationId xmlns:a16="http://schemas.microsoft.com/office/drawing/2014/main" id="{51D2ACC1-A4F9-44FE-60B6-3ABB84D56269}"/>
                    </a:ext>
                  </a:extLst>
                </p:cNvPr>
                <p:cNvGrpSpPr/>
                <p:nvPr/>
              </p:nvGrpSpPr>
              <p:grpSpPr>
                <a:xfrm flipH="1">
                  <a:off x="1395728" y="4677668"/>
                  <a:ext cx="319573" cy="383989"/>
                  <a:chOff x="981026" y="1344834"/>
                  <a:chExt cx="2418112" cy="2905527"/>
                </a:xfrm>
              </p:grpSpPr>
              <p:grpSp>
                <p:nvGrpSpPr>
                  <p:cNvPr id="290" name="Graphique 2">
                    <a:extLst>
                      <a:ext uri="{FF2B5EF4-FFF2-40B4-BE49-F238E27FC236}">
                        <a16:creationId xmlns:a16="http://schemas.microsoft.com/office/drawing/2014/main" id="{42517444-C348-3B71-D65D-0FE795A9CCED}"/>
                      </a:ext>
                    </a:extLst>
                  </p:cNvPr>
                  <p:cNvGrpSpPr/>
                  <p:nvPr/>
                </p:nvGrpSpPr>
                <p:grpSpPr>
                  <a:xfrm>
                    <a:off x="1098817" y="1344834"/>
                    <a:ext cx="2184485" cy="887190"/>
                    <a:chOff x="1098817" y="1344834"/>
                    <a:chExt cx="2184485" cy="887190"/>
                  </a:xfrm>
                </p:grpSpPr>
                <p:grpSp>
                  <p:nvGrpSpPr>
                    <p:cNvPr id="317" name="Graphique 2">
                      <a:extLst>
                        <a:ext uri="{FF2B5EF4-FFF2-40B4-BE49-F238E27FC236}">
                          <a16:creationId xmlns:a16="http://schemas.microsoft.com/office/drawing/2014/main" id="{9EAA4AB3-B894-DD63-C665-768D7BA15D3A}"/>
                        </a:ext>
                      </a:extLst>
                    </p:cNvPr>
                    <p:cNvGrpSpPr/>
                    <p:nvPr/>
                  </p:nvGrpSpPr>
                  <p:grpSpPr>
                    <a:xfrm>
                      <a:off x="1098817" y="1344834"/>
                      <a:ext cx="770041" cy="887190"/>
                      <a:chOff x="1098817" y="1344834"/>
                      <a:chExt cx="770041" cy="887190"/>
                    </a:xfrm>
                  </p:grpSpPr>
                  <p:grpSp>
                    <p:nvGrpSpPr>
                      <p:cNvPr id="326" name="Graphique 2">
                        <a:extLst>
                          <a:ext uri="{FF2B5EF4-FFF2-40B4-BE49-F238E27FC236}">
                            <a16:creationId xmlns:a16="http://schemas.microsoft.com/office/drawing/2014/main" id="{F05C9143-B9E1-402C-5D14-D53A188FC777}"/>
                          </a:ext>
                        </a:extLst>
                      </p:cNvPr>
                      <p:cNvGrpSpPr/>
                      <p:nvPr/>
                    </p:nvGrpSpPr>
                    <p:grpSpPr>
                      <a:xfrm>
                        <a:off x="1098817" y="1344834"/>
                        <a:ext cx="770041" cy="613581"/>
                        <a:chOff x="1098817" y="1344834"/>
                        <a:chExt cx="770041" cy="613581"/>
                      </a:xfrm>
                    </p:grpSpPr>
                    <p:sp>
                      <p:nvSpPr>
                        <p:cNvPr id="330" name="Forme libre : forme 329">
                          <a:extLst>
                            <a:ext uri="{FF2B5EF4-FFF2-40B4-BE49-F238E27FC236}">
                              <a16:creationId xmlns:a16="http://schemas.microsoft.com/office/drawing/2014/main" id="{CA9267E9-D719-91BC-55FA-41B0FFEA0A74}"/>
                            </a:ext>
                          </a:extLst>
                        </p:cNvPr>
                        <p:cNvSpPr/>
                        <p:nvPr/>
                      </p:nvSpPr>
                      <p:spPr>
                        <a:xfrm>
                          <a:off x="1098817" y="1344834"/>
                          <a:ext cx="736597" cy="555518"/>
                        </a:xfrm>
                        <a:custGeom>
                          <a:avLst/>
                          <a:gdLst>
                            <a:gd name="connsiteX0" fmla="*/ 219483 w 736597"/>
                            <a:gd name="connsiteY0" fmla="*/ 62874 h 555518"/>
                            <a:gd name="connsiteX1" fmla="*/ 38464 w 736597"/>
                            <a:gd name="connsiteY1" fmla="*/ 555518 h 555518"/>
                            <a:gd name="connsiteX2" fmla="*/ 736597 w 736597"/>
                            <a:gd name="connsiteY2" fmla="*/ 152499 h 555518"/>
                            <a:gd name="connsiteX3" fmla="*/ 219483 w 736597"/>
                            <a:gd name="connsiteY3" fmla="*/ 62874 h 555518"/>
                          </a:gdLst>
                          <a:ahLst/>
                          <a:cxnLst>
                            <a:cxn ang="0">
                              <a:pos x="connsiteX0" y="connsiteY0"/>
                            </a:cxn>
                            <a:cxn ang="0">
                              <a:pos x="connsiteX1" y="connsiteY1"/>
                            </a:cxn>
                            <a:cxn ang="0">
                              <a:pos x="connsiteX2" y="connsiteY2"/>
                            </a:cxn>
                            <a:cxn ang="0">
                              <a:pos x="connsiteX3" y="connsiteY3"/>
                            </a:cxn>
                          </a:cxnLst>
                          <a:rect l="l" t="t" r="r" b="b"/>
                          <a:pathLst>
                            <a:path w="736597" h="555518">
                              <a:moveTo>
                                <a:pt x="219483" y="62874"/>
                              </a:moveTo>
                              <a:cubicBezTo>
                                <a:pt x="26671" y="174021"/>
                                <a:pt x="-54404" y="394546"/>
                                <a:pt x="38464" y="555518"/>
                              </a:cubicBezTo>
                              <a:lnTo>
                                <a:pt x="736597" y="152499"/>
                              </a:lnTo>
                              <a:cubicBezTo>
                                <a:pt x="643729" y="-8178"/>
                                <a:pt x="412296" y="-48273"/>
                                <a:pt x="219483" y="62874"/>
                              </a:cubicBezTo>
                              <a:close/>
                            </a:path>
                          </a:pathLst>
                        </a:custGeom>
                        <a:solidFill>
                          <a:srgbClr val="098385"/>
                        </a:solidFill>
                        <a:ln w="29460" cap="flat">
                          <a:noFill/>
                          <a:prstDash val="solid"/>
                          <a:miter/>
                        </a:ln>
                      </p:spPr>
                      <p:txBody>
                        <a:bodyPr rtlCol="0" anchor="ctr"/>
                        <a:lstStyle/>
                        <a:p>
                          <a:endParaRPr lang="fr-FR"/>
                        </a:p>
                      </p:txBody>
                    </p:sp>
                    <p:sp>
                      <p:nvSpPr>
                        <p:cNvPr id="331" name="Forme libre : forme 330">
                          <a:extLst>
                            <a:ext uri="{FF2B5EF4-FFF2-40B4-BE49-F238E27FC236}">
                              <a16:creationId xmlns:a16="http://schemas.microsoft.com/office/drawing/2014/main" id="{60E9E2A4-8D8C-B868-5749-D51FB440AED7}"/>
                            </a:ext>
                          </a:extLst>
                        </p:cNvPr>
                        <p:cNvSpPr/>
                        <p:nvPr/>
                      </p:nvSpPr>
                      <p:spPr>
                        <a:xfrm>
                          <a:off x="1295894" y="1365598"/>
                          <a:ext cx="516229" cy="179200"/>
                        </a:xfrm>
                        <a:custGeom>
                          <a:avLst/>
                          <a:gdLst>
                            <a:gd name="connsiteX0" fmla="*/ 4127 w 516229"/>
                            <a:gd name="connsiteY0" fmla="*/ 62747 h 179200"/>
                            <a:gd name="connsiteX1" fmla="*/ 0 w 516229"/>
                            <a:gd name="connsiteY1" fmla="*/ 65400 h 179200"/>
                            <a:gd name="connsiteX2" fmla="*/ 457266 w 516229"/>
                            <a:gd name="connsiteY2" fmla="*/ 179201 h 179200"/>
                            <a:gd name="connsiteX3" fmla="*/ 516230 w 516229"/>
                            <a:gd name="connsiteY3" fmla="*/ 145296 h 179200"/>
                            <a:gd name="connsiteX4" fmla="*/ 4127 w 516229"/>
                            <a:gd name="connsiteY4" fmla="*/ 62747 h 179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6229" h="179200">
                              <a:moveTo>
                                <a:pt x="4127" y="62747"/>
                              </a:moveTo>
                              <a:cubicBezTo>
                                <a:pt x="2653" y="63631"/>
                                <a:pt x="1474" y="64516"/>
                                <a:pt x="0" y="65400"/>
                              </a:cubicBezTo>
                              <a:cubicBezTo>
                                <a:pt x="177776" y="-8010"/>
                                <a:pt x="372357" y="37097"/>
                                <a:pt x="457266" y="179201"/>
                              </a:cubicBezTo>
                              <a:lnTo>
                                <a:pt x="516230" y="145296"/>
                              </a:lnTo>
                              <a:cubicBezTo>
                                <a:pt x="420708" y="-9189"/>
                                <a:pt x="193697" y="-46631"/>
                                <a:pt x="4127" y="62747"/>
                              </a:cubicBezTo>
                              <a:close/>
                            </a:path>
                          </a:pathLst>
                        </a:custGeom>
                        <a:solidFill>
                          <a:srgbClr val="37D3CF"/>
                        </a:solidFill>
                        <a:ln w="29460" cap="flat">
                          <a:noFill/>
                          <a:prstDash val="solid"/>
                          <a:miter/>
                        </a:ln>
                      </p:spPr>
                      <p:txBody>
                        <a:bodyPr rtlCol="0" anchor="ctr"/>
                        <a:lstStyle/>
                        <a:p>
                          <a:endParaRPr lang="fr-FR"/>
                        </a:p>
                      </p:txBody>
                    </p:sp>
                    <p:sp>
                      <p:nvSpPr>
                        <p:cNvPr id="332" name="Forme libre : forme 331">
                          <a:extLst>
                            <a:ext uri="{FF2B5EF4-FFF2-40B4-BE49-F238E27FC236}">
                              <a16:creationId xmlns:a16="http://schemas.microsoft.com/office/drawing/2014/main" id="{34D4DB6A-1EEE-BAF5-B461-2240BFA136DB}"/>
                            </a:ext>
                          </a:extLst>
                        </p:cNvPr>
                        <p:cNvSpPr/>
                        <p:nvPr/>
                      </p:nvSpPr>
                      <p:spPr>
                        <a:xfrm rot="-1800044">
                          <a:off x="1083373" y="1632027"/>
                          <a:ext cx="806019" cy="133845"/>
                        </a:xfrm>
                        <a:custGeom>
                          <a:avLst/>
                          <a:gdLst>
                            <a:gd name="connsiteX0" fmla="*/ 806020 w 806019"/>
                            <a:gd name="connsiteY0" fmla="*/ 66923 h 133845"/>
                            <a:gd name="connsiteX1" fmla="*/ 403010 w 806019"/>
                            <a:gd name="connsiteY1" fmla="*/ 133845 h 133845"/>
                            <a:gd name="connsiteX2" fmla="*/ 0 w 806019"/>
                            <a:gd name="connsiteY2" fmla="*/ 66923 h 133845"/>
                            <a:gd name="connsiteX3" fmla="*/ 403010 w 806019"/>
                            <a:gd name="connsiteY3" fmla="*/ 0 h 133845"/>
                            <a:gd name="connsiteX4" fmla="*/ 806020 w 806019"/>
                            <a:gd name="connsiteY4" fmla="*/ 66923 h 1338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6019" h="133845">
                              <a:moveTo>
                                <a:pt x="806020" y="66923"/>
                              </a:moveTo>
                              <a:cubicBezTo>
                                <a:pt x="806020" y="103883"/>
                                <a:pt x="625586" y="133845"/>
                                <a:pt x="403010" y="133845"/>
                              </a:cubicBezTo>
                              <a:cubicBezTo>
                                <a:pt x="180434" y="133845"/>
                                <a:pt x="0" y="103883"/>
                                <a:pt x="0" y="66923"/>
                              </a:cubicBezTo>
                              <a:cubicBezTo>
                                <a:pt x="0" y="29962"/>
                                <a:pt x="180434" y="0"/>
                                <a:pt x="403010" y="0"/>
                              </a:cubicBezTo>
                              <a:cubicBezTo>
                                <a:pt x="625586" y="0"/>
                                <a:pt x="806020" y="29962"/>
                                <a:pt x="806020" y="66923"/>
                              </a:cubicBezTo>
                              <a:close/>
                            </a:path>
                          </a:pathLst>
                        </a:custGeom>
                        <a:solidFill>
                          <a:srgbClr val="05535F"/>
                        </a:solidFill>
                        <a:ln w="29459" cap="flat">
                          <a:noFill/>
                          <a:prstDash val="solid"/>
                          <a:miter/>
                        </a:ln>
                      </p:spPr>
                      <p:txBody>
                        <a:bodyPr rtlCol="0" anchor="ctr"/>
                        <a:lstStyle/>
                        <a:p>
                          <a:endParaRPr lang="fr-FR"/>
                        </a:p>
                      </p:txBody>
                    </p:sp>
                  </p:grpSp>
                  <p:grpSp>
                    <p:nvGrpSpPr>
                      <p:cNvPr id="327" name="Graphique 2">
                        <a:extLst>
                          <a:ext uri="{FF2B5EF4-FFF2-40B4-BE49-F238E27FC236}">
                            <a16:creationId xmlns:a16="http://schemas.microsoft.com/office/drawing/2014/main" id="{59892AA7-6220-D992-18A8-D461B1AEDE90}"/>
                          </a:ext>
                        </a:extLst>
                      </p:cNvPr>
                      <p:cNvGrpSpPr/>
                      <p:nvPr/>
                    </p:nvGrpSpPr>
                    <p:grpSpPr>
                      <a:xfrm>
                        <a:off x="1426335" y="1651948"/>
                        <a:ext cx="412617" cy="580075"/>
                        <a:chOff x="1426335" y="1651948"/>
                        <a:chExt cx="412617" cy="580075"/>
                      </a:xfrm>
                    </p:grpSpPr>
                    <p:sp>
                      <p:nvSpPr>
                        <p:cNvPr id="328" name="Forme libre : forme 327">
                          <a:extLst>
                            <a:ext uri="{FF2B5EF4-FFF2-40B4-BE49-F238E27FC236}">
                              <a16:creationId xmlns:a16="http://schemas.microsoft.com/office/drawing/2014/main" id="{B37611E3-9F11-7445-E6C9-ED9E932907A4}"/>
                            </a:ext>
                          </a:extLst>
                        </p:cNvPr>
                        <p:cNvSpPr/>
                        <p:nvPr/>
                      </p:nvSpPr>
                      <p:spPr>
                        <a:xfrm>
                          <a:off x="1426335" y="1651948"/>
                          <a:ext cx="412617" cy="580075"/>
                        </a:xfrm>
                        <a:custGeom>
                          <a:avLst/>
                          <a:gdLst>
                            <a:gd name="connsiteX0" fmla="*/ 412618 w 412617"/>
                            <a:gd name="connsiteY0" fmla="*/ 502538 h 580075"/>
                            <a:gd name="connsiteX1" fmla="*/ 278180 w 412617"/>
                            <a:gd name="connsiteY1" fmla="*/ 580075 h 580075"/>
                            <a:gd name="connsiteX2" fmla="*/ 10483 w 412617"/>
                            <a:gd name="connsiteY2" fmla="*/ 116324 h 580075"/>
                            <a:gd name="connsiteX3" fmla="*/ 38786 w 412617"/>
                            <a:gd name="connsiteY3" fmla="*/ 10483 h 580075"/>
                            <a:gd name="connsiteX4" fmla="*/ 144626 w 412617"/>
                            <a:gd name="connsiteY4" fmla="*/ 38786 h 580075"/>
                            <a:gd name="connsiteX5" fmla="*/ 412618 w 412617"/>
                            <a:gd name="connsiteY5" fmla="*/ 502538 h 580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2617" h="580075">
                              <a:moveTo>
                                <a:pt x="412618" y="502538"/>
                              </a:moveTo>
                              <a:lnTo>
                                <a:pt x="278180" y="580075"/>
                              </a:lnTo>
                              <a:lnTo>
                                <a:pt x="10483" y="116324"/>
                              </a:lnTo>
                              <a:cubicBezTo>
                                <a:pt x="-11038" y="79176"/>
                                <a:pt x="1639" y="31710"/>
                                <a:pt x="38786" y="10483"/>
                              </a:cubicBezTo>
                              <a:cubicBezTo>
                                <a:pt x="75933" y="-11038"/>
                                <a:pt x="123399" y="1639"/>
                                <a:pt x="144626" y="38786"/>
                              </a:cubicBezTo>
                              <a:lnTo>
                                <a:pt x="412618" y="502538"/>
                              </a:lnTo>
                              <a:close/>
                            </a:path>
                          </a:pathLst>
                        </a:custGeom>
                        <a:solidFill>
                          <a:srgbClr val="044856"/>
                        </a:solidFill>
                        <a:ln w="29460" cap="flat">
                          <a:noFill/>
                          <a:prstDash val="solid"/>
                          <a:miter/>
                        </a:ln>
                      </p:spPr>
                      <p:txBody>
                        <a:bodyPr rtlCol="0" anchor="ctr"/>
                        <a:lstStyle/>
                        <a:p>
                          <a:endParaRPr lang="fr-FR"/>
                        </a:p>
                      </p:txBody>
                    </p:sp>
                    <p:sp>
                      <p:nvSpPr>
                        <p:cNvPr id="329" name="Forme libre : forme 328">
                          <a:extLst>
                            <a:ext uri="{FF2B5EF4-FFF2-40B4-BE49-F238E27FC236}">
                              <a16:creationId xmlns:a16="http://schemas.microsoft.com/office/drawing/2014/main" id="{F9C2CCE4-12C3-E7CC-00E2-746C9D6E1751}"/>
                            </a:ext>
                          </a:extLst>
                        </p:cNvPr>
                        <p:cNvSpPr/>
                        <p:nvPr/>
                      </p:nvSpPr>
                      <p:spPr>
                        <a:xfrm>
                          <a:off x="1507280" y="1667149"/>
                          <a:ext cx="301895" cy="475249"/>
                        </a:xfrm>
                        <a:custGeom>
                          <a:avLst/>
                          <a:gdLst>
                            <a:gd name="connsiteX0" fmla="*/ 288923 w 301895"/>
                            <a:gd name="connsiteY0" fmla="*/ 475250 h 475249"/>
                            <a:gd name="connsiteX1" fmla="*/ 301896 w 301895"/>
                            <a:gd name="connsiteY1" fmla="*/ 467584 h 475249"/>
                            <a:gd name="connsiteX2" fmla="*/ 53362 w 301895"/>
                            <a:gd name="connsiteY2" fmla="*/ 37147 h 475249"/>
                            <a:gd name="connsiteX3" fmla="*/ 0 w 301895"/>
                            <a:gd name="connsiteY3" fmla="*/ 0 h 475249"/>
                            <a:gd name="connsiteX4" fmla="*/ 32135 w 301895"/>
                            <a:gd name="connsiteY4" fmla="*/ 30366 h 475249"/>
                            <a:gd name="connsiteX5" fmla="*/ 288923 w 301895"/>
                            <a:gd name="connsiteY5" fmla="*/ 475250 h 475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1895" h="475249">
                              <a:moveTo>
                                <a:pt x="288923" y="475250"/>
                              </a:moveTo>
                              <a:lnTo>
                                <a:pt x="301896" y="467584"/>
                              </a:lnTo>
                              <a:lnTo>
                                <a:pt x="53362" y="37147"/>
                              </a:lnTo>
                              <a:cubicBezTo>
                                <a:pt x="41570" y="16510"/>
                                <a:pt x="21522" y="3833"/>
                                <a:pt x="0" y="0"/>
                              </a:cubicBezTo>
                              <a:cubicBezTo>
                                <a:pt x="12972" y="6486"/>
                                <a:pt x="24175" y="16805"/>
                                <a:pt x="32135" y="30366"/>
                              </a:cubicBezTo>
                              <a:lnTo>
                                <a:pt x="288923" y="475250"/>
                              </a:lnTo>
                              <a:close/>
                            </a:path>
                          </a:pathLst>
                        </a:custGeom>
                        <a:solidFill>
                          <a:srgbClr val="087379"/>
                        </a:solidFill>
                        <a:ln w="29460" cap="flat">
                          <a:noFill/>
                          <a:prstDash val="solid"/>
                          <a:miter/>
                        </a:ln>
                      </p:spPr>
                      <p:txBody>
                        <a:bodyPr rtlCol="0" anchor="ctr"/>
                        <a:lstStyle/>
                        <a:p>
                          <a:endParaRPr lang="fr-FR"/>
                        </a:p>
                      </p:txBody>
                    </p:sp>
                  </p:grpSp>
                </p:grpSp>
                <p:grpSp>
                  <p:nvGrpSpPr>
                    <p:cNvPr id="318" name="Graphique 2">
                      <a:extLst>
                        <a:ext uri="{FF2B5EF4-FFF2-40B4-BE49-F238E27FC236}">
                          <a16:creationId xmlns:a16="http://schemas.microsoft.com/office/drawing/2014/main" id="{B87B6F4C-D9B8-85E9-1622-DA431F8AB0E3}"/>
                        </a:ext>
                      </a:extLst>
                    </p:cNvPr>
                    <p:cNvGrpSpPr/>
                    <p:nvPr/>
                  </p:nvGrpSpPr>
                  <p:grpSpPr>
                    <a:xfrm>
                      <a:off x="2513728" y="1344834"/>
                      <a:ext cx="769575" cy="887190"/>
                      <a:chOff x="2513728" y="1344834"/>
                      <a:chExt cx="769575" cy="887190"/>
                    </a:xfrm>
                  </p:grpSpPr>
                  <p:grpSp>
                    <p:nvGrpSpPr>
                      <p:cNvPr id="319" name="Graphique 2">
                        <a:extLst>
                          <a:ext uri="{FF2B5EF4-FFF2-40B4-BE49-F238E27FC236}">
                            <a16:creationId xmlns:a16="http://schemas.microsoft.com/office/drawing/2014/main" id="{7CF18614-E6FF-2FB2-C8D6-294B923CCD08}"/>
                          </a:ext>
                        </a:extLst>
                      </p:cNvPr>
                      <p:cNvGrpSpPr/>
                      <p:nvPr/>
                    </p:nvGrpSpPr>
                    <p:grpSpPr>
                      <a:xfrm>
                        <a:off x="2513728" y="1344834"/>
                        <a:ext cx="769575" cy="613500"/>
                        <a:chOff x="2513728" y="1344834"/>
                        <a:chExt cx="769575" cy="613500"/>
                      </a:xfrm>
                    </p:grpSpPr>
                    <p:sp>
                      <p:nvSpPr>
                        <p:cNvPr id="323" name="Forme libre : forme 322">
                          <a:extLst>
                            <a:ext uri="{FF2B5EF4-FFF2-40B4-BE49-F238E27FC236}">
                              <a16:creationId xmlns:a16="http://schemas.microsoft.com/office/drawing/2014/main" id="{263A4C1D-FA3A-1BC6-C707-97FFD85CAE9E}"/>
                            </a:ext>
                          </a:extLst>
                        </p:cNvPr>
                        <p:cNvSpPr/>
                        <p:nvPr/>
                      </p:nvSpPr>
                      <p:spPr>
                        <a:xfrm>
                          <a:off x="2546815" y="1344834"/>
                          <a:ext cx="736487" cy="555518"/>
                        </a:xfrm>
                        <a:custGeom>
                          <a:avLst/>
                          <a:gdLst>
                            <a:gd name="connsiteX0" fmla="*/ 517114 w 736487"/>
                            <a:gd name="connsiteY0" fmla="*/ 62874 h 555518"/>
                            <a:gd name="connsiteX1" fmla="*/ 0 w 736487"/>
                            <a:gd name="connsiteY1" fmla="*/ 152499 h 555518"/>
                            <a:gd name="connsiteX2" fmla="*/ 697839 w 736487"/>
                            <a:gd name="connsiteY2" fmla="*/ 555518 h 555518"/>
                            <a:gd name="connsiteX3" fmla="*/ 517114 w 736487"/>
                            <a:gd name="connsiteY3" fmla="*/ 62874 h 555518"/>
                          </a:gdLst>
                          <a:ahLst/>
                          <a:cxnLst>
                            <a:cxn ang="0">
                              <a:pos x="connsiteX0" y="connsiteY0"/>
                            </a:cxn>
                            <a:cxn ang="0">
                              <a:pos x="connsiteX1" y="connsiteY1"/>
                            </a:cxn>
                            <a:cxn ang="0">
                              <a:pos x="connsiteX2" y="connsiteY2"/>
                            </a:cxn>
                            <a:cxn ang="0">
                              <a:pos x="connsiteX3" y="connsiteY3"/>
                            </a:cxn>
                          </a:cxnLst>
                          <a:rect l="l" t="t" r="r" b="b"/>
                          <a:pathLst>
                            <a:path w="736487" h="555518">
                              <a:moveTo>
                                <a:pt x="517114" y="62874"/>
                              </a:moveTo>
                              <a:cubicBezTo>
                                <a:pt x="324302" y="-48273"/>
                                <a:pt x="92868" y="-8178"/>
                                <a:pt x="0" y="152499"/>
                              </a:cubicBezTo>
                              <a:lnTo>
                                <a:pt x="697839" y="555518"/>
                              </a:lnTo>
                              <a:cubicBezTo>
                                <a:pt x="791002" y="394841"/>
                                <a:pt x="709926" y="174316"/>
                                <a:pt x="517114" y="62874"/>
                              </a:cubicBezTo>
                              <a:close/>
                            </a:path>
                          </a:pathLst>
                        </a:custGeom>
                        <a:solidFill>
                          <a:srgbClr val="098385"/>
                        </a:solidFill>
                        <a:ln w="29460" cap="flat">
                          <a:noFill/>
                          <a:prstDash val="solid"/>
                          <a:miter/>
                        </a:ln>
                      </p:spPr>
                      <p:txBody>
                        <a:bodyPr rtlCol="0" anchor="ctr"/>
                        <a:lstStyle/>
                        <a:p>
                          <a:endParaRPr lang="fr-FR"/>
                        </a:p>
                      </p:txBody>
                    </p:sp>
                    <p:sp>
                      <p:nvSpPr>
                        <p:cNvPr id="324" name="Forme libre : forme 323">
                          <a:extLst>
                            <a:ext uri="{FF2B5EF4-FFF2-40B4-BE49-F238E27FC236}">
                              <a16:creationId xmlns:a16="http://schemas.microsoft.com/office/drawing/2014/main" id="{0F0921C5-A609-0CC1-9500-1F9C699F1DDE}"/>
                            </a:ext>
                          </a:extLst>
                        </p:cNvPr>
                        <p:cNvSpPr/>
                        <p:nvPr/>
                      </p:nvSpPr>
                      <p:spPr>
                        <a:xfrm>
                          <a:off x="3032678" y="1400042"/>
                          <a:ext cx="223421" cy="486747"/>
                        </a:xfrm>
                        <a:custGeom>
                          <a:avLst/>
                          <a:gdLst>
                            <a:gd name="connsiteX0" fmla="*/ 4422 w 223421"/>
                            <a:gd name="connsiteY0" fmla="*/ 2359 h 486747"/>
                            <a:gd name="connsiteX1" fmla="*/ 0 w 223421"/>
                            <a:gd name="connsiteY1" fmla="*/ 0 h 486747"/>
                            <a:gd name="connsiteX2" fmla="*/ 130311 w 223421"/>
                            <a:gd name="connsiteY2" fmla="*/ 452843 h 486747"/>
                            <a:gd name="connsiteX3" fmla="*/ 189275 w 223421"/>
                            <a:gd name="connsiteY3" fmla="*/ 486748 h 486747"/>
                            <a:gd name="connsiteX4" fmla="*/ 4422 w 223421"/>
                            <a:gd name="connsiteY4" fmla="*/ 2359 h 4867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3421" h="486747">
                              <a:moveTo>
                                <a:pt x="4422" y="2359"/>
                              </a:moveTo>
                              <a:cubicBezTo>
                                <a:pt x="2948" y="1474"/>
                                <a:pt x="1474" y="884"/>
                                <a:pt x="0" y="0"/>
                              </a:cubicBezTo>
                              <a:cubicBezTo>
                                <a:pt x="152422" y="117044"/>
                                <a:pt x="210796" y="308382"/>
                                <a:pt x="130311" y="452843"/>
                              </a:cubicBezTo>
                              <a:lnTo>
                                <a:pt x="189275" y="486748"/>
                              </a:lnTo>
                              <a:cubicBezTo>
                                <a:pt x="275067" y="326955"/>
                                <a:pt x="193992" y="111737"/>
                                <a:pt x="4422" y="2359"/>
                              </a:cubicBezTo>
                              <a:close/>
                            </a:path>
                          </a:pathLst>
                        </a:custGeom>
                        <a:solidFill>
                          <a:srgbClr val="37D3CF"/>
                        </a:solidFill>
                        <a:ln w="29460" cap="flat">
                          <a:noFill/>
                          <a:prstDash val="solid"/>
                          <a:miter/>
                        </a:ln>
                      </p:spPr>
                      <p:txBody>
                        <a:bodyPr rtlCol="0" anchor="ctr"/>
                        <a:lstStyle/>
                        <a:p>
                          <a:endParaRPr lang="fr-FR"/>
                        </a:p>
                      </p:txBody>
                    </p:sp>
                    <p:sp>
                      <p:nvSpPr>
                        <p:cNvPr id="325" name="Forme libre : forme 324">
                          <a:extLst>
                            <a:ext uri="{FF2B5EF4-FFF2-40B4-BE49-F238E27FC236}">
                              <a16:creationId xmlns:a16="http://schemas.microsoft.com/office/drawing/2014/main" id="{953B0929-6BE9-99EF-CDB0-DCAE6549A235}"/>
                            </a:ext>
                          </a:extLst>
                        </p:cNvPr>
                        <p:cNvSpPr/>
                        <p:nvPr/>
                      </p:nvSpPr>
                      <p:spPr>
                        <a:xfrm rot="-3599956">
                          <a:off x="2829282" y="1295859"/>
                          <a:ext cx="133845" cy="806019"/>
                        </a:xfrm>
                        <a:custGeom>
                          <a:avLst/>
                          <a:gdLst>
                            <a:gd name="connsiteX0" fmla="*/ 133845 w 133845"/>
                            <a:gd name="connsiteY0" fmla="*/ 403010 h 806019"/>
                            <a:gd name="connsiteX1" fmla="*/ 66923 w 133845"/>
                            <a:gd name="connsiteY1" fmla="*/ 806020 h 806019"/>
                            <a:gd name="connsiteX2" fmla="*/ 0 w 133845"/>
                            <a:gd name="connsiteY2" fmla="*/ 403010 h 806019"/>
                            <a:gd name="connsiteX3" fmla="*/ 66923 w 133845"/>
                            <a:gd name="connsiteY3" fmla="*/ 0 h 806019"/>
                            <a:gd name="connsiteX4" fmla="*/ 133845 w 133845"/>
                            <a:gd name="connsiteY4" fmla="*/ 403010 h 8060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845" h="806019">
                              <a:moveTo>
                                <a:pt x="133845" y="403010"/>
                              </a:moveTo>
                              <a:cubicBezTo>
                                <a:pt x="133845" y="625586"/>
                                <a:pt x="103883" y="806020"/>
                                <a:pt x="66923" y="806020"/>
                              </a:cubicBezTo>
                              <a:cubicBezTo>
                                <a:pt x="29962" y="806020"/>
                                <a:pt x="0" y="625586"/>
                                <a:pt x="0" y="403010"/>
                              </a:cubicBezTo>
                              <a:cubicBezTo>
                                <a:pt x="0" y="180434"/>
                                <a:pt x="29962" y="0"/>
                                <a:pt x="66923" y="0"/>
                              </a:cubicBezTo>
                              <a:cubicBezTo>
                                <a:pt x="103883" y="0"/>
                                <a:pt x="133845" y="180434"/>
                                <a:pt x="133845" y="403010"/>
                              </a:cubicBezTo>
                              <a:close/>
                            </a:path>
                          </a:pathLst>
                        </a:custGeom>
                        <a:solidFill>
                          <a:srgbClr val="05535F"/>
                        </a:solidFill>
                        <a:ln w="29459" cap="flat">
                          <a:noFill/>
                          <a:prstDash val="solid"/>
                          <a:miter/>
                        </a:ln>
                      </p:spPr>
                      <p:txBody>
                        <a:bodyPr rtlCol="0" anchor="ctr"/>
                        <a:lstStyle/>
                        <a:p>
                          <a:endParaRPr lang="fr-FR"/>
                        </a:p>
                      </p:txBody>
                    </p:sp>
                  </p:grpSp>
                  <p:grpSp>
                    <p:nvGrpSpPr>
                      <p:cNvPr id="320" name="Graphique 2">
                        <a:extLst>
                          <a:ext uri="{FF2B5EF4-FFF2-40B4-BE49-F238E27FC236}">
                            <a16:creationId xmlns:a16="http://schemas.microsoft.com/office/drawing/2014/main" id="{7C7E2FCE-5FEB-3147-E137-A04C57A1FA54}"/>
                          </a:ext>
                        </a:extLst>
                      </p:cNvPr>
                      <p:cNvGrpSpPr/>
                      <p:nvPr/>
                    </p:nvGrpSpPr>
                    <p:grpSpPr>
                      <a:xfrm>
                        <a:off x="2543277" y="1651948"/>
                        <a:ext cx="412322" cy="580075"/>
                        <a:chOff x="2543277" y="1651948"/>
                        <a:chExt cx="412322" cy="580075"/>
                      </a:xfrm>
                    </p:grpSpPr>
                    <p:sp>
                      <p:nvSpPr>
                        <p:cNvPr id="321" name="Forme libre : forme 320">
                          <a:extLst>
                            <a:ext uri="{FF2B5EF4-FFF2-40B4-BE49-F238E27FC236}">
                              <a16:creationId xmlns:a16="http://schemas.microsoft.com/office/drawing/2014/main" id="{D7A47ED0-16D1-5BCF-E891-398FEEB3C7FE}"/>
                            </a:ext>
                          </a:extLst>
                        </p:cNvPr>
                        <p:cNvSpPr/>
                        <p:nvPr/>
                      </p:nvSpPr>
                      <p:spPr>
                        <a:xfrm>
                          <a:off x="2543277" y="1651948"/>
                          <a:ext cx="412322" cy="580075"/>
                        </a:xfrm>
                        <a:custGeom>
                          <a:avLst/>
                          <a:gdLst>
                            <a:gd name="connsiteX0" fmla="*/ 134438 w 412322"/>
                            <a:gd name="connsiteY0" fmla="*/ 580075 h 580075"/>
                            <a:gd name="connsiteX1" fmla="*/ 0 w 412322"/>
                            <a:gd name="connsiteY1" fmla="*/ 502538 h 580075"/>
                            <a:gd name="connsiteX2" fmla="*/ 267697 w 412322"/>
                            <a:gd name="connsiteY2" fmla="*/ 38786 h 580075"/>
                            <a:gd name="connsiteX3" fmla="*/ 373537 w 412322"/>
                            <a:gd name="connsiteY3" fmla="*/ 10483 h 580075"/>
                            <a:gd name="connsiteX4" fmla="*/ 401840 w 412322"/>
                            <a:gd name="connsiteY4" fmla="*/ 116324 h 580075"/>
                            <a:gd name="connsiteX5" fmla="*/ 134438 w 412322"/>
                            <a:gd name="connsiteY5" fmla="*/ 580075 h 580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2322" h="580075">
                              <a:moveTo>
                                <a:pt x="134438" y="580075"/>
                              </a:moveTo>
                              <a:lnTo>
                                <a:pt x="0" y="502538"/>
                              </a:lnTo>
                              <a:lnTo>
                                <a:pt x="267697" y="38786"/>
                              </a:lnTo>
                              <a:cubicBezTo>
                                <a:pt x="289218" y="1639"/>
                                <a:pt x="336684" y="-11038"/>
                                <a:pt x="373537" y="10483"/>
                              </a:cubicBezTo>
                              <a:cubicBezTo>
                                <a:pt x="410684" y="32005"/>
                                <a:pt x="423361" y="79471"/>
                                <a:pt x="401840" y="116324"/>
                              </a:cubicBezTo>
                              <a:lnTo>
                                <a:pt x="134438" y="580075"/>
                              </a:lnTo>
                              <a:close/>
                            </a:path>
                          </a:pathLst>
                        </a:custGeom>
                        <a:solidFill>
                          <a:srgbClr val="044856"/>
                        </a:solidFill>
                        <a:ln w="29460" cap="flat">
                          <a:noFill/>
                          <a:prstDash val="solid"/>
                          <a:miter/>
                        </a:ln>
                      </p:spPr>
                      <p:txBody>
                        <a:bodyPr rtlCol="0" anchor="ctr"/>
                        <a:lstStyle/>
                        <a:p>
                          <a:endParaRPr lang="fr-FR"/>
                        </a:p>
                      </p:txBody>
                    </p:sp>
                    <p:sp>
                      <p:nvSpPr>
                        <p:cNvPr id="322" name="Forme libre : forme 321">
                          <a:extLst>
                            <a:ext uri="{FF2B5EF4-FFF2-40B4-BE49-F238E27FC236}">
                              <a16:creationId xmlns:a16="http://schemas.microsoft.com/office/drawing/2014/main" id="{EAE50F69-8623-E0B3-31BF-079105CA5BED}"/>
                            </a:ext>
                          </a:extLst>
                        </p:cNvPr>
                        <p:cNvSpPr/>
                        <p:nvPr/>
                      </p:nvSpPr>
                      <p:spPr>
                        <a:xfrm>
                          <a:off x="2666807" y="1701348"/>
                          <a:ext cx="271718" cy="495297"/>
                        </a:xfrm>
                        <a:custGeom>
                          <a:avLst/>
                          <a:gdLst>
                            <a:gd name="connsiteX0" fmla="*/ 0 w 271718"/>
                            <a:gd name="connsiteY0" fmla="*/ 487632 h 495297"/>
                            <a:gd name="connsiteX1" fmla="*/ 12972 w 271718"/>
                            <a:gd name="connsiteY1" fmla="*/ 495297 h 495297"/>
                            <a:gd name="connsiteX2" fmla="*/ 261505 w 271718"/>
                            <a:gd name="connsiteY2" fmla="*/ 64860 h 495297"/>
                            <a:gd name="connsiteX3" fmla="*/ 267107 w 271718"/>
                            <a:gd name="connsiteY3" fmla="*/ 0 h 495297"/>
                            <a:gd name="connsiteX4" fmla="*/ 256788 w 271718"/>
                            <a:gd name="connsiteY4" fmla="*/ 43044 h 495297"/>
                            <a:gd name="connsiteX5" fmla="*/ 0 w 271718"/>
                            <a:gd name="connsiteY5" fmla="*/ 487632 h 495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1718" h="495297">
                              <a:moveTo>
                                <a:pt x="0" y="487632"/>
                              </a:moveTo>
                              <a:lnTo>
                                <a:pt x="12972" y="495297"/>
                              </a:lnTo>
                              <a:lnTo>
                                <a:pt x="261505" y="64860"/>
                              </a:lnTo>
                              <a:cubicBezTo>
                                <a:pt x="273298" y="44223"/>
                                <a:pt x="274477" y="20637"/>
                                <a:pt x="267107" y="0"/>
                              </a:cubicBezTo>
                              <a:cubicBezTo>
                                <a:pt x="267991" y="14446"/>
                                <a:pt x="264748" y="29482"/>
                                <a:pt x="256788" y="43044"/>
                              </a:cubicBezTo>
                              <a:lnTo>
                                <a:pt x="0" y="487632"/>
                              </a:lnTo>
                              <a:close/>
                            </a:path>
                          </a:pathLst>
                        </a:custGeom>
                        <a:solidFill>
                          <a:srgbClr val="087379"/>
                        </a:solidFill>
                        <a:ln w="29460" cap="flat">
                          <a:noFill/>
                          <a:prstDash val="solid"/>
                          <a:miter/>
                        </a:ln>
                      </p:spPr>
                      <p:txBody>
                        <a:bodyPr rtlCol="0" anchor="ctr"/>
                        <a:lstStyle/>
                        <a:p>
                          <a:endParaRPr lang="fr-FR"/>
                        </a:p>
                      </p:txBody>
                    </p:sp>
                  </p:grpSp>
                </p:grpSp>
              </p:grpSp>
              <p:grpSp>
                <p:nvGrpSpPr>
                  <p:cNvPr id="291" name="Graphique 2">
                    <a:extLst>
                      <a:ext uri="{FF2B5EF4-FFF2-40B4-BE49-F238E27FC236}">
                        <a16:creationId xmlns:a16="http://schemas.microsoft.com/office/drawing/2014/main" id="{A9F7DD8B-4071-75C4-06C2-3DE11721A361}"/>
                      </a:ext>
                    </a:extLst>
                  </p:cNvPr>
                  <p:cNvGrpSpPr/>
                  <p:nvPr/>
                </p:nvGrpSpPr>
                <p:grpSpPr>
                  <a:xfrm>
                    <a:off x="1307097" y="3544562"/>
                    <a:ext cx="1765971" cy="705798"/>
                    <a:chOff x="1307097" y="3544562"/>
                    <a:chExt cx="1765971" cy="705798"/>
                  </a:xfrm>
                </p:grpSpPr>
                <p:grpSp>
                  <p:nvGrpSpPr>
                    <p:cNvPr id="311" name="Graphique 2">
                      <a:extLst>
                        <a:ext uri="{FF2B5EF4-FFF2-40B4-BE49-F238E27FC236}">
                          <a16:creationId xmlns:a16="http://schemas.microsoft.com/office/drawing/2014/main" id="{C4B61C8C-BE1E-DCA1-7456-33C9D6C887F1}"/>
                        </a:ext>
                      </a:extLst>
                    </p:cNvPr>
                    <p:cNvGrpSpPr/>
                    <p:nvPr/>
                  </p:nvGrpSpPr>
                  <p:grpSpPr>
                    <a:xfrm>
                      <a:off x="1307097" y="3544562"/>
                      <a:ext cx="737344" cy="705798"/>
                      <a:chOff x="1307097" y="3544562"/>
                      <a:chExt cx="737344" cy="705798"/>
                    </a:xfrm>
                  </p:grpSpPr>
                  <p:sp>
                    <p:nvSpPr>
                      <p:cNvPr id="315" name="Forme libre : forme 314">
                        <a:extLst>
                          <a:ext uri="{FF2B5EF4-FFF2-40B4-BE49-F238E27FC236}">
                            <a16:creationId xmlns:a16="http://schemas.microsoft.com/office/drawing/2014/main" id="{F78D72BB-669A-081B-BB2B-830CADBD2514}"/>
                          </a:ext>
                        </a:extLst>
                      </p:cNvPr>
                      <p:cNvSpPr/>
                      <p:nvPr/>
                    </p:nvSpPr>
                    <p:spPr>
                      <a:xfrm>
                        <a:off x="1351910" y="3575813"/>
                        <a:ext cx="692531" cy="674548"/>
                      </a:xfrm>
                      <a:custGeom>
                        <a:avLst/>
                        <a:gdLst>
                          <a:gd name="connsiteX0" fmla="*/ 692532 w 692531"/>
                          <a:gd name="connsiteY0" fmla="*/ 63386 h 674548"/>
                          <a:gd name="connsiteX1" fmla="*/ 438692 w 692531"/>
                          <a:gd name="connsiteY1" fmla="*/ 0 h 674548"/>
                          <a:gd name="connsiteX2" fmla="*/ 0 w 692531"/>
                          <a:gd name="connsiteY2" fmla="*/ 674548 h 674548"/>
                          <a:gd name="connsiteX3" fmla="*/ 65745 w 692531"/>
                          <a:gd name="connsiteY3" fmla="*/ 674548 h 674548"/>
                        </a:gdLst>
                        <a:ahLst/>
                        <a:cxnLst>
                          <a:cxn ang="0">
                            <a:pos x="connsiteX0" y="connsiteY0"/>
                          </a:cxn>
                          <a:cxn ang="0">
                            <a:pos x="connsiteX1" y="connsiteY1"/>
                          </a:cxn>
                          <a:cxn ang="0">
                            <a:pos x="connsiteX2" y="connsiteY2"/>
                          </a:cxn>
                          <a:cxn ang="0">
                            <a:pos x="connsiteX3" y="connsiteY3"/>
                          </a:cxn>
                        </a:cxnLst>
                        <a:rect l="l" t="t" r="r" b="b"/>
                        <a:pathLst>
                          <a:path w="692531" h="674548">
                            <a:moveTo>
                              <a:pt x="692532" y="63386"/>
                            </a:moveTo>
                            <a:lnTo>
                              <a:pt x="438692" y="0"/>
                            </a:lnTo>
                            <a:lnTo>
                              <a:pt x="0" y="674548"/>
                            </a:lnTo>
                            <a:lnTo>
                              <a:pt x="65745" y="674548"/>
                            </a:lnTo>
                            <a:close/>
                          </a:path>
                        </a:pathLst>
                      </a:custGeom>
                      <a:solidFill>
                        <a:srgbClr val="07636C"/>
                      </a:solidFill>
                      <a:ln w="29460" cap="flat">
                        <a:noFill/>
                        <a:prstDash val="solid"/>
                        <a:miter/>
                      </a:ln>
                    </p:spPr>
                    <p:txBody>
                      <a:bodyPr rtlCol="0" anchor="ctr"/>
                      <a:lstStyle/>
                      <a:p>
                        <a:endParaRPr lang="fr-FR"/>
                      </a:p>
                    </p:txBody>
                  </p:sp>
                  <p:sp>
                    <p:nvSpPr>
                      <p:cNvPr id="316" name="Forme libre : forme 315">
                        <a:extLst>
                          <a:ext uri="{FF2B5EF4-FFF2-40B4-BE49-F238E27FC236}">
                            <a16:creationId xmlns:a16="http://schemas.microsoft.com/office/drawing/2014/main" id="{48AEC21A-7C84-B8F6-2E44-2513E9E480BD}"/>
                          </a:ext>
                        </a:extLst>
                      </p:cNvPr>
                      <p:cNvSpPr/>
                      <p:nvPr/>
                    </p:nvSpPr>
                    <p:spPr>
                      <a:xfrm>
                        <a:off x="1307097" y="3544562"/>
                        <a:ext cx="483504" cy="705798"/>
                      </a:xfrm>
                      <a:custGeom>
                        <a:avLst/>
                        <a:gdLst>
                          <a:gd name="connsiteX0" fmla="*/ 358501 w 483504"/>
                          <a:gd name="connsiteY0" fmla="*/ 0 h 705798"/>
                          <a:gd name="connsiteX1" fmla="*/ 0 w 483504"/>
                          <a:gd name="connsiteY1" fmla="*/ 705799 h 705798"/>
                          <a:gd name="connsiteX2" fmla="*/ 44813 w 483504"/>
                          <a:gd name="connsiteY2" fmla="*/ 705799 h 705798"/>
                          <a:gd name="connsiteX3" fmla="*/ 483505 w 483504"/>
                          <a:gd name="connsiteY3" fmla="*/ 31251 h 705798"/>
                        </a:gdLst>
                        <a:ahLst/>
                        <a:cxnLst>
                          <a:cxn ang="0">
                            <a:pos x="connsiteX0" y="connsiteY0"/>
                          </a:cxn>
                          <a:cxn ang="0">
                            <a:pos x="connsiteX1" y="connsiteY1"/>
                          </a:cxn>
                          <a:cxn ang="0">
                            <a:pos x="connsiteX2" y="connsiteY2"/>
                          </a:cxn>
                          <a:cxn ang="0">
                            <a:pos x="connsiteX3" y="connsiteY3"/>
                          </a:cxn>
                        </a:cxnLst>
                        <a:rect l="l" t="t" r="r" b="b"/>
                        <a:pathLst>
                          <a:path w="483504" h="705798">
                            <a:moveTo>
                              <a:pt x="358501" y="0"/>
                            </a:moveTo>
                            <a:lnTo>
                              <a:pt x="0" y="705799"/>
                            </a:lnTo>
                            <a:lnTo>
                              <a:pt x="44813" y="705799"/>
                            </a:lnTo>
                            <a:lnTo>
                              <a:pt x="483505" y="31251"/>
                            </a:lnTo>
                            <a:close/>
                          </a:path>
                        </a:pathLst>
                      </a:custGeom>
                      <a:solidFill>
                        <a:srgbClr val="0B9392"/>
                      </a:solidFill>
                      <a:ln w="29460" cap="flat">
                        <a:noFill/>
                        <a:prstDash val="solid"/>
                        <a:miter/>
                      </a:ln>
                    </p:spPr>
                    <p:txBody>
                      <a:bodyPr rtlCol="0" anchor="ctr"/>
                      <a:lstStyle/>
                      <a:p>
                        <a:endParaRPr lang="fr-FR"/>
                      </a:p>
                    </p:txBody>
                  </p:sp>
                </p:grpSp>
                <p:grpSp>
                  <p:nvGrpSpPr>
                    <p:cNvPr id="312" name="Graphique 2">
                      <a:extLst>
                        <a:ext uri="{FF2B5EF4-FFF2-40B4-BE49-F238E27FC236}">
                          <a16:creationId xmlns:a16="http://schemas.microsoft.com/office/drawing/2014/main" id="{7038491B-6FA7-5188-69F8-027F97C37D89}"/>
                        </a:ext>
                      </a:extLst>
                    </p:cNvPr>
                    <p:cNvGrpSpPr/>
                    <p:nvPr/>
                  </p:nvGrpSpPr>
                  <p:grpSpPr>
                    <a:xfrm>
                      <a:off x="2335429" y="3544562"/>
                      <a:ext cx="737639" cy="705798"/>
                      <a:chOff x="2335429" y="3544562"/>
                      <a:chExt cx="737639" cy="705798"/>
                    </a:xfrm>
                  </p:grpSpPr>
                  <p:sp>
                    <p:nvSpPr>
                      <p:cNvPr id="313" name="Forme libre : forme 312">
                        <a:extLst>
                          <a:ext uri="{FF2B5EF4-FFF2-40B4-BE49-F238E27FC236}">
                            <a16:creationId xmlns:a16="http://schemas.microsoft.com/office/drawing/2014/main" id="{8F6A414F-0136-5DE7-20D2-D5888918225F}"/>
                          </a:ext>
                        </a:extLst>
                      </p:cNvPr>
                      <p:cNvSpPr/>
                      <p:nvPr/>
                    </p:nvSpPr>
                    <p:spPr>
                      <a:xfrm>
                        <a:off x="2335429" y="3575813"/>
                        <a:ext cx="692826" cy="674548"/>
                      </a:xfrm>
                      <a:custGeom>
                        <a:avLst/>
                        <a:gdLst>
                          <a:gd name="connsiteX0" fmla="*/ 0 w 692826"/>
                          <a:gd name="connsiteY0" fmla="*/ 63386 h 674548"/>
                          <a:gd name="connsiteX1" fmla="*/ 254135 w 692826"/>
                          <a:gd name="connsiteY1" fmla="*/ 0 h 674548"/>
                          <a:gd name="connsiteX2" fmla="*/ 692827 w 692826"/>
                          <a:gd name="connsiteY2" fmla="*/ 674548 h 674548"/>
                          <a:gd name="connsiteX3" fmla="*/ 627082 w 692826"/>
                          <a:gd name="connsiteY3" fmla="*/ 674548 h 674548"/>
                        </a:gdLst>
                        <a:ahLst/>
                        <a:cxnLst>
                          <a:cxn ang="0">
                            <a:pos x="connsiteX0" y="connsiteY0"/>
                          </a:cxn>
                          <a:cxn ang="0">
                            <a:pos x="connsiteX1" y="connsiteY1"/>
                          </a:cxn>
                          <a:cxn ang="0">
                            <a:pos x="connsiteX2" y="connsiteY2"/>
                          </a:cxn>
                          <a:cxn ang="0">
                            <a:pos x="connsiteX3" y="connsiteY3"/>
                          </a:cxn>
                        </a:cxnLst>
                        <a:rect l="l" t="t" r="r" b="b"/>
                        <a:pathLst>
                          <a:path w="692826" h="674548">
                            <a:moveTo>
                              <a:pt x="0" y="63386"/>
                            </a:moveTo>
                            <a:lnTo>
                              <a:pt x="254135" y="0"/>
                            </a:lnTo>
                            <a:lnTo>
                              <a:pt x="692827" y="674548"/>
                            </a:lnTo>
                            <a:lnTo>
                              <a:pt x="627082" y="674548"/>
                            </a:lnTo>
                            <a:close/>
                          </a:path>
                        </a:pathLst>
                      </a:custGeom>
                      <a:solidFill>
                        <a:srgbClr val="07636C"/>
                      </a:solidFill>
                      <a:ln w="29460" cap="flat">
                        <a:noFill/>
                        <a:prstDash val="solid"/>
                        <a:miter/>
                      </a:ln>
                    </p:spPr>
                    <p:txBody>
                      <a:bodyPr rtlCol="0" anchor="ctr"/>
                      <a:lstStyle/>
                      <a:p>
                        <a:endParaRPr lang="fr-FR"/>
                      </a:p>
                    </p:txBody>
                  </p:sp>
                  <p:sp>
                    <p:nvSpPr>
                      <p:cNvPr id="314" name="Forme libre : forme 313">
                        <a:extLst>
                          <a:ext uri="{FF2B5EF4-FFF2-40B4-BE49-F238E27FC236}">
                            <a16:creationId xmlns:a16="http://schemas.microsoft.com/office/drawing/2014/main" id="{BECF91A4-79EF-60BA-9200-40A32264F0E2}"/>
                          </a:ext>
                        </a:extLst>
                      </p:cNvPr>
                      <p:cNvSpPr/>
                      <p:nvPr/>
                    </p:nvSpPr>
                    <p:spPr>
                      <a:xfrm>
                        <a:off x="2589564" y="3544562"/>
                        <a:ext cx="483504" cy="705798"/>
                      </a:xfrm>
                      <a:custGeom>
                        <a:avLst/>
                        <a:gdLst>
                          <a:gd name="connsiteX0" fmla="*/ 125004 w 483504"/>
                          <a:gd name="connsiteY0" fmla="*/ 0 h 705798"/>
                          <a:gd name="connsiteX1" fmla="*/ 483505 w 483504"/>
                          <a:gd name="connsiteY1" fmla="*/ 705799 h 705798"/>
                          <a:gd name="connsiteX2" fmla="*/ 438692 w 483504"/>
                          <a:gd name="connsiteY2" fmla="*/ 705799 h 705798"/>
                          <a:gd name="connsiteX3" fmla="*/ 0 w 483504"/>
                          <a:gd name="connsiteY3" fmla="*/ 31251 h 705798"/>
                        </a:gdLst>
                        <a:ahLst/>
                        <a:cxnLst>
                          <a:cxn ang="0">
                            <a:pos x="connsiteX0" y="connsiteY0"/>
                          </a:cxn>
                          <a:cxn ang="0">
                            <a:pos x="connsiteX1" y="connsiteY1"/>
                          </a:cxn>
                          <a:cxn ang="0">
                            <a:pos x="connsiteX2" y="connsiteY2"/>
                          </a:cxn>
                          <a:cxn ang="0">
                            <a:pos x="connsiteX3" y="connsiteY3"/>
                          </a:cxn>
                        </a:cxnLst>
                        <a:rect l="l" t="t" r="r" b="b"/>
                        <a:pathLst>
                          <a:path w="483504" h="705798">
                            <a:moveTo>
                              <a:pt x="125004" y="0"/>
                            </a:moveTo>
                            <a:lnTo>
                              <a:pt x="483505" y="705799"/>
                            </a:lnTo>
                            <a:lnTo>
                              <a:pt x="438692" y="705799"/>
                            </a:lnTo>
                            <a:lnTo>
                              <a:pt x="0" y="31251"/>
                            </a:lnTo>
                            <a:close/>
                          </a:path>
                        </a:pathLst>
                      </a:custGeom>
                      <a:solidFill>
                        <a:srgbClr val="0B9392"/>
                      </a:solidFill>
                      <a:ln w="29460" cap="flat">
                        <a:noFill/>
                        <a:prstDash val="solid"/>
                        <a:miter/>
                      </a:ln>
                    </p:spPr>
                    <p:txBody>
                      <a:bodyPr rtlCol="0" anchor="ctr"/>
                      <a:lstStyle/>
                      <a:p>
                        <a:endParaRPr lang="fr-FR"/>
                      </a:p>
                    </p:txBody>
                  </p:sp>
                </p:grpSp>
              </p:grpSp>
              <p:sp>
                <p:nvSpPr>
                  <p:cNvPr id="292" name="Forme libre : forme 291">
                    <a:extLst>
                      <a:ext uri="{FF2B5EF4-FFF2-40B4-BE49-F238E27FC236}">
                        <a16:creationId xmlns:a16="http://schemas.microsoft.com/office/drawing/2014/main" id="{5FF13582-C35E-6B04-EC30-81286894DBD5}"/>
                      </a:ext>
                    </a:extLst>
                  </p:cNvPr>
                  <p:cNvSpPr/>
                  <p:nvPr/>
                </p:nvSpPr>
                <p:spPr>
                  <a:xfrm>
                    <a:off x="981026" y="1717268"/>
                    <a:ext cx="2418112" cy="2418112"/>
                  </a:xfrm>
                  <a:custGeom>
                    <a:avLst/>
                    <a:gdLst>
                      <a:gd name="connsiteX0" fmla="*/ 2418113 w 2418112"/>
                      <a:gd name="connsiteY0" fmla="*/ 1209056 h 2418112"/>
                      <a:gd name="connsiteX1" fmla="*/ 1209056 w 2418112"/>
                      <a:gd name="connsiteY1" fmla="*/ 2418113 h 2418112"/>
                      <a:gd name="connsiteX2" fmla="*/ 0 w 2418112"/>
                      <a:gd name="connsiteY2" fmla="*/ 1209056 h 2418112"/>
                      <a:gd name="connsiteX3" fmla="*/ 1209056 w 2418112"/>
                      <a:gd name="connsiteY3" fmla="*/ 0 h 2418112"/>
                      <a:gd name="connsiteX4" fmla="*/ 2418113 w 2418112"/>
                      <a:gd name="connsiteY4" fmla="*/ 1209056 h 24181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8112" h="2418112">
                        <a:moveTo>
                          <a:pt x="2418113" y="1209056"/>
                        </a:moveTo>
                        <a:cubicBezTo>
                          <a:pt x="2418113" y="1876800"/>
                          <a:pt x="1876800" y="2418113"/>
                          <a:pt x="1209056" y="2418113"/>
                        </a:cubicBezTo>
                        <a:cubicBezTo>
                          <a:pt x="541313" y="2418113"/>
                          <a:pt x="0" y="1876800"/>
                          <a:pt x="0" y="1209056"/>
                        </a:cubicBezTo>
                        <a:cubicBezTo>
                          <a:pt x="0" y="541313"/>
                          <a:pt x="541313" y="0"/>
                          <a:pt x="1209056" y="0"/>
                        </a:cubicBezTo>
                        <a:cubicBezTo>
                          <a:pt x="1876800" y="0"/>
                          <a:pt x="2418113" y="541313"/>
                          <a:pt x="2418113" y="1209056"/>
                        </a:cubicBezTo>
                        <a:close/>
                      </a:path>
                    </a:pathLst>
                  </a:custGeom>
                  <a:solidFill>
                    <a:srgbClr val="05535F"/>
                  </a:solidFill>
                  <a:ln w="29460" cap="flat">
                    <a:noFill/>
                    <a:prstDash val="solid"/>
                    <a:miter/>
                  </a:ln>
                </p:spPr>
                <p:txBody>
                  <a:bodyPr rtlCol="0" anchor="ctr"/>
                  <a:lstStyle/>
                  <a:p>
                    <a:endParaRPr lang="fr-FR"/>
                  </a:p>
                </p:txBody>
              </p:sp>
              <p:sp>
                <p:nvSpPr>
                  <p:cNvPr id="293" name="Forme libre : forme 292">
                    <a:extLst>
                      <a:ext uri="{FF2B5EF4-FFF2-40B4-BE49-F238E27FC236}">
                        <a16:creationId xmlns:a16="http://schemas.microsoft.com/office/drawing/2014/main" id="{51E8DCC0-16C7-19EF-D114-DB675B755E9A}"/>
                      </a:ext>
                    </a:extLst>
                  </p:cNvPr>
                  <p:cNvSpPr/>
                  <p:nvPr/>
                </p:nvSpPr>
                <p:spPr>
                  <a:xfrm>
                    <a:off x="1018763" y="1755005"/>
                    <a:ext cx="2342638" cy="2342639"/>
                  </a:xfrm>
                  <a:custGeom>
                    <a:avLst/>
                    <a:gdLst>
                      <a:gd name="connsiteX0" fmla="*/ 2342639 w 2342638"/>
                      <a:gd name="connsiteY0" fmla="*/ 1171320 h 2342639"/>
                      <a:gd name="connsiteX1" fmla="*/ 1171319 w 2342638"/>
                      <a:gd name="connsiteY1" fmla="*/ 2342639 h 2342639"/>
                      <a:gd name="connsiteX2" fmla="*/ 0 w 2342638"/>
                      <a:gd name="connsiteY2" fmla="*/ 1171320 h 2342639"/>
                      <a:gd name="connsiteX3" fmla="*/ 1171319 w 2342638"/>
                      <a:gd name="connsiteY3" fmla="*/ 0 h 2342639"/>
                      <a:gd name="connsiteX4" fmla="*/ 2342639 w 2342638"/>
                      <a:gd name="connsiteY4" fmla="*/ 1171320 h 23426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42638" h="2342639">
                        <a:moveTo>
                          <a:pt x="2342639" y="1171320"/>
                        </a:moveTo>
                        <a:cubicBezTo>
                          <a:pt x="2342639" y="1818221"/>
                          <a:pt x="1818221" y="2342639"/>
                          <a:pt x="1171319" y="2342639"/>
                        </a:cubicBezTo>
                        <a:cubicBezTo>
                          <a:pt x="524417" y="2342639"/>
                          <a:pt x="0" y="1818221"/>
                          <a:pt x="0" y="1171320"/>
                        </a:cubicBezTo>
                        <a:cubicBezTo>
                          <a:pt x="0" y="524418"/>
                          <a:pt x="524417" y="0"/>
                          <a:pt x="1171319" y="0"/>
                        </a:cubicBezTo>
                        <a:cubicBezTo>
                          <a:pt x="1818221" y="0"/>
                          <a:pt x="2342639" y="524418"/>
                          <a:pt x="2342639" y="1171320"/>
                        </a:cubicBezTo>
                        <a:close/>
                      </a:path>
                    </a:pathLst>
                  </a:custGeom>
                  <a:solidFill>
                    <a:srgbClr val="098385"/>
                  </a:solidFill>
                  <a:ln w="29460" cap="flat">
                    <a:noFill/>
                    <a:prstDash val="solid"/>
                    <a:miter/>
                  </a:ln>
                </p:spPr>
                <p:txBody>
                  <a:bodyPr rtlCol="0" anchor="ctr"/>
                  <a:lstStyle/>
                  <a:p>
                    <a:endParaRPr lang="fr-FR"/>
                  </a:p>
                </p:txBody>
              </p:sp>
              <p:sp>
                <p:nvSpPr>
                  <p:cNvPr id="294" name="Forme libre : forme 293">
                    <a:extLst>
                      <a:ext uri="{FF2B5EF4-FFF2-40B4-BE49-F238E27FC236}">
                        <a16:creationId xmlns:a16="http://schemas.microsoft.com/office/drawing/2014/main" id="{3D06753D-0C3F-0116-EF34-22FB2B451B0E}"/>
                      </a:ext>
                    </a:extLst>
                  </p:cNvPr>
                  <p:cNvSpPr/>
                  <p:nvPr/>
                </p:nvSpPr>
                <p:spPr>
                  <a:xfrm>
                    <a:off x="1140524" y="1876766"/>
                    <a:ext cx="2099117" cy="2099117"/>
                  </a:xfrm>
                  <a:custGeom>
                    <a:avLst/>
                    <a:gdLst>
                      <a:gd name="connsiteX0" fmla="*/ 2099118 w 2099117"/>
                      <a:gd name="connsiteY0" fmla="*/ 1049559 h 2099117"/>
                      <a:gd name="connsiteX1" fmla="*/ 1049559 w 2099117"/>
                      <a:gd name="connsiteY1" fmla="*/ 2099118 h 2099117"/>
                      <a:gd name="connsiteX2" fmla="*/ 0 w 2099117"/>
                      <a:gd name="connsiteY2" fmla="*/ 1049559 h 2099117"/>
                      <a:gd name="connsiteX3" fmla="*/ 1049559 w 2099117"/>
                      <a:gd name="connsiteY3" fmla="*/ 0 h 2099117"/>
                      <a:gd name="connsiteX4" fmla="*/ 2099118 w 2099117"/>
                      <a:gd name="connsiteY4" fmla="*/ 1049559 h 20991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9117" h="2099117">
                        <a:moveTo>
                          <a:pt x="2099118" y="1049559"/>
                        </a:moveTo>
                        <a:cubicBezTo>
                          <a:pt x="2099118" y="1629214"/>
                          <a:pt x="1629214" y="2099118"/>
                          <a:pt x="1049559" y="2099118"/>
                        </a:cubicBezTo>
                        <a:cubicBezTo>
                          <a:pt x="469904" y="2099118"/>
                          <a:pt x="0" y="1629214"/>
                          <a:pt x="0" y="1049559"/>
                        </a:cubicBezTo>
                        <a:cubicBezTo>
                          <a:pt x="0" y="469903"/>
                          <a:pt x="469904" y="0"/>
                          <a:pt x="1049559" y="0"/>
                        </a:cubicBezTo>
                        <a:cubicBezTo>
                          <a:pt x="1629214" y="0"/>
                          <a:pt x="2099118" y="469903"/>
                          <a:pt x="2099118" y="1049559"/>
                        </a:cubicBezTo>
                        <a:close/>
                      </a:path>
                    </a:pathLst>
                  </a:custGeom>
                  <a:solidFill>
                    <a:srgbClr val="0B9392"/>
                  </a:solidFill>
                  <a:ln w="29460" cap="flat">
                    <a:noFill/>
                    <a:prstDash val="solid"/>
                    <a:miter/>
                  </a:ln>
                </p:spPr>
                <p:txBody>
                  <a:bodyPr rtlCol="0" anchor="ctr"/>
                  <a:lstStyle/>
                  <a:p>
                    <a:endParaRPr lang="fr-FR"/>
                  </a:p>
                </p:txBody>
              </p:sp>
              <p:sp>
                <p:nvSpPr>
                  <p:cNvPr id="295" name="Forme libre : forme 294">
                    <a:extLst>
                      <a:ext uri="{FF2B5EF4-FFF2-40B4-BE49-F238E27FC236}">
                        <a16:creationId xmlns:a16="http://schemas.microsoft.com/office/drawing/2014/main" id="{681E7D3D-92ED-3B70-3147-8EBB5B4C836F}"/>
                      </a:ext>
                    </a:extLst>
                  </p:cNvPr>
                  <p:cNvSpPr/>
                  <p:nvPr/>
                </p:nvSpPr>
                <p:spPr>
                  <a:xfrm>
                    <a:off x="1173544" y="1909786"/>
                    <a:ext cx="2033077" cy="2033078"/>
                  </a:xfrm>
                  <a:custGeom>
                    <a:avLst/>
                    <a:gdLst>
                      <a:gd name="connsiteX0" fmla="*/ 2033078 w 2033077"/>
                      <a:gd name="connsiteY0" fmla="*/ 1016539 h 2033078"/>
                      <a:gd name="connsiteX1" fmla="*/ 1016539 w 2033077"/>
                      <a:gd name="connsiteY1" fmla="*/ 2033078 h 2033078"/>
                      <a:gd name="connsiteX2" fmla="*/ 0 w 2033077"/>
                      <a:gd name="connsiteY2" fmla="*/ 1016539 h 2033078"/>
                      <a:gd name="connsiteX3" fmla="*/ 1016539 w 2033077"/>
                      <a:gd name="connsiteY3" fmla="*/ 0 h 2033078"/>
                      <a:gd name="connsiteX4" fmla="*/ 2033078 w 2033077"/>
                      <a:gd name="connsiteY4" fmla="*/ 1016539 h 20330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33077" h="2033078">
                        <a:moveTo>
                          <a:pt x="2033078" y="1016539"/>
                        </a:moveTo>
                        <a:cubicBezTo>
                          <a:pt x="2033078" y="1577958"/>
                          <a:pt x="1577958" y="2033078"/>
                          <a:pt x="1016539" y="2033078"/>
                        </a:cubicBezTo>
                        <a:cubicBezTo>
                          <a:pt x="455120" y="2033078"/>
                          <a:pt x="0" y="1577958"/>
                          <a:pt x="0" y="1016539"/>
                        </a:cubicBezTo>
                        <a:cubicBezTo>
                          <a:pt x="0" y="455120"/>
                          <a:pt x="455120" y="0"/>
                          <a:pt x="1016539" y="0"/>
                        </a:cubicBezTo>
                        <a:cubicBezTo>
                          <a:pt x="1577958" y="0"/>
                          <a:pt x="2033078" y="455120"/>
                          <a:pt x="2033078" y="1016539"/>
                        </a:cubicBezTo>
                        <a:close/>
                      </a:path>
                    </a:pathLst>
                  </a:custGeom>
                  <a:solidFill>
                    <a:srgbClr val="FEFAF4"/>
                  </a:solidFill>
                  <a:ln w="29460" cap="flat">
                    <a:noFill/>
                    <a:prstDash val="solid"/>
                    <a:miter/>
                  </a:ln>
                </p:spPr>
                <p:txBody>
                  <a:bodyPr rtlCol="0" anchor="ctr"/>
                  <a:lstStyle/>
                  <a:p>
                    <a:endParaRPr lang="fr-FR"/>
                  </a:p>
                </p:txBody>
              </p:sp>
              <p:sp>
                <p:nvSpPr>
                  <p:cNvPr id="296" name="Forme libre : forme 295">
                    <a:extLst>
                      <a:ext uri="{FF2B5EF4-FFF2-40B4-BE49-F238E27FC236}">
                        <a16:creationId xmlns:a16="http://schemas.microsoft.com/office/drawing/2014/main" id="{4AE1D992-0B0E-B08B-E3B2-0724AE5DD2B9}"/>
                      </a:ext>
                    </a:extLst>
                  </p:cNvPr>
                  <p:cNvSpPr/>
                  <p:nvPr/>
                </p:nvSpPr>
                <p:spPr>
                  <a:xfrm>
                    <a:off x="1173839" y="2127068"/>
                    <a:ext cx="1788377" cy="1815795"/>
                  </a:xfrm>
                  <a:custGeom>
                    <a:avLst/>
                    <a:gdLst>
                      <a:gd name="connsiteX0" fmla="*/ 1160706 w 1788377"/>
                      <a:gd name="connsiteY0" fmla="*/ 1677525 h 1815795"/>
                      <a:gd name="connsiteX1" fmla="*/ 144167 w 1788377"/>
                      <a:gd name="connsiteY1" fmla="*/ 660986 h 1815795"/>
                      <a:gd name="connsiteX2" fmla="*/ 388867 w 1788377"/>
                      <a:gd name="connsiteY2" fmla="*/ 0 h 1815795"/>
                      <a:gd name="connsiteX3" fmla="*/ 0 w 1788377"/>
                      <a:gd name="connsiteY3" fmla="*/ 799257 h 1815795"/>
                      <a:gd name="connsiteX4" fmla="*/ 1016539 w 1788377"/>
                      <a:gd name="connsiteY4" fmla="*/ 1815796 h 1815795"/>
                      <a:gd name="connsiteX5" fmla="*/ 1788377 w 1788377"/>
                      <a:gd name="connsiteY5" fmla="*/ 1460243 h 1815795"/>
                      <a:gd name="connsiteX6" fmla="*/ 1160706 w 1788377"/>
                      <a:gd name="connsiteY6" fmla="*/ 1677525 h 1815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88377" h="1815795">
                        <a:moveTo>
                          <a:pt x="1160706" y="1677525"/>
                        </a:moveTo>
                        <a:cubicBezTo>
                          <a:pt x="599369" y="1677525"/>
                          <a:pt x="144167" y="1222323"/>
                          <a:pt x="144167" y="660986"/>
                        </a:cubicBezTo>
                        <a:cubicBezTo>
                          <a:pt x="144167" y="408620"/>
                          <a:pt x="236445" y="177776"/>
                          <a:pt x="388867" y="0"/>
                        </a:cubicBezTo>
                        <a:cubicBezTo>
                          <a:pt x="152127" y="186031"/>
                          <a:pt x="0" y="474955"/>
                          <a:pt x="0" y="799257"/>
                        </a:cubicBezTo>
                        <a:cubicBezTo>
                          <a:pt x="0" y="1360594"/>
                          <a:pt x="455202" y="1815796"/>
                          <a:pt x="1016539" y="1815796"/>
                        </a:cubicBezTo>
                        <a:cubicBezTo>
                          <a:pt x="1325510" y="1815796"/>
                          <a:pt x="1602051" y="1677820"/>
                          <a:pt x="1788377" y="1460243"/>
                        </a:cubicBezTo>
                        <a:cubicBezTo>
                          <a:pt x="1615318" y="1596155"/>
                          <a:pt x="1397446" y="1677525"/>
                          <a:pt x="1160706" y="1677525"/>
                        </a:cubicBezTo>
                        <a:close/>
                      </a:path>
                    </a:pathLst>
                  </a:custGeom>
                  <a:solidFill>
                    <a:srgbClr val="EAE2D8"/>
                  </a:solidFill>
                  <a:ln w="29460" cap="flat">
                    <a:noFill/>
                    <a:prstDash val="solid"/>
                    <a:miter/>
                  </a:ln>
                </p:spPr>
                <p:txBody>
                  <a:bodyPr rtlCol="0" anchor="ctr"/>
                  <a:lstStyle/>
                  <a:p>
                    <a:endParaRPr lang="fr-FR"/>
                  </a:p>
                </p:txBody>
              </p:sp>
              <p:grpSp>
                <p:nvGrpSpPr>
                  <p:cNvPr id="297" name="Graphique 2">
                    <a:extLst>
                      <a:ext uri="{FF2B5EF4-FFF2-40B4-BE49-F238E27FC236}">
                        <a16:creationId xmlns:a16="http://schemas.microsoft.com/office/drawing/2014/main" id="{2791F054-BC17-E89D-B032-6BE14B6D2DE5}"/>
                      </a:ext>
                    </a:extLst>
                  </p:cNvPr>
                  <p:cNvGrpSpPr/>
                  <p:nvPr/>
                </p:nvGrpSpPr>
                <p:grpSpPr>
                  <a:xfrm>
                    <a:off x="1233687" y="1970224"/>
                    <a:ext cx="1912791" cy="1912496"/>
                    <a:chOff x="1233687" y="1970224"/>
                    <a:chExt cx="1912791" cy="1912496"/>
                  </a:xfrm>
                  <a:solidFill>
                    <a:srgbClr val="07636C"/>
                  </a:solidFill>
                </p:grpSpPr>
                <p:sp>
                  <p:nvSpPr>
                    <p:cNvPr id="307" name="Forme libre : forme 306">
                      <a:extLst>
                        <a:ext uri="{FF2B5EF4-FFF2-40B4-BE49-F238E27FC236}">
                          <a16:creationId xmlns:a16="http://schemas.microsoft.com/office/drawing/2014/main" id="{54A65B01-FB04-CD6F-B848-5DE6AEBE45BD}"/>
                        </a:ext>
                      </a:extLst>
                    </p:cNvPr>
                    <p:cNvSpPr/>
                    <p:nvPr/>
                  </p:nvSpPr>
                  <p:spPr>
                    <a:xfrm>
                      <a:off x="2129940" y="1970224"/>
                      <a:ext cx="120286" cy="120286"/>
                    </a:xfrm>
                    <a:custGeom>
                      <a:avLst/>
                      <a:gdLst>
                        <a:gd name="connsiteX0" fmla="*/ 60143 w 120286"/>
                        <a:gd name="connsiteY0" fmla="*/ 120286 h 120286"/>
                        <a:gd name="connsiteX1" fmla="*/ 0 w 120286"/>
                        <a:gd name="connsiteY1" fmla="*/ 60143 h 120286"/>
                        <a:gd name="connsiteX2" fmla="*/ 60143 w 120286"/>
                        <a:gd name="connsiteY2" fmla="*/ 0 h 120286"/>
                        <a:gd name="connsiteX3" fmla="*/ 120286 w 120286"/>
                        <a:gd name="connsiteY3" fmla="*/ 60143 h 120286"/>
                        <a:gd name="connsiteX4" fmla="*/ 60143 w 120286"/>
                        <a:gd name="connsiteY4" fmla="*/ 120286 h 120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286" h="120286">
                          <a:moveTo>
                            <a:pt x="60143" y="120286"/>
                          </a:moveTo>
                          <a:cubicBezTo>
                            <a:pt x="27123" y="120286"/>
                            <a:pt x="0" y="93163"/>
                            <a:pt x="0" y="60143"/>
                          </a:cubicBezTo>
                          <a:cubicBezTo>
                            <a:pt x="0" y="27123"/>
                            <a:pt x="27123" y="0"/>
                            <a:pt x="60143" y="0"/>
                          </a:cubicBezTo>
                          <a:cubicBezTo>
                            <a:pt x="93163" y="0"/>
                            <a:pt x="120286" y="27123"/>
                            <a:pt x="120286" y="60143"/>
                          </a:cubicBezTo>
                          <a:cubicBezTo>
                            <a:pt x="120286" y="93163"/>
                            <a:pt x="93163" y="120286"/>
                            <a:pt x="60143" y="120286"/>
                          </a:cubicBezTo>
                          <a:close/>
                        </a:path>
                      </a:pathLst>
                    </a:custGeom>
                    <a:solidFill>
                      <a:srgbClr val="07636C"/>
                    </a:solidFill>
                    <a:ln w="29460" cap="flat">
                      <a:noFill/>
                      <a:prstDash val="solid"/>
                      <a:miter/>
                    </a:ln>
                  </p:spPr>
                  <p:txBody>
                    <a:bodyPr rtlCol="0" anchor="ctr"/>
                    <a:lstStyle/>
                    <a:p>
                      <a:endParaRPr lang="fr-FR"/>
                    </a:p>
                  </p:txBody>
                </p:sp>
                <p:sp>
                  <p:nvSpPr>
                    <p:cNvPr id="308" name="Forme libre : forme 307">
                      <a:extLst>
                        <a:ext uri="{FF2B5EF4-FFF2-40B4-BE49-F238E27FC236}">
                          <a16:creationId xmlns:a16="http://schemas.microsoft.com/office/drawing/2014/main" id="{DACDB14E-C7A0-33EA-621A-7E9DA089A164}"/>
                        </a:ext>
                      </a:extLst>
                    </p:cNvPr>
                    <p:cNvSpPr/>
                    <p:nvPr/>
                  </p:nvSpPr>
                  <p:spPr>
                    <a:xfrm>
                      <a:off x="1233687" y="2866182"/>
                      <a:ext cx="120286" cy="120286"/>
                    </a:xfrm>
                    <a:custGeom>
                      <a:avLst/>
                      <a:gdLst>
                        <a:gd name="connsiteX0" fmla="*/ 60143 w 120286"/>
                        <a:gd name="connsiteY0" fmla="*/ 120286 h 120286"/>
                        <a:gd name="connsiteX1" fmla="*/ 0 w 120286"/>
                        <a:gd name="connsiteY1" fmla="*/ 60143 h 120286"/>
                        <a:gd name="connsiteX2" fmla="*/ 60143 w 120286"/>
                        <a:gd name="connsiteY2" fmla="*/ 0 h 120286"/>
                        <a:gd name="connsiteX3" fmla="*/ 120286 w 120286"/>
                        <a:gd name="connsiteY3" fmla="*/ 60143 h 120286"/>
                        <a:gd name="connsiteX4" fmla="*/ 60143 w 120286"/>
                        <a:gd name="connsiteY4" fmla="*/ 120286 h 120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286" h="120286">
                          <a:moveTo>
                            <a:pt x="60143" y="120286"/>
                          </a:moveTo>
                          <a:cubicBezTo>
                            <a:pt x="27123" y="120286"/>
                            <a:pt x="0" y="93163"/>
                            <a:pt x="0" y="60143"/>
                          </a:cubicBezTo>
                          <a:cubicBezTo>
                            <a:pt x="0" y="27123"/>
                            <a:pt x="27123" y="0"/>
                            <a:pt x="60143" y="0"/>
                          </a:cubicBezTo>
                          <a:cubicBezTo>
                            <a:pt x="93163" y="0"/>
                            <a:pt x="120286" y="27123"/>
                            <a:pt x="120286" y="60143"/>
                          </a:cubicBezTo>
                          <a:cubicBezTo>
                            <a:pt x="120286" y="93163"/>
                            <a:pt x="93458" y="120286"/>
                            <a:pt x="60143" y="120286"/>
                          </a:cubicBezTo>
                          <a:close/>
                        </a:path>
                      </a:pathLst>
                    </a:custGeom>
                    <a:solidFill>
                      <a:srgbClr val="07636C"/>
                    </a:solidFill>
                    <a:ln w="29460" cap="flat">
                      <a:noFill/>
                      <a:prstDash val="solid"/>
                      <a:miter/>
                    </a:ln>
                  </p:spPr>
                  <p:txBody>
                    <a:bodyPr rtlCol="0" anchor="ctr"/>
                    <a:lstStyle/>
                    <a:p>
                      <a:endParaRPr lang="fr-FR"/>
                    </a:p>
                  </p:txBody>
                </p:sp>
                <p:sp>
                  <p:nvSpPr>
                    <p:cNvPr id="309" name="Forme libre : forme 308">
                      <a:extLst>
                        <a:ext uri="{FF2B5EF4-FFF2-40B4-BE49-F238E27FC236}">
                          <a16:creationId xmlns:a16="http://schemas.microsoft.com/office/drawing/2014/main" id="{89A58FE5-1DF7-8125-E467-72BEA3F44895}"/>
                        </a:ext>
                      </a:extLst>
                    </p:cNvPr>
                    <p:cNvSpPr/>
                    <p:nvPr/>
                  </p:nvSpPr>
                  <p:spPr>
                    <a:xfrm>
                      <a:off x="2129940" y="3762434"/>
                      <a:ext cx="120286" cy="120286"/>
                    </a:xfrm>
                    <a:custGeom>
                      <a:avLst/>
                      <a:gdLst>
                        <a:gd name="connsiteX0" fmla="*/ 60143 w 120286"/>
                        <a:gd name="connsiteY0" fmla="*/ 120287 h 120286"/>
                        <a:gd name="connsiteX1" fmla="*/ 0 w 120286"/>
                        <a:gd name="connsiteY1" fmla="*/ 60143 h 120286"/>
                        <a:gd name="connsiteX2" fmla="*/ 60143 w 120286"/>
                        <a:gd name="connsiteY2" fmla="*/ 0 h 120286"/>
                        <a:gd name="connsiteX3" fmla="*/ 120286 w 120286"/>
                        <a:gd name="connsiteY3" fmla="*/ 60143 h 120286"/>
                        <a:gd name="connsiteX4" fmla="*/ 60143 w 120286"/>
                        <a:gd name="connsiteY4" fmla="*/ 120287 h 120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286" h="120286">
                          <a:moveTo>
                            <a:pt x="60143" y="120287"/>
                          </a:moveTo>
                          <a:cubicBezTo>
                            <a:pt x="27123" y="120287"/>
                            <a:pt x="0" y="93163"/>
                            <a:pt x="0" y="60143"/>
                          </a:cubicBezTo>
                          <a:cubicBezTo>
                            <a:pt x="0" y="27123"/>
                            <a:pt x="27123" y="0"/>
                            <a:pt x="60143" y="0"/>
                          </a:cubicBezTo>
                          <a:cubicBezTo>
                            <a:pt x="93163" y="0"/>
                            <a:pt x="120286" y="27123"/>
                            <a:pt x="120286" y="60143"/>
                          </a:cubicBezTo>
                          <a:cubicBezTo>
                            <a:pt x="120286" y="93458"/>
                            <a:pt x="93163" y="120287"/>
                            <a:pt x="60143" y="120287"/>
                          </a:cubicBezTo>
                          <a:close/>
                        </a:path>
                      </a:pathLst>
                    </a:custGeom>
                    <a:solidFill>
                      <a:srgbClr val="07636C"/>
                    </a:solidFill>
                    <a:ln w="29460" cap="flat">
                      <a:noFill/>
                      <a:prstDash val="solid"/>
                      <a:miter/>
                    </a:ln>
                  </p:spPr>
                  <p:txBody>
                    <a:bodyPr rtlCol="0" anchor="ctr"/>
                    <a:lstStyle/>
                    <a:p>
                      <a:endParaRPr lang="fr-FR"/>
                    </a:p>
                  </p:txBody>
                </p:sp>
                <p:sp>
                  <p:nvSpPr>
                    <p:cNvPr id="310" name="Forme libre : forme 309">
                      <a:extLst>
                        <a:ext uri="{FF2B5EF4-FFF2-40B4-BE49-F238E27FC236}">
                          <a16:creationId xmlns:a16="http://schemas.microsoft.com/office/drawing/2014/main" id="{73B388DA-5210-4A57-8F7D-AADD0751FFF8}"/>
                        </a:ext>
                      </a:extLst>
                    </p:cNvPr>
                    <p:cNvSpPr/>
                    <p:nvPr/>
                  </p:nvSpPr>
                  <p:spPr>
                    <a:xfrm>
                      <a:off x="3026192" y="2866182"/>
                      <a:ext cx="120286" cy="120286"/>
                    </a:xfrm>
                    <a:custGeom>
                      <a:avLst/>
                      <a:gdLst>
                        <a:gd name="connsiteX0" fmla="*/ 60143 w 120286"/>
                        <a:gd name="connsiteY0" fmla="*/ 120286 h 120286"/>
                        <a:gd name="connsiteX1" fmla="*/ 0 w 120286"/>
                        <a:gd name="connsiteY1" fmla="*/ 60143 h 120286"/>
                        <a:gd name="connsiteX2" fmla="*/ 60143 w 120286"/>
                        <a:gd name="connsiteY2" fmla="*/ 0 h 120286"/>
                        <a:gd name="connsiteX3" fmla="*/ 120286 w 120286"/>
                        <a:gd name="connsiteY3" fmla="*/ 60143 h 120286"/>
                        <a:gd name="connsiteX4" fmla="*/ 60143 w 120286"/>
                        <a:gd name="connsiteY4" fmla="*/ 120286 h 120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286" h="120286">
                          <a:moveTo>
                            <a:pt x="60143" y="120286"/>
                          </a:moveTo>
                          <a:cubicBezTo>
                            <a:pt x="27123" y="120286"/>
                            <a:pt x="0" y="93163"/>
                            <a:pt x="0" y="60143"/>
                          </a:cubicBezTo>
                          <a:cubicBezTo>
                            <a:pt x="0" y="27123"/>
                            <a:pt x="27123" y="0"/>
                            <a:pt x="60143" y="0"/>
                          </a:cubicBezTo>
                          <a:cubicBezTo>
                            <a:pt x="93163" y="0"/>
                            <a:pt x="120286" y="27123"/>
                            <a:pt x="120286" y="60143"/>
                          </a:cubicBezTo>
                          <a:cubicBezTo>
                            <a:pt x="120286" y="93163"/>
                            <a:pt x="93163" y="120286"/>
                            <a:pt x="60143" y="120286"/>
                          </a:cubicBezTo>
                          <a:close/>
                        </a:path>
                      </a:pathLst>
                    </a:custGeom>
                    <a:solidFill>
                      <a:srgbClr val="07636C"/>
                    </a:solidFill>
                    <a:ln w="29460" cap="flat">
                      <a:noFill/>
                      <a:prstDash val="solid"/>
                      <a:miter/>
                    </a:ln>
                  </p:spPr>
                  <p:txBody>
                    <a:bodyPr rtlCol="0" anchor="ctr"/>
                    <a:lstStyle/>
                    <a:p>
                      <a:endParaRPr lang="fr-FR"/>
                    </a:p>
                  </p:txBody>
                </p:sp>
              </p:grpSp>
              <p:grpSp>
                <p:nvGrpSpPr>
                  <p:cNvPr id="298" name="Graphique 2">
                    <a:extLst>
                      <a:ext uri="{FF2B5EF4-FFF2-40B4-BE49-F238E27FC236}">
                        <a16:creationId xmlns:a16="http://schemas.microsoft.com/office/drawing/2014/main" id="{7E15D8D3-93F7-62F2-9075-901BB5D6B615}"/>
                      </a:ext>
                    </a:extLst>
                  </p:cNvPr>
                  <p:cNvGrpSpPr/>
                  <p:nvPr/>
                </p:nvGrpSpPr>
                <p:grpSpPr>
                  <a:xfrm>
                    <a:off x="1371663" y="2108200"/>
                    <a:ext cx="1636545" cy="1636545"/>
                    <a:chOff x="1371663" y="2108200"/>
                    <a:chExt cx="1636545" cy="1636545"/>
                  </a:xfrm>
                  <a:solidFill>
                    <a:srgbClr val="0B9392"/>
                  </a:solidFill>
                </p:grpSpPr>
                <p:sp>
                  <p:nvSpPr>
                    <p:cNvPr id="299" name="Forme libre : forme 298">
                      <a:extLst>
                        <a:ext uri="{FF2B5EF4-FFF2-40B4-BE49-F238E27FC236}">
                          <a16:creationId xmlns:a16="http://schemas.microsoft.com/office/drawing/2014/main" id="{9CE52B46-2559-3DE4-ECAA-17C905E443C4}"/>
                        </a:ext>
                      </a:extLst>
                    </p:cNvPr>
                    <p:cNvSpPr/>
                    <p:nvPr/>
                  </p:nvSpPr>
                  <p:spPr>
                    <a:xfrm>
                      <a:off x="1699797" y="2108200"/>
                      <a:ext cx="84318" cy="84318"/>
                    </a:xfrm>
                    <a:custGeom>
                      <a:avLst/>
                      <a:gdLst>
                        <a:gd name="connsiteX0" fmla="*/ 84318 w 84318"/>
                        <a:gd name="connsiteY0" fmla="*/ 42159 h 84318"/>
                        <a:gd name="connsiteX1" fmla="*/ 42159 w 84318"/>
                        <a:gd name="connsiteY1" fmla="*/ 84318 h 84318"/>
                        <a:gd name="connsiteX2" fmla="*/ 0 w 84318"/>
                        <a:gd name="connsiteY2" fmla="*/ 42159 h 84318"/>
                        <a:gd name="connsiteX3" fmla="*/ 42159 w 84318"/>
                        <a:gd name="connsiteY3" fmla="*/ 0 h 84318"/>
                        <a:gd name="connsiteX4" fmla="*/ 84318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8" y="42159"/>
                          </a:moveTo>
                          <a:cubicBezTo>
                            <a:pt x="84318" y="65443"/>
                            <a:pt x="65443" y="84318"/>
                            <a:pt x="42159" y="84318"/>
                          </a:cubicBezTo>
                          <a:cubicBezTo>
                            <a:pt x="18875" y="84318"/>
                            <a:pt x="0" y="65443"/>
                            <a:pt x="0" y="42159"/>
                          </a:cubicBezTo>
                          <a:cubicBezTo>
                            <a:pt x="0" y="18875"/>
                            <a:pt x="18875" y="0"/>
                            <a:pt x="42159" y="0"/>
                          </a:cubicBezTo>
                          <a:cubicBezTo>
                            <a:pt x="65443" y="0"/>
                            <a:pt x="84318" y="18875"/>
                            <a:pt x="84318" y="42159"/>
                          </a:cubicBezTo>
                          <a:close/>
                        </a:path>
                      </a:pathLst>
                    </a:custGeom>
                    <a:solidFill>
                      <a:srgbClr val="0B9392"/>
                    </a:solidFill>
                    <a:ln w="29460" cap="flat">
                      <a:noFill/>
                      <a:prstDash val="solid"/>
                      <a:miter/>
                    </a:ln>
                  </p:spPr>
                  <p:txBody>
                    <a:bodyPr rtlCol="0" anchor="ctr"/>
                    <a:lstStyle/>
                    <a:p>
                      <a:endParaRPr lang="fr-FR"/>
                    </a:p>
                  </p:txBody>
                </p:sp>
                <p:sp>
                  <p:nvSpPr>
                    <p:cNvPr id="300" name="Forme libre : forme 299">
                      <a:extLst>
                        <a:ext uri="{FF2B5EF4-FFF2-40B4-BE49-F238E27FC236}">
                          <a16:creationId xmlns:a16="http://schemas.microsoft.com/office/drawing/2014/main" id="{FC5659D5-7E08-6532-2D37-36F3EEFB5170}"/>
                        </a:ext>
                      </a:extLst>
                    </p:cNvPr>
                    <p:cNvSpPr/>
                    <p:nvPr/>
                  </p:nvSpPr>
                  <p:spPr>
                    <a:xfrm>
                      <a:off x="1371663" y="2436334"/>
                      <a:ext cx="84318" cy="84318"/>
                    </a:xfrm>
                    <a:custGeom>
                      <a:avLst/>
                      <a:gdLst>
                        <a:gd name="connsiteX0" fmla="*/ 84319 w 84318"/>
                        <a:gd name="connsiteY0" fmla="*/ 42159 h 84318"/>
                        <a:gd name="connsiteX1" fmla="*/ 42159 w 84318"/>
                        <a:gd name="connsiteY1" fmla="*/ 84318 h 84318"/>
                        <a:gd name="connsiteX2" fmla="*/ 0 w 84318"/>
                        <a:gd name="connsiteY2" fmla="*/ 42159 h 84318"/>
                        <a:gd name="connsiteX3" fmla="*/ 42159 w 84318"/>
                        <a:gd name="connsiteY3" fmla="*/ 0 h 84318"/>
                        <a:gd name="connsiteX4" fmla="*/ 84319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9" y="42159"/>
                          </a:moveTo>
                          <a:cubicBezTo>
                            <a:pt x="84319" y="65443"/>
                            <a:pt x="65443" y="84318"/>
                            <a:pt x="42159" y="84318"/>
                          </a:cubicBezTo>
                          <a:cubicBezTo>
                            <a:pt x="18875" y="84318"/>
                            <a:pt x="0" y="65443"/>
                            <a:pt x="0" y="42159"/>
                          </a:cubicBezTo>
                          <a:cubicBezTo>
                            <a:pt x="0" y="18875"/>
                            <a:pt x="18875" y="0"/>
                            <a:pt x="42159" y="0"/>
                          </a:cubicBezTo>
                          <a:cubicBezTo>
                            <a:pt x="65443" y="0"/>
                            <a:pt x="84319" y="18875"/>
                            <a:pt x="84319" y="42159"/>
                          </a:cubicBezTo>
                          <a:close/>
                        </a:path>
                      </a:pathLst>
                    </a:custGeom>
                    <a:solidFill>
                      <a:srgbClr val="0B9392"/>
                    </a:solidFill>
                    <a:ln w="29460" cap="flat">
                      <a:noFill/>
                      <a:prstDash val="solid"/>
                      <a:miter/>
                    </a:ln>
                  </p:spPr>
                  <p:txBody>
                    <a:bodyPr rtlCol="0" anchor="ctr"/>
                    <a:lstStyle/>
                    <a:p>
                      <a:endParaRPr lang="fr-FR"/>
                    </a:p>
                  </p:txBody>
                </p:sp>
                <p:sp>
                  <p:nvSpPr>
                    <p:cNvPr id="301" name="Forme libre : forme 300">
                      <a:extLst>
                        <a:ext uri="{FF2B5EF4-FFF2-40B4-BE49-F238E27FC236}">
                          <a16:creationId xmlns:a16="http://schemas.microsoft.com/office/drawing/2014/main" id="{3F189599-9B7A-78A0-1B72-8397555B4688}"/>
                        </a:ext>
                      </a:extLst>
                    </p:cNvPr>
                    <p:cNvSpPr/>
                    <p:nvPr/>
                  </p:nvSpPr>
                  <p:spPr>
                    <a:xfrm>
                      <a:off x="1371663" y="3332292"/>
                      <a:ext cx="84318" cy="84318"/>
                    </a:xfrm>
                    <a:custGeom>
                      <a:avLst/>
                      <a:gdLst>
                        <a:gd name="connsiteX0" fmla="*/ 84319 w 84318"/>
                        <a:gd name="connsiteY0" fmla="*/ 42159 h 84318"/>
                        <a:gd name="connsiteX1" fmla="*/ 42159 w 84318"/>
                        <a:gd name="connsiteY1" fmla="*/ 84319 h 84318"/>
                        <a:gd name="connsiteX2" fmla="*/ 0 w 84318"/>
                        <a:gd name="connsiteY2" fmla="*/ 42159 h 84318"/>
                        <a:gd name="connsiteX3" fmla="*/ 42159 w 84318"/>
                        <a:gd name="connsiteY3" fmla="*/ 0 h 84318"/>
                        <a:gd name="connsiteX4" fmla="*/ 84319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9" y="42159"/>
                          </a:moveTo>
                          <a:cubicBezTo>
                            <a:pt x="84319" y="65443"/>
                            <a:pt x="65443" y="84319"/>
                            <a:pt x="42159" y="84319"/>
                          </a:cubicBezTo>
                          <a:cubicBezTo>
                            <a:pt x="18875" y="84319"/>
                            <a:pt x="0" y="65443"/>
                            <a:pt x="0" y="42159"/>
                          </a:cubicBezTo>
                          <a:cubicBezTo>
                            <a:pt x="0" y="18876"/>
                            <a:pt x="18875" y="0"/>
                            <a:pt x="42159" y="0"/>
                          </a:cubicBezTo>
                          <a:cubicBezTo>
                            <a:pt x="65443" y="0"/>
                            <a:pt x="84319" y="18876"/>
                            <a:pt x="84319" y="42159"/>
                          </a:cubicBezTo>
                          <a:close/>
                        </a:path>
                      </a:pathLst>
                    </a:custGeom>
                    <a:solidFill>
                      <a:srgbClr val="0B9392"/>
                    </a:solidFill>
                    <a:ln w="29460" cap="flat">
                      <a:noFill/>
                      <a:prstDash val="solid"/>
                      <a:miter/>
                    </a:ln>
                  </p:spPr>
                  <p:txBody>
                    <a:bodyPr rtlCol="0" anchor="ctr"/>
                    <a:lstStyle/>
                    <a:p>
                      <a:endParaRPr lang="fr-FR"/>
                    </a:p>
                  </p:txBody>
                </p:sp>
                <p:sp>
                  <p:nvSpPr>
                    <p:cNvPr id="302" name="Forme libre : forme 301">
                      <a:extLst>
                        <a:ext uri="{FF2B5EF4-FFF2-40B4-BE49-F238E27FC236}">
                          <a16:creationId xmlns:a16="http://schemas.microsoft.com/office/drawing/2014/main" id="{88D4AEA2-83EA-7B51-197F-71ECFCAA4C82}"/>
                        </a:ext>
                      </a:extLst>
                    </p:cNvPr>
                    <p:cNvSpPr/>
                    <p:nvPr/>
                  </p:nvSpPr>
                  <p:spPr>
                    <a:xfrm>
                      <a:off x="1699797" y="3660426"/>
                      <a:ext cx="84318" cy="84318"/>
                    </a:xfrm>
                    <a:custGeom>
                      <a:avLst/>
                      <a:gdLst>
                        <a:gd name="connsiteX0" fmla="*/ 84318 w 84318"/>
                        <a:gd name="connsiteY0" fmla="*/ 42159 h 84318"/>
                        <a:gd name="connsiteX1" fmla="*/ 42159 w 84318"/>
                        <a:gd name="connsiteY1" fmla="*/ 84319 h 84318"/>
                        <a:gd name="connsiteX2" fmla="*/ 0 w 84318"/>
                        <a:gd name="connsiteY2" fmla="*/ 42159 h 84318"/>
                        <a:gd name="connsiteX3" fmla="*/ 42159 w 84318"/>
                        <a:gd name="connsiteY3" fmla="*/ 0 h 84318"/>
                        <a:gd name="connsiteX4" fmla="*/ 84318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8" y="42159"/>
                          </a:moveTo>
                          <a:cubicBezTo>
                            <a:pt x="84318" y="65443"/>
                            <a:pt x="65443" y="84319"/>
                            <a:pt x="42159" y="84319"/>
                          </a:cubicBezTo>
                          <a:cubicBezTo>
                            <a:pt x="18875" y="84319"/>
                            <a:pt x="0" y="65443"/>
                            <a:pt x="0" y="42159"/>
                          </a:cubicBezTo>
                          <a:cubicBezTo>
                            <a:pt x="0" y="18875"/>
                            <a:pt x="18875" y="0"/>
                            <a:pt x="42159" y="0"/>
                          </a:cubicBezTo>
                          <a:cubicBezTo>
                            <a:pt x="65443" y="0"/>
                            <a:pt x="84318" y="18875"/>
                            <a:pt x="84318" y="42159"/>
                          </a:cubicBezTo>
                          <a:close/>
                        </a:path>
                      </a:pathLst>
                    </a:custGeom>
                    <a:solidFill>
                      <a:srgbClr val="0B9392"/>
                    </a:solidFill>
                    <a:ln w="29460" cap="flat">
                      <a:noFill/>
                      <a:prstDash val="solid"/>
                      <a:miter/>
                    </a:ln>
                  </p:spPr>
                  <p:txBody>
                    <a:bodyPr rtlCol="0" anchor="ctr"/>
                    <a:lstStyle/>
                    <a:p>
                      <a:endParaRPr lang="fr-FR"/>
                    </a:p>
                  </p:txBody>
                </p:sp>
                <p:sp>
                  <p:nvSpPr>
                    <p:cNvPr id="303" name="Forme libre : forme 302">
                      <a:extLst>
                        <a:ext uri="{FF2B5EF4-FFF2-40B4-BE49-F238E27FC236}">
                          <a16:creationId xmlns:a16="http://schemas.microsoft.com/office/drawing/2014/main" id="{4AF4B25B-8825-75C7-305C-8EF483EC1D8F}"/>
                        </a:ext>
                      </a:extLst>
                    </p:cNvPr>
                    <p:cNvSpPr/>
                    <p:nvPr/>
                  </p:nvSpPr>
                  <p:spPr>
                    <a:xfrm>
                      <a:off x="2596050" y="3660426"/>
                      <a:ext cx="84318" cy="84318"/>
                    </a:xfrm>
                    <a:custGeom>
                      <a:avLst/>
                      <a:gdLst>
                        <a:gd name="connsiteX0" fmla="*/ 84319 w 84318"/>
                        <a:gd name="connsiteY0" fmla="*/ 42159 h 84318"/>
                        <a:gd name="connsiteX1" fmla="*/ 42159 w 84318"/>
                        <a:gd name="connsiteY1" fmla="*/ 84319 h 84318"/>
                        <a:gd name="connsiteX2" fmla="*/ 0 w 84318"/>
                        <a:gd name="connsiteY2" fmla="*/ 42159 h 84318"/>
                        <a:gd name="connsiteX3" fmla="*/ 42159 w 84318"/>
                        <a:gd name="connsiteY3" fmla="*/ 0 h 84318"/>
                        <a:gd name="connsiteX4" fmla="*/ 84319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9" y="42159"/>
                          </a:moveTo>
                          <a:cubicBezTo>
                            <a:pt x="84319" y="65443"/>
                            <a:pt x="65443" y="84319"/>
                            <a:pt x="42159" y="84319"/>
                          </a:cubicBezTo>
                          <a:cubicBezTo>
                            <a:pt x="18875" y="84319"/>
                            <a:pt x="0" y="65443"/>
                            <a:pt x="0" y="42159"/>
                          </a:cubicBezTo>
                          <a:cubicBezTo>
                            <a:pt x="0" y="18875"/>
                            <a:pt x="18875" y="0"/>
                            <a:pt x="42159" y="0"/>
                          </a:cubicBezTo>
                          <a:cubicBezTo>
                            <a:pt x="65443" y="0"/>
                            <a:pt x="84319" y="18875"/>
                            <a:pt x="84319" y="42159"/>
                          </a:cubicBezTo>
                          <a:close/>
                        </a:path>
                      </a:pathLst>
                    </a:custGeom>
                    <a:solidFill>
                      <a:srgbClr val="0B9392"/>
                    </a:solidFill>
                    <a:ln w="29460" cap="flat">
                      <a:noFill/>
                      <a:prstDash val="solid"/>
                      <a:miter/>
                    </a:ln>
                  </p:spPr>
                  <p:txBody>
                    <a:bodyPr rtlCol="0" anchor="ctr"/>
                    <a:lstStyle/>
                    <a:p>
                      <a:endParaRPr lang="fr-FR"/>
                    </a:p>
                  </p:txBody>
                </p:sp>
                <p:sp>
                  <p:nvSpPr>
                    <p:cNvPr id="304" name="Forme libre : forme 303">
                      <a:extLst>
                        <a:ext uri="{FF2B5EF4-FFF2-40B4-BE49-F238E27FC236}">
                          <a16:creationId xmlns:a16="http://schemas.microsoft.com/office/drawing/2014/main" id="{1C22C084-A4CF-AD0A-5923-1A3012AB4727}"/>
                        </a:ext>
                      </a:extLst>
                    </p:cNvPr>
                    <p:cNvSpPr/>
                    <p:nvPr/>
                  </p:nvSpPr>
                  <p:spPr>
                    <a:xfrm>
                      <a:off x="2923890" y="3332292"/>
                      <a:ext cx="84318" cy="84318"/>
                    </a:xfrm>
                    <a:custGeom>
                      <a:avLst/>
                      <a:gdLst>
                        <a:gd name="connsiteX0" fmla="*/ 84319 w 84318"/>
                        <a:gd name="connsiteY0" fmla="*/ 42159 h 84318"/>
                        <a:gd name="connsiteX1" fmla="*/ 42159 w 84318"/>
                        <a:gd name="connsiteY1" fmla="*/ 84319 h 84318"/>
                        <a:gd name="connsiteX2" fmla="*/ 0 w 84318"/>
                        <a:gd name="connsiteY2" fmla="*/ 42159 h 84318"/>
                        <a:gd name="connsiteX3" fmla="*/ 42159 w 84318"/>
                        <a:gd name="connsiteY3" fmla="*/ 0 h 84318"/>
                        <a:gd name="connsiteX4" fmla="*/ 84319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9" y="42159"/>
                          </a:moveTo>
                          <a:cubicBezTo>
                            <a:pt x="84319" y="65443"/>
                            <a:pt x="65443" y="84319"/>
                            <a:pt x="42159" y="84319"/>
                          </a:cubicBezTo>
                          <a:cubicBezTo>
                            <a:pt x="18876" y="84319"/>
                            <a:pt x="0" y="65443"/>
                            <a:pt x="0" y="42159"/>
                          </a:cubicBezTo>
                          <a:cubicBezTo>
                            <a:pt x="0" y="18876"/>
                            <a:pt x="18876" y="0"/>
                            <a:pt x="42159" y="0"/>
                          </a:cubicBezTo>
                          <a:cubicBezTo>
                            <a:pt x="65443" y="0"/>
                            <a:pt x="84319" y="18876"/>
                            <a:pt x="84319" y="42159"/>
                          </a:cubicBezTo>
                          <a:close/>
                        </a:path>
                      </a:pathLst>
                    </a:custGeom>
                    <a:solidFill>
                      <a:srgbClr val="0B9392"/>
                    </a:solidFill>
                    <a:ln w="29460" cap="flat">
                      <a:noFill/>
                      <a:prstDash val="solid"/>
                      <a:miter/>
                    </a:ln>
                  </p:spPr>
                  <p:txBody>
                    <a:bodyPr rtlCol="0" anchor="ctr"/>
                    <a:lstStyle/>
                    <a:p>
                      <a:endParaRPr lang="fr-FR"/>
                    </a:p>
                  </p:txBody>
                </p:sp>
                <p:sp>
                  <p:nvSpPr>
                    <p:cNvPr id="305" name="Forme libre : forme 304">
                      <a:extLst>
                        <a:ext uri="{FF2B5EF4-FFF2-40B4-BE49-F238E27FC236}">
                          <a16:creationId xmlns:a16="http://schemas.microsoft.com/office/drawing/2014/main" id="{4DAF6B60-CED5-9AC6-61BB-A6323996A71A}"/>
                        </a:ext>
                      </a:extLst>
                    </p:cNvPr>
                    <p:cNvSpPr/>
                    <p:nvPr/>
                  </p:nvSpPr>
                  <p:spPr>
                    <a:xfrm>
                      <a:off x="2923890" y="2436334"/>
                      <a:ext cx="84318" cy="84318"/>
                    </a:xfrm>
                    <a:custGeom>
                      <a:avLst/>
                      <a:gdLst>
                        <a:gd name="connsiteX0" fmla="*/ 84319 w 84318"/>
                        <a:gd name="connsiteY0" fmla="*/ 42159 h 84318"/>
                        <a:gd name="connsiteX1" fmla="*/ 42159 w 84318"/>
                        <a:gd name="connsiteY1" fmla="*/ 84318 h 84318"/>
                        <a:gd name="connsiteX2" fmla="*/ 0 w 84318"/>
                        <a:gd name="connsiteY2" fmla="*/ 42159 h 84318"/>
                        <a:gd name="connsiteX3" fmla="*/ 42159 w 84318"/>
                        <a:gd name="connsiteY3" fmla="*/ 0 h 84318"/>
                        <a:gd name="connsiteX4" fmla="*/ 84319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9" y="42159"/>
                          </a:moveTo>
                          <a:cubicBezTo>
                            <a:pt x="84319" y="65443"/>
                            <a:pt x="65443" y="84318"/>
                            <a:pt x="42159" y="84318"/>
                          </a:cubicBezTo>
                          <a:cubicBezTo>
                            <a:pt x="18876" y="84318"/>
                            <a:pt x="0" y="65443"/>
                            <a:pt x="0" y="42159"/>
                          </a:cubicBezTo>
                          <a:cubicBezTo>
                            <a:pt x="0" y="18875"/>
                            <a:pt x="18876" y="0"/>
                            <a:pt x="42159" y="0"/>
                          </a:cubicBezTo>
                          <a:cubicBezTo>
                            <a:pt x="65443" y="0"/>
                            <a:pt x="84319" y="18875"/>
                            <a:pt x="84319" y="42159"/>
                          </a:cubicBezTo>
                          <a:close/>
                        </a:path>
                      </a:pathLst>
                    </a:custGeom>
                    <a:solidFill>
                      <a:srgbClr val="0B9392"/>
                    </a:solidFill>
                    <a:ln w="29460" cap="flat">
                      <a:noFill/>
                      <a:prstDash val="solid"/>
                      <a:miter/>
                    </a:ln>
                  </p:spPr>
                  <p:txBody>
                    <a:bodyPr rtlCol="0" anchor="ctr"/>
                    <a:lstStyle/>
                    <a:p>
                      <a:endParaRPr lang="fr-FR"/>
                    </a:p>
                  </p:txBody>
                </p:sp>
                <p:sp>
                  <p:nvSpPr>
                    <p:cNvPr id="306" name="Forme libre : forme 305">
                      <a:extLst>
                        <a:ext uri="{FF2B5EF4-FFF2-40B4-BE49-F238E27FC236}">
                          <a16:creationId xmlns:a16="http://schemas.microsoft.com/office/drawing/2014/main" id="{9AF6C6DF-A7C2-9116-6D8D-3693FE24DC1C}"/>
                        </a:ext>
                      </a:extLst>
                    </p:cNvPr>
                    <p:cNvSpPr/>
                    <p:nvPr/>
                  </p:nvSpPr>
                  <p:spPr>
                    <a:xfrm>
                      <a:off x="2596050" y="2108200"/>
                      <a:ext cx="84318" cy="84318"/>
                    </a:xfrm>
                    <a:custGeom>
                      <a:avLst/>
                      <a:gdLst>
                        <a:gd name="connsiteX0" fmla="*/ 84319 w 84318"/>
                        <a:gd name="connsiteY0" fmla="*/ 42159 h 84318"/>
                        <a:gd name="connsiteX1" fmla="*/ 42159 w 84318"/>
                        <a:gd name="connsiteY1" fmla="*/ 84318 h 84318"/>
                        <a:gd name="connsiteX2" fmla="*/ 0 w 84318"/>
                        <a:gd name="connsiteY2" fmla="*/ 42159 h 84318"/>
                        <a:gd name="connsiteX3" fmla="*/ 42159 w 84318"/>
                        <a:gd name="connsiteY3" fmla="*/ 0 h 84318"/>
                        <a:gd name="connsiteX4" fmla="*/ 84319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9" y="42159"/>
                          </a:moveTo>
                          <a:cubicBezTo>
                            <a:pt x="84319" y="65443"/>
                            <a:pt x="65443" y="84318"/>
                            <a:pt x="42159" y="84318"/>
                          </a:cubicBezTo>
                          <a:cubicBezTo>
                            <a:pt x="18875" y="84318"/>
                            <a:pt x="0" y="65443"/>
                            <a:pt x="0" y="42159"/>
                          </a:cubicBezTo>
                          <a:cubicBezTo>
                            <a:pt x="0" y="18875"/>
                            <a:pt x="18875" y="0"/>
                            <a:pt x="42159" y="0"/>
                          </a:cubicBezTo>
                          <a:cubicBezTo>
                            <a:pt x="65443" y="0"/>
                            <a:pt x="84319" y="18875"/>
                            <a:pt x="84319" y="42159"/>
                          </a:cubicBezTo>
                          <a:close/>
                        </a:path>
                      </a:pathLst>
                    </a:custGeom>
                    <a:solidFill>
                      <a:srgbClr val="0B9392"/>
                    </a:solidFill>
                    <a:ln w="29460" cap="flat">
                      <a:noFill/>
                      <a:prstDash val="solid"/>
                      <a:miter/>
                    </a:ln>
                  </p:spPr>
                  <p:txBody>
                    <a:bodyPr rtlCol="0" anchor="ctr"/>
                    <a:lstStyle/>
                    <a:p>
                      <a:endParaRPr lang="fr-FR"/>
                    </a:p>
                  </p:txBody>
                </p:sp>
              </p:grpSp>
            </p:grpSp>
            <p:sp>
              <p:nvSpPr>
                <p:cNvPr id="288" name="ZoneTexte 287">
                  <a:extLst>
                    <a:ext uri="{FF2B5EF4-FFF2-40B4-BE49-F238E27FC236}">
                      <a16:creationId xmlns:a16="http://schemas.microsoft.com/office/drawing/2014/main" id="{F765DF85-3BF8-21D9-47AA-696DBFB96588}"/>
                    </a:ext>
                  </a:extLst>
                </p:cNvPr>
                <p:cNvSpPr txBox="1"/>
                <p:nvPr/>
              </p:nvSpPr>
              <p:spPr>
                <a:xfrm>
                  <a:off x="1352457" y="4717682"/>
                  <a:ext cx="406114" cy="338554"/>
                </a:xfrm>
                <a:prstGeom prst="rect">
                  <a:avLst/>
                </a:prstGeom>
                <a:noFill/>
              </p:spPr>
              <p:txBody>
                <a:bodyPr wrap="square" rtlCol="0">
                  <a:spAutoFit/>
                </a:bodyPr>
                <a:lstStyle/>
                <a:p>
                  <a:pPr algn="ctr" rtl="1"/>
                  <a:r>
                    <a:rPr lang="ar-MA" sz="1600" b="1" dirty="0">
                      <a:solidFill>
                        <a:srgbClr val="005664"/>
                      </a:solidFill>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rPr>
                    <a:t>05</a:t>
                  </a:r>
                  <a:endParaRPr lang="fr-MA" sz="1600" b="1" dirty="0">
                    <a:solidFill>
                      <a:srgbClr val="005664"/>
                    </a:solidFill>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endParaRPr>
                </a:p>
              </p:txBody>
            </p:sp>
            <p:sp>
              <p:nvSpPr>
                <p:cNvPr id="289" name="ZoneTexte 288">
                  <a:extLst>
                    <a:ext uri="{FF2B5EF4-FFF2-40B4-BE49-F238E27FC236}">
                      <a16:creationId xmlns:a16="http://schemas.microsoft.com/office/drawing/2014/main" id="{A1EF37C6-5DF2-A89F-D10B-F76C2A492CA1}"/>
                    </a:ext>
                  </a:extLst>
                </p:cNvPr>
                <p:cNvSpPr txBox="1"/>
                <p:nvPr/>
              </p:nvSpPr>
              <p:spPr>
                <a:xfrm>
                  <a:off x="1242630" y="5074017"/>
                  <a:ext cx="625769" cy="369332"/>
                </a:xfrm>
                <a:prstGeom prst="rect">
                  <a:avLst/>
                </a:prstGeom>
                <a:noFill/>
              </p:spPr>
              <p:txBody>
                <a:bodyPr wrap="square" rtlCol="0">
                  <a:spAutoFit/>
                </a:bodyPr>
                <a:lstStyle/>
                <a:p>
                  <a:pPr algn="ctr" rtl="1"/>
                  <a:r>
                    <a:rPr lang="ar-MA" dirty="0">
                      <a:solidFill>
                        <a:srgbClr val="005664"/>
                      </a:solidFill>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rPr>
                    <a:t>دقيقة</a:t>
                  </a:r>
                  <a:endParaRPr lang="fr-MA" dirty="0">
                    <a:solidFill>
                      <a:srgbClr val="005664"/>
                    </a:solidFill>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endParaRPr>
                </a:p>
              </p:txBody>
            </p:sp>
          </p:grpSp>
        </p:grpSp>
        <p:sp>
          <p:nvSpPr>
            <p:cNvPr id="283" name="Oval 86">
              <a:extLst>
                <a:ext uri="{FF2B5EF4-FFF2-40B4-BE49-F238E27FC236}">
                  <a16:creationId xmlns:a16="http://schemas.microsoft.com/office/drawing/2014/main" id="{A8A6A0A6-742F-C68D-9B02-9A879194C173}"/>
                </a:ext>
              </a:extLst>
            </p:cNvPr>
            <p:cNvSpPr/>
            <p:nvPr/>
          </p:nvSpPr>
          <p:spPr>
            <a:xfrm flipH="1">
              <a:off x="4363660" y="4972297"/>
              <a:ext cx="3343038" cy="376435"/>
            </a:xfrm>
            <a:prstGeom prst="roundRect">
              <a:avLst>
                <a:gd name="adj" fmla="val 50000"/>
              </a:avLst>
            </a:prstGeom>
            <a:solidFill>
              <a:srgbClr val="005664"/>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rPr>
                <a:t> معجم (تذكير) </a:t>
              </a:r>
            </a:p>
          </p:txBody>
        </p:sp>
        <p:sp>
          <p:nvSpPr>
            <p:cNvPr id="284" name="ZoneTexte 283">
              <a:extLst>
                <a:ext uri="{FF2B5EF4-FFF2-40B4-BE49-F238E27FC236}">
                  <a16:creationId xmlns:a16="http://schemas.microsoft.com/office/drawing/2014/main" id="{D28BA619-A80E-C180-4B74-B6360FFF811D}"/>
                </a:ext>
              </a:extLst>
            </p:cNvPr>
            <p:cNvSpPr txBox="1"/>
            <p:nvPr/>
          </p:nvSpPr>
          <p:spPr>
            <a:xfrm>
              <a:off x="2320829" y="5457581"/>
              <a:ext cx="5230417" cy="707886"/>
            </a:xfrm>
            <a:prstGeom prst="rect">
              <a:avLst/>
            </a:prstGeom>
            <a:noFill/>
          </p:spPr>
          <p:txBody>
            <a:bodyPr wrap="square" rtlCol="0">
              <a:spAutoFit/>
            </a:bodyPr>
            <a:lstStyle/>
            <a:p>
              <a:pPr marL="342900" indent="-342900" algn="r" rtl="1">
                <a:buClr>
                  <a:srgbClr val="106585"/>
                </a:buClr>
                <a:buFont typeface="Arial" panose="020B0604020202020204" pitchFamily="34" charset="0"/>
                <a:buChar char="•"/>
              </a:pPr>
              <a:r>
                <a:rPr kumimoji="0" lang="ar-MA" sz="2000" b="1" i="0" u="none" strike="noStrike" kern="1200" cap="none" spc="0" normalizeH="0" baseline="0" noProof="0" dirty="0">
                  <a:ln>
                    <a:noFill/>
                  </a:ln>
                  <a:effectLst/>
                  <a:uLnTx/>
                  <a:uFillTx/>
                  <a:latin typeface="Microsoft Uighur" panose="02000000000000000000" pitchFamily="2" charset="-78"/>
                  <a:cs typeface="Microsoft Uighur" panose="02000000000000000000" pitchFamily="2" charset="-78"/>
                </a:rPr>
                <a:t>مرافق المدرسة:</a:t>
              </a:r>
            </a:p>
            <a:p>
              <a:pPr algn="r" rtl="1">
                <a:buClr>
                  <a:srgbClr val="106585"/>
                </a:buClr>
              </a:pPr>
              <a:r>
                <a:rPr kumimoji="0" lang="ar-MA" sz="2000" b="1" i="0" u="none" strike="noStrike" kern="1200" cap="none" spc="0" normalizeH="0" baseline="0" noProof="0" dirty="0">
                  <a:ln>
                    <a:noFill/>
                  </a:ln>
                  <a:effectLst/>
                  <a:uLnTx/>
                  <a:uFillTx/>
                  <a:latin typeface="Microsoft Uighur" panose="02000000000000000000" pitchFamily="2" charset="-78"/>
                  <a:cs typeface="Microsoft Uighur" panose="02000000000000000000" pitchFamily="2" charset="-78"/>
                </a:rPr>
                <a:t>ساحة  – قاعة الدرس  – مكتب المدير  – مكتبة  – مسرح – حديقة المدرسة </a:t>
              </a:r>
            </a:p>
          </p:txBody>
        </p:sp>
      </p:grpSp>
      <p:grpSp>
        <p:nvGrpSpPr>
          <p:cNvPr id="333" name="Groupe 332">
            <a:extLst>
              <a:ext uri="{FF2B5EF4-FFF2-40B4-BE49-F238E27FC236}">
                <a16:creationId xmlns:a16="http://schemas.microsoft.com/office/drawing/2014/main" id="{33F3BEAB-57A2-BD84-4196-6892EFC0EB28}"/>
              </a:ext>
            </a:extLst>
          </p:cNvPr>
          <p:cNvGrpSpPr/>
          <p:nvPr/>
        </p:nvGrpSpPr>
        <p:grpSpPr>
          <a:xfrm>
            <a:off x="866395" y="985327"/>
            <a:ext cx="7225973" cy="1265277"/>
            <a:chOff x="866395" y="4956115"/>
            <a:chExt cx="7225973" cy="1265277"/>
          </a:xfrm>
        </p:grpSpPr>
        <p:sp>
          <p:nvSpPr>
            <p:cNvPr id="334" name="Rectangle : coins arrondis 18 - 2">
              <a:extLst>
                <a:ext uri="{FF2B5EF4-FFF2-40B4-BE49-F238E27FC236}">
                  <a16:creationId xmlns:a16="http://schemas.microsoft.com/office/drawing/2014/main" id="{AC8F2BE5-9680-A1A1-F86B-DE9E35540432}"/>
                </a:ext>
              </a:extLst>
            </p:cNvPr>
            <p:cNvSpPr/>
            <p:nvPr/>
          </p:nvSpPr>
          <p:spPr>
            <a:xfrm flipH="1">
              <a:off x="2234460" y="5124124"/>
              <a:ext cx="5808088" cy="1097268"/>
            </a:xfrm>
            <a:prstGeom prst="roundRect">
              <a:avLst>
                <a:gd name="adj" fmla="val 9181"/>
              </a:avLst>
            </a:prstGeom>
            <a:solidFill>
              <a:srgbClr val="D6E9EA"/>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spcBef>
                  <a:spcPts val="0"/>
                </a:spcBef>
                <a:buClrTx/>
                <a:buSzTx/>
                <a:buFontTx/>
                <a:buNone/>
                <a:tabLst/>
                <a:defRPr/>
              </a:pPr>
              <a:endParaRPr kumimoji="0" lang="fr-FR" sz="1050" b="0"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endParaRPr>
            </a:p>
          </p:txBody>
        </p:sp>
        <p:sp>
          <p:nvSpPr>
            <p:cNvPr id="335" name="Oval 86">
              <a:extLst>
                <a:ext uri="{FF2B5EF4-FFF2-40B4-BE49-F238E27FC236}">
                  <a16:creationId xmlns:a16="http://schemas.microsoft.com/office/drawing/2014/main" id="{5F74E712-9513-DB62-A27B-8D5F80EC7A3C}"/>
                </a:ext>
              </a:extLst>
            </p:cNvPr>
            <p:cNvSpPr/>
            <p:nvPr/>
          </p:nvSpPr>
          <p:spPr>
            <a:xfrm flipH="1">
              <a:off x="7732368" y="4956115"/>
              <a:ext cx="360000" cy="360000"/>
            </a:xfrm>
            <a:prstGeom prst="ellipse">
              <a:avLst/>
            </a:prstGeom>
            <a:solidFill>
              <a:srgbClr val="005664"/>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spcBef>
                  <a:spcPts val="0"/>
                </a:spcBef>
                <a:buClrTx/>
                <a:buSzTx/>
                <a:buFontTx/>
                <a:buNone/>
                <a:tabLst/>
                <a:defRPr/>
              </a:pPr>
              <a:r>
                <a:rPr lang="fr-FR" sz="2000" b="1" dirty="0">
                  <a:solidFill>
                    <a:prstClr val="white"/>
                  </a:solidFill>
                  <a:latin typeface="Microsoft Uighur" panose="02000000000000000000" pitchFamily="2" charset="-78"/>
                  <a:cs typeface="Microsoft Uighur" panose="02000000000000000000" pitchFamily="2" charset="-78"/>
                </a:rPr>
                <a:t>1</a:t>
              </a:r>
              <a:endParaRPr kumimoji="0" lang="en-US" sz="20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endParaRPr>
            </a:p>
          </p:txBody>
        </p:sp>
        <p:grpSp>
          <p:nvGrpSpPr>
            <p:cNvPr id="336" name="Groupe 335">
              <a:extLst>
                <a:ext uri="{FF2B5EF4-FFF2-40B4-BE49-F238E27FC236}">
                  <a16:creationId xmlns:a16="http://schemas.microsoft.com/office/drawing/2014/main" id="{A80B5ED7-A0D8-30A8-3251-3BB3B59BD8D7}"/>
                </a:ext>
              </a:extLst>
            </p:cNvPr>
            <p:cNvGrpSpPr/>
            <p:nvPr/>
          </p:nvGrpSpPr>
          <p:grpSpPr>
            <a:xfrm>
              <a:off x="866395" y="5146743"/>
              <a:ext cx="1275859" cy="1069485"/>
              <a:chOff x="866395" y="5146743"/>
              <a:chExt cx="1275859" cy="1069485"/>
            </a:xfrm>
          </p:grpSpPr>
          <p:sp>
            <p:nvSpPr>
              <p:cNvPr id="339" name="Rectangle : coins arrondis 18 - 2">
                <a:extLst>
                  <a:ext uri="{FF2B5EF4-FFF2-40B4-BE49-F238E27FC236}">
                    <a16:creationId xmlns:a16="http://schemas.microsoft.com/office/drawing/2014/main" id="{2B547763-E0B0-C334-6ECE-BD3CA578AFC1}"/>
                  </a:ext>
                </a:extLst>
              </p:cNvPr>
              <p:cNvSpPr/>
              <p:nvPr/>
            </p:nvSpPr>
            <p:spPr>
              <a:xfrm flipH="1">
                <a:off x="866395" y="5146743"/>
                <a:ext cx="1275859" cy="1069485"/>
              </a:xfrm>
              <a:prstGeom prst="roundRect">
                <a:avLst>
                  <a:gd name="adj" fmla="val 14957"/>
                </a:avLst>
              </a:prstGeom>
              <a:solidFill>
                <a:schemeClr val="bg1"/>
              </a:solidFill>
              <a:ln>
                <a:solidFill>
                  <a:schemeClr val="bg1">
                    <a:lumMod val="85000"/>
                  </a:schemeClr>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spcBef>
                    <a:spcPts val="0"/>
                  </a:spcBef>
                  <a:buClrTx/>
                  <a:buSzTx/>
                  <a:buFontTx/>
                  <a:buNone/>
                  <a:tabLst/>
                  <a:defRPr/>
                </a:pPr>
                <a:endParaRPr kumimoji="0" lang="fr-FR" sz="1050" b="0"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endParaRPr>
              </a:p>
            </p:txBody>
          </p:sp>
          <p:grpSp>
            <p:nvGrpSpPr>
              <p:cNvPr id="340" name="Groupe 339">
                <a:extLst>
                  <a:ext uri="{FF2B5EF4-FFF2-40B4-BE49-F238E27FC236}">
                    <a16:creationId xmlns:a16="http://schemas.microsoft.com/office/drawing/2014/main" id="{39F6BCC9-88DB-72FC-D65A-F7DD96921AB8}"/>
                  </a:ext>
                </a:extLst>
              </p:cNvPr>
              <p:cNvGrpSpPr/>
              <p:nvPr/>
            </p:nvGrpSpPr>
            <p:grpSpPr>
              <a:xfrm>
                <a:off x="1191440" y="5323505"/>
                <a:ext cx="625769" cy="765681"/>
                <a:chOff x="1242630" y="4677668"/>
                <a:chExt cx="625769" cy="765681"/>
              </a:xfrm>
            </p:grpSpPr>
            <p:grpSp>
              <p:nvGrpSpPr>
                <p:cNvPr id="341" name="Graphique 2">
                  <a:extLst>
                    <a:ext uri="{FF2B5EF4-FFF2-40B4-BE49-F238E27FC236}">
                      <a16:creationId xmlns:a16="http://schemas.microsoft.com/office/drawing/2014/main" id="{4B179524-1941-D341-C13A-AD811574358C}"/>
                    </a:ext>
                  </a:extLst>
                </p:cNvPr>
                <p:cNvGrpSpPr/>
                <p:nvPr/>
              </p:nvGrpSpPr>
              <p:grpSpPr>
                <a:xfrm flipH="1">
                  <a:off x="1395728" y="4677668"/>
                  <a:ext cx="319573" cy="383989"/>
                  <a:chOff x="981026" y="1344834"/>
                  <a:chExt cx="2418112" cy="2905527"/>
                </a:xfrm>
              </p:grpSpPr>
              <p:grpSp>
                <p:nvGrpSpPr>
                  <p:cNvPr id="344" name="Graphique 2">
                    <a:extLst>
                      <a:ext uri="{FF2B5EF4-FFF2-40B4-BE49-F238E27FC236}">
                        <a16:creationId xmlns:a16="http://schemas.microsoft.com/office/drawing/2014/main" id="{D760B131-1D79-D486-58ED-60ECC4E32B3C}"/>
                      </a:ext>
                    </a:extLst>
                  </p:cNvPr>
                  <p:cNvGrpSpPr/>
                  <p:nvPr/>
                </p:nvGrpSpPr>
                <p:grpSpPr>
                  <a:xfrm>
                    <a:off x="1098817" y="1344834"/>
                    <a:ext cx="2184485" cy="887190"/>
                    <a:chOff x="1098817" y="1344834"/>
                    <a:chExt cx="2184485" cy="887190"/>
                  </a:xfrm>
                </p:grpSpPr>
                <p:grpSp>
                  <p:nvGrpSpPr>
                    <p:cNvPr id="371" name="Graphique 2">
                      <a:extLst>
                        <a:ext uri="{FF2B5EF4-FFF2-40B4-BE49-F238E27FC236}">
                          <a16:creationId xmlns:a16="http://schemas.microsoft.com/office/drawing/2014/main" id="{E2999DE0-FC59-8479-DE9E-00FE4DBB032F}"/>
                        </a:ext>
                      </a:extLst>
                    </p:cNvPr>
                    <p:cNvGrpSpPr/>
                    <p:nvPr/>
                  </p:nvGrpSpPr>
                  <p:grpSpPr>
                    <a:xfrm>
                      <a:off x="1098817" y="1344834"/>
                      <a:ext cx="770041" cy="887190"/>
                      <a:chOff x="1098817" y="1344834"/>
                      <a:chExt cx="770041" cy="887190"/>
                    </a:xfrm>
                  </p:grpSpPr>
                  <p:grpSp>
                    <p:nvGrpSpPr>
                      <p:cNvPr id="380" name="Graphique 2">
                        <a:extLst>
                          <a:ext uri="{FF2B5EF4-FFF2-40B4-BE49-F238E27FC236}">
                            <a16:creationId xmlns:a16="http://schemas.microsoft.com/office/drawing/2014/main" id="{CE47B3C6-D5B9-8E4E-4986-BC68B17A4BD6}"/>
                          </a:ext>
                        </a:extLst>
                      </p:cNvPr>
                      <p:cNvGrpSpPr/>
                      <p:nvPr/>
                    </p:nvGrpSpPr>
                    <p:grpSpPr>
                      <a:xfrm>
                        <a:off x="1098817" y="1344834"/>
                        <a:ext cx="770041" cy="613581"/>
                        <a:chOff x="1098817" y="1344834"/>
                        <a:chExt cx="770041" cy="613581"/>
                      </a:xfrm>
                    </p:grpSpPr>
                    <p:sp>
                      <p:nvSpPr>
                        <p:cNvPr id="384" name="Forme libre : forme 383">
                          <a:extLst>
                            <a:ext uri="{FF2B5EF4-FFF2-40B4-BE49-F238E27FC236}">
                              <a16:creationId xmlns:a16="http://schemas.microsoft.com/office/drawing/2014/main" id="{F23FD45C-273C-B73E-8419-AD236475F50E}"/>
                            </a:ext>
                          </a:extLst>
                        </p:cNvPr>
                        <p:cNvSpPr/>
                        <p:nvPr/>
                      </p:nvSpPr>
                      <p:spPr>
                        <a:xfrm>
                          <a:off x="1098817" y="1344834"/>
                          <a:ext cx="736597" cy="555518"/>
                        </a:xfrm>
                        <a:custGeom>
                          <a:avLst/>
                          <a:gdLst>
                            <a:gd name="connsiteX0" fmla="*/ 219483 w 736597"/>
                            <a:gd name="connsiteY0" fmla="*/ 62874 h 555518"/>
                            <a:gd name="connsiteX1" fmla="*/ 38464 w 736597"/>
                            <a:gd name="connsiteY1" fmla="*/ 555518 h 555518"/>
                            <a:gd name="connsiteX2" fmla="*/ 736597 w 736597"/>
                            <a:gd name="connsiteY2" fmla="*/ 152499 h 555518"/>
                            <a:gd name="connsiteX3" fmla="*/ 219483 w 736597"/>
                            <a:gd name="connsiteY3" fmla="*/ 62874 h 555518"/>
                          </a:gdLst>
                          <a:ahLst/>
                          <a:cxnLst>
                            <a:cxn ang="0">
                              <a:pos x="connsiteX0" y="connsiteY0"/>
                            </a:cxn>
                            <a:cxn ang="0">
                              <a:pos x="connsiteX1" y="connsiteY1"/>
                            </a:cxn>
                            <a:cxn ang="0">
                              <a:pos x="connsiteX2" y="connsiteY2"/>
                            </a:cxn>
                            <a:cxn ang="0">
                              <a:pos x="connsiteX3" y="connsiteY3"/>
                            </a:cxn>
                          </a:cxnLst>
                          <a:rect l="l" t="t" r="r" b="b"/>
                          <a:pathLst>
                            <a:path w="736597" h="555518">
                              <a:moveTo>
                                <a:pt x="219483" y="62874"/>
                              </a:moveTo>
                              <a:cubicBezTo>
                                <a:pt x="26671" y="174021"/>
                                <a:pt x="-54404" y="394546"/>
                                <a:pt x="38464" y="555518"/>
                              </a:cubicBezTo>
                              <a:lnTo>
                                <a:pt x="736597" y="152499"/>
                              </a:lnTo>
                              <a:cubicBezTo>
                                <a:pt x="643729" y="-8178"/>
                                <a:pt x="412296" y="-48273"/>
                                <a:pt x="219483" y="62874"/>
                              </a:cubicBezTo>
                              <a:close/>
                            </a:path>
                          </a:pathLst>
                        </a:custGeom>
                        <a:solidFill>
                          <a:srgbClr val="098385"/>
                        </a:solidFill>
                        <a:ln w="29460" cap="flat">
                          <a:noFill/>
                          <a:prstDash val="solid"/>
                          <a:miter/>
                        </a:ln>
                      </p:spPr>
                      <p:txBody>
                        <a:bodyPr rtlCol="0" anchor="ctr"/>
                        <a:lstStyle/>
                        <a:p>
                          <a:endParaRPr lang="fr-FR"/>
                        </a:p>
                      </p:txBody>
                    </p:sp>
                    <p:sp>
                      <p:nvSpPr>
                        <p:cNvPr id="385" name="Forme libre : forme 384">
                          <a:extLst>
                            <a:ext uri="{FF2B5EF4-FFF2-40B4-BE49-F238E27FC236}">
                              <a16:creationId xmlns:a16="http://schemas.microsoft.com/office/drawing/2014/main" id="{3CC8387E-64FC-1772-8374-BB1E88BFD49A}"/>
                            </a:ext>
                          </a:extLst>
                        </p:cNvPr>
                        <p:cNvSpPr/>
                        <p:nvPr/>
                      </p:nvSpPr>
                      <p:spPr>
                        <a:xfrm>
                          <a:off x="1295894" y="1365598"/>
                          <a:ext cx="516229" cy="179200"/>
                        </a:xfrm>
                        <a:custGeom>
                          <a:avLst/>
                          <a:gdLst>
                            <a:gd name="connsiteX0" fmla="*/ 4127 w 516229"/>
                            <a:gd name="connsiteY0" fmla="*/ 62747 h 179200"/>
                            <a:gd name="connsiteX1" fmla="*/ 0 w 516229"/>
                            <a:gd name="connsiteY1" fmla="*/ 65400 h 179200"/>
                            <a:gd name="connsiteX2" fmla="*/ 457266 w 516229"/>
                            <a:gd name="connsiteY2" fmla="*/ 179201 h 179200"/>
                            <a:gd name="connsiteX3" fmla="*/ 516230 w 516229"/>
                            <a:gd name="connsiteY3" fmla="*/ 145296 h 179200"/>
                            <a:gd name="connsiteX4" fmla="*/ 4127 w 516229"/>
                            <a:gd name="connsiteY4" fmla="*/ 62747 h 179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6229" h="179200">
                              <a:moveTo>
                                <a:pt x="4127" y="62747"/>
                              </a:moveTo>
                              <a:cubicBezTo>
                                <a:pt x="2653" y="63631"/>
                                <a:pt x="1474" y="64516"/>
                                <a:pt x="0" y="65400"/>
                              </a:cubicBezTo>
                              <a:cubicBezTo>
                                <a:pt x="177776" y="-8010"/>
                                <a:pt x="372357" y="37097"/>
                                <a:pt x="457266" y="179201"/>
                              </a:cubicBezTo>
                              <a:lnTo>
                                <a:pt x="516230" y="145296"/>
                              </a:lnTo>
                              <a:cubicBezTo>
                                <a:pt x="420708" y="-9189"/>
                                <a:pt x="193697" y="-46631"/>
                                <a:pt x="4127" y="62747"/>
                              </a:cubicBezTo>
                              <a:close/>
                            </a:path>
                          </a:pathLst>
                        </a:custGeom>
                        <a:solidFill>
                          <a:srgbClr val="37D3CF"/>
                        </a:solidFill>
                        <a:ln w="29460" cap="flat">
                          <a:noFill/>
                          <a:prstDash val="solid"/>
                          <a:miter/>
                        </a:ln>
                      </p:spPr>
                      <p:txBody>
                        <a:bodyPr rtlCol="0" anchor="ctr"/>
                        <a:lstStyle/>
                        <a:p>
                          <a:endParaRPr lang="fr-FR"/>
                        </a:p>
                      </p:txBody>
                    </p:sp>
                    <p:sp>
                      <p:nvSpPr>
                        <p:cNvPr id="386" name="Forme libre : forme 385">
                          <a:extLst>
                            <a:ext uri="{FF2B5EF4-FFF2-40B4-BE49-F238E27FC236}">
                              <a16:creationId xmlns:a16="http://schemas.microsoft.com/office/drawing/2014/main" id="{3815B3E1-02E4-B805-C72B-4AC74F7F4CF4}"/>
                            </a:ext>
                          </a:extLst>
                        </p:cNvPr>
                        <p:cNvSpPr/>
                        <p:nvPr/>
                      </p:nvSpPr>
                      <p:spPr>
                        <a:xfrm rot="-1800044">
                          <a:off x="1083373" y="1632027"/>
                          <a:ext cx="806019" cy="133845"/>
                        </a:xfrm>
                        <a:custGeom>
                          <a:avLst/>
                          <a:gdLst>
                            <a:gd name="connsiteX0" fmla="*/ 806020 w 806019"/>
                            <a:gd name="connsiteY0" fmla="*/ 66923 h 133845"/>
                            <a:gd name="connsiteX1" fmla="*/ 403010 w 806019"/>
                            <a:gd name="connsiteY1" fmla="*/ 133845 h 133845"/>
                            <a:gd name="connsiteX2" fmla="*/ 0 w 806019"/>
                            <a:gd name="connsiteY2" fmla="*/ 66923 h 133845"/>
                            <a:gd name="connsiteX3" fmla="*/ 403010 w 806019"/>
                            <a:gd name="connsiteY3" fmla="*/ 0 h 133845"/>
                            <a:gd name="connsiteX4" fmla="*/ 806020 w 806019"/>
                            <a:gd name="connsiteY4" fmla="*/ 66923 h 1338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6019" h="133845">
                              <a:moveTo>
                                <a:pt x="806020" y="66923"/>
                              </a:moveTo>
                              <a:cubicBezTo>
                                <a:pt x="806020" y="103883"/>
                                <a:pt x="625586" y="133845"/>
                                <a:pt x="403010" y="133845"/>
                              </a:cubicBezTo>
                              <a:cubicBezTo>
                                <a:pt x="180434" y="133845"/>
                                <a:pt x="0" y="103883"/>
                                <a:pt x="0" y="66923"/>
                              </a:cubicBezTo>
                              <a:cubicBezTo>
                                <a:pt x="0" y="29962"/>
                                <a:pt x="180434" y="0"/>
                                <a:pt x="403010" y="0"/>
                              </a:cubicBezTo>
                              <a:cubicBezTo>
                                <a:pt x="625586" y="0"/>
                                <a:pt x="806020" y="29962"/>
                                <a:pt x="806020" y="66923"/>
                              </a:cubicBezTo>
                              <a:close/>
                            </a:path>
                          </a:pathLst>
                        </a:custGeom>
                        <a:solidFill>
                          <a:srgbClr val="05535F"/>
                        </a:solidFill>
                        <a:ln w="29459" cap="flat">
                          <a:noFill/>
                          <a:prstDash val="solid"/>
                          <a:miter/>
                        </a:ln>
                      </p:spPr>
                      <p:txBody>
                        <a:bodyPr rtlCol="0" anchor="ctr"/>
                        <a:lstStyle/>
                        <a:p>
                          <a:endParaRPr lang="fr-FR"/>
                        </a:p>
                      </p:txBody>
                    </p:sp>
                  </p:grpSp>
                  <p:grpSp>
                    <p:nvGrpSpPr>
                      <p:cNvPr id="381" name="Graphique 2">
                        <a:extLst>
                          <a:ext uri="{FF2B5EF4-FFF2-40B4-BE49-F238E27FC236}">
                            <a16:creationId xmlns:a16="http://schemas.microsoft.com/office/drawing/2014/main" id="{FC0FFBB6-AA36-CDDE-C539-5FD3A633D99C}"/>
                          </a:ext>
                        </a:extLst>
                      </p:cNvPr>
                      <p:cNvGrpSpPr/>
                      <p:nvPr/>
                    </p:nvGrpSpPr>
                    <p:grpSpPr>
                      <a:xfrm>
                        <a:off x="1426335" y="1651948"/>
                        <a:ext cx="412617" cy="580075"/>
                        <a:chOff x="1426335" y="1651948"/>
                        <a:chExt cx="412617" cy="580075"/>
                      </a:xfrm>
                    </p:grpSpPr>
                    <p:sp>
                      <p:nvSpPr>
                        <p:cNvPr id="382" name="Forme libre : forme 381">
                          <a:extLst>
                            <a:ext uri="{FF2B5EF4-FFF2-40B4-BE49-F238E27FC236}">
                              <a16:creationId xmlns:a16="http://schemas.microsoft.com/office/drawing/2014/main" id="{1EE32181-C0E0-E023-311D-97823D51800F}"/>
                            </a:ext>
                          </a:extLst>
                        </p:cNvPr>
                        <p:cNvSpPr/>
                        <p:nvPr/>
                      </p:nvSpPr>
                      <p:spPr>
                        <a:xfrm>
                          <a:off x="1426335" y="1651948"/>
                          <a:ext cx="412617" cy="580075"/>
                        </a:xfrm>
                        <a:custGeom>
                          <a:avLst/>
                          <a:gdLst>
                            <a:gd name="connsiteX0" fmla="*/ 412618 w 412617"/>
                            <a:gd name="connsiteY0" fmla="*/ 502538 h 580075"/>
                            <a:gd name="connsiteX1" fmla="*/ 278180 w 412617"/>
                            <a:gd name="connsiteY1" fmla="*/ 580075 h 580075"/>
                            <a:gd name="connsiteX2" fmla="*/ 10483 w 412617"/>
                            <a:gd name="connsiteY2" fmla="*/ 116324 h 580075"/>
                            <a:gd name="connsiteX3" fmla="*/ 38786 w 412617"/>
                            <a:gd name="connsiteY3" fmla="*/ 10483 h 580075"/>
                            <a:gd name="connsiteX4" fmla="*/ 144626 w 412617"/>
                            <a:gd name="connsiteY4" fmla="*/ 38786 h 580075"/>
                            <a:gd name="connsiteX5" fmla="*/ 412618 w 412617"/>
                            <a:gd name="connsiteY5" fmla="*/ 502538 h 580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2617" h="580075">
                              <a:moveTo>
                                <a:pt x="412618" y="502538"/>
                              </a:moveTo>
                              <a:lnTo>
                                <a:pt x="278180" y="580075"/>
                              </a:lnTo>
                              <a:lnTo>
                                <a:pt x="10483" y="116324"/>
                              </a:lnTo>
                              <a:cubicBezTo>
                                <a:pt x="-11038" y="79176"/>
                                <a:pt x="1639" y="31710"/>
                                <a:pt x="38786" y="10483"/>
                              </a:cubicBezTo>
                              <a:cubicBezTo>
                                <a:pt x="75933" y="-11038"/>
                                <a:pt x="123399" y="1639"/>
                                <a:pt x="144626" y="38786"/>
                              </a:cubicBezTo>
                              <a:lnTo>
                                <a:pt x="412618" y="502538"/>
                              </a:lnTo>
                              <a:close/>
                            </a:path>
                          </a:pathLst>
                        </a:custGeom>
                        <a:solidFill>
                          <a:srgbClr val="044856"/>
                        </a:solidFill>
                        <a:ln w="29460" cap="flat">
                          <a:noFill/>
                          <a:prstDash val="solid"/>
                          <a:miter/>
                        </a:ln>
                      </p:spPr>
                      <p:txBody>
                        <a:bodyPr rtlCol="0" anchor="ctr"/>
                        <a:lstStyle/>
                        <a:p>
                          <a:endParaRPr lang="fr-FR"/>
                        </a:p>
                      </p:txBody>
                    </p:sp>
                    <p:sp>
                      <p:nvSpPr>
                        <p:cNvPr id="383" name="Forme libre : forme 382">
                          <a:extLst>
                            <a:ext uri="{FF2B5EF4-FFF2-40B4-BE49-F238E27FC236}">
                              <a16:creationId xmlns:a16="http://schemas.microsoft.com/office/drawing/2014/main" id="{F27C5511-2DDC-8817-2C3C-142B6AA8EA7A}"/>
                            </a:ext>
                          </a:extLst>
                        </p:cNvPr>
                        <p:cNvSpPr/>
                        <p:nvPr/>
                      </p:nvSpPr>
                      <p:spPr>
                        <a:xfrm>
                          <a:off x="1507280" y="1667149"/>
                          <a:ext cx="301895" cy="475249"/>
                        </a:xfrm>
                        <a:custGeom>
                          <a:avLst/>
                          <a:gdLst>
                            <a:gd name="connsiteX0" fmla="*/ 288923 w 301895"/>
                            <a:gd name="connsiteY0" fmla="*/ 475250 h 475249"/>
                            <a:gd name="connsiteX1" fmla="*/ 301896 w 301895"/>
                            <a:gd name="connsiteY1" fmla="*/ 467584 h 475249"/>
                            <a:gd name="connsiteX2" fmla="*/ 53362 w 301895"/>
                            <a:gd name="connsiteY2" fmla="*/ 37147 h 475249"/>
                            <a:gd name="connsiteX3" fmla="*/ 0 w 301895"/>
                            <a:gd name="connsiteY3" fmla="*/ 0 h 475249"/>
                            <a:gd name="connsiteX4" fmla="*/ 32135 w 301895"/>
                            <a:gd name="connsiteY4" fmla="*/ 30366 h 475249"/>
                            <a:gd name="connsiteX5" fmla="*/ 288923 w 301895"/>
                            <a:gd name="connsiteY5" fmla="*/ 475250 h 475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1895" h="475249">
                              <a:moveTo>
                                <a:pt x="288923" y="475250"/>
                              </a:moveTo>
                              <a:lnTo>
                                <a:pt x="301896" y="467584"/>
                              </a:lnTo>
                              <a:lnTo>
                                <a:pt x="53362" y="37147"/>
                              </a:lnTo>
                              <a:cubicBezTo>
                                <a:pt x="41570" y="16510"/>
                                <a:pt x="21522" y="3833"/>
                                <a:pt x="0" y="0"/>
                              </a:cubicBezTo>
                              <a:cubicBezTo>
                                <a:pt x="12972" y="6486"/>
                                <a:pt x="24175" y="16805"/>
                                <a:pt x="32135" y="30366"/>
                              </a:cubicBezTo>
                              <a:lnTo>
                                <a:pt x="288923" y="475250"/>
                              </a:lnTo>
                              <a:close/>
                            </a:path>
                          </a:pathLst>
                        </a:custGeom>
                        <a:solidFill>
                          <a:srgbClr val="087379"/>
                        </a:solidFill>
                        <a:ln w="29460" cap="flat">
                          <a:noFill/>
                          <a:prstDash val="solid"/>
                          <a:miter/>
                        </a:ln>
                      </p:spPr>
                      <p:txBody>
                        <a:bodyPr rtlCol="0" anchor="ctr"/>
                        <a:lstStyle/>
                        <a:p>
                          <a:endParaRPr lang="fr-FR"/>
                        </a:p>
                      </p:txBody>
                    </p:sp>
                  </p:grpSp>
                </p:grpSp>
                <p:grpSp>
                  <p:nvGrpSpPr>
                    <p:cNvPr id="372" name="Graphique 2">
                      <a:extLst>
                        <a:ext uri="{FF2B5EF4-FFF2-40B4-BE49-F238E27FC236}">
                          <a16:creationId xmlns:a16="http://schemas.microsoft.com/office/drawing/2014/main" id="{59509C08-029B-4B26-9164-BD96F3D3E7DF}"/>
                        </a:ext>
                      </a:extLst>
                    </p:cNvPr>
                    <p:cNvGrpSpPr/>
                    <p:nvPr/>
                  </p:nvGrpSpPr>
                  <p:grpSpPr>
                    <a:xfrm>
                      <a:off x="2513728" y="1344834"/>
                      <a:ext cx="769575" cy="887190"/>
                      <a:chOff x="2513728" y="1344834"/>
                      <a:chExt cx="769575" cy="887190"/>
                    </a:xfrm>
                  </p:grpSpPr>
                  <p:grpSp>
                    <p:nvGrpSpPr>
                      <p:cNvPr id="373" name="Graphique 2">
                        <a:extLst>
                          <a:ext uri="{FF2B5EF4-FFF2-40B4-BE49-F238E27FC236}">
                            <a16:creationId xmlns:a16="http://schemas.microsoft.com/office/drawing/2014/main" id="{C31F795E-FD7F-C2C6-70EC-B0D6CC591B2D}"/>
                          </a:ext>
                        </a:extLst>
                      </p:cNvPr>
                      <p:cNvGrpSpPr/>
                      <p:nvPr/>
                    </p:nvGrpSpPr>
                    <p:grpSpPr>
                      <a:xfrm>
                        <a:off x="2513728" y="1344834"/>
                        <a:ext cx="769575" cy="613500"/>
                        <a:chOff x="2513728" y="1344834"/>
                        <a:chExt cx="769575" cy="613500"/>
                      </a:xfrm>
                    </p:grpSpPr>
                    <p:sp>
                      <p:nvSpPr>
                        <p:cNvPr id="377" name="Forme libre : forme 376">
                          <a:extLst>
                            <a:ext uri="{FF2B5EF4-FFF2-40B4-BE49-F238E27FC236}">
                              <a16:creationId xmlns:a16="http://schemas.microsoft.com/office/drawing/2014/main" id="{CB40DA9B-6578-327B-76DA-F7A28D50A64D}"/>
                            </a:ext>
                          </a:extLst>
                        </p:cNvPr>
                        <p:cNvSpPr/>
                        <p:nvPr/>
                      </p:nvSpPr>
                      <p:spPr>
                        <a:xfrm>
                          <a:off x="2546815" y="1344834"/>
                          <a:ext cx="736487" cy="555518"/>
                        </a:xfrm>
                        <a:custGeom>
                          <a:avLst/>
                          <a:gdLst>
                            <a:gd name="connsiteX0" fmla="*/ 517114 w 736487"/>
                            <a:gd name="connsiteY0" fmla="*/ 62874 h 555518"/>
                            <a:gd name="connsiteX1" fmla="*/ 0 w 736487"/>
                            <a:gd name="connsiteY1" fmla="*/ 152499 h 555518"/>
                            <a:gd name="connsiteX2" fmla="*/ 697839 w 736487"/>
                            <a:gd name="connsiteY2" fmla="*/ 555518 h 555518"/>
                            <a:gd name="connsiteX3" fmla="*/ 517114 w 736487"/>
                            <a:gd name="connsiteY3" fmla="*/ 62874 h 555518"/>
                          </a:gdLst>
                          <a:ahLst/>
                          <a:cxnLst>
                            <a:cxn ang="0">
                              <a:pos x="connsiteX0" y="connsiteY0"/>
                            </a:cxn>
                            <a:cxn ang="0">
                              <a:pos x="connsiteX1" y="connsiteY1"/>
                            </a:cxn>
                            <a:cxn ang="0">
                              <a:pos x="connsiteX2" y="connsiteY2"/>
                            </a:cxn>
                            <a:cxn ang="0">
                              <a:pos x="connsiteX3" y="connsiteY3"/>
                            </a:cxn>
                          </a:cxnLst>
                          <a:rect l="l" t="t" r="r" b="b"/>
                          <a:pathLst>
                            <a:path w="736487" h="555518">
                              <a:moveTo>
                                <a:pt x="517114" y="62874"/>
                              </a:moveTo>
                              <a:cubicBezTo>
                                <a:pt x="324302" y="-48273"/>
                                <a:pt x="92868" y="-8178"/>
                                <a:pt x="0" y="152499"/>
                              </a:cubicBezTo>
                              <a:lnTo>
                                <a:pt x="697839" y="555518"/>
                              </a:lnTo>
                              <a:cubicBezTo>
                                <a:pt x="791002" y="394841"/>
                                <a:pt x="709926" y="174316"/>
                                <a:pt x="517114" y="62874"/>
                              </a:cubicBezTo>
                              <a:close/>
                            </a:path>
                          </a:pathLst>
                        </a:custGeom>
                        <a:solidFill>
                          <a:srgbClr val="098385"/>
                        </a:solidFill>
                        <a:ln w="29460" cap="flat">
                          <a:noFill/>
                          <a:prstDash val="solid"/>
                          <a:miter/>
                        </a:ln>
                      </p:spPr>
                      <p:txBody>
                        <a:bodyPr rtlCol="0" anchor="ctr"/>
                        <a:lstStyle/>
                        <a:p>
                          <a:endParaRPr lang="fr-FR"/>
                        </a:p>
                      </p:txBody>
                    </p:sp>
                    <p:sp>
                      <p:nvSpPr>
                        <p:cNvPr id="378" name="Forme libre : forme 377">
                          <a:extLst>
                            <a:ext uri="{FF2B5EF4-FFF2-40B4-BE49-F238E27FC236}">
                              <a16:creationId xmlns:a16="http://schemas.microsoft.com/office/drawing/2014/main" id="{C8562BFC-B3E3-9538-5933-EA1BAFF217CD}"/>
                            </a:ext>
                          </a:extLst>
                        </p:cNvPr>
                        <p:cNvSpPr/>
                        <p:nvPr/>
                      </p:nvSpPr>
                      <p:spPr>
                        <a:xfrm>
                          <a:off x="3032678" y="1400042"/>
                          <a:ext cx="223421" cy="486747"/>
                        </a:xfrm>
                        <a:custGeom>
                          <a:avLst/>
                          <a:gdLst>
                            <a:gd name="connsiteX0" fmla="*/ 4422 w 223421"/>
                            <a:gd name="connsiteY0" fmla="*/ 2359 h 486747"/>
                            <a:gd name="connsiteX1" fmla="*/ 0 w 223421"/>
                            <a:gd name="connsiteY1" fmla="*/ 0 h 486747"/>
                            <a:gd name="connsiteX2" fmla="*/ 130311 w 223421"/>
                            <a:gd name="connsiteY2" fmla="*/ 452843 h 486747"/>
                            <a:gd name="connsiteX3" fmla="*/ 189275 w 223421"/>
                            <a:gd name="connsiteY3" fmla="*/ 486748 h 486747"/>
                            <a:gd name="connsiteX4" fmla="*/ 4422 w 223421"/>
                            <a:gd name="connsiteY4" fmla="*/ 2359 h 4867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3421" h="486747">
                              <a:moveTo>
                                <a:pt x="4422" y="2359"/>
                              </a:moveTo>
                              <a:cubicBezTo>
                                <a:pt x="2948" y="1474"/>
                                <a:pt x="1474" y="884"/>
                                <a:pt x="0" y="0"/>
                              </a:cubicBezTo>
                              <a:cubicBezTo>
                                <a:pt x="152422" y="117044"/>
                                <a:pt x="210796" y="308382"/>
                                <a:pt x="130311" y="452843"/>
                              </a:cubicBezTo>
                              <a:lnTo>
                                <a:pt x="189275" y="486748"/>
                              </a:lnTo>
                              <a:cubicBezTo>
                                <a:pt x="275067" y="326955"/>
                                <a:pt x="193992" y="111737"/>
                                <a:pt x="4422" y="2359"/>
                              </a:cubicBezTo>
                              <a:close/>
                            </a:path>
                          </a:pathLst>
                        </a:custGeom>
                        <a:solidFill>
                          <a:srgbClr val="37D3CF"/>
                        </a:solidFill>
                        <a:ln w="29460" cap="flat">
                          <a:noFill/>
                          <a:prstDash val="solid"/>
                          <a:miter/>
                        </a:ln>
                      </p:spPr>
                      <p:txBody>
                        <a:bodyPr rtlCol="0" anchor="ctr"/>
                        <a:lstStyle/>
                        <a:p>
                          <a:endParaRPr lang="fr-FR"/>
                        </a:p>
                      </p:txBody>
                    </p:sp>
                    <p:sp>
                      <p:nvSpPr>
                        <p:cNvPr id="379" name="Forme libre : forme 378">
                          <a:extLst>
                            <a:ext uri="{FF2B5EF4-FFF2-40B4-BE49-F238E27FC236}">
                              <a16:creationId xmlns:a16="http://schemas.microsoft.com/office/drawing/2014/main" id="{49D9AF44-13FD-EE9E-17AD-CC3B4890DCB6}"/>
                            </a:ext>
                          </a:extLst>
                        </p:cNvPr>
                        <p:cNvSpPr/>
                        <p:nvPr/>
                      </p:nvSpPr>
                      <p:spPr>
                        <a:xfrm rot="-3599956">
                          <a:off x="2829282" y="1295859"/>
                          <a:ext cx="133845" cy="806019"/>
                        </a:xfrm>
                        <a:custGeom>
                          <a:avLst/>
                          <a:gdLst>
                            <a:gd name="connsiteX0" fmla="*/ 133845 w 133845"/>
                            <a:gd name="connsiteY0" fmla="*/ 403010 h 806019"/>
                            <a:gd name="connsiteX1" fmla="*/ 66923 w 133845"/>
                            <a:gd name="connsiteY1" fmla="*/ 806020 h 806019"/>
                            <a:gd name="connsiteX2" fmla="*/ 0 w 133845"/>
                            <a:gd name="connsiteY2" fmla="*/ 403010 h 806019"/>
                            <a:gd name="connsiteX3" fmla="*/ 66923 w 133845"/>
                            <a:gd name="connsiteY3" fmla="*/ 0 h 806019"/>
                            <a:gd name="connsiteX4" fmla="*/ 133845 w 133845"/>
                            <a:gd name="connsiteY4" fmla="*/ 403010 h 8060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845" h="806019">
                              <a:moveTo>
                                <a:pt x="133845" y="403010"/>
                              </a:moveTo>
                              <a:cubicBezTo>
                                <a:pt x="133845" y="625586"/>
                                <a:pt x="103883" y="806020"/>
                                <a:pt x="66923" y="806020"/>
                              </a:cubicBezTo>
                              <a:cubicBezTo>
                                <a:pt x="29962" y="806020"/>
                                <a:pt x="0" y="625586"/>
                                <a:pt x="0" y="403010"/>
                              </a:cubicBezTo>
                              <a:cubicBezTo>
                                <a:pt x="0" y="180434"/>
                                <a:pt x="29962" y="0"/>
                                <a:pt x="66923" y="0"/>
                              </a:cubicBezTo>
                              <a:cubicBezTo>
                                <a:pt x="103883" y="0"/>
                                <a:pt x="133845" y="180434"/>
                                <a:pt x="133845" y="403010"/>
                              </a:cubicBezTo>
                              <a:close/>
                            </a:path>
                          </a:pathLst>
                        </a:custGeom>
                        <a:solidFill>
                          <a:srgbClr val="05535F"/>
                        </a:solidFill>
                        <a:ln w="29459" cap="flat">
                          <a:noFill/>
                          <a:prstDash val="solid"/>
                          <a:miter/>
                        </a:ln>
                      </p:spPr>
                      <p:txBody>
                        <a:bodyPr rtlCol="0" anchor="ctr"/>
                        <a:lstStyle/>
                        <a:p>
                          <a:endParaRPr lang="fr-FR"/>
                        </a:p>
                      </p:txBody>
                    </p:sp>
                  </p:grpSp>
                  <p:grpSp>
                    <p:nvGrpSpPr>
                      <p:cNvPr id="374" name="Graphique 2">
                        <a:extLst>
                          <a:ext uri="{FF2B5EF4-FFF2-40B4-BE49-F238E27FC236}">
                            <a16:creationId xmlns:a16="http://schemas.microsoft.com/office/drawing/2014/main" id="{C3F7B1FE-13FB-48A5-7B1D-C73E61F1F253}"/>
                          </a:ext>
                        </a:extLst>
                      </p:cNvPr>
                      <p:cNvGrpSpPr/>
                      <p:nvPr/>
                    </p:nvGrpSpPr>
                    <p:grpSpPr>
                      <a:xfrm>
                        <a:off x="2543277" y="1651948"/>
                        <a:ext cx="412322" cy="580075"/>
                        <a:chOff x="2543277" y="1651948"/>
                        <a:chExt cx="412322" cy="580075"/>
                      </a:xfrm>
                    </p:grpSpPr>
                    <p:sp>
                      <p:nvSpPr>
                        <p:cNvPr id="375" name="Forme libre : forme 374">
                          <a:extLst>
                            <a:ext uri="{FF2B5EF4-FFF2-40B4-BE49-F238E27FC236}">
                              <a16:creationId xmlns:a16="http://schemas.microsoft.com/office/drawing/2014/main" id="{80F79D3D-05FA-30B2-CD39-89BBC3DBEB01}"/>
                            </a:ext>
                          </a:extLst>
                        </p:cNvPr>
                        <p:cNvSpPr/>
                        <p:nvPr/>
                      </p:nvSpPr>
                      <p:spPr>
                        <a:xfrm>
                          <a:off x="2543277" y="1651948"/>
                          <a:ext cx="412322" cy="580075"/>
                        </a:xfrm>
                        <a:custGeom>
                          <a:avLst/>
                          <a:gdLst>
                            <a:gd name="connsiteX0" fmla="*/ 134438 w 412322"/>
                            <a:gd name="connsiteY0" fmla="*/ 580075 h 580075"/>
                            <a:gd name="connsiteX1" fmla="*/ 0 w 412322"/>
                            <a:gd name="connsiteY1" fmla="*/ 502538 h 580075"/>
                            <a:gd name="connsiteX2" fmla="*/ 267697 w 412322"/>
                            <a:gd name="connsiteY2" fmla="*/ 38786 h 580075"/>
                            <a:gd name="connsiteX3" fmla="*/ 373537 w 412322"/>
                            <a:gd name="connsiteY3" fmla="*/ 10483 h 580075"/>
                            <a:gd name="connsiteX4" fmla="*/ 401840 w 412322"/>
                            <a:gd name="connsiteY4" fmla="*/ 116324 h 580075"/>
                            <a:gd name="connsiteX5" fmla="*/ 134438 w 412322"/>
                            <a:gd name="connsiteY5" fmla="*/ 580075 h 580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2322" h="580075">
                              <a:moveTo>
                                <a:pt x="134438" y="580075"/>
                              </a:moveTo>
                              <a:lnTo>
                                <a:pt x="0" y="502538"/>
                              </a:lnTo>
                              <a:lnTo>
                                <a:pt x="267697" y="38786"/>
                              </a:lnTo>
                              <a:cubicBezTo>
                                <a:pt x="289218" y="1639"/>
                                <a:pt x="336684" y="-11038"/>
                                <a:pt x="373537" y="10483"/>
                              </a:cubicBezTo>
                              <a:cubicBezTo>
                                <a:pt x="410684" y="32005"/>
                                <a:pt x="423361" y="79471"/>
                                <a:pt x="401840" y="116324"/>
                              </a:cubicBezTo>
                              <a:lnTo>
                                <a:pt x="134438" y="580075"/>
                              </a:lnTo>
                              <a:close/>
                            </a:path>
                          </a:pathLst>
                        </a:custGeom>
                        <a:solidFill>
                          <a:srgbClr val="044856"/>
                        </a:solidFill>
                        <a:ln w="29460" cap="flat">
                          <a:noFill/>
                          <a:prstDash val="solid"/>
                          <a:miter/>
                        </a:ln>
                      </p:spPr>
                      <p:txBody>
                        <a:bodyPr rtlCol="0" anchor="ctr"/>
                        <a:lstStyle/>
                        <a:p>
                          <a:endParaRPr lang="fr-FR"/>
                        </a:p>
                      </p:txBody>
                    </p:sp>
                    <p:sp>
                      <p:nvSpPr>
                        <p:cNvPr id="376" name="Forme libre : forme 375">
                          <a:extLst>
                            <a:ext uri="{FF2B5EF4-FFF2-40B4-BE49-F238E27FC236}">
                              <a16:creationId xmlns:a16="http://schemas.microsoft.com/office/drawing/2014/main" id="{5C8F7E4A-A4BF-8841-1465-1FBBF0BAA04A}"/>
                            </a:ext>
                          </a:extLst>
                        </p:cNvPr>
                        <p:cNvSpPr/>
                        <p:nvPr/>
                      </p:nvSpPr>
                      <p:spPr>
                        <a:xfrm>
                          <a:off x="2666807" y="1701348"/>
                          <a:ext cx="271718" cy="495297"/>
                        </a:xfrm>
                        <a:custGeom>
                          <a:avLst/>
                          <a:gdLst>
                            <a:gd name="connsiteX0" fmla="*/ 0 w 271718"/>
                            <a:gd name="connsiteY0" fmla="*/ 487632 h 495297"/>
                            <a:gd name="connsiteX1" fmla="*/ 12972 w 271718"/>
                            <a:gd name="connsiteY1" fmla="*/ 495297 h 495297"/>
                            <a:gd name="connsiteX2" fmla="*/ 261505 w 271718"/>
                            <a:gd name="connsiteY2" fmla="*/ 64860 h 495297"/>
                            <a:gd name="connsiteX3" fmla="*/ 267107 w 271718"/>
                            <a:gd name="connsiteY3" fmla="*/ 0 h 495297"/>
                            <a:gd name="connsiteX4" fmla="*/ 256788 w 271718"/>
                            <a:gd name="connsiteY4" fmla="*/ 43044 h 495297"/>
                            <a:gd name="connsiteX5" fmla="*/ 0 w 271718"/>
                            <a:gd name="connsiteY5" fmla="*/ 487632 h 495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1718" h="495297">
                              <a:moveTo>
                                <a:pt x="0" y="487632"/>
                              </a:moveTo>
                              <a:lnTo>
                                <a:pt x="12972" y="495297"/>
                              </a:lnTo>
                              <a:lnTo>
                                <a:pt x="261505" y="64860"/>
                              </a:lnTo>
                              <a:cubicBezTo>
                                <a:pt x="273298" y="44223"/>
                                <a:pt x="274477" y="20637"/>
                                <a:pt x="267107" y="0"/>
                              </a:cubicBezTo>
                              <a:cubicBezTo>
                                <a:pt x="267991" y="14446"/>
                                <a:pt x="264748" y="29482"/>
                                <a:pt x="256788" y="43044"/>
                              </a:cubicBezTo>
                              <a:lnTo>
                                <a:pt x="0" y="487632"/>
                              </a:lnTo>
                              <a:close/>
                            </a:path>
                          </a:pathLst>
                        </a:custGeom>
                        <a:solidFill>
                          <a:srgbClr val="087379"/>
                        </a:solidFill>
                        <a:ln w="29460" cap="flat">
                          <a:noFill/>
                          <a:prstDash val="solid"/>
                          <a:miter/>
                        </a:ln>
                      </p:spPr>
                      <p:txBody>
                        <a:bodyPr rtlCol="0" anchor="ctr"/>
                        <a:lstStyle/>
                        <a:p>
                          <a:endParaRPr lang="fr-FR"/>
                        </a:p>
                      </p:txBody>
                    </p:sp>
                  </p:grpSp>
                </p:grpSp>
              </p:grpSp>
              <p:grpSp>
                <p:nvGrpSpPr>
                  <p:cNvPr id="345" name="Graphique 2">
                    <a:extLst>
                      <a:ext uri="{FF2B5EF4-FFF2-40B4-BE49-F238E27FC236}">
                        <a16:creationId xmlns:a16="http://schemas.microsoft.com/office/drawing/2014/main" id="{A3E94E6B-8796-7988-BC61-B2BD4B370140}"/>
                      </a:ext>
                    </a:extLst>
                  </p:cNvPr>
                  <p:cNvGrpSpPr/>
                  <p:nvPr/>
                </p:nvGrpSpPr>
                <p:grpSpPr>
                  <a:xfrm>
                    <a:off x="1307097" y="3544562"/>
                    <a:ext cx="1765971" cy="705798"/>
                    <a:chOff x="1307097" y="3544562"/>
                    <a:chExt cx="1765971" cy="705798"/>
                  </a:xfrm>
                </p:grpSpPr>
                <p:grpSp>
                  <p:nvGrpSpPr>
                    <p:cNvPr id="365" name="Graphique 2">
                      <a:extLst>
                        <a:ext uri="{FF2B5EF4-FFF2-40B4-BE49-F238E27FC236}">
                          <a16:creationId xmlns:a16="http://schemas.microsoft.com/office/drawing/2014/main" id="{7E7DFBD5-E67F-C3C4-C244-1A92B0CD3CE0}"/>
                        </a:ext>
                      </a:extLst>
                    </p:cNvPr>
                    <p:cNvGrpSpPr/>
                    <p:nvPr/>
                  </p:nvGrpSpPr>
                  <p:grpSpPr>
                    <a:xfrm>
                      <a:off x="1307097" y="3544562"/>
                      <a:ext cx="737344" cy="705798"/>
                      <a:chOff x="1307097" y="3544562"/>
                      <a:chExt cx="737344" cy="705798"/>
                    </a:xfrm>
                  </p:grpSpPr>
                  <p:sp>
                    <p:nvSpPr>
                      <p:cNvPr id="369" name="Forme libre : forme 368">
                        <a:extLst>
                          <a:ext uri="{FF2B5EF4-FFF2-40B4-BE49-F238E27FC236}">
                            <a16:creationId xmlns:a16="http://schemas.microsoft.com/office/drawing/2014/main" id="{0295B627-6260-1119-DA51-7D24EAA2D05C}"/>
                          </a:ext>
                        </a:extLst>
                      </p:cNvPr>
                      <p:cNvSpPr/>
                      <p:nvPr/>
                    </p:nvSpPr>
                    <p:spPr>
                      <a:xfrm>
                        <a:off x="1351910" y="3575813"/>
                        <a:ext cx="692531" cy="674548"/>
                      </a:xfrm>
                      <a:custGeom>
                        <a:avLst/>
                        <a:gdLst>
                          <a:gd name="connsiteX0" fmla="*/ 692532 w 692531"/>
                          <a:gd name="connsiteY0" fmla="*/ 63386 h 674548"/>
                          <a:gd name="connsiteX1" fmla="*/ 438692 w 692531"/>
                          <a:gd name="connsiteY1" fmla="*/ 0 h 674548"/>
                          <a:gd name="connsiteX2" fmla="*/ 0 w 692531"/>
                          <a:gd name="connsiteY2" fmla="*/ 674548 h 674548"/>
                          <a:gd name="connsiteX3" fmla="*/ 65745 w 692531"/>
                          <a:gd name="connsiteY3" fmla="*/ 674548 h 674548"/>
                        </a:gdLst>
                        <a:ahLst/>
                        <a:cxnLst>
                          <a:cxn ang="0">
                            <a:pos x="connsiteX0" y="connsiteY0"/>
                          </a:cxn>
                          <a:cxn ang="0">
                            <a:pos x="connsiteX1" y="connsiteY1"/>
                          </a:cxn>
                          <a:cxn ang="0">
                            <a:pos x="connsiteX2" y="connsiteY2"/>
                          </a:cxn>
                          <a:cxn ang="0">
                            <a:pos x="connsiteX3" y="connsiteY3"/>
                          </a:cxn>
                        </a:cxnLst>
                        <a:rect l="l" t="t" r="r" b="b"/>
                        <a:pathLst>
                          <a:path w="692531" h="674548">
                            <a:moveTo>
                              <a:pt x="692532" y="63386"/>
                            </a:moveTo>
                            <a:lnTo>
                              <a:pt x="438692" y="0"/>
                            </a:lnTo>
                            <a:lnTo>
                              <a:pt x="0" y="674548"/>
                            </a:lnTo>
                            <a:lnTo>
                              <a:pt x="65745" y="674548"/>
                            </a:lnTo>
                            <a:close/>
                          </a:path>
                        </a:pathLst>
                      </a:custGeom>
                      <a:solidFill>
                        <a:srgbClr val="07636C"/>
                      </a:solidFill>
                      <a:ln w="29460" cap="flat">
                        <a:noFill/>
                        <a:prstDash val="solid"/>
                        <a:miter/>
                      </a:ln>
                    </p:spPr>
                    <p:txBody>
                      <a:bodyPr rtlCol="0" anchor="ctr"/>
                      <a:lstStyle/>
                      <a:p>
                        <a:endParaRPr lang="fr-FR"/>
                      </a:p>
                    </p:txBody>
                  </p:sp>
                  <p:sp>
                    <p:nvSpPr>
                      <p:cNvPr id="370" name="Forme libre : forme 369">
                        <a:extLst>
                          <a:ext uri="{FF2B5EF4-FFF2-40B4-BE49-F238E27FC236}">
                            <a16:creationId xmlns:a16="http://schemas.microsoft.com/office/drawing/2014/main" id="{56BCA0EF-4E9F-8BC9-7793-1295B04144BE}"/>
                          </a:ext>
                        </a:extLst>
                      </p:cNvPr>
                      <p:cNvSpPr/>
                      <p:nvPr/>
                    </p:nvSpPr>
                    <p:spPr>
                      <a:xfrm>
                        <a:off x="1307097" y="3544562"/>
                        <a:ext cx="483504" cy="705798"/>
                      </a:xfrm>
                      <a:custGeom>
                        <a:avLst/>
                        <a:gdLst>
                          <a:gd name="connsiteX0" fmla="*/ 358501 w 483504"/>
                          <a:gd name="connsiteY0" fmla="*/ 0 h 705798"/>
                          <a:gd name="connsiteX1" fmla="*/ 0 w 483504"/>
                          <a:gd name="connsiteY1" fmla="*/ 705799 h 705798"/>
                          <a:gd name="connsiteX2" fmla="*/ 44813 w 483504"/>
                          <a:gd name="connsiteY2" fmla="*/ 705799 h 705798"/>
                          <a:gd name="connsiteX3" fmla="*/ 483505 w 483504"/>
                          <a:gd name="connsiteY3" fmla="*/ 31251 h 705798"/>
                        </a:gdLst>
                        <a:ahLst/>
                        <a:cxnLst>
                          <a:cxn ang="0">
                            <a:pos x="connsiteX0" y="connsiteY0"/>
                          </a:cxn>
                          <a:cxn ang="0">
                            <a:pos x="connsiteX1" y="connsiteY1"/>
                          </a:cxn>
                          <a:cxn ang="0">
                            <a:pos x="connsiteX2" y="connsiteY2"/>
                          </a:cxn>
                          <a:cxn ang="0">
                            <a:pos x="connsiteX3" y="connsiteY3"/>
                          </a:cxn>
                        </a:cxnLst>
                        <a:rect l="l" t="t" r="r" b="b"/>
                        <a:pathLst>
                          <a:path w="483504" h="705798">
                            <a:moveTo>
                              <a:pt x="358501" y="0"/>
                            </a:moveTo>
                            <a:lnTo>
                              <a:pt x="0" y="705799"/>
                            </a:lnTo>
                            <a:lnTo>
                              <a:pt x="44813" y="705799"/>
                            </a:lnTo>
                            <a:lnTo>
                              <a:pt x="483505" y="31251"/>
                            </a:lnTo>
                            <a:close/>
                          </a:path>
                        </a:pathLst>
                      </a:custGeom>
                      <a:solidFill>
                        <a:srgbClr val="0B9392"/>
                      </a:solidFill>
                      <a:ln w="29460" cap="flat">
                        <a:noFill/>
                        <a:prstDash val="solid"/>
                        <a:miter/>
                      </a:ln>
                    </p:spPr>
                    <p:txBody>
                      <a:bodyPr rtlCol="0" anchor="ctr"/>
                      <a:lstStyle/>
                      <a:p>
                        <a:endParaRPr lang="fr-FR"/>
                      </a:p>
                    </p:txBody>
                  </p:sp>
                </p:grpSp>
                <p:grpSp>
                  <p:nvGrpSpPr>
                    <p:cNvPr id="366" name="Graphique 2">
                      <a:extLst>
                        <a:ext uri="{FF2B5EF4-FFF2-40B4-BE49-F238E27FC236}">
                          <a16:creationId xmlns:a16="http://schemas.microsoft.com/office/drawing/2014/main" id="{8E08AF93-4A0F-BAF1-07AA-936C111BA7B8}"/>
                        </a:ext>
                      </a:extLst>
                    </p:cNvPr>
                    <p:cNvGrpSpPr/>
                    <p:nvPr/>
                  </p:nvGrpSpPr>
                  <p:grpSpPr>
                    <a:xfrm>
                      <a:off x="2335429" y="3544562"/>
                      <a:ext cx="737639" cy="705798"/>
                      <a:chOff x="2335429" y="3544562"/>
                      <a:chExt cx="737639" cy="705798"/>
                    </a:xfrm>
                  </p:grpSpPr>
                  <p:sp>
                    <p:nvSpPr>
                      <p:cNvPr id="367" name="Forme libre : forme 366">
                        <a:extLst>
                          <a:ext uri="{FF2B5EF4-FFF2-40B4-BE49-F238E27FC236}">
                            <a16:creationId xmlns:a16="http://schemas.microsoft.com/office/drawing/2014/main" id="{EECDDD02-AE62-F8AA-ED7E-0B4DC87FCBE5}"/>
                          </a:ext>
                        </a:extLst>
                      </p:cNvPr>
                      <p:cNvSpPr/>
                      <p:nvPr/>
                    </p:nvSpPr>
                    <p:spPr>
                      <a:xfrm>
                        <a:off x="2335429" y="3575813"/>
                        <a:ext cx="692826" cy="674548"/>
                      </a:xfrm>
                      <a:custGeom>
                        <a:avLst/>
                        <a:gdLst>
                          <a:gd name="connsiteX0" fmla="*/ 0 w 692826"/>
                          <a:gd name="connsiteY0" fmla="*/ 63386 h 674548"/>
                          <a:gd name="connsiteX1" fmla="*/ 254135 w 692826"/>
                          <a:gd name="connsiteY1" fmla="*/ 0 h 674548"/>
                          <a:gd name="connsiteX2" fmla="*/ 692827 w 692826"/>
                          <a:gd name="connsiteY2" fmla="*/ 674548 h 674548"/>
                          <a:gd name="connsiteX3" fmla="*/ 627082 w 692826"/>
                          <a:gd name="connsiteY3" fmla="*/ 674548 h 674548"/>
                        </a:gdLst>
                        <a:ahLst/>
                        <a:cxnLst>
                          <a:cxn ang="0">
                            <a:pos x="connsiteX0" y="connsiteY0"/>
                          </a:cxn>
                          <a:cxn ang="0">
                            <a:pos x="connsiteX1" y="connsiteY1"/>
                          </a:cxn>
                          <a:cxn ang="0">
                            <a:pos x="connsiteX2" y="connsiteY2"/>
                          </a:cxn>
                          <a:cxn ang="0">
                            <a:pos x="connsiteX3" y="connsiteY3"/>
                          </a:cxn>
                        </a:cxnLst>
                        <a:rect l="l" t="t" r="r" b="b"/>
                        <a:pathLst>
                          <a:path w="692826" h="674548">
                            <a:moveTo>
                              <a:pt x="0" y="63386"/>
                            </a:moveTo>
                            <a:lnTo>
                              <a:pt x="254135" y="0"/>
                            </a:lnTo>
                            <a:lnTo>
                              <a:pt x="692827" y="674548"/>
                            </a:lnTo>
                            <a:lnTo>
                              <a:pt x="627082" y="674548"/>
                            </a:lnTo>
                            <a:close/>
                          </a:path>
                        </a:pathLst>
                      </a:custGeom>
                      <a:solidFill>
                        <a:srgbClr val="07636C"/>
                      </a:solidFill>
                      <a:ln w="29460" cap="flat">
                        <a:noFill/>
                        <a:prstDash val="solid"/>
                        <a:miter/>
                      </a:ln>
                    </p:spPr>
                    <p:txBody>
                      <a:bodyPr rtlCol="0" anchor="ctr"/>
                      <a:lstStyle/>
                      <a:p>
                        <a:endParaRPr lang="fr-FR"/>
                      </a:p>
                    </p:txBody>
                  </p:sp>
                  <p:sp>
                    <p:nvSpPr>
                      <p:cNvPr id="368" name="Forme libre : forme 367">
                        <a:extLst>
                          <a:ext uri="{FF2B5EF4-FFF2-40B4-BE49-F238E27FC236}">
                            <a16:creationId xmlns:a16="http://schemas.microsoft.com/office/drawing/2014/main" id="{C5CAB86E-62D9-B28C-7736-67197BE40E17}"/>
                          </a:ext>
                        </a:extLst>
                      </p:cNvPr>
                      <p:cNvSpPr/>
                      <p:nvPr/>
                    </p:nvSpPr>
                    <p:spPr>
                      <a:xfrm>
                        <a:off x="2589564" y="3544562"/>
                        <a:ext cx="483504" cy="705798"/>
                      </a:xfrm>
                      <a:custGeom>
                        <a:avLst/>
                        <a:gdLst>
                          <a:gd name="connsiteX0" fmla="*/ 125004 w 483504"/>
                          <a:gd name="connsiteY0" fmla="*/ 0 h 705798"/>
                          <a:gd name="connsiteX1" fmla="*/ 483505 w 483504"/>
                          <a:gd name="connsiteY1" fmla="*/ 705799 h 705798"/>
                          <a:gd name="connsiteX2" fmla="*/ 438692 w 483504"/>
                          <a:gd name="connsiteY2" fmla="*/ 705799 h 705798"/>
                          <a:gd name="connsiteX3" fmla="*/ 0 w 483504"/>
                          <a:gd name="connsiteY3" fmla="*/ 31251 h 705798"/>
                        </a:gdLst>
                        <a:ahLst/>
                        <a:cxnLst>
                          <a:cxn ang="0">
                            <a:pos x="connsiteX0" y="connsiteY0"/>
                          </a:cxn>
                          <a:cxn ang="0">
                            <a:pos x="connsiteX1" y="connsiteY1"/>
                          </a:cxn>
                          <a:cxn ang="0">
                            <a:pos x="connsiteX2" y="connsiteY2"/>
                          </a:cxn>
                          <a:cxn ang="0">
                            <a:pos x="connsiteX3" y="connsiteY3"/>
                          </a:cxn>
                        </a:cxnLst>
                        <a:rect l="l" t="t" r="r" b="b"/>
                        <a:pathLst>
                          <a:path w="483504" h="705798">
                            <a:moveTo>
                              <a:pt x="125004" y="0"/>
                            </a:moveTo>
                            <a:lnTo>
                              <a:pt x="483505" y="705799"/>
                            </a:lnTo>
                            <a:lnTo>
                              <a:pt x="438692" y="705799"/>
                            </a:lnTo>
                            <a:lnTo>
                              <a:pt x="0" y="31251"/>
                            </a:lnTo>
                            <a:close/>
                          </a:path>
                        </a:pathLst>
                      </a:custGeom>
                      <a:solidFill>
                        <a:srgbClr val="0B9392"/>
                      </a:solidFill>
                      <a:ln w="29460" cap="flat">
                        <a:noFill/>
                        <a:prstDash val="solid"/>
                        <a:miter/>
                      </a:ln>
                    </p:spPr>
                    <p:txBody>
                      <a:bodyPr rtlCol="0" anchor="ctr"/>
                      <a:lstStyle/>
                      <a:p>
                        <a:endParaRPr lang="fr-FR"/>
                      </a:p>
                    </p:txBody>
                  </p:sp>
                </p:grpSp>
              </p:grpSp>
              <p:sp>
                <p:nvSpPr>
                  <p:cNvPr id="346" name="Forme libre : forme 345">
                    <a:extLst>
                      <a:ext uri="{FF2B5EF4-FFF2-40B4-BE49-F238E27FC236}">
                        <a16:creationId xmlns:a16="http://schemas.microsoft.com/office/drawing/2014/main" id="{9F62477F-9D82-DE15-A67B-9788412F45A6}"/>
                      </a:ext>
                    </a:extLst>
                  </p:cNvPr>
                  <p:cNvSpPr/>
                  <p:nvPr/>
                </p:nvSpPr>
                <p:spPr>
                  <a:xfrm>
                    <a:off x="981026" y="1717268"/>
                    <a:ext cx="2418112" cy="2418112"/>
                  </a:xfrm>
                  <a:custGeom>
                    <a:avLst/>
                    <a:gdLst>
                      <a:gd name="connsiteX0" fmla="*/ 2418113 w 2418112"/>
                      <a:gd name="connsiteY0" fmla="*/ 1209056 h 2418112"/>
                      <a:gd name="connsiteX1" fmla="*/ 1209056 w 2418112"/>
                      <a:gd name="connsiteY1" fmla="*/ 2418113 h 2418112"/>
                      <a:gd name="connsiteX2" fmla="*/ 0 w 2418112"/>
                      <a:gd name="connsiteY2" fmla="*/ 1209056 h 2418112"/>
                      <a:gd name="connsiteX3" fmla="*/ 1209056 w 2418112"/>
                      <a:gd name="connsiteY3" fmla="*/ 0 h 2418112"/>
                      <a:gd name="connsiteX4" fmla="*/ 2418113 w 2418112"/>
                      <a:gd name="connsiteY4" fmla="*/ 1209056 h 24181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8112" h="2418112">
                        <a:moveTo>
                          <a:pt x="2418113" y="1209056"/>
                        </a:moveTo>
                        <a:cubicBezTo>
                          <a:pt x="2418113" y="1876800"/>
                          <a:pt x="1876800" y="2418113"/>
                          <a:pt x="1209056" y="2418113"/>
                        </a:cubicBezTo>
                        <a:cubicBezTo>
                          <a:pt x="541313" y="2418113"/>
                          <a:pt x="0" y="1876800"/>
                          <a:pt x="0" y="1209056"/>
                        </a:cubicBezTo>
                        <a:cubicBezTo>
                          <a:pt x="0" y="541313"/>
                          <a:pt x="541313" y="0"/>
                          <a:pt x="1209056" y="0"/>
                        </a:cubicBezTo>
                        <a:cubicBezTo>
                          <a:pt x="1876800" y="0"/>
                          <a:pt x="2418113" y="541313"/>
                          <a:pt x="2418113" y="1209056"/>
                        </a:cubicBezTo>
                        <a:close/>
                      </a:path>
                    </a:pathLst>
                  </a:custGeom>
                  <a:solidFill>
                    <a:srgbClr val="05535F"/>
                  </a:solidFill>
                  <a:ln w="29460" cap="flat">
                    <a:noFill/>
                    <a:prstDash val="solid"/>
                    <a:miter/>
                  </a:ln>
                </p:spPr>
                <p:txBody>
                  <a:bodyPr rtlCol="0" anchor="ctr"/>
                  <a:lstStyle/>
                  <a:p>
                    <a:endParaRPr lang="fr-FR"/>
                  </a:p>
                </p:txBody>
              </p:sp>
              <p:sp>
                <p:nvSpPr>
                  <p:cNvPr id="347" name="Forme libre : forme 346">
                    <a:extLst>
                      <a:ext uri="{FF2B5EF4-FFF2-40B4-BE49-F238E27FC236}">
                        <a16:creationId xmlns:a16="http://schemas.microsoft.com/office/drawing/2014/main" id="{20D89638-F11E-8159-2058-9BDDCB992124}"/>
                      </a:ext>
                    </a:extLst>
                  </p:cNvPr>
                  <p:cNvSpPr/>
                  <p:nvPr/>
                </p:nvSpPr>
                <p:spPr>
                  <a:xfrm>
                    <a:off x="1018763" y="1755005"/>
                    <a:ext cx="2342638" cy="2342639"/>
                  </a:xfrm>
                  <a:custGeom>
                    <a:avLst/>
                    <a:gdLst>
                      <a:gd name="connsiteX0" fmla="*/ 2342639 w 2342638"/>
                      <a:gd name="connsiteY0" fmla="*/ 1171320 h 2342639"/>
                      <a:gd name="connsiteX1" fmla="*/ 1171319 w 2342638"/>
                      <a:gd name="connsiteY1" fmla="*/ 2342639 h 2342639"/>
                      <a:gd name="connsiteX2" fmla="*/ 0 w 2342638"/>
                      <a:gd name="connsiteY2" fmla="*/ 1171320 h 2342639"/>
                      <a:gd name="connsiteX3" fmla="*/ 1171319 w 2342638"/>
                      <a:gd name="connsiteY3" fmla="*/ 0 h 2342639"/>
                      <a:gd name="connsiteX4" fmla="*/ 2342639 w 2342638"/>
                      <a:gd name="connsiteY4" fmla="*/ 1171320 h 23426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42638" h="2342639">
                        <a:moveTo>
                          <a:pt x="2342639" y="1171320"/>
                        </a:moveTo>
                        <a:cubicBezTo>
                          <a:pt x="2342639" y="1818221"/>
                          <a:pt x="1818221" y="2342639"/>
                          <a:pt x="1171319" y="2342639"/>
                        </a:cubicBezTo>
                        <a:cubicBezTo>
                          <a:pt x="524417" y="2342639"/>
                          <a:pt x="0" y="1818221"/>
                          <a:pt x="0" y="1171320"/>
                        </a:cubicBezTo>
                        <a:cubicBezTo>
                          <a:pt x="0" y="524418"/>
                          <a:pt x="524417" y="0"/>
                          <a:pt x="1171319" y="0"/>
                        </a:cubicBezTo>
                        <a:cubicBezTo>
                          <a:pt x="1818221" y="0"/>
                          <a:pt x="2342639" y="524418"/>
                          <a:pt x="2342639" y="1171320"/>
                        </a:cubicBezTo>
                        <a:close/>
                      </a:path>
                    </a:pathLst>
                  </a:custGeom>
                  <a:solidFill>
                    <a:srgbClr val="098385"/>
                  </a:solidFill>
                  <a:ln w="29460" cap="flat">
                    <a:noFill/>
                    <a:prstDash val="solid"/>
                    <a:miter/>
                  </a:ln>
                </p:spPr>
                <p:txBody>
                  <a:bodyPr rtlCol="0" anchor="ctr"/>
                  <a:lstStyle/>
                  <a:p>
                    <a:endParaRPr lang="fr-FR"/>
                  </a:p>
                </p:txBody>
              </p:sp>
              <p:sp>
                <p:nvSpPr>
                  <p:cNvPr id="348" name="Forme libre : forme 347">
                    <a:extLst>
                      <a:ext uri="{FF2B5EF4-FFF2-40B4-BE49-F238E27FC236}">
                        <a16:creationId xmlns:a16="http://schemas.microsoft.com/office/drawing/2014/main" id="{4FDFFB87-E2D1-3BF0-5C9A-C3DA92DE389D}"/>
                      </a:ext>
                    </a:extLst>
                  </p:cNvPr>
                  <p:cNvSpPr/>
                  <p:nvPr/>
                </p:nvSpPr>
                <p:spPr>
                  <a:xfrm>
                    <a:off x="1140524" y="1876766"/>
                    <a:ext cx="2099117" cy="2099117"/>
                  </a:xfrm>
                  <a:custGeom>
                    <a:avLst/>
                    <a:gdLst>
                      <a:gd name="connsiteX0" fmla="*/ 2099118 w 2099117"/>
                      <a:gd name="connsiteY0" fmla="*/ 1049559 h 2099117"/>
                      <a:gd name="connsiteX1" fmla="*/ 1049559 w 2099117"/>
                      <a:gd name="connsiteY1" fmla="*/ 2099118 h 2099117"/>
                      <a:gd name="connsiteX2" fmla="*/ 0 w 2099117"/>
                      <a:gd name="connsiteY2" fmla="*/ 1049559 h 2099117"/>
                      <a:gd name="connsiteX3" fmla="*/ 1049559 w 2099117"/>
                      <a:gd name="connsiteY3" fmla="*/ 0 h 2099117"/>
                      <a:gd name="connsiteX4" fmla="*/ 2099118 w 2099117"/>
                      <a:gd name="connsiteY4" fmla="*/ 1049559 h 20991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9117" h="2099117">
                        <a:moveTo>
                          <a:pt x="2099118" y="1049559"/>
                        </a:moveTo>
                        <a:cubicBezTo>
                          <a:pt x="2099118" y="1629214"/>
                          <a:pt x="1629214" y="2099118"/>
                          <a:pt x="1049559" y="2099118"/>
                        </a:cubicBezTo>
                        <a:cubicBezTo>
                          <a:pt x="469904" y="2099118"/>
                          <a:pt x="0" y="1629214"/>
                          <a:pt x="0" y="1049559"/>
                        </a:cubicBezTo>
                        <a:cubicBezTo>
                          <a:pt x="0" y="469903"/>
                          <a:pt x="469904" y="0"/>
                          <a:pt x="1049559" y="0"/>
                        </a:cubicBezTo>
                        <a:cubicBezTo>
                          <a:pt x="1629214" y="0"/>
                          <a:pt x="2099118" y="469903"/>
                          <a:pt x="2099118" y="1049559"/>
                        </a:cubicBezTo>
                        <a:close/>
                      </a:path>
                    </a:pathLst>
                  </a:custGeom>
                  <a:solidFill>
                    <a:srgbClr val="0B9392"/>
                  </a:solidFill>
                  <a:ln w="29460" cap="flat">
                    <a:noFill/>
                    <a:prstDash val="solid"/>
                    <a:miter/>
                  </a:ln>
                </p:spPr>
                <p:txBody>
                  <a:bodyPr rtlCol="0" anchor="ctr"/>
                  <a:lstStyle/>
                  <a:p>
                    <a:endParaRPr lang="fr-FR"/>
                  </a:p>
                </p:txBody>
              </p:sp>
              <p:sp>
                <p:nvSpPr>
                  <p:cNvPr id="349" name="Forme libre : forme 348">
                    <a:extLst>
                      <a:ext uri="{FF2B5EF4-FFF2-40B4-BE49-F238E27FC236}">
                        <a16:creationId xmlns:a16="http://schemas.microsoft.com/office/drawing/2014/main" id="{A5729135-118F-0124-2F2F-89C2B0F4C6EC}"/>
                      </a:ext>
                    </a:extLst>
                  </p:cNvPr>
                  <p:cNvSpPr/>
                  <p:nvPr/>
                </p:nvSpPr>
                <p:spPr>
                  <a:xfrm>
                    <a:off x="1173544" y="1909786"/>
                    <a:ext cx="2033077" cy="2033078"/>
                  </a:xfrm>
                  <a:custGeom>
                    <a:avLst/>
                    <a:gdLst>
                      <a:gd name="connsiteX0" fmla="*/ 2033078 w 2033077"/>
                      <a:gd name="connsiteY0" fmla="*/ 1016539 h 2033078"/>
                      <a:gd name="connsiteX1" fmla="*/ 1016539 w 2033077"/>
                      <a:gd name="connsiteY1" fmla="*/ 2033078 h 2033078"/>
                      <a:gd name="connsiteX2" fmla="*/ 0 w 2033077"/>
                      <a:gd name="connsiteY2" fmla="*/ 1016539 h 2033078"/>
                      <a:gd name="connsiteX3" fmla="*/ 1016539 w 2033077"/>
                      <a:gd name="connsiteY3" fmla="*/ 0 h 2033078"/>
                      <a:gd name="connsiteX4" fmla="*/ 2033078 w 2033077"/>
                      <a:gd name="connsiteY4" fmla="*/ 1016539 h 20330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33077" h="2033078">
                        <a:moveTo>
                          <a:pt x="2033078" y="1016539"/>
                        </a:moveTo>
                        <a:cubicBezTo>
                          <a:pt x="2033078" y="1577958"/>
                          <a:pt x="1577958" y="2033078"/>
                          <a:pt x="1016539" y="2033078"/>
                        </a:cubicBezTo>
                        <a:cubicBezTo>
                          <a:pt x="455120" y="2033078"/>
                          <a:pt x="0" y="1577958"/>
                          <a:pt x="0" y="1016539"/>
                        </a:cubicBezTo>
                        <a:cubicBezTo>
                          <a:pt x="0" y="455120"/>
                          <a:pt x="455120" y="0"/>
                          <a:pt x="1016539" y="0"/>
                        </a:cubicBezTo>
                        <a:cubicBezTo>
                          <a:pt x="1577958" y="0"/>
                          <a:pt x="2033078" y="455120"/>
                          <a:pt x="2033078" y="1016539"/>
                        </a:cubicBezTo>
                        <a:close/>
                      </a:path>
                    </a:pathLst>
                  </a:custGeom>
                  <a:solidFill>
                    <a:srgbClr val="FEFAF4"/>
                  </a:solidFill>
                  <a:ln w="29460" cap="flat">
                    <a:noFill/>
                    <a:prstDash val="solid"/>
                    <a:miter/>
                  </a:ln>
                </p:spPr>
                <p:txBody>
                  <a:bodyPr rtlCol="0" anchor="ctr"/>
                  <a:lstStyle/>
                  <a:p>
                    <a:endParaRPr lang="fr-FR"/>
                  </a:p>
                </p:txBody>
              </p:sp>
              <p:sp>
                <p:nvSpPr>
                  <p:cNvPr id="350" name="Forme libre : forme 349">
                    <a:extLst>
                      <a:ext uri="{FF2B5EF4-FFF2-40B4-BE49-F238E27FC236}">
                        <a16:creationId xmlns:a16="http://schemas.microsoft.com/office/drawing/2014/main" id="{1216ED75-B873-BAF4-F398-C0E311B01C5C}"/>
                      </a:ext>
                    </a:extLst>
                  </p:cNvPr>
                  <p:cNvSpPr/>
                  <p:nvPr/>
                </p:nvSpPr>
                <p:spPr>
                  <a:xfrm>
                    <a:off x="1173839" y="2127068"/>
                    <a:ext cx="1788377" cy="1815795"/>
                  </a:xfrm>
                  <a:custGeom>
                    <a:avLst/>
                    <a:gdLst>
                      <a:gd name="connsiteX0" fmla="*/ 1160706 w 1788377"/>
                      <a:gd name="connsiteY0" fmla="*/ 1677525 h 1815795"/>
                      <a:gd name="connsiteX1" fmla="*/ 144167 w 1788377"/>
                      <a:gd name="connsiteY1" fmla="*/ 660986 h 1815795"/>
                      <a:gd name="connsiteX2" fmla="*/ 388867 w 1788377"/>
                      <a:gd name="connsiteY2" fmla="*/ 0 h 1815795"/>
                      <a:gd name="connsiteX3" fmla="*/ 0 w 1788377"/>
                      <a:gd name="connsiteY3" fmla="*/ 799257 h 1815795"/>
                      <a:gd name="connsiteX4" fmla="*/ 1016539 w 1788377"/>
                      <a:gd name="connsiteY4" fmla="*/ 1815796 h 1815795"/>
                      <a:gd name="connsiteX5" fmla="*/ 1788377 w 1788377"/>
                      <a:gd name="connsiteY5" fmla="*/ 1460243 h 1815795"/>
                      <a:gd name="connsiteX6" fmla="*/ 1160706 w 1788377"/>
                      <a:gd name="connsiteY6" fmla="*/ 1677525 h 1815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88377" h="1815795">
                        <a:moveTo>
                          <a:pt x="1160706" y="1677525"/>
                        </a:moveTo>
                        <a:cubicBezTo>
                          <a:pt x="599369" y="1677525"/>
                          <a:pt x="144167" y="1222323"/>
                          <a:pt x="144167" y="660986"/>
                        </a:cubicBezTo>
                        <a:cubicBezTo>
                          <a:pt x="144167" y="408620"/>
                          <a:pt x="236445" y="177776"/>
                          <a:pt x="388867" y="0"/>
                        </a:cubicBezTo>
                        <a:cubicBezTo>
                          <a:pt x="152127" y="186031"/>
                          <a:pt x="0" y="474955"/>
                          <a:pt x="0" y="799257"/>
                        </a:cubicBezTo>
                        <a:cubicBezTo>
                          <a:pt x="0" y="1360594"/>
                          <a:pt x="455202" y="1815796"/>
                          <a:pt x="1016539" y="1815796"/>
                        </a:cubicBezTo>
                        <a:cubicBezTo>
                          <a:pt x="1325510" y="1815796"/>
                          <a:pt x="1602051" y="1677820"/>
                          <a:pt x="1788377" y="1460243"/>
                        </a:cubicBezTo>
                        <a:cubicBezTo>
                          <a:pt x="1615318" y="1596155"/>
                          <a:pt x="1397446" y="1677525"/>
                          <a:pt x="1160706" y="1677525"/>
                        </a:cubicBezTo>
                        <a:close/>
                      </a:path>
                    </a:pathLst>
                  </a:custGeom>
                  <a:solidFill>
                    <a:srgbClr val="EAE2D8"/>
                  </a:solidFill>
                  <a:ln w="29460" cap="flat">
                    <a:noFill/>
                    <a:prstDash val="solid"/>
                    <a:miter/>
                  </a:ln>
                </p:spPr>
                <p:txBody>
                  <a:bodyPr rtlCol="0" anchor="ctr"/>
                  <a:lstStyle/>
                  <a:p>
                    <a:endParaRPr lang="fr-FR"/>
                  </a:p>
                </p:txBody>
              </p:sp>
              <p:grpSp>
                <p:nvGrpSpPr>
                  <p:cNvPr id="351" name="Graphique 2">
                    <a:extLst>
                      <a:ext uri="{FF2B5EF4-FFF2-40B4-BE49-F238E27FC236}">
                        <a16:creationId xmlns:a16="http://schemas.microsoft.com/office/drawing/2014/main" id="{0FC71ECD-4DAA-9828-5305-D5791014E97F}"/>
                      </a:ext>
                    </a:extLst>
                  </p:cNvPr>
                  <p:cNvGrpSpPr/>
                  <p:nvPr/>
                </p:nvGrpSpPr>
                <p:grpSpPr>
                  <a:xfrm>
                    <a:off x="1233687" y="1970224"/>
                    <a:ext cx="1912791" cy="1912496"/>
                    <a:chOff x="1233687" y="1970224"/>
                    <a:chExt cx="1912791" cy="1912496"/>
                  </a:xfrm>
                  <a:solidFill>
                    <a:srgbClr val="07636C"/>
                  </a:solidFill>
                </p:grpSpPr>
                <p:sp>
                  <p:nvSpPr>
                    <p:cNvPr id="361" name="Forme libre : forme 360">
                      <a:extLst>
                        <a:ext uri="{FF2B5EF4-FFF2-40B4-BE49-F238E27FC236}">
                          <a16:creationId xmlns:a16="http://schemas.microsoft.com/office/drawing/2014/main" id="{54A6356B-3CFB-263A-A55B-B50B38935D84}"/>
                        </a:ext>
                      </a:extLst>
                    </p:cNvPr>
                    <p:cNvSpPr/>
                    <p:nvPr/>
                  </p:nvSpPr>
                  <p:spPr>
                    <a:xfrm>
                      <a:off x="2129940" y="1970224"/>
                      <a:ext cx="120286" cy="120286"/>
                    </a:xfrm>
                    <a:custGeom>
                      <a:avLst/>
                      <a:gdLst>
                        <a:gd name="connsiteX0" fmla="*/ 60143 w 120286"/>
                        <a:gd name="connsiteY0" fmla="*/ 120286 h 120286"/>
                        <a:gd name="connsiteX1" fmla="*/ 0 w 120286"/>
                        <a:gd name="connsiteY1" fmla="*/ 60143 h 120286"/>
                        <a:gd name="connsiteX2" fmla="*/ 60143 w 120286"/>
                        <a:gd name="connsiteY2" fmla="*/ 0 h 120286"/>
                        <a:gd name="connsiteX3" fmla="*/ 120286 w 120286"/>
                        <a:gd name="connsiteY3" fmla="*/ 60143 h 120286"/>
                        <a:gd name="connsiteX4" fmla="*/ 60143 w 120286"/>
                        <a:gd name="connsiteY4" fmla="*/ 120286 h 120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286" h="120286">
                          <a:moveTo>
                            <a:pt x="60143" y="120286"/>
                          </a:moveTo>
                          <a:cubicBezTo>
                            <a:pt x="27123" y="120286"/>
                            <a:pt x="0" y="93163"/>
                            <a:pt x="0" y="60143"/>
                          </a:cubicBezTo>
                          <a:cubicBezTo>
                            <a:pt x="0" y="27123"/>
                            <a:pt x="27123" y="0"/>
                            <a:pt x="60143" y="0"/>
                          </a:cubicBezTo>
                          <a:cubicBezTo>
                            <a:pt x="93163" y="0"/>
                            <a:pt x="120286" y="27123"/>
                            <a:pt x="120286" y="60143"/>
                          </a:cubicBezTo>
                          <a:cubicBezTo>
                            <a:pt x="120286" y="93163"/>
                            <a:pt x="93163" y="120286"/>
                            <a:pt x="60143" y="120286"/>
                          </a:cubicBezTo>
                          <a:close/>
                        </a:path>
                      </a:pathLst>
                    </a:custGeom>
                    <a:solidFill>
                      <a:srgbClr val="07636C"/>
                    </a:solidFill>
                    <a:ln w="29460" cap="flat">
                      <a:noFill/>
                      <a:prstDash val="solid"/>
                      <a:miter/>
                    </a:ln>
                  </p:spPr>
                  <p:txBody>
                    <a:bodyPr rtlCol="0" anchor="ctr"/>
                    <a:lstStyle/>
                    <a:p>
                      <a:endParaRPr lang="fr-FR"/>
                    </a:p>
                  </p:txBody>
                </p:sp>
                <p:sp>
                  <p:nvSpPr>
                    <p:cNvPr id="362" name="Forme libre : forme 361">
                      <a:extLst>
                        <a:ext uri="{FF2B5EF4-FFF2-40B4-BE49-F238E27FC236}">
                          <a16:creationId xmlns:a16="http://schemas.microsoft.com/office/drawing/2014/main" id="{10462652-BB54-9AAC-B259-5B097CCEE9E9}"/>
                        </a:ext>
                      </a:extLst>
                    </p:cNvPr>
                    <p:cNvSpPr/>
                    <p:nvPr/>
                  </p:nvSpPr>
                  <p:spPr>
                    <a:xfrm>
                      <a:off x="1233687" y="2866182"/>
                      <a:ext cx="120286" cy="120286"/>
                    </a:xfrm>
                    <a:custGeom>
                      <a:avLst/>
                      <a:gdLst>
                        <a:gd name="connsiteX0" fmla="*/ 60143 w 120286"/>
                        <a:gd name="connsiteY0" fmla="*/ 120286 h 120286"/>
                        <a:gd name="connsiteX1" fmla="*/ 0 w 120286"/>
                        <a:gd name="connsiteY1" fmla="*/ 60143 h 120286"/>
                        <a:gd name="connsiteX2" fmla="*/ 60143 w 120286"/>
                        <a:gd name="connsiteY2" fmla="*/ 0 h 120286"/>
                        <a:gd name="connsiteX3" fmla="*/ 120286 w 120286"/>
                        <a:gd name="connsiteY3" fmla="*/ 60143 h 120286"/>
                        <a:gd name="connsiteX4" fmla="*/ 60143 w 120286"/>
                        <a:gd name="connsiteY4" fmla="*/ 120286 h 120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286" h="120286">
                          <a:moveTo>
                            <a:pt x="60143" y="120286"/>
                          </a:moveTo>
                          <a:cubicBezTo>
                            <a:pt x="27123" y="120286"/>
                            <a:pt x="0" y="93163"/>
                            <a:pt x="0" y="60143"/>
                          </a:cubicBezTo>
                          <a:cubicBezTo>
                            <a:pt x="0" y="27123"/>
                            <a:pt x="27123" y="0"/>
                            <a:pt x="60143" y="0"/>
                          </a:cubicBezTo>
                          <a:cubicBezTo>
                            <a:pt x="93163" y="0"/>
                            <a:pt x="120286" y="27123"/>
                            <a:pt x="120286" y="60143"/>
                          </a:cubicBezTo>
                          <a:cubicBezTo>
                            <a:pt x="120286" y="93163"/>
                            <a:pt x="93458" y="120286"/>
                            <a:pt x="60143" y="120286"/>
                          </a:cubicBezTo>
                          <a:close/>
                        </a:path>
                      </a:pathLst>
                    </a:custGeom>
                    <a:solidFill>
                      <a:srgbClr val="07636C"/>
                    </a:solidFill>
                    <a:ln w="29460" cap="flat">
                      <a:noFill/>
                      <a:prstDash val="solid"/>
                      <a:miter/>
                    </a:ln>
                  </p:spPr>
                  <p:txBody>
                    <a:bodyPr rtlCol="0" anchor="ctr"/>
                    <a:lstStyle/>
                    <a:p>
                      <a:endParaRPr lang="fr-FR"/>
                    </a:p>
                  </p:txBody>
                </p:sp>
                <p:sp>
                  <p:nvSpPr>
                    <p:cNvPr id="363" name="Forme libre : forme 362">
                      <a:extLst>
                        <a:ext uri="{FF2B5EF4-FFF2-40B4-BE49-F238E27FC236}">
                          <a16:creationId xmlns:a16="http://schemas.microsoft.com/office/drawing/2014/main" id="{84F456B6-8005-0EB0-63A6-A3CF1B316EC1}"/>
                        </a:ext>
                      </a:extLst>
                    </p:cNvPr>
                    <p:cNvSpPr/>
                    <p:nvPr/>
                  </p:nvSpPr>
                  <p:spPr>
                    <a:xfrm>
                      <a:off x="2129940" y="3762434"/>
                      <a:ext cx="120286" cy="120286"/>
                    </a:xfrm>
                    <a:custGeom>
                      <a:avLst/>
                      <a:gdLst>
                        <a:gd name="connsiteX0" fmla="*/ 60143 w 120286"/>
                        <a:gd name="connsiteY0" fmla="*/ 120287 h 120286"/>
                        <a:gd name="connsiteX1" fmla="*/ 0 w 120286"/>
                        <a:gd name="connsiteY1" fmla="*/ 60143 h 120286"/>
                        <a:gd name="connsiteX2" fmla="*/ 60143 w 120286"/>
                        <a:gd name="connsiteY2" fmla="*/ 0 h 120286"/>
                        <a:gd name="connsiteX3" fmla="*/ 120286 w 120286"/>
                        <a:gd name="connsiteY3" fmla="*/ 60143 h 120286"/>
                        <a:gd name="connsiteX4" fmla="*/ 60143 w 120286"/>
                        <a:gd name="connsiteY4" fmla="*/ 120287 h 120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286" h="120286">
                          <a:moveTo>
                            <a:pt x="60143" y="120287"/>
                          </a:moveTo>
                          <a:cubicBezTo>
                            <a:pt x="27123" y="120287"/>
                            <a:pt x="0" y="93163"/>
                            <a:pt x="0" y="60143"/>
                          </a:cubicBezTo>
                          <a:cubicBezTo>
                            <a:pt x="0" y="27123"/>
                            <a:pt x="27123" y="0"/>
                            <a:pt x="60143" y="0"/>
                          </a:cubicBezTo>
                          <a:cubicBezTo>
                            <a:pt x="93163" y="0"/>
                            <a:pt x="120286" y="27123"/>
                            <a:pt x="120286" y="60143"/>
                          </a:cubicBezTo>
                          <a:cubicBezTo>
                            <a:pt x="120286" y="93458"/>
                            <a:pt x="93163" y="120287"/>
                            <a:pt x="60143" y="120287"/>
                          </a:cubicBezTo>
                          <a:close/>
                        </a:path>
                      </a:pathLst>
                    </a:custGeom>
                    <a:solidFill>
                      <a:srgbClr val="07636C"/>
                    </a:solidFill>
                    <a:ln w="29460" cap="flat">
                      <a:noFill/>
                      <a:prstDash val="solid"/>
                      <a:miter/>
                    </a:ln>
                  </p:spPr>
                  <p:txBody>
                    <a:bodyPr rtlCol="0" anchor="ctr"/>
                    <a:lstStyle/>
                    <a:p>
                      <a:endParaRPr lang="fr-FR"/>
                    </a:p>
                  </p:txBody>
                </p:sp>
                <p:sp>
                  <p:nvSpPr>
                    <p:cNvPr id="364" name="Forme libre : forme 363">
                      <a:extLst>
                        <a:ext uri="{FF2B5EF4-FFF2-40B4-BE49-F238E27FC236}">
                          <a16:creationId xmlns:a16="http://schemas.microsoft.com/office/drawing/2014/main" id="{B13D4058-0FD6-FAAB-6390-92EC015B7C08}"/>
                        </a:ext>
                      </a:extLst>
                    </p:cNvPr>
                    <p:cNvSpPr/>
                    <p:nvPr/>
                  </p:nvSpPr>
                  <p:spPr>
                    <a:xfrm>
                      <a:off x="3026192" y="2866182"/>
                      <a:ext cx="120286" cy="120286"/>
                    </a:xfrm>
                    <a:custGeom>
                      <a:avLst/>
                      <a:gdLst>
                        <a:gd name="connsiteX0" fmla="*/ 60143 w 120286"/>
                        <a:gd name="connsiteY0" fmla="*/ 120286 h 120286"/>
                        <a:gd name="connsiteX1" fmla="*/ 0 w 120286"/>
                        <a:gd name="connsiteY1" fmla="*/ 60143 h 120286"/>
                        <a:gd name="connsiteX2" fmla="*/ 60143 w 120286"/>
                        <a:gd name="connsiteY2" fmla="*/ 0 h 120286"/>
                        <a:gd name="connsiteX3" fmla="*/ 120286 w 120286"/>
                        <a:gd name="connsiteY3" fmla="*/ 60143 h 120286"/>
                        <a:gd name="connsiteX4" fmla="*/ 60143 w 120286"/>
                        <a:gd name="connsiteY4" fmla="*/ 120286 h 120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286" h="120286">
                          <a:moveTo>
                            <a:pt x="60143" y="120286"/>
                          </a:moveTo>
                          <a:cubicBezTo>
                            <a:pt x="27123" y="120286"/>
                            <a:pt x="0" y="93163"/>
                            <a:pt x="0" y="60143"/>
                          </a:cubicBezTo>
                          <a:cubicBezTo>
                            <a:pt x="0" y="27123"/>
                            <a:pt x="27123" y="0"/>
                            <a:pt x="60143" y="0"/>
                          </a:cubicBezTo>
                          <a:cubicBezTo>
                            <a:pt x="93163" y="0"/>
                            <a:pt x="120286" y="27123"/>
                            <a:pt x="120286" y="60143"/>
                          </a:cubicBezTo>
                          <a:cubicBezTo>
                            <a:pt x="120286" y="93163"/>
                            <a:pt x="93163" y="120286"/>
                            <a:pt x="60143" y="120286"/>
                          </a:cubicBezTo>
                          <a:close/>
                        </a:path>
                      </a:pathLst>
                    </a:custGeom>
                    <a:solidFill>
                      <a:srgbClr val="07636C"/>
                    </a:solidFill>
                    <a:ln w="29460" cap="flat">
                      <a:noFill/>
                      <a:prstDash val="solid"/>
                      <a:miter/>
                    </a:ln>
                  </p:spPr>
                  <p:txBody>
                    <a:bodyPr rtlCol="0" anchor="ctr"/>
                    <a:lstStyle/>
                    <a:p>
                      <a:endParaRPr lang="fr-FR"/>
                    </a:p>
                  </p:txBody>
                </p:sp>
              </p:grpSp>
              <p:grpSp>
                <p:nvGrpSpPr>
                  <p:cNvPr id="352" name="Graphique 2">
                    <a:extLst>
                      <a:ext uri="{FF2B5EF4-FFF2-40B4-BE49-F238E27FC236}">
                        <a16:creationId xmlns:a16="http://schemas.microsoft.com/office/drawing/2014/main" id="{37237CDE-1A19-5FA5-0DF0-12DECE2FC467}"/>
                      </a:ext>
                    </a:extLst>
                  </p:cNvPr>
                  <p:cNvGrpSpPr/>
                  <p:nvPr/>
                </p:nvGrpSpPr>
                <p:grpSpPr>
                  <a:xfrm>
                    <a:off x="1371663" y="2108200"/>
                    <a:ext cx="1636545" cy="1636545"/>
                    <a:chOff x="1371663" y="2108200"/>
                    <a:chExt cx="1636545" cy="1636545"/>
                  </a:xfrm>
                  <a:solidFill>
                    <a:srgbClr val="0B9392"/>
                  </a:solidFill>
                </p:grpSpPr>
                <p:sp>
                  <p:nvSpPr>
                    <p:cNvPr id="353" name="Forme libre : forme 352">
                      <a:extLst>
                        <a:ext uri="{FF2B5EF4-FFF2-40B4-BE49-F238E27FC236}">
                          <a16:creationId xmlns:a16="http://schemas.microsoft.com/office/drawing/2014/main" id="{3635C05C-6F29-1F3E-976E-74027626F667}"/>
                        </a:ext>
                      </a:extLst>
                    </p:cNvPr>
                    <p:cNvSpPr/>
                    <p:nvPr/>
                  </p:nvSpPr>
                  <p:spPr>
                    <a:xfrm>
                      <a:off x="1699797" y="2108200"/>
                      <a:ext cx="84318" cy="84318"/>
                    </a:xfrm>
                    <a:custGeom>
                      <a:avLst/>
                      <a:gdLst>
                        <a:gd name="connsiteX0" fmla="*/ 84318 w 84318"/>
                        <a:gd name="connsiteY0" fmla="*/ 42159 h 84318"/>
                        <a:gd name="connsiteX1" fmla="*/ 42159 w 84318"/>
                        <a:gd name="connsiteY1" fmla="*/ 84318 h 84318"/>
                        <a:gd name="connsiteX2" fmla="*/ 0 w 84318"/>
                        <a:gd name="connsiteY2" fmla="*/ 42159 h 84318"/>
                        <a:gd name="connsiteX3" fmla="*/ 42159 w 84318"/>
                        <a:gd name="connsiteY3" fmla="*/ 0 h 84318"/>
                        <a:gd name="connsiteX4" fmla="*/ 84318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8" y="42159"/>
                          </a:moveTo>
                          <a:cubicBezTo>
                            <a:pt x="84318" y="65443"/>
                            <a:pt x="65443" y="84318"/>
                            <a:pt x="42159" y="84318"/>
                          </a:cubicBezTo>
                          <a:cubicBezTo>
                            <a:pt x="18875" y="84318"/>
                            <a:pt x="0" y="65443"/>
                            <a:pt x="0" y="42159"/>
                          </a:cubicBezTo>
                          <a:cubicBezTo>
                            <a:pt x="0" y="18875"/>
                            <a:pt x="18875" y="0"/>
                            <a:pt x="42159" y="0"/>
                          </a:cubicBezTo>
                          <a:cubicBezTo>
                            <a:pt x="65443" y="0"/>
                            <a:pt x="84318" y="18875"/>
                            <a:pt x="84318" y="42159"/>
                          </a:cubicBezTo>
                          <a:close/>
                        </a:path>
                      </a:pathLst>
                    </a:custGeom>
                    <a:solidFill>
                      <a:srgbClr val="0B9392"/>
                    </a:solidFill>
                    <a:ln w="29460" cap="flat">
                      <a:noFill/>
                      <a:prstDash val="solid"/>
                      <a:miter/>
                    </a:ln>
                  </p:spPr>
                  <p:txBody>
                    <a:bodyPr rtlCol="0" anchor="ctr"/>
                    <a:lstStyle/>
                    <a:p>
                      <a:endParaRPr lang="fr-FR"/>
                    </a:p>
                  </p:txBody>
                </p:sp>
                <p:sp>
                  <p:nvSpPr>
                    <p:cNvPr id="354" name="Forme libre : forme 353">
                      <a:extLst>
                        <a:ext uri="{FF2B5EF4-FFF2-40B4-BE49-F238E27FC236}">
                          <a16:creationId xmlns:a16="http://schemas.microsoft.com/office/drawing/2014/main" id="{ABC7AFCF-B876-11C2-11B6-B2FB950EF4A2}"/>
                        </a:ext>
                      </a:extLst>
                    </p:cNvPr>
                    <p:cNvSpPr/>
                    <p:nvPr/>
                  </p:nvSpPr>
                  <p:spPr>
                    <a:xfrm>
                      <a:off x="1371663" y="2436334"/>
                      <a:ext cx="84318" cy="84318"/>
                    </a:xfrm>
                    <a:custGeom>
                      <a:avLst/>
                      <a:gdLst>
                        <a:gd name="connsiteX0" fmla="*/ 84319 w 84318"/>
                        <a:gd name="connsiteY0" fmla="*/ 42159 h 84318"/>
                        <a:gd name="connsiteX1" fmla="*/ 42159 w 84318"/>
                        <a:gd name="connsiteY1" fmla="*/ 84318 h 84318"/>
                        <a:gd name="connsiteX2" fmla="*/ 0 w 84318"/>
                        <a:gd name="connsiteY2" fmla="*/ 42159 h 84318"/>
                        <a:gd name="connsiteX3" fmla="*/ 42159 w 84318"/>
                        <a:gd name="connsiteY3" fmla="*/ 0 h 84318"/>
                        <a:gd name="connsiteX4" fmla="*/ 84319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9" y="42159"/>
                          </a:moveTo>
                          <a:cubicBezTo>
                            <a:pt x="84319" y="65443"/>
                            <a:pt x="65443" y="84318"/>
                            <a:pt x="42159" y="84318"/>
                          </a:cubicBezTo>
                          <a:cubicBezTo>
                            <a:pt x="18875" y="84318"/>
                            <a:pt x="0" y="65443"/>
                            <a:pt x="0" y="42159"/>
                          </a:cubicBezTo>
                          <a:cubicBezTo>
                            <a:pt x="0" y="18875"/>
                            <a:pt x="18875" y="0"/>
                            <a:pt x="42159" y="0"/>
                          </a:cubicBezTo>
                          <a:cubicBezTo>
                            <a:pt x="65443" y="0"/>
                            <a:pt x="84319" y="18875"/>
                            <a:pt x="84319" y="42159"/>
                          </a:cubicBezTo>
                          <a:close/>
                        </a:path>
                      </a:pathLst>
                    </a:custGeom>
                    <a:solidFill>
                      <a:srgbClr val="0B9392"/>
                    </a:solidFill>
                    <a:ln w="29460" cap="flat">
                      <a:noFill/>
                      <a:prstDash val="solid"/>
                      <a:miter/>
                    </a:ln>
                  </p:spPr>
                  <p:txBody>
                    <a:bodyPr rtlCol="0" anchor="ctr"/>
                    <a:lstStyle/>
                    <a:p>
                      <a:endParaRPr lang="fr-FR"/>
                    </a:p>
                  </p:txBody>
                </p:sp>
                <p:sp>
                  <p:nvSpPr>
                    <p:cNvPr id="355" name="Forme libre : forme 354">
                      <a:extLst>
                        <a:ext uri="{FF2B5EF4-FFF2-40B4-BE49-F238E27FC236}">
                          <a16:creationId xmlns:a16="http://schemas.microsoft.com/office/drawing/2014/main" id="{667D87E6-0115-C480-CD07-76B77E894832}"/>
                        </a:ext>
                      </a:extLst>
                    </p:cNvPr>
                    <p:cNvSpPr/>
                    <p:nvPr/>
                  </p:nvSpPr>
                  <p:spPr>
                    <a:xfrm>
                      <a:off x="1371663" y="3332292"/>
                      <a:ext cx="84318" cy="84318"/>
                    </a:xfrm>
                    <a:custGeom>
                      <a:avLst/>
                      <a:gdLst>
                        <a:gd name="connsiteX0" fmla="*/ 84319 w 84318"/>
                        <a:gd name="connsiteY0" fmla="*/ 42159 h 84318"/>
                        <a:gd name="connsiteX1" fmla="*/ 42159 w 84318"/>
                        <a:gd name="connsiteY1" fmla="*/ 84319 h 84318"/>
                        <a:gd name="connsiteX2" fmla="*/ 0 w 84318"/>
                        <a:gd name="connsiteY2" fmla="*/ 42159 h 84318"/>
                        <a:gd name="connsiteX3" fmla="*/ 42159 w 84318"/>
                        <a:gd name="connsiteY3" fmla="*/ 0 h 84318"/>
                        <a:gd name="connsiteX4" fmla="*/ 84319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9" y="42159"/>
                          </a:moveTo>
                          <a:cubicBezTo>
                            <a:pt x="84319" y="65443"/>
                            <a:pt x="65443" y="84319"/>
                            <a:pt x="42159" y="84319"/>
                          </a:cubicBezTo>
                          <a:cubicBezTo>
                            <a:pt x="18875" y="84319"/>
                            <a:pt x="0" y="65443"/>
                            <a:pt x="0" y="42159"/>
                          </a:cubicBezTo>
                          <a:cubicBezTo>
                            <a:pt x="0" y="18876"/>
                            <a:pt x="18875" y="0"/>
                            <a:pt x="42159" y="0"/>
                          </a:cubicBezTo>
                          <a:cubicBezTo>
                            <a:pt x="65443" y="0"/>
                            <a:pt x="84319" y="18876"/>
                            <a:pt x="84319" y="42159"/>
                          </a:cubicBezTo>
                          <a:close/>
                        </a:path>
                      </a:pathLst>
                    </a:custGeom>
                    <a:solidFill>
                      <a:srgbClr val="0B9392"/>
                    </a:solidFill>
                    <a:ln w="29460" cap="flat">
                      <a:noFill/>
                      <a:prstDash val="solid"/>
                      <a:miter/>
                    </a:ln>
                  </p:spPr>
                  <p:txBody>
                    <a:bodyPr rtlCol="0" anchor="ctr"/>
                    <a:lstStyle/>
                    <a:p>
                      <a:endParaRPr lang="fr-FR"/>
                    </a:p>
                  </p:txBody>
                </p:sp>
                <p:sp>
                  <p:nvSpPr>
                    <p:cNvPr id="356" name="Forme libre : forme 355">
                      <a:extLst>
                        <a:ext uri="{FF2B5EF4-FFF2-40B4-BE49-F238E27FC236}">
                          <a16:creationId xmlns:a16="http://schemas.microsoft.com/office/drawing/2014/main" id="{E2FB647D-D60B-97D0-16B2-B3DA14F2C6D3}"/>
                        </a:ext>
                      </a:extLst>
                    </p:cNvPr>
                    <p:cNvSpPr/>
                    <p:nvPr/>
                  </p:nvSpPr>
                  <p:spPr>
                    <a:xfrm>
                      <a:off x="1699797" y="3660426"/>
                      <a:ext cx="84318" cy="84318"/>
                    </a:xfrm>
                    <a:custGeom>
                      <a:avLst/>
                      <a:gdLst>
                        <a:gd name="connsiteX0" fmla="*/ 84318 w 84318"/>
                        <a:gd name="connsiteY0" fmla="*/ 42159 h 84318"/>
                        <a:gd name="connsiteX1" fmla="*/ 42159 w 84318"/>
                        <a:gd name="connsiteY1" fmla="*/ 84319 h 84318"/>
                        <a:gd name="connsiteX2" fmla="*/ 0 w 84318"/>
                        <a:gd name="connsiteY2" fmla="*/ 42159 h 84318"/>
                        <a:gd name="connsiteX3" fmla="*/ 42159 w 84318"/>
                        <a:gd name="connsiteY3" fmla="*/ 0 h 84318"/>
                        <a:gd name="connsiteX4" fmla="*/ 84318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8" y="42159"/>
                          </a:moveTo>
                          <a:cubicBezTo>
                            <a:pt x="84318" y="65443"/>
                            <a:pt x="65443" y="84319"/>
                            <a:pt x="42159" y="84319"/>
                          </a:cubicBezTo>
                          <a:cubicBezTo>
                            <a:pt x="18875" y="84319"/>
                            <a:pt x="0" y="65443"/>
                            <a:pt x="0" y="42159"/>
                          </a:cubicBezTo>
                          <a:cubicBezTo>
                            <a:pt x="0" y="18875"/>
                            <a:pt x="18875" y="0"/>
                            <a:pt x="42159" y="0"/>
                          </a:cubicBezTo>
                          <a:cubicBezTo>
                            <a:pt x="65443" y="0"/>
                            <a:pt x="84318" y="18875"/>
                            <a:pt x="84318" y="42159"/>
                          </a:cubicBezTo>
                          <a:close/>
                        </a:path>
                      </a:pathLst>
                    </a:custGeom>
                    <a:solidFill>
                      <a:srgbClr val="0B9392"/>
                    </a:solidFill>
                    <a:ln w="29460" cap="flat">
                      <a:noFill/>
                      <a:prstDash val="solid"/>
                      <a:miter/>
                    </a:ln>
                  </p:spPr>
                  <p:txBody>
                    <a:bodyPr rtlCol="0" anchor="ctr"/>
                    <a:lstStyle/>
                    <a:p>
                      <a:endParaRPr lang="fr-FR"/>
                    </a:p>
                  </p:txBody>
                </p:sp>
                <p:sp>
                  <p:nvSpPr>
                    <p:cNvPr id="357" name="Forme libre : forme 356">
                      <a:extLst>
                        <a:ext uri="{FF2B5EF4-FFF2-40B4-BE49-F238E27FC236}">
                          <a16:creationId xmlns:a16="http://schemas.microsoft.com/office/drawing/2014/main" id="{23BB8CFD-A18D-5385-C2F6-1B82736A8463}"/>
                        </a:ext>
                      </a:extLst>
                    </p:cNvPr>
                    <p:cNvSpPr/>
                    <p:nvPr/>
                  </p:nvSpPr>
                  <p:spPr>
                    <a:xfrm>
                      <a:off x="2596050" y="3660426"/>
                      <a:ext cx="84318" cy="84318"/>
                    </a:xfrm>
                    <a:custGeom>
                      <a:avLst/>
                      <a:gdLst>
                        <a:gd name="connsiteX0" fmla="*/ 84319 w 84318"/>
                        <a:gd name="connsiteY0" fmla="*/ 42159 h 84318"/>
                        <a:gd name="connsiteX1" fmla="*/ 42159 w 84318"/>
                        <a:gd name="connsiteY1" fmla="*/ 84319 h 84318"/>
                        <a:gd name="connsiteX2" fmla="*/ 0 w 84318"/>
                        <a:gd name="connsiteY2" fmla="*/ 42159 h 84318"/>
                        <a:gd name="connsiteX3" fmla="*/ 42159 w 84318"/>
                        <a:gd name="connsiteY3" fmla="*/ 0 h 84318"/>
                        <a:gd name="connsiteX4" fmla="*/ 84319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9" y="42159"/>
                          </a:moveTo>
                          <a:cubicBezTo>
                            <a:pt x="84319" y="65443"/>
                            <a:pt x="65443" y="84319"/>
                            <a:pt x="42159" y="84319"/>
                          </a:cubicBezTo>
                          <a:cubicBezTo>
                            <a:pt x="18875" y="84319"/>
                            <a:pt x="0" y="65443"/>
                            <a:pt x="0" y="42159"/>
                          </a:cubicBezTo>
                          <a:cubicBezTo>
                            <a:pt x="0" y="18875"/>
                            <a:pt x="18875" y="0"/>
                            <a:pt x="42159" y="0"/>
                          </a:cubicBezTo>
                          <a:cubicBezTo>
                            <a:pt x="65443" y="0"/>
                            <a:pt x="84319" y="18875"/>
                            <a:pt x="84319" y="42159"/>
                          </a:cubicBezTo>
                          <a:close/>
                        </a:path>
                      </a:pathLst>
                    </a:custGeom>
                    <a:solidFill>
                      <a:srgbClr val="0B9392"/>
                    </a:solidFill>
                    <a:ln w="29460" cap="flat">
                      <a:noFill/>
                      <a:prstDash val="solid"/>
                      <a:miter/>
                    </a:ln>
                  </p:spPr>
                  <p:txBody>
                    <a:bodyPr rtlCol="0" anchor="ctr"/>
                    <a:lstStyle/>
                    <a:p>
                      <a:endParaRPr lang="fr-FR"/>
                    </a:p>
                  </p:txBody>
                </p:sp>
                <p:sp>
                  <p:nvSpPr>
                    <p:cNvPr id="358" name="Forme libre : forme 357">
                      <a:extLst>
                        <a:ext uri="{FF2B5EF4-FFF2-40B4-BE49-F238E27FC236}">
                          <a16:creationId xmlns:a16="http://schemas.microsoft.com/office/drawing/2014/main" id="{AEDAA4FD-DAB8-DB0C-280A-D77855EC8B38}"/>
                        </a:ext>
                      </a:extLst>
                    </p:cNvPr>
                    <p:cNvSpPr/>
                    <p:nvPr/>
                  </p:nvSpPr>
                  <p:spPr>
                    <a:xfrm>
                      <a:off x="2923890" y="3332292"/>
                      <a:ext cx="84318" cy="84318"/>
                    </a:xfrm>
                    <a:custGeom>
                      <a:avLst/>
                      <a:gdLst>
                        <a:gd name="connsiteX0" fmla="*/ 84319 w 84318"/>
                        <a:gd name="connsiteY0" fmla="*/ 42159 h 84318"/>
                        <a:gd name="connsiteX1" fmla="*/ 42159 w 84318"/>
                        <a:gd name="connsiteY1" fmla="*/ 84319 h 84318"/>
                        <a:gd name="connsiteX2" fmla="*/ 0 w 84318"/>
                        <a:gd name="connsiteY2" fmla="*/ 42159 h 84318"/>
                        <a:gd name="connsiteX3" fmla="*/ 42159 w 84318"/>
                        <a:gd name="connsiteY3" fmla="*/ 0 h 84318"/>
                        <a:gd name="connsiteX4" fmla="*/ 84319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9" y="42159"/>
                          </a:moveTo>
                          <a:cubicBezTo>
                            <a:pt x="84319" y="65443"/>
                            <a:pt x="65443" y="84319"/>
                            <a:pt x="42159" y="84319"/>
                          </a:cubicBezTo>
                          <a:cubicBezTo>
                            <a:pt x="18876" y="84319"/>
                            <a:pt x="0" y="65443"/>
                            <a:pt x="0" y="42159"/>
                          </a:cubicBezTo>
                          <a:cubicBezTo>
                            <a:pt x="0" y="18876"/>
                            <a:pt x="18876" y="0"/>
                            <a:pt x="42159" y="0"/>
                          </a:cubicBezTo>
                          <a:cubicBezTo>
                            <a:pt x="65443" y="0"/>
                            <a:pt x="84319" y="18876"/>
                            <a:pt x="84319" y="42159"/>
                          </a:cubicBezTo>
                          <a:close/>
                        </a:path>
                      </a:pathLst>
                    </a:custGeom>
                    <a:solidFill>
                      <a:srgbClr val="0B9392"/>
                    </a:solidFill>
                    <a:ln w="29460" cap="flat">
                      <a:noFill/>
                      <a:prstDash val="solid"/>
                      <a:miter/>
                    </a:ln>
                  </p:spPr>
                  <p:txBody>
                    <a:bodyPr rtlCol="0" anchor="ctr"/>
                    <a:lstStyle/>
                    <a:p>
                      <a:endParaRPr lang="fr-FR"/>
                    </a:p>
                  </p:txBody>
                </p:sp>
                <p:sp>
                  <p:nvSpPr>
                    <p:cNvPr id="359" name="Forme libre : forme 358">
                      <a:extLst>
                        <a:ext uri="{FF2B5EF4-FFF2-40B4-BE49-F238E27FC236}">
                          <a16:creationId xmlns:a16="http://schemas.microsoft.com/office/drawing/2014/main" id="{5EF1F737-3CFD-F3AA-C768-D06258A77052}"/>
                        </a:ext>
                      </a:extLst>
                    </p:cNvPr>
                    <p:cNvSpPr/>
                    <p:nvPr/>
                  </p:nvSpPr>
                  <p:spPr>
                    <a:xfrm>
                      <a:off x="2923890" y="2436334"/>
                      <a:ext cx="84318" cy="84318"/>
                    </a:xfrm>
                    <a:custGeom>
                      <a:avLst/>
                      <a:gdLst>
                        <a:gd name="connsiteX0" fmla="*/ 84319 w 84318"/>
                        <a:gd name="connsiteY0" fmla="*/ 42159 h 84318"/>
                        <a:gd name="connsiteX1" fmla="*/ 42159 w 84318"/>
                        <a:gd name="connsiteY1" fmla="*/ 84318 h 84318"/>
                        <a:gd name="connsiteX2" fmla="*/ 0 w 84318"/>
                        <a:gd name="connsiteY2" fmla="*/ 42159 h 84318"/>
                        <a:gd name="connsiteX3" fmla="*/ 42159 w 84318"/>
                        <a:gd name="connsiteY3" fmla="*/ 0 h 84318"/>
                        <a:gd name="connsiteX4" fmla="*/ 84319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9" y="42159"/>
                          </a:moveTo>
                          <a:cubicBezTo>
                            <a:pt x="84319" y="65443"/>
                            <a:pt x="65443" y="84318"/>
                            <a:pt x="42159" y="84318"/>
                          </a:cubicBezTo>
                          <a:cubicBezTo>
                            <a:pt x="18876" y="84318"/>
                            <a:pt x="0" y="65443"/>
                            <a:pt x="0" y="42159"/>
                          </a:cubicBezTo>
                          <a:cubicBezTo>
                            <a:pt x="0" y="18875"/>
                            <a:pt x="18876" y="0"/>
                            <a:pt x="42159" y="0"/>
                          </a:cubicBezTo>
                          <a:cubicBezTo>
                            <a:pt x="65443" y="0"/>
                            <a:pt x="84319" y="18875"/>
                            <a:pt x="84319" y="42159"/>
                          </a:cubicBezTo>
                          <a:close/>
                        </a:path>
                      </a:pathLst>
                    </a:custGeom>
                    <a:solidFill>
                      <a:srgbClr val="0B9392"/>
                    </a:solidFill>
                    <a:ln w="29460" cap="flat">
                      <a:noFill/>
                      <a:prstDash val="solid"/>
                      <a:miter/>
                    </a:ln>
                  </p:spPr>
                  <p:txBody>
                    <a:bodyPr rtlCol="0" anchor="ctr"/>
                    <a:lstStyle/>
                    <a:p>
                      <a:endParaRPr lang="fr-FR"/>
                    </a:p>
                  </p:txBody>
                </p:sp>
                <p:sp>
                  <p:nvSpPr>
                    <p:cNvPr id="360" name="Forme libre : forme 359">
                      <a:extLst>
                        <a:ext uri="{FF2B5EF4-FFF2-40B4-BE49-F238E27FC236}">
                          <a16:creationId xmlns:a16="http://schemas.microsoft.com/office/drawing/2014/main" id="{AC94BDF0-2937-099A-9E4B-AFE0B6BC239E}"/>
                        </a:ext>
                      </a:extLst>
                    </p:cNvPr>
                    <p:cNvSpPr/>
                    <p:nvPr/>
                  </p:nvSpPr>
                  <p:spPr>
                    <a:xfrm>
                      <a:off x="2596050" y="2108200"/>
                      <a:ext cx="84318" cy="84318"/>
                    </a:xfrm>
                    <a:custGeom>
                      <a:avLst/>
                      <a:gdLst>
                        <a:gd name="connsiteX0" fmla="*/ 84319 w 84318"/>
                        <a:gd name="connsiteY0" fmla="*/ 42159 h 84318"/>
                        <a:gd name="connsiteX1" fmla="*/ 42159 w 84318"/>
                        <a:gd name="connsiteY1" fmla="*/ 84318 h 84318"/>
                        <a:gd name="connsiteX2" fmla="*/ 0 w 84318"/>
                        <a:gd name="connsiteY2" fmla="*/ 42159 h 84318"/>
                        <a:gd name="connsiteX3" fmla="*/ 42159 w 84318"/>
                        <a:gd name="connsiteY3" fmla="*/ 0 h 84318"/>
                        <a:gd name="connsiteX4" fmla="*/ 84319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9" y="42159"/>
                          </a:moveTo>
                          <a:cubicBezTo>
                            <a:pt x="84319" y="65443"/>
                            <a:pt x="65443" y="84318"/>
                            <a:pt x="42159" y="84318"/>
                          </a:cubicBezTo>
                          <a:cubicBezTo>
                            <a:pt x="18875" y="84318"/>
                            <a:pt x="0" y="65443"/>
                            <a:pt x="0" y="42159"/>
                          </a:cubicBezTo>
                          <a:cubicBezTo>
                            <a:pt x="0" y="18875"/>
                            <a:pt x="18875" y="0"/>
                            <a:pt x="42159" y="0"/>
                          </a:cubicBezTo>
                          <a:cubicBezTo>
                            <a:pt x="65443" y="0"/>
                            <a:pt x="84319" y="18875"/>
                            <a:pt x="84319" y="42159"/>
                          </a:cubicBezTo>
                          <a:close/>
                        </a:path>
                      </a:pathLst>
                    </a:custGeom>
                    <a:solidFill>
                      <a:srgbClr val="0B9392"/>
                    </a:solidFill>
                    <a:ln w="29460" cap="flat">
                      <a:noFill/>
                      <a:prstDash val="solid"/>
                      <a:miter/>
                    </a:ln>
                  </p:spPr>
                  <p:txBody>
                    <a:bodyPr rtlCol="0" anchor="ctr"/>
                    <a:lstStyle/>
                    <a:p>
                      <a:endParaRPr lang="fr-FR"/>
                    </a:p>
                  </p:txBody>
                </p:sp>
              </p:grpSp>
            </p:grpSp>
            <p:sp>
              <p:nvSpPr>
                <p:cNvPr id="342" name="ZoneTexte 341">
                  <a:extLst>
                    <a:ext uri="{FF2B5EF4-FFF2-40B4-BE49-F238E27FC236}">
                      <a16:creationId xmlns:a16="http://schemas.microsoft.com/office/drawing/2014/main" id="{91C1EBF9-2566-E076-8B70-66B66FD42DB5}"/>
                    </a:ext>
                  </a:extLst>
                </p:cNvPr>
                <p:cNvSpPr txBox="1"/>
                <p:nvPr/>
              </p:nvSpPr>
              <p:spPr>
                <a:xfrm>
                  <a:off x="1352457" y="4717682"/>
                  <a:ext cx="406114" cy="338554"/>
                </a:xfrm>
                <a:prstGeom prst="rect">
                  <a:avLst/>
                </a:prstGeom>
                <a:noFill/>
              </p:spPr>
              <p:txBody>
                <a:bodyPr wrap="square" rtlCol="0">
                  <a:spAutoFit/>
                </a:bodyPr>
                <a:lstStyle/>
                <a:p>
                  <a:pPr algn="ctr" rtl="1"/>
                  <a:r>
                    <a:rPr lang="fr-FR" sz="1600" b="1" dirty="0">
                      <a:solidFill>
                        <a:srgbClr val="005664"/>
                      </a:solidFill>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rPr>
                    <a:t>05</a:t>
                  </a:r>
                  <a:endParaRPr lang="fr-MA" sz="1600" b="1" dirty="0">
                    <a:solidFill>
                      <a:srgbClr val="005664"/>
                    </a:solidFill>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endParaRPr>
                </a:p>
              </p:txBody>
            </p:sp>
            <p:sp>
              <p:nvSpPr>
                <p:cNvPr id="343" name="ZoneTexte 342">
                  <a:extLst>
                    <a:ext uri="{FF2B5EF4-FFF2-40B4-BE49-F238E27FC236}">
                      <a16:creationId xmlns:a16="http://schemas.microsoft.com/office/drawing/2014/main" id="{ADFFE3C0-20DC-F4AC-13A2-6EDEB164792A}"/>
                    </a:ext>
                  </a:extLst>
                </p:cNvPr>
                <p:cNvSpPr txBox="1"/>
                <p:nvPr/>
              </p:nvSpPr>
              <p:spPr>
                <a:xfrm>
                  <a:off x="1242630" y="5074017"/>
                  <a:ext cx="625769" cy="369332"/>
                </a:xfrm>
                <a:prstGeom prst="rect">
                  <a:avLst/>
                </a:prstGeom>
                <a:noFill/>
              </p:spPr>
              <p:txBody>
                <a:bodyPr wrap="square" rtlCol="0">
                  <a:spAutoFit/>
                </a:bodyPr>
                <a:lstStyle/>
                <a:p>
                  <a:pPr algn="ctr" rtl="1"/>
                  <a:r>
                    <a:rPr lang="ar-MA" dirty="0">
                      <a:solidFill>
                        <a:srgbClr val="005664"/>
                      </a:solidFill>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rPr>
                    <a:t>دقائق</a:t>
                  </a:r>
                  <a:endParaRPr lang="fr-MA" dirty="0">
                    <a:solidFill>
                      <a:srgbClr val="005664"/>
                    </a:solidFill>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endParaRPr>
                </a:p>
              </p:txBody>
            </p:sp>
          </p:grpSp>
        </p:grpSp>
        <p:sp>
          <p:nvSpPr>
            <p:cNvPr id="337" name="Oval 86">
              <a:extLst>
                <a:ext uri="{FF2B5EF4-FFF2-40B4-BE49-F238E27FC236}">
                  <a16:creationId xmlns:a16="http://schemas.microsoft.com/office/drawing/2014/main" id="{F88109B4-EF47-9B5F-E60C-1E19F454DF43}"/>
                </a:ext>
              </a:extLst>
            </p:cNvPr>
            <p:cNvSpPr/>
            <p:nvPr/>
          </p:nvSpPr>
          <p:spPr>
            <a:xfrm flipH="1">
              <a:off x="4363660" y="4972297"/>
              <a:ext cx="3343038" cy="376435"/>
            </a:xfrm>
            <a:prstGeom prst="roundRect">
              <a:avLst>
                <a:gd name="adj" fmla="val 50000"/>
              </a:avLst>
            </a:prstGeom>
            <a:solidFill>
              <a:srgbClr val="005664"/>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rPr>
                <a:t>النشاط الاعتيادي</a:t>
              </a:r>
            </a:p>
          </p:txBody>
        </p:sp>
        <p:sp>
          <p:nvSpPr>
            <p:cNvPr id="338" name="ZoneTexte 337">
              <a:extLst>
                <a:ext uri="{FF2B5EF4-FFF2-40B4-BE49-F238E27FC236}">
                  <a16:creationId xmlns:a16="http://schemas.microsoft.com/office/drawing/2014/main" id="{052FEE43-D9BB-F08E-7F83-86155CFE0462}"/>
                </a:ext>
              </a:extLst>
            </p:cNvPr>
            <p:cNvSpPr txBox="1"/>
            <p:nvPr/>
          </p:nvSpPr>
          <p:spPr>
            <a:xfrm>
              <a:off x="2320829" y="5457581"/>
              <a:ext cx="5230417" cy="707886"/>
            </a:xfrm>
            <a:prstGeom prst="rect">
              <a:avLst/>
            </a:prstGeom>
            <a:noFill/>
          </p:spPr>
          <p:txBody>
            <a:bodyPr wrap="square" rtlCol="0">
              <a:spAutoFit/>
            </a:bodyPr>
            <a:lstStyle/>
            <a:p>
              <a:pPr marL="342900" indent="-342900" algn="r" rtl="1">
                <a:buClr>
                  <a:srgbClr val="106585"/>
                </a:buClr>
                <a:buFont typeface="Arial" panose="020B0604020202020204" pitchFamily="34" charset="0"/>
                <a:buChar char="•"/>
              </a:pPr>
              <a:r>
                <a:rPr kumimoji="0" lang="ar-MA" sz="2000" b="1" i="0" u="none" strike="noStrike" kern="1200" cap="none" spc="0" normalizeH="0" baseline="0" noProof="0" dirty="0">
                  <a:ln>
                    <a:noFill/>
                  </a:ln>
                  <a:effectLst/>
                  <a:uLnTx/>
                  <a:uFillTx/>
                  <a:latin typeface="Microsoft Uighur" panose="02000000000000000000" pitchFamily="2" charset="-78"/>
                  <a:cs typeface="Microsoft Uighur" panose="02000000000000000000" pitchFamily="2" charset="-78"/>
                </a:rPr>
                <a:t>كلمات بصرية</a:t>
              </a:r>
              <a:r>
                <a:rPr kumimoji="0" lang="fr-FR" sz="2000" b="1" i="0" u="none" strike="noStrike" kern="1200" cap="none" spc="0" normalizeH="0" baseline="0" noProof="0" dirty="0">
                  <a:ln>
                    <a:noFill/>
                  </a:ln>
                  <a:effectLst/>
                  <a:uLnTx/>
                  <a:uFillTx/>
                  <a:latin typeface="Microsoft Uighur" panose="02000000000000000000" pitchFamily="2" charset="-78"/>
                  <a:cs typeface="Microsoft Uighur" panose="02000000000000000000" pitchFamily="2" charset="-78"/>
                </a:rPr>
                <a:t> </a:t>
              </a:r>
              <a:r>
                <a:rPr kumimoji="0" lang="ar-MA" sz="2000" b="1" i="0" u="none" strike="noStrike" kern="1200" cap="none" spc="0" normalizeH="0" baseline="0" noProof="0" dirty="0">
                  <a:ln>
                    <a:noFill/>
                  </a:ln>
                  <a:effectLst/>
                  <a:uLnTx/>
                  <a:uFillTx/>
                  <a:latin typeface="Microsoft Uighur" panose="02000000000000000000" pitchFamily="2" charset="-78"/>
                  <a:cs typeface="Microsoft Uighur" panose="02000000000000000000" pitchFamily="2" charset="-78"/>
                </a:rPr>
                <a:t>:</a:t>
              </a:r>
              <a:endParaRPr kumimoji="0" lang="fr-FR" sz="2000" b="1" i="0" u="none" strike="noStrike" kern="1200" cap="none" spc="0" normalizeH="0" baseline="0" noProof="0" dirty="0">
                <a:ln>
                  <a:noFill/>
                </a:ln>
                <a:effectLst/>
                <a:uLnTx/>
                <a:uFillTx/>
                <a:latin typeface="Microsoft Uighur" panose="02000000000000000000" pitchFamily="2" charset="-78"/>
                <a:cs typeface="Microsoft Uighur" panose="02000000000000000000" pitchFamily="2" charset="-78"/>
              </a:endParaRPr>
            </a:p>
            <a:p>
              <a:pPr algn="r" rtl="1">
                <a:buClr>
                  <a:srgbClr val="106585"/>
                </a:buClr>
              </a:pPr>
              <a:r>
                <a:rPr kumimoji="0" lang="ar-MA" sz="2000" b="1" i="0" u="none" strike="noStrike" kern="1200" cap="none" spc="0" normalizeH="0" baseline="0" noProof="0" dirty="0">
                  <a:ln>
                    <a:noFill/>
                  </a:ln>
                  <a:effectLst/>
                  <a:uLnTx/>
                  <a:uFillTx/>
                  <a:latin typeface="Microsoft Uighur" panose="02000000000000000000" pitchFamily="2" charset="-78"/>
                  <a:cs typeface="Microsoft Uighur" panose="02000000000000000000" pitchFamily="2" charset="-78"/>
                </a:rPr>
                <a:t>         أنتَ – أنتِ -  أسماء التلاميذ.  </a:t>
              </a:r>
            </a:p>
          </p:txBody>
        </p:sp>
      </p:grpSp>
    </p:spTree>
    <p:extLst>
      <p:ext uri="{BB962C8B-B14F-4D97-AF65-F5344CB8AC3E}">
        <p14:creationId xmlns:p14="http://schemas.microsoft.com/office/powerpoint/2010/main" val="23894713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F41889-F20D-56D7-AA7F-7CBE7C40EE11}"/>
            </a:ext>
          </a:extLst>
        </p:cNvPr>
        <p:cNvGrpSpPr/>
        <p:nvPr/>
      </p:nvGrpSpPr>
      <p:grpSpPr>
        <a:xfrm>
          <a:off x="0" y="0"/>
          <a:ext cx="0" cy="0"/>
          <a:chOff x="0" y="0"/>
          <a:chExt cx="0" cy="0"/>
        </a:xfrm>
      </p:grpSpPr>
      <p:sp>
        <p:nvSpPr>
          <p:cNvPr id="53" name="Freeform 2">
            <a:extLst>
              <a:ext uri="{FF2B5EF4-FFF2-40B4-BE49-F238E27FC236}">
                <a16:creationId xmlns:a16="http://schemas.microsoft.com/office/drawing/2014/main" id="{EB651894-055E-9BF0-34AA-86796447B8C9}"/>
              </a:ext>
            </a:extLst>
          </p:cNvPr>
          <p:cNvSpPr/>
          <p:nvPr/>
        </p:nvSpPr>
        <p:spPr>
          <a:xfrm>
            <a:off x="-1229" y="5415088"/>
            <a:ext cx="1174020" cy="1455354"/>
          </a:xfrm>
          <a:custGeom>
            <a:avLst/>
            <a:gdLst/>
            <a:ahLst/>
            <a:cxnLst/>
            <a:rect l="l" t="t" r="r" b="b"/>
            <a:pathLst>
              <a:path w="2684349" h="3327606">
                <a:moveTo>
                  <a:pt x="0" y="0"/>
                </a:moveTo>
                <a:lnTo>
                  <a:pt x="2684349" y="0"/>
                </a:lnTo>
                <a:lnTo>
                  <a:pt x="2684349" y="3327606"/>
                </a:lnTo>
                <a:lnTo>
                  <a:pt x="0" y="3327606"/>
                </a:lnTo>
                <a:lnTo>
                  <a:pt x="0" y="0"/>
                </a:lnTo>
                <a:close/>
              </a:path>
            </a:pathLst>
          </a:custGeom>
          <a:blipFill>
            <a:blip r:embed="rId2">
              <a:extLst>
                <a:ext uri="{96DAC541-7B7A-43D3-8B79-37D633B846F1}">
                  <asvg:svgBlip xmlns:asvg="http://schemas.microsoft.com/office/drawing/2016/SVG/main" r:embed="rId3"/>
                </a:ext>
              </a:extLst>
            </a:blip>
            <a:stretch>
              <a:fillRect l="-157570" t="-6438" b="-44673"/>
            </a:stretch>
          </a:blipFill>
          <a:ln>
            <a:noFill/>
          </a:ln>
        </p:spPr>
        <p:txBody>
          <a:bodyPr/>
          <a:lstStyle/>
          <a:p>
            <a:endParaRPr lang="fr-MA" sz="428" dirty="0">
              <a:latin typeface="Dosis" pitchFamily="2" charset="0"/>
            </a:endParaRPr>
          </a:p>
        </p:txBody>
      </p:sp>
      <p:sp>
        <p:nvSpPr>
          <p:cNvPr id="54" name="Freeform 4">
            <a:extLst>
              <a:ext uri="{FF2B5EF4-FFF2-40B4-BE49-F238E27FC236}">
                <a16:creationId xmlns:a16="http://schemas.microsoft.com/office/drawing/2014/main" id="{DBC954B2-FE85-FB12-2E69-94324DA7ADDA}"/>
              </a:ext>
            </a:extLst>
          </p:cNvPr>
          <p:cNvSpPr/>
          <p:nvPr/>
        </p:nvSpPr>
        <p:spPr>
          <a:xfrm>
            <a:off x="7601803" y="5255412"/>
            <a:ext cx="1542198" cy="1628678"/>
          </a:xfrm>
          <a:custGeom>
            <a:avLst/>
            <a:gdLst/>
            <a:ahLst/>
            <a:cxnLst/>
            <a:rect l="l" t="t" r="r" b="b"/>
            <a:pathLst>
              <a:path w="3556432" h="3755858">
                <a:moveTo>
                  <a:pt x="0" y="0"/>
                </a:moveTo>
                <a:lnTo>
                  <a:pt x="3556432" y="0"/>
                </a:lnTo>
                <a:lnTo>
                  <a:pt x="3556432" y="3755858"/>
                </a:lnTo>
                <a:lnTo>
                  <a:pt x="0" y="3755858"/>
                </a:lnTo>
                <a:lnTo>
                  <a:pt x="0" y="0"/>
                </a:lnTo>
                <a:close/>
              </a:path>
            </a:pathLst>
          </a:custGeom>
          <a:blipFill>
            <a:blip r:embed="rId4">
              <a:extLst>
                <a:ext uri="{96DAC541-7B7A-43D3-8B79-37D633B846F1}">
                  <asvg:svgBlip xmlns:asvg="http://schemas.microsoft.com/office/drawing/2016/SVG/main" r:embed="rId5"/>
                </a:ext>
              </a:extLst>
            </a:blip>
            <a:stretch>
              <a:fillRect l="-4351" t="-332" r="-93446" b="-41558"/>
            </a:stretch>
          </a:blipFill>
        </p:spPr>
        <p:txBody>
          <a:bodyPr/>
          <a:lstStyle/>
          <a:p>
            <a:endParaRPr lang="fr-MA" sz="428" dirty="0">
              <a:latin typeface="Dosis" pitchFamily="2" charset="0"/>
            </a:endParaRPr>
          </a:p>
        </p:txBody>
      </p:sp>
      <p:grpSp>
        <p:nvGrpSpPr>
          <p:cNvPr id="2" name="Groupe 1">
            <a:extLst>
              <a:ext uri="{FF2B5EF4-FFF2-40B4-BE49-F238E27FC236}">
                <a16:creationId xmlns:a16="http://schemas.microsoft.com/office/drawing/2014/main" id="{5C4001D6-CF44-671F-6402-F59C10A7914B}"/>
              </a:ext>
            </a:extLst>
          </p:cNvPr>
          <p:cNvGrpSpPr/>
          <p:nvPr/>
        </p:nvGrpSpPr>
        <p:grpSpPr>
          <a:xfrm>
            <a:off x="312517" y="227366"/>
            <a:ext cx="8518967" cy="6196583"/>
            <a:chOff x="312517" y="227366"/>
            <a:chExt cx="8518967" cy="6196583"/>
          </a:xfrm>
        </p:grpSpPr>
        <p:sp>
          <p:nvSpPr>
            <p:cNvPr id="4" name="Rectangle : coins arrondis 3">
              <a:extLst>
                <a:ext uri="{FF2B5EF4-FFF2-40B4-BE49-F238E27FC236}">
                  <a16:creationId xmlns:a16="http://schemas.microsoft.com/office/drawing/2014/main" id="{0F154464-67E0-BE41-E820-14E248D160E2}"/>
                </a:ext>
              </a:extLst>
            </p:cNvPr>
            <p:cNvSpPr/>
            <p:nvPr/>
          </p:nvSpPr>
          <p:spPr>
            <a:xfrm>
              <a:off x="312517" y="636608"/>
              <a:ext cx="8518967" cy="5787341"/>
            </a:xfrm>
            <a:prstGeom prst="roundRect">
              <a:avLst>
                <a:gd name="adj" fmla="val 2439"/>
              </a:avLst>
            </a:prstGeom>
            <a:solidFill>
              <a:srgbClr val="F4FAFA"/>
            </a:solidFill>
            <a:ln w="28575">
              <a:solidFill>
                <a:srgbClr val="00566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52" name="Image 51">
              <a:extLst>
                <a:ext uri="{FF2B5EF4-FFF2-40B4-BE49-F238E27FC236}">
                  <a16:creationId xmlns:a16="http://schemas.microsoft.com/office/drawing/2014/main" id="{FB2EA96B-455F-147B-372F-B7E2FF10AD90}"/>
                </a:ext>
              </a:extLst>
            </p:cNvPr>
            <p:cNvPicPr>
              <a:picLocks noChangeAspect="1"/>
            </p:cNvPicPr>
            <p:nvPr/>
          </p:nvPicPr>
          <p:blipFill>
            <a:blip r:embed="rId6">
              <a:alphaModFix amt="5000"/>
            </a:blip>
            <a:srcRect l="1" t="45760" r="43502" b="17177"/>
            <a:stretch/>
          </p:blipFill>
          <p:spPr>
            <a:xfrm>
              <a:off x="2611613" y="636608"/>
              <a:ext cx="6219870" cy="5787341"/>
            </a:xfrm>
            <a:prstGeom prst="rect">
              <a:avLst/>
            </a:prstGeom>
            <a:effectLst/>
          </p:spPr>
        </p:pic>
        <p:sp>
          <p:nvSpPr>
            <p:cNvPr id="5" name="Freeform 7">
              <a:extLst>
                <a:ext uri="{FF2B5EF4-FFF2-40B4-BE49-F238E27FC236}">
                  <a16:creationId xmlns:a16="http://schemas.microsoft.com/office/drawing/2014/main" id="{14CD1470-FDC3-0AA3-0B31-1545D92F0C1F}"/>
                </a:ext>
              </a:extLst>
            </p:cNvPr>
            <p:cNvSpPr/>
            <p:nvPr/>
          </p:nvSpPr>
          <p:spPr>
            <a:xfrm>
              <a:off x="625110" y="227366"/>
              <a:ext cx="622415" cy="562981"/>
            </a:xfrm>
            <a:custGeom>
              <a:avLst/>
              <a:gdLst/>
              <a:ahLst/>
              <a:cxnLst/>
              <a:rect l="l" t="t" r="r" b="b"/>
              <a:pathLst>
                <a:path w="1239167" h="1189600">
                  <a:moveTo>
                    <a:pt x="0" y="0"/>
                  </a:moveTo>
                  <a:lnTo>
                    <a:pt x="1239167" y="0"/>
                  </a:lnTo>
                  <a:lnTo>
                    <a:pt x="1239167" y="1189600"/>
                  </a:lnTo>
                  <a:lnTo>
                    <a:pt x="0" y="118960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fr-MA" sz="428" dirty="0">
                <a:latin typeface="Dosis" pitchFamily="2" charset="0"/>
              </a:endParaRPr>
            </a:p>
          </p:txBody>
        </p:sp>
        <p:sp>
          <p:nvSpPr>
            <p:cNvPr id="96" name="Rectangle : coins arrondis 95">
              <a:extLst>
                <a:ext uri="{FF2B5EF4-FFF2-40B4-BE49-F238E27FC236}">
                  <a16:creationId xmlns:a16="http://schemas.microsoft.com/office/drawing/2014/main" id="{9A5FF3C1-86EE-7BDD-17E9-6A021001C5D9}"/>
                </a:ext>
              </a:extLst>
            </p:cNvPr>
            <p:cNvSpPr/>
            <p:nvPr/>
          </p:nvSpPr>
          <p:spPr>
            <a:xfrm flipH="1" flipV="1">
              <a:off x="2253541" y="368699"/>
              <a:ext cx="4636919" cy="532201"/>
            </a:xfrm>
            <a:prstGeom prst="roundRect">
              <a:avLst>
                <a:gd name="adj" fmla="val 50000"/>
              </a:avLst>
            </a:prstGeom>
            <a:solidFill>
              <a:srgbClr val="005664"/>
            </a:solidFill>
            <a:ln w="13658" cap="flat">
              <a:solidFill>
                <a:srgbClr val="005664"/>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sz="3600" dirty="0">
                <a:solidFill>
                  <a:schemeClr val="bg1"/>
                </a:solidFill>
                <a:effectLst>
                  <a:outerShdw blurRad="38100" dist="38100" dir="2700000" algn="tl">
                    <a:srgbClr val="000000">
                      <a:alpha val="43137"/>
                    </a:srgbClr>
                  </a:outerShdw>
                </a:effectLst>
                <a:latin typeface="Air Strip Arabic" panose="02000500000000000000" pitchFamily="2" charset="-78"/>
                <a:cs typeface="Air Strip Arabic" panose="02000500000000000000" pitchFamily="2" charset="-78"/>
              </a:endParaRPr>
            </a:p>
          </p:txBody>
        </p:sp>
      </p:grpSp>
      <p:sp>
        <p:nvSpPr>
          <p:cNvPr id="93" name="TextBox 9">
            <a:extLst>
              <a:ext uri="{FF2B5EF4-FFF2-40B4-BE49-F238E27FC236}">
                <a16:creationId xmlns:a16="http://schemas.microsoft.com/office/drawing/2014/main" id="{7700F993-063E-659F-4300-0AE1C75CD066}"/>
              </a:ext>
            </a:extLst>
          </p:cNvPr>
          <p:cNvSpPr txBox="1"/>
          <p:nvPr/>
        </p:nvSpPr>
        <p:spPr>
          <a:xfrm>
            <a:off x="2713389" y="554185"/>
            <a:ext cx="3717222" cy="325089"/>
          </a:xfrm>
          <a:prstGeom prst="rect">
            <a:avLst/>
          </a:prstGeom>
        </p:spPr>
        <p:txBody>
          <a:bodyPr lIns="0" tIns="0" rIns="0" bIns="0" rtlCol="0" anchor="t">
            <a:spAutoFit/>
          </a:bodyPr>
          <a:lstStyle/>
          <a:p>
            <a:pPr algn="ctr">
              <a:lnSpc>
                <a:spcPts val="2075"/>
              </a:lnSpc>
            </a:pPr>
            <a:r>
              <a:rPr lang="ar-MA" sz="3000" b="1" dirty="0">
                <a:solidFill>
                  <a:schemeClr val="bg1"/>
                </a:solidFill>
                <a:latin typeface="Microsoft Uighur" panose="02000000000000000000" pitchFamily="2" charset="-78"/>
                <a:cs typeface="Microsoft Uighur" panose="02000000000000000000" pitchFamily="2" charset="-78"/>
              </a:rPr>
              <a:t>عند نهاية الحصة</a:t>
            </a:r>
          </a:p>
        </p:txBody>
      </p:sp>
      <p:sp>
        <p:nvSpPr>
          <p:cNvPr id="117" name="ZoneTexte 5">
            <a:extLst>
              <a:ext uri="{FF2B5EF4-FFF2-40B4-BE49-F238E27FC236}">
                <a16:creationId xmlns:a16="http://schemas.microsoft.com/office/drawing/2014/main" id="{6FD05D9B-61CF-22DD-2E33-234882340C34}"/>
              </a:ext>
            </a:extLst>
          </p:cNvPr>
          <p:cNvSpPr txBox="1"/>
          <p:nvPr/>
        </p:nvSpPr>
        <p:spPr>
          <a:xfrm>
            <a:off x="7398676" y="277065"/>
            <a:ext cx="1432807" cy="3693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b="1" i="1" u="none" strike="noStrike" kern="1200" cap="none" spc="0" normalizeH="0" baseline="0" noProof="0" dirty="0">
                <a:ln>
                  <a:noFill/>
                </a:ln>
                <a:solidFill>
                  <a:prstClr val="black">
                    <a:lumMod val="50000"/>
                    <a:lumOff val="50000"/>
                  </a:prstClr>
                </a:solidFill>
                <a:effectLst/>
                <a:uLnTx/>
                <a:uFillTx/>
                <a:latin typeface="Microsoft Uighur" panose="02000000000000000000" pitchFamily="2" charset="-78"/>
                <a:cs typeface="Microsoft Uighur" panose="02000000000000000000" pitchFamily="2" charset="-78"/>
              </a:rPr>
              <a:t>خاص بالأستاذ</a:t>
            </a:r>
            <a:endParaRPr kumimoji="0" lang="fr-MA" b="1" i="1" u="none" strike="noStrike" kern="1200" cap="none" spc="0" normalizeH="0" baseline="0" noProof="0" dirty="0">
              <a:ln>
                <a:noFill/>
              </a:ln>
              <a:solidFill>
                <a:prstClr val="black">
                  <a:lumMod val="50000"/>
                  <a:lumOff val="50000"/>
                </a:prstClr>
              </a:solidFill>
              <a:effectLst/>
              <a:uLnTx/>
              <a:uFillTx/>
              <a:latin typeface="Microsoft Uighur" panose="02000000000000000000" pitchFamily="2" charset="-78"/>
              <a:cs typeface="Microsoft Uighur" panose="02000000000000000000" pitchFamily="2" charset="-78"/>
            </a:endParaRPr>
          </a:p>
        </p:txBody>
      </p:sp>
      <p:sp>
        <p:nvSpPr>
          <p:cNvPr id="3" name="ZoneTexte 2">
            <a:extLst>
              <a:ext uri="{FF2B5EF4-FFF2-40B4-BE49-F238E27FC236}">
                <a16:creationId xmlns:a16="http://schemas.microsoft.com/office/drawing/2014/main" id="{FDA7BD85-1D03-9407-BCF2-8A7250D8E11B}"/>
              </a:ext>
            </a:extLst>
          </p:cNvPr>
          <p:cNvSpPr txBox="1"/>
          <p:nvPr/>
        </p:nvSpPr>
        <p:spPr>
          <a:xfrm>
            <a:off x="1549400" y="1369579"/>
            <a:ext cx="6045200" cy="461665"/>
          </a:xfrm>
          <a:prstGeom prst="rect">
            <a:avLst/>
          </a:prstGeom>
          <a:noFill/>
        </p:spPr>
        <p:txBody>
          <a:bodyPr wrap="square">
            <a:spAutoFit/>
          </a:bodyPr>
          <a:lstStyle/>
          <a:p>
            <a:pPr marL="0" marR="0" lvl="0" indent="0" algn="ctr" defTabSz="457200" rtl="1" eaLnBrk="1" fontAlgn="auto" latinLnBrk="0" hangingPunct="1">
              <a:lnSpc>
                <a:spcPct val="100000"/>
              </a:lnSpc>
              <a:spcBef>
                <a:spcPts val="0"/>
              </a:spcBef>
              <a:spcAft>
                <a:spcPts val="600"/>
              </a:spcAft>
              <a:buClrTx/>
              <a:buSzTx/>
              <a:buFontTx/>
              <a:buNone/>
              <a:tabLst/>
              <a:defRPr/>
            </a:pPr>
            <a:r>
              <a:rPr kumimoji="0" lang="ar-MA" sz="2400" b="1" i="0" u="none" strike="noStrike" kern="0" cap="none" spc="0" normalizeH="0" baseline="0" noProof="0" dirty="0">
                <a:ln>
                  <a:noFill/>
                </a:ln>
                <a:solidFill>
                  <a:srgbClr val="106585"/>
                </a:solidFill>
                <a:effectLst/>
                <a:uLnTx/>
                <a:uFillTx/>
                <a:latin typeface="Microsoft Uighur" panose="02000000000000000000" pitchFamily="2" charset="-78"/>
                <a:cs typeface="Microsoft Uighur" panose="02000000000000000000" pitchFamily="2" charset="-78"/>
              </a:rPr>
              <a:t>على الأقل % 80 من المتعلمين سيكونون قادرين على:</a:t>
            </a:r>
          </a:p>
        </p:txBody>
      </p:sp>
      <p:grpSp>
        <p:nvGrpSpPr>
          <p:cNvPr id="22" name="Groupe 21">
            <a:extLst>
              <a:ext uri="{FF2B5EF4-FFF2-40B4-BE49-F238E27FC236}">
                <a16:creationId xmlns:a16="http://schemas.microsoft.com/office/drawing/2014/main" id="{E0A6F472-74B1-61CD-E4B2-B39B9DAFB2AD}"/>
              </a:ext>
            </a:extLst>
          </p:cNvPr>
          <p:cNvGrpSpPr/>
          <p:nvPr/>
        </p:nvGrpSpPr>
        <p:grpSpPr>
          <a:xfrm>
            <a:off x="1220029" y="2695803"/>
            <a:ext cx="6703942" cy="1054255"/>
            <a:chOff x="1329207" y="2003013"/>
            <a:chExt cx="6703942" cy="1054255"/>
          </a:xfrm>
        </p:grpSpPr>
        <p:sp>
          <p:nvSpPr>
            <p:cNvPr id="23" name="Rectangle : coins arrondis 18 - 2">
              <a:extLst>
                <a:ext uri="{FF2B5EF4-FFF2-40B4-BE49-F238E27FC236}">
                  <a16:creationId xmlns:a16="http://schemas.microsoft.com/office/drawing/2014/main" id="{ADA114B5-FE09-4B89-BAB5-53F51057FFA0}"/>
                </a:ext>
              </a:extLst>
            </p:cNvPr>
            <p:cNvSpPr/>
            <p:nvPr/>
          </p:nvSpPr>
          <p:spPr>
            <a:xfrm flipH="1">
              <a:off x="1329208" y="2003013"/>
              <a:ext cx="6485583" cy="461665"/>
            </a:xfrm>
            <a:prstGeom prst="roundRect">
              <a:avLst>
                <a:gd name="adj" fmla="val 50000"/>
              </a:avLst>
            </a:prstGeom>
            <a:solidFill>
              <a:srgbClr val="D6E9EA"/>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spcBef>
                  <a:spcPts val="0"/>
                </a:spcBef>
                <a:buClrTx/>
                <a:buSzTx/>
                <a:buFontTx/>
                <a:buNone/>
                <a:tabLst/>
                <a:defRPr/>
              </a:pPr>
              <a:endParaRPr kumimoji="0" lang="fr-FR" sz="1050" b="0" i="0" u="none" strike="noStrike" kern="1200" cap="none" spc="0" normalizeH="0" baseline="0" noProof="0">
                <a:ln>
                  <a:noFill/>
                </a:ln>
                <a:solidFill>
                  <a:prstClr val="white"/>
                </a:solidFill>
                <a:effectLst/>
                <a:uLnTx/>
                <a:uFillTx/>
                <a:latin typeface="Microsoft Uighur" panose="02000000000000000000" pitchFamily="2" charset="-78"/>
                <a:cs typeface="Microsoft Uighur" panose="02000000000000000000" pitchFamily="2" charset="-78"/>
              </a:endParaRPr>
            </a:p>
          </p:txBody>
        </p:sp>
        <p:sp>
          <p:nvSpPr>
            <p:cNvPr id="24" name="ZoneTexte 23">
              <a:extLst>
                <a:ext uri="{FF2B5EF4-FFF2-40B4-BE49-F238E27FC236}">
                  <a16:creationId xmlns:a16="http://schemas.microsoft.com/office/drawing/2014/main" id="{8720C837-B3F7-9B40-BBA2-E7E3760F2C51}"/>
                </a:ext>
              </a:extLst>
            </p:cNvPr>
            <p:cNvSpPr txBox="1"/>
            <p:nvPr/>
          </p:nvSpPr>
          <p:spPr>
            <a:xfrm>
              <a:off x="1329207" y="2041605"/>
              <a:ext cx="6126882" cy="1015663"/>
            </a:xfrm>
            <a:prstGeom prst="rect">
              <a:avLst/>
            </a:prstGeom>
            <a:noFill/>
          </p:spPr>
          <p:txBody>
            <a:bodyPr wrap="square" rtlCol="0">
              <a:spAutoFit/>
            </a:bodyPr>
            <a:lstStyle/>
            <a:p>
              <a:pPr marL="342900" marR="0" lvl="0" indent="-342900" algn="r" defTabSz="457200" rtl="1" eaLnBrk="1" fontAlgn="auto" latinLnBrk="0" hangingPunct="1">
                <a:lnSpc>
                  <a:spcPct val="100000"/>
                </a:lnSpc>
                <a:spcBef>
                  <a:spcPts val="0"/>
                </a:spcBef>
                <a:spcAft>
                  <a:spcPts val="0"/>
                </a:spcAft>
                <a:buClr>
                  <a:srgbClr val="106585"/>
                </a:buClr>
                <a:buSzTx/>
                <a:buFont typeface="Arial" panose="020B0604020202020204" pitchFamily="34" charset="0"/>
                <a:buChar char="•"/>
                <a:tabLst/>
                <a:defRPr/>
              </a:pPr>
              <a:r>
                <a:rPr lang="ar-MA" sz="2000" b="1" dirty="0">
                  <a:solidFill>
                    <a:srgbClr val="005664"/>
                  </a:solidFill>
                  <a:latin typeface="Microsoft Uighur" panose="02000000000000000000" pitchFamily="2" charset="-78"/>
                  <a:cs typeface="Microsoft Uighur" panose="02000000000000000000" pitchFamily="2" charset="-78"/>
                </a:rPr>
                <a:t>سرد مقاطع من الحكاية؛</a:t>
              </a:r>
            </a:p>
            <a:p>
              <a:pPr marL="342900" indent="-342900" algn="r" rtl="1">
                <a:buFont typeface="Arial" panose="020B0604020202020204" pitchFamily="34" charset="0"/>
                <a:buChar char="•"/>
              </a:pPr>
              <a:endParaRPr kumimoji="0" lang="ar-MA" sz="2000" b="1" i="0" u="none" strike="noStrike" kern="1200" cap="none" spc="0" normalizeH="0" baseline="0" noProof="0" dirty="0">
                <a:ln>
                  <a:noFill/>
                </a:ln>
                <a:solidFill>
                  <a:srgbClr val="005664"/>
                </a:solidFill>
                <a:effectLst/>
                <a:highlight>
                  <a:srgbClr val="FFFF00"/>
                </a:highlight>
                <a:uLnTx/>
                <a:uFillTx/>
                <a:latin typeface="Microsoft Uighur" panose="02000000000000000000" pitchFamily="2" charset="-78"/>
                <a:cs typeface="Microsoft Uighur" panose="02000000000000000000" pitchFamily="2" charset="-78"/>
              </a:endParaRPr>
            </a:p>
            <a:p>
              <a:pPr marL="342900" indent="-342900" algn="r" rtl="1">
                <a:buFont typeface="Arial" panose="020B0604020202020204" pitchFamily="34" charset="0"/>
                <a:buChar char="•"/>
              </a:pPr>
              <a:r>
                <a:rPr kumimoji="0" lang="ar-MA" sz="2000" b="1" i="0" u="none" strike="noStrike" kern="1200" cap="none" spc="0" normalizeH="0" baseline="0" noProof="0" dirty="0">
                  <a:ln>
                    <a:noFill/>
                  </a:ln>
                  <a:solidFill>
                    <a:srgbClr val="005664"/>
                  </a:solidFill>
                  <a:effectLst/>
                  <a:highlight>
                    <a:srgbClr val="FFFF00"/>
                  </a:highlight>
                  <a:uLnTx/>
                  <a:uFillTx/>
                  <a:latin typeface="Microsoft Uighur" panose="02000000000000000000" pitchFamily="2" charset="-78"/>
                  <a:cs typeface="Microsoft Uighur" panose="02000000000000000000" pitchFamily="2" charset="-78"/>
                </a:rPr>
                <a:t> </a:t>
              </a:r>
            </a:p>
          </p:txBody>
        </p:sp>
        <p:sp>
          <p:nvSpPr>
            <p:cNvPr id="25" name="Oval 86">
              <a:extLst>
                <a:ext uri="{FF2B5EF4-FFF2-40B4-BE49-F238E27FC236}">
                  <a16:creationId xmlns:a16="http://schemas.microsoft.com/office/drawing/2014/main" id="{633A9B92-0307-5A31-A6B5-0D0D018EE20B}"/>
                </a:ext>
              </a:extLst>
            </p:cNvPr>
            <p:cNvSpPr/>
            <p:nvPr/>
          </p:nvSpPr>
          <p:spPr>
            <a:xfrm flipH="1">
              <a:off x="7590605" y="2045628"/>
              <a:ext cx="387758" cy="376435"/>
            </a:xfrm>
            <a:prstGeom prst="ellipse">
              <a:avLst/>
            </a:prstGeom>
            <a:solidFill>
              <a:srgbClr val="005664"/>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spcBef>
                  <a:spcPts val="0"/>
                </a:spcBef>
                <a:buClrTx/>
                <a:buSzTx/>
                <a:buFontTx/>
                <a:buNone/>
                <a:tabLst/>
                <a:defRPr/>
              </a:pPr>
              <a:endParaRPr kumimoji="0" lang="en-US" sz="20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endParaRPr>
            </a:p>
          </p:txBody>
        </p:sp>
        <p:pic>
          <p:nvPicPr>
            <p:cNvPr id="26" name="Graphique 25">
              <a:extLst>
                <a:ext uri="{FF2B5EF4-FFF2-40B4-BE49-F238E27FC236}">
                  <a16:creationId xmlns:a16="http://schemas.microsoft.com/office/drawing/2014/main" id="{E5AF2F44-A268-FF64-C7D2-37D1A90ECA9F}"/>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7681053" y="2056318"/>
              <a:ext cx="352096" cy="272874"/>
            </a:xfrm>
            <a:prstGeom prst="rect">
              <a:avLst/>
            </a:prstGeom>
          </p:spPr>
        </p:pic>
      </p:grpSp>
      <p:grpSp>
        <p:nvGrpSpPr>
          <p:cNvPr id="28" name="Groupe 27">
            <a:extLst>
              <a:ext uri="{FF2B5EF4-FFF2-40B4-BE49-F238E27FC236}">
                <a16:creationId xmlns:a16="http://schemas.microsoft.com/office/drawing/2014/main" id="{4568A587-1BAF-1002-6CEC-02C5A95BC24B}"/>
              </a:ext>
            </a:extLst>
          </p:cNvPr>
          <p:cNvGrpSpPr/>
          <p:nvPr/>
        </p:nvGrpSpPr>
        <p:grpSpPr>
          <a:xfrm>
            <a:off x="1220029" y="3385025"/>
            <a:ext cx="6703942" cy="461665"/>
            <a:chOff x="1329207" y="2003013"/>
            <a:chExt cx="6703942" cy="461665"/>
          </a:xfrm>
        </p:grpSpPr>
        <p:sp>
          <p:nvSpPr>
            <p:cNvPr id="29" name="Rectangle : coins arrondis 18 - 2">
              <a:extLst>
                <a:ext uri="{FF2B5EF4-FFF2-40B4-BE49-F238E27FC236}">
                  <a16:creationId xmlns:a16="http://schemas.microsoft.com/office/drawing/2014/main" id="{D08982DA-219B-0AF4-6266-FB4255980478}"/>
                </a:ext>
              </a:extLst>
            </p:cNvPr>
            <p:cNvSpPr/>
            <p:nvPr/>
          </p:nvSpPr>
          <p:spPr>
            <a:xfrm flipH="1">
              <a:off x="1329208" y="2003013"/>
              <a:ext cx="6485583" cy="461665"/>
            </a:xfrm>
            <a:prstGeom prst="roundRect">
              <a:avLst>
                <a:gd name="adj" fmla="val 50000"/>
              </a:avLst>
            </a:prstGeom>
            <a:solidFill>
              <a:srgbClr val="D6E9EA"/>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spcBef>
                  <a:spcPts val="0"/>
                </a:spcBef>
                <a:buClrTx/>
                <a:buSzTx/>
                <a:buFontTx/>
                <a:buNone/>
                <a:tabLst/>
                <a:defRPr/>
              </a:pPr>
              <a:endParaRPr kumimoji="0" lang="fr-FR" sz="1050" b="0" i="0" u="none" strike="noStrike" kern="1200" cap="none" spc="0" normalizeH="0" baseline="0" noProof="0">
                <a:ln>
                  <a:noFill/>
                </a:ln>
                <a:solidFill>
                  <a:prstClr val="white"/>
                </a:solidFill>
                <a:effectLst/>
                <a:uLnTx/>
                <a:uFillTx/>
                <a:latin typeface="Microsoft Uighur" panose="02000000000000000000" pitchFamily="2" charset="-78"/>
                <a:cs typeface="Microsoft Uighur" panose="02000000000000000000" pitchFamily="2" charset="-78"/>
              </a:endParaRPr>
            </a:p>
          </p:txBody>
        </p:sp>
        <p:sp>
          <p:nvSpPr>
            <p:cNvPr id="30" name="ZoneTexte 29">
              <a:extLst>
                <a:ext uri="{FF2B5EF4-FFF2-40B4-BE49-F238E27FC236}">
                  <a16:creationId xmlns:a16="http://schemas.microsoft.com/office/drawing/2014/main" id="{2376A512-487E-74D1-6EF3-68431CCC69D2}"/>
                </a:ext>
              </a:extLst>
            </p:cNvPr>
            <p:cNvSpPr txBox="1"/>
            <p:nvPr/>
          </p:nvSpPr>
          <p:spPr>
            <a:xfrm>
              <a:off x="1329207" y="2041605"/>
              <a:ext cx="6126882" cy="400110"/>
            </a:xfrm>
            <a:prstGeom prst="rect">
              <a:avLst/>
            </a:prstGeom>
            <a:noFill/>
          </p:spPr>
          <p:txBody>
            <a:bodyPr wrap="square" rtlCol="0">
              <a:spAutoFit/>
            </a:bodyPr>
            <a:lstStyle/>
            <a:p>
              <a:pPr marL="342900" indent="-342900" algn="r" rtl="1">
                <a:buFont typeface="Arial" panose="020B0604020202020204" pitchFamily="34" charset="0"/>
                <a:buChar char="•"/>
              </a:pPr>
              <a:r>
                <a:rPr kumimoji="0" lang="ar-MA" sz="2000" b="1" i="0" u="none" strike="noStrike" kern="1200" cap="none" spc="0" normalizeH="0" baseline="0" noProof="0" dirty="0">
                  <a:ln>
                    <a:noFill/>
                  </a:ln>
                  <a:solidFill>
                    <a:srgbClr val="005664"/>
                  </a:solidFill>
                  <a:effectLst/>
                  <a:uLnTx/>
                  <a:uFillTx/>
                  <a:latin typeface="Microsoft Uighur" panose="02000000000000000000" pitchFamily="2" charset="-78"/>
                  <a:cs typeface="Microsoft Uighur" panose="02000000000000000000" pitchFamily="2" charset="-78"/>
                </a:rPr>
                <a:t>قراءة مقاطع وكلمات وجمل تتضمن الحروف المقدمة.</a:t>
              </a:r>
            </a:p>
          </p:txBody>
        </p:sp>
        <p:sp>
          <p:nvSpPr>
            <p:cNvPr id="31" name="Oval 86">
              <a:extLst>
                <a:ext uri="{FF2B5EF4-FFF2-40B4-BE49-F238E27FC236}">
                  <a16:creationId xmlns:a16="http://schemas.microsoft.com/office/drawing/2014/main" id="{B07888EC-EA09-2231-9939-20D027503386}"/>
                </a:ext>
              </a:extLst>
            </p:cNvPr>
            <p:cNvSpPr/>
            <p:nvPr/>
          </p:nvSpPr>
          <p:spPr>
            <a:xfrm flipH="1">
              <a:off x="7590605" y="2045628"/>
              <a:ext cx="387758" cy="376435"/>
            </a:xfrm>
            <a:prstGeom prst="ellipse">
              <a:avLst/>
            </a:prstGeom>
            <a:solidFill>
              <a:srgbClr val="005664"/>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spcBef>
                  <a:spcPts val="0"/>
                </a:spcBef>
                <a:buClrTx/>
                <a:buSzTx/>
                <a:buFontTx/>
                <a:buNone/>
                <a:tabLst/>
                <a:defRPr/>
              </a:pPr>
              <a:endParaRPr kumimoji="0" lang="en-US" sz="20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endParaRPr>
            </a:p>
          </p:txBody>
        </p:sp>
        <p:pic>
          <p:nvPicPr>
            <p:cNvPr id="32" name="Graphique 31">
              <a:extLst>
                <a:ext uri="{FF2B5EF4-FFF2-40B4-BE49-F238E27FC236}">
                  <a16:creationId xmlns:a16="http://schemas.microsoft.com/office/drawing/2014/main" id="{2DC0ECEB-1F8A-956A-0980-7776ADA03584}"/>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7681053" y="2056318"/>
              <a:ext cx="352096" cy="272874"/>
            </a:xfrm>
            <a:prstGeom prst="rect">
              <a:avLst/>
            </a:prstGeom>
          </p:spPr>
        </p:pic>
      </p:grpSp>
      <p:grpSp>
        <p:nvGrpSpPr>
          <p:cNvPr id="33" name="Groupe 32">
            <a:extLst>
              <a:ext uri="{FF2B5EF4-FFF2-40B4-BE49-F238E27FC236}">
                <a16:creationId xmlns:a16="http://schemas.microsoft.com/office/drawing/2014/main" id="{172A5A11-A2C2-E896-DC3C-3A77A6C1F64E}"/>
              </a:ext>
            </a:extLst>
          </p:cNvPr>
          <p:cNvGrpSpPr/>
          <p:nvPr/>
        </p:nvGrpSpPr>
        <p:grpSpPr>
          <a:xfrm>
            <a:off x="1220029" y="4074247"/>
            <a:ext cx="6703942" cy="461665"/>
            <a:chOff x="1329207" y="2003013"/>
            <a:chExt cx="6703942" cy="461665"/>
          </a:xfrm>
        </p:grpSpPr>
        <p:sp>
          <p:nvSpPr>
            <p:cNvPr id="34" name="Rectangle : coins arrondis 18 - 2">
              <a:extLst>
                <a:ext uri="{FF2B5EF4-FFF2-40B4-BE49-F238E27FC236}">
                  <a16:creationId xmlns:a16="http://schemas.microsoft.com/office/drawing/2014/main" id="{87D49D00-AC23-CA92-9203-390C69E4654F}"/>
                </a:ext>
              </a:extLst>
            </p:cNvPr>
            <p:cNvSpPr/>
            <p:nvPr/>
          </p:nvSpPr>
          <p:spPr>
            <a:xfrm flipH="1">
              <a:off x="1329208" y="2003013"/>
              <a:ext cx="6485583" cy="461665"/>
            </a:xfrm>
            <a:prstGeom prst="roundRect">
              <a:avLst>
                <a:gd name="adj" fmla="val 50000"/>
              </a:avLst>
            </a:prstGeom>
            <a:solidFill>
              <a:srgbClr val="D6E9EA"/>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spcBef>
                  <a:spcPts val="0"/>
                </a:spcBef>
                <a:buClrTx/>
                <a:buSzTx/>
                <a:buFontTx/>
                <a:buNone/>
                <a:tabLst/>
                <a:defRPr/>
              </a:pPr>
              <a:endParaRPr kumimoji="0" lang="fr-FR" sz="1050" b="0" i="0" u="none" strike="noStrike" kern="1200" cap="none" spc="0" normalizeH="0" baseline="0" noProof="0">
                <a:ln>
                  <a:noFill/>
                </a:ln>
                <a:solidFill>
                  <a:prstClr val="white"/>
                </a:solidFill>
                <a:effectLst/>
                <a:uLnTx/>
                <a:uFillTx/>
                <a:latin typeface="Microsoft Uighur" panose="02000000000000000000" pitchFamily="2" charset="-78"/>
                <a:cs typeface="Microsoft Uighur" panose="02000000000000000000" pitchFamily="2" charset="-78"/>
              </a:endParaRPr>
            </a:p>
          </p:txBody>
        </p:sp>
        <p:sp>
          <p:nvSpPr>
            <p:cNvPr id="35" name="ZoneTexte 34">
              <a:extLst>
                <a:ext uri="{FF2B5EF4-FFF2-40B4-BE49-F238E27FC236}">
                  <a16:creationId xmlns:a16="http://schemas.microsoft.com/office/drawing/2014/main" id="{6CE51CEC-E6EA-C1EE-C0B3-15453C3E5C76}"/>
                </a:ext>
              </a:extLst>
            </p:cNvPr>
            <p:cNvSpPr txBox="1"/>
            <p:nvPr/>
          </p:nvSpPr>
          <p:spPr>
            <a:xfrm>
              <a:off x="1329207" y="2041605"/>
              <a:ext cx="6126882" cy="400110"/>
            </a:xfrm>
            <a:prstGeom prst="rect">
              <a:avLst/>
            </a:prstGeom>
            <a:noFill/>
          </p:spPr>
          <p:txBody>
            <a:bodyPr wrap="square" rtlCol="0">
              <a:spAutoFit/>
            </a:bodyPr>
            <a:lstStyle/>
            <a:p>
              <a:pPr marL="342900" indent="-342900" algn="r" rtl="1">
                <a:buFont typeface="Arial" panose="020B0604020202020204" pitchFamily="34" charset="0"/>
                <a:buChar char="•"/>
              </a:pPr>
              <a:r>
                <a:rPr kumimoji="0" lang="ar-MA" sz="2000" b="1" i="0" u="none" strike="noStrike" kern="1200" cap="none" spc="0" normalizeH="0" baseline="0" noProof="0" dirty="0">
                  <a:ln>
                    <a:noFill/>
                  </a:ln>
                  <a:solidFill>
                    <a:srgbClr val="005664"/>
                  </a:solidFill>
                  <a:effectLst/>
                  <a:uLnTx/>
                  <a:uFillTx/>
                  <a:latin typeface="Microsoft Uighur" panose="02000000000000000000" pitchFamily="2" charset="-78"/>
                  <a:cs typeface="Microsoft Uighur" panose="02000000000000000000" pitchFamily="2" charset="-78"/>
                </a:rPr>
                <a:t>كتابة كلمات </a:t>
              </a:r>
              <a:r>
                <a:rPr kumimoji="0" lang="ar-MA" sz="2000" b="1" i="0" u="none" strike="noStrike" kern="1200" cap="none" spc="0" normalizeH="0" baseline="0" noProof="0" dirty="0" err="1">
                  <a:ln>
                    <a:noFill/>
                  </a:ln>
                  <a:solidFill>
                    <a:srgbClr val="005664"/>
                  </a:solidFill>
                  <a:effectLst/>
                  <a:uLnTx/>
                  <a:uFillTx/>
                  <a:latin typeface="Microsoft Uighur" panose="02000000000000000000" pitchFamily="2" charset="-78"/>
                  <a:cs typeface="Microsoft Uighur" panose="02000000000000000000" pitchFamily="2" charset="-78"/>
                </a:rPr>
                <a:t>مملاة</a:t>
              </a:r>
              <a:r>
                <a:rPr kumimoji="0" lang="ar-MA" sz="2000" b="1" i="0" u="none" strike="noStrike" kern="1200" cap="none" spc="0" normalizeH="0" baseline="0" noProof="0" dirty="0">
                  <a:ln>
                    <a:noFill/>
                  </a:ln>
                  <a:solidFill>
                    <a:srgbClr val="005664"/>
                  </a:solidFill>
                  <a:effectLst/>
                  <a:uLnTx/>
                  <a:uFillTx/>
                  <a:latin typeface="Microsoft Uighur" panose="02000000000000000000" pitchFamily="2" charset="-78"/>
                  <a:cs typeface="Microsoft Uighur" panose="02000000000000000000" pitchFamily="2" charset="-78"/>
                </a:rPr>
                <a:t> تتضمن الحروف المقدمة.</a:t>
              </a:r>
            </a:p>
          </p:txBody>
        </p:sp>
        <p:sp>
          <p:nvSpPr>
            <p:cNvPr id="36" name="Oval 86">
              <a:extLst>
                <a:ext uri="{FF2B5EF4-FFF2-40B4-BE49-F238E27FC236}">
                  <a16:creationId xmlns:a16="http://schemas.microsoft.com/office/drawing/2014/main" id="{FDCBF14A-CFF1-F5C3-13F8-53A0D221EF3D}"/>
                </a:ext>
              </a:extLst>
            </p:cNvPr>
            <p:cNvSpPr/>
            <p:nvPr/>
          </p:nvSpPr>
          <p:spPr>
            <a:xfrm flipH="1">
              <a:off x="7590605" y="2045628"/>
              <a:ext cx="387758" cy="376435"/>
            </a:xfrm>
            <a:prstGeom prst="ellipse">
              <a:avLst/>
            </a:prstGeom>
            <a:solidFill>
              <a:srgbClr val="005664"/>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spcBef>
                  <a:spcPts val="0"/>
                </a:spcBef>
                <a:buClrTx/>
                <a:buSzTx/>
                <a:buFontTx/>
                <a:buNone/>
                <a:tabLst/>
                <a:defRPr/>
              </a:pPr>
              <a:endParaRPr kumimoji="0" lang="en-US" sz="20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endParaRPr>
            </a:p>
          </p:txBody>
        </p:sp>
        <p:pic>
          <p:nvPicPr>
            <p:cNvPr id="37" name="Graphique 36">
              <a:extLst>
                <a:ext uri="{FF2B5EF4-FFF2-40B4-BE49-F238E27FC236}">
                  <a16:creationId xmlns:a16="http://schemas.microsoft.com/office/drawing/2014/main" id="{D6CE9D76-0738-8F4E-A42B-3DC76DFEFCE3}"/>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7681053" y="2056318"/>
              <a:ext cx="352096" cy="272874"/>
            </a:xfrm>
            <a:prstGeom prst="rect">
              <a:avLst/>
            </a:prstGeom>
          </p:spPr>
        </p:pic>
      </p:grpSp>
    </p:spTree>
    <p:extLst>
      <p:ext uri="{BB962C8B-B14F-4D97-AF65-F5344CB8AC3E}">
        <p14:creationId xmlns:p14="http://schemas.microsoft.com/office/powerpoint/2010/main" val="2380117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AF35C7-C532-58D1-E6A0-9B6A28987AC8}"/>
            </a:ext>
          </a:extLst>
        </p:cNvPr>
        <p:cNvGrpSpPr/>
        <p:nvPr/>
      </p:nvGrpSpPr>
      <p:grpSpPr>
        <a:xfrm>
          <a:off x="0" y="0"/>
          <a:ext cx="0" cy="0"/>
          <a:chOff x="0" y="0"/>
          <a:chExt cx="0" cy="0"/>
        </a:xfrm>
      </p:grpSpPr>
      <p:sp>
        <p:nvSpPr>
          <p:cNvPr id="53" name="Freeform 2">
            <a:extLst>
              <a:ext uri="{FF2B5EF4-FFF2-40B4-BE49-F238E27FC236}">
                <a16:creationId xmlns:a16="http://schemas.microsoft.com/office/drawing/2014/main" id="{89262CF2-32CB-8544-3336-4D30CE38999D}"/>
              </a:ext>
            </a:extLst>
          </p:cNvPr>
          <p:cNvSpPr/>
          <p:nvPr/>
        </p:nvSpPr>
        <p:spPr>
          <a:xfrm>
            <a:off x="-1229" y="5415088"/>
            <a:ext cx="1174020" cy="1455354"/>
          </a:xfrm>
          <a:custGeom>
            <a:avLst/>
            <a:gdLst/>
            <a:ahLst/>
            <a:cxnLst/>
            <a:rect l="l" t="t" r="r" b="b"/>
            <a:pathLst>
              <a:path w="2684349" h="3327606">
                <a:moveTo>
                  <a:pt x="0" y="0"/>
                </a:moveTo>
                <a:lnTo>
                  <a:pt x="2684349" y="0"/>
                </a:lnTo>
                <a:lnTo>
                  <a:pt x="2684349" y="3327606"/>
                </a:lnTo>
                <a:lnTo>
                  <a:pt x="0" y="3327606"/>
                </a:lnTo>
                <a:lnTo>
                  <a:pt x="0" y="0"/>
                </a:lnTo>
                <a:close/>
              </a:path>
            </a:pathLst>
          </a:custGeom>
          <a:blipFill>
            <a:blip r:embed="rId4">
              <a:extLst>
                <a:ext uri="{96DAC541-7B7A-43D3-8B79-37D633B846F1}">
                  <asvg:svgBlip xmlns:asvg="http://schemas.microsoft.com/office/drawing/2016/SVG/main" r:embed="rId5"/>
                </a:ext>
              </a:extLst>
            </a:blip>
            <a:stretch>
              <a:fillRect l="-157570" t="-6438" b="-44673"/>
            </a:stretch>
          </a:blipFill>
          <a:ln>
            <a:noFill/>
          </a:ln>
        </p:spPr>
        <p:txBody>
          <a:bodyPr/>
          <a:lstStyle/>
          <a:p>
            <a:endParaRPr lang="fr-MA" sz="428" dirty="0">
              <a:latin typeface="Dosis" pitchFamily="2" charset="0"/>
            </a:endParaRPr>
          </a:p>
        </p:txBody>
      </p:sp>
      <p:sp>
        <p:nvSpPr>
          <p:cNvPr id="54" name="Freeform 4">
            <a:extLst>
              <a:ext uri="{FF2B5EF4-FFF2-40B4-BE49-F238E27FC236}">
                <a16:creationId xmlns:a16="http://schemas.microsoft.com/office/drawing/2014/main" id="{D05DD300-300D-FE41-2D80-CFABC641C012}"/>
              </a:ext>
            </a:extLst>
          </p:cNvPr>
          <p:cNvSpPr/>
          <p:nvPr/>
        </p:nvSpPr>
        <p:spPr>
          <a:xfrm>
            <a:off x="7601803" y="5255412"/>
            <a:ext cx="1542198" cy="1628678"/>
          </a:xfrm>
          <a:custGeom>
            <a:avLst/>
            <a:gdLst/>
            <a:ahLst/>
            <a:cxnLst/>
            <a:rect l="l" t="t" r="r" b="b"/>
            <a:pathLst>
              <a:path w="3556432" h="3755858">
                <a:moveTo>
                  <a:pt x="0" y="0"/>
                </a:moveTo>
                <a:lnTo>
                  <a:pt x="3556432" y="0"/>
                </a:lnTo>
                <a:lnTo>
                  <a:pt x="3556432" y="3755858"/>
                </a:lnTo>
                <a:lnTo>
                  <a:pt x="0" y="3755858"/>
                </a:lnTo>
                <a:lnTo>
                  <a:pt x="0" y="0"/>
                </a:lnTo>
                <a:close/>
              </a:path>
            </a:pathLst>
          </a:custGeom>
          <a:blipFill>
            <a:blip r:embed="rId6">
              <a:extLst>
                <a:ext uri="{96DAC541-7B7A-43D3-8B79-37D633B846F1}">
                  <asvg:svgBlip xmlns:asvg="http://schemas.microsoft.com/office/drawing/2016/SVG/main" r:embed="rId7"/>
                </a:ext>
              </a:extLst>
            </a:blip>
            <a:stretch>
              <a:fillRect l="-4351" t="-332" r="-93446" b="-41558"/>
            </a:stretch>
          </a:blipFill>
        </p:spPr>
        <p:txBody>
          <a:bodyPr/>
          <a:lstStyle/>
          <a:p>
            <a:endParaRPr lang="fr-MA" sz="428" dirty="0">
              <a:latin typeface="Dosis" pitchFamily="2" charset="0"/>
            </a:endParaRPr>
          </a:p>
        </p:txBody>
      </p:sp>
      <p:grpSp>
        <p:nvGrpSpPr>
          <p:cNvPr id="3" name="Groupe 2">
            <a:extLst>
              <a:ext uri="{FF2B5EF4-FFF2-40B4-BE49-F238E27FC236}">
                <a16:creationId xmlns:a16="http://schemas.microsoft.com/office/drawing/2014/main" id="{B77DE2FD-4FDE-E128-37DE-043D8AD2D0DF}"/>
              </a:ext>
            </a:extLst>
          </p:cNvPr>
          <p:cNvGrpSpPr/>
          <p:nvPr/>
        </p:nvGrpSpPr>
        <p:grpSpPr>
          <a:xfrm>
            <a:off x="312517" y="227366"/>
            <a:ext cx="8518967" cy="6196583"/>
            <a:chOff x="312517" y="227366"/>
            <a:chExt cx="8518967" cy="6196583"/>
          </a:xfrm>
        </p:grpSpPr>
        <p:grpSp>
          <p:nvGrpSpPr>
            <p:cNvPr id="68" name="Groupe 67">
              <a:extLst>
                <a:ext uri="{FF2B5EF4-FFF2-40B4-BE49-F238E27FC236}">
                  <a16:creationId xmlns:a16="http://schemas.microsoft.com/office/drawing/2014/main" id="{D985F069-9DC0-1AC1-A710-E5DBEB01251F}"/>
                </a:ext>
              </a:extLst>
            </p:cNvPr>
            <p:cNvGrpSpPr/>
            <p:nvPr/>
          </p:nvGrpSpPr>
          <p:grpSpPr>
            <a:xfrm>
              <a:off x="312517" y="636608"/>
              <a:ext cx="8518967" cy="5787341"/>
              <a:chOff x="312517" y="636608"/>
              <a:chExt cx="8518967" cy="5787341"/>
            </a:xfrm>
          </p:grpSpPr>
          <p:sp>
            <p:nvSpPr>
              <p:cNvPr id="4" name="Rectangle : coins arrondis 3">
                <a:extLst>
                  <a:ext uri="{FF2B5EF4-FFF2-40B4-BE49-F238E27FC236}">
                    <a16:creationId xmlns:a16="http://schemas.microsoft.com/office/drawing/2014/main" id="{386A4A1E-3EA7-10E7-35D9-7F4F11E8E535}"/>
                  </a:ext>
                </a:extLst>
              </p:cNvPr>
              <p:cNvSpPr/>
              <p:nvPr/>
            </p:nvSpPr>
            <p:spPr>
              <a:xfrm>
                <a:off x="312517" y="636608"/>
                <a:ext cx="8518967" cy="5787341"/>
              </a:xfrm>
              <a:prstGeom prst="roundRect">
                <a:avLst>
                  <a:gd name="adj" fmla="val 2439"/>
                </a:avLst>
              </a:prstGeom>
              <a:solidFill>
                <a:srgbClr val="F4FAFA"/>
              </a:solidFill>
              <a:ln w="28575">
                <a:solidFill>
                  <a:srgbClr val="00566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52" name="Image 51">
                <a:extLst>
                  <a:ext uri="{FF2B5EF4-FFF2-40B4-BE49-F238E27FC236}">
                    <a16:creationId xmlns:a16="http://schemas.microsoft.com/office/drawing/2014/main" id="{D1AE3797-6B51-AF0A-17CF-35B8D4CA0ACC}"/>
                  </a:ext>
                </a:extLst>
              </p:cNvPr>
              <p:cNvPicPr>
                <a:picLocks noChangeAspect="1"/>
              </p:cNvPicPr>
              <p:nvPr/>
            </p:nvPicPr>
            <p:blipFill>
              <a:blip r:embed="rId8">
                <a:alphaModFix amt="5000"/>
              </a:blip>
              <a:srcRect l="1" t="45760" r="43502" b="17177"/>
              <a:stretch/>
            </p:blipFill>
            <p:spPr>
              <a:xfrm>
                <a:off x="2611613" y="636608"/>
                <a:ext cx="6219870" cy="5787341"/>
              </a:xfrm>
              <a:prstGeom prst="rect">
                <a:avLst/>
              </a:prstGeom>
              <a:effectLst/>
            </p:spPr>
          </p:pic>
        </p:grpSp>
        <p:sp>
          <p:nvSpPr>
            <p:cNvPr id="5" name="Freeform 7">
              <a:extLst>
                <a:ext uri="{FF2B5EF4-FFF2-40B4-BE49-F238E27FC236}">
                  <a16:creationId xmlns:a16="http://schemas.microsoft.com/office/drawing/2014/main" id="{7CD10031-9099-1789-795B-CEB5E7F7D976}"/>
                </a:ext>
              </a:extLst>
            </p:cNvPr>
            <p:cNvSpPr/>
            <p:nvPr/>
          </p:nvSpPr>
          <p:spPr>
            <a:xfrm>
              <a:off x="625110" y="227366"/>
              <a:ext cx="622415" cy="562981"/>
            </a:xfrm>
            <a:custGeom>
              <a:avLst/>
              <a:gdLst/>
              <a:ahLst/>
              <a:cxnLst/>
              <a:rect l="l" t="t" r="r" b="b"/>
              <a:pathLst>
                <a:path w="1239167" h="1189600">
                  <a:moveTo>
                    <a:pt x="0" y="0"/>
                  </a:moveTo>
                  <a:lnTo>
                    <a:pt x="1239167" y="0"/>
                  </a:lnTo>
                  <a:lnTo>
                    <a:pt x="1239167" y="1189600"/>
                  </a:lnTo>
                  <a:lnTo>
                    <a:pt x="0" y="1189600"/>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fr-MA" sz="428" dirty="0">
                <a:latin typeface="Dosis" pitchFamily="2" charset="0"/>
              </a:endParaRPr>
            </a:p>
          </p:txBody>
        </p:sp>
        <p:sp>
          <p:nvSpPr>
            <p:cNvPr id="96" name="Rectangle : coins arrondis 95">
              <a:extLst>
                <a:ext uri="{FF2B5EF4-FFF2-40B4-BE49-F238E27FC236}">
                  <a16:creationId xmlns:a16="http://schemas.microsoft.com/office/drawing/2014/main" id="{8B30B9E9-DDF3-03D3-1F90-C3447908FEE0}"/>
                </a:ext>
              </a:extLst>
            </p:cNvPr>
            <p:cNvSpPr/>
            <p:nvPr/>
          </p:nvSpPr>
          <p:spPr>
            <a:xfrm flipH="1" flipV="1">
              <a:off x="2253541" y="368699"/>
              <a:ext cx="4636919" cy="532201"/>
            </a:xfrm>
            <a:prstGeom prst="roundRect">
              <a:avLst>
                <a:gd name="adj" fmla="val 50000"/>
              </a:avLst>
            </a:prstGeom>
            <a:solidFill>
              <a:srgbClr val="005664"/>
            </a:solidFill>
            <a:ln w="13658" cap="flat">
              <a:solidFill>
                <a:srgbClr val="005664"/>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sz="3600" dirty="0">
                <a:solidFill>
                  <a:schemeClr val="bg1"/>
                </a:solidFill>
                <a:effectLst>
                  <a:outerShdw blurRad="38100" dist="38100" dir="2700000" algn="tl">
                    <a:srgbClr val="000000">
                      <a:alpha val="43137"/>
                    </a:srgbClr>
                  </a:outerShdw>
                </a:effectLst>
                <a:latin typeface="Air Strip Arabic" panose="02000500000000000000" pitchFamily="2" charset="-78"/>
                <a:cs typeface="Air Strip Arabic" panose="02000500000000000000" pitchFamily="2" charset="-78"/>
              </a:endParaRPr>
            </a:p>
          </p:txBody>
        </p:sp>
      </p:grpSp>
      <p:sp>
        <p:nvSpPr>
          <p:cNvPr id="93" name="TextBox 9">
            <a:extLst>
              <a:ext uri="{FF2B5EF4-FFF2-40B4-BE49-F238E27FC236}">
                <a16:creationId xmlns:a16="http://schemas.microsoft.com/office/drawing/2014/main" id="{F85459DA-446C-3019-B431-48D4AE417DB9}"/>
              </a:ext>
            </a:extLst>
          </p:cNvPr>
          <p:cNvSpPr txBox="1"/>
          <p:nvPr/>
        </p:nvSpPr>
        <p:spPr>
          <a:xfrm>
            <a:off x="2713389" y="554185"/>
            <a:ext cx="3717222" cy="325089"/>
          </a:xfrm>
          <a:prstGeom prst="rect">
            <a:avLst/>
          </a:prstGeom>
        </p:spPr>
        <p:txBody>
          <a:bodyPr lIns="0" tIns="0" rIns="0" bIns="0" rtlCol="0" anchor="t">
            <a:spAutoFit/>
          </a:bodyPr>
          <a:lstStyle/>
          <a:p>
            <a:pPr algn="ctr">
              <a:lnSpc>
                <a:spcPts val="2075"/>
              </a:lnSpc>
            </a:pPr>
            <a:r>
              <a:rPr lang="ar-MA" sz="3000" b="1" dirty="0">
                <a:solidFill>
                  <a:schemeClr val="bg1"/>
                </a:solidFill>
                <a:latin typeface="Microsoft Uighur" panose="02000000000000000000" pitchFamily="2" charset="-78"/>
                <a:cs typeface="Microsoft Uighur" panose="02000000000000000000" pitchFamily="2" charset="-78"/>
              </a:rPr>
              <a:t>الشروط والوسائل </a:t>
            </a:r>
            <a:r>
              <a:rPr lang="ar-MA" sz="3000" b="1" dirty="0" err="1">
                <a:solidFill>
                  <a:schemeClr val="bg1"/>
                </a:solidFill>
                <a:latin typeface="Microsoft Uighur" panose="02000000000000000000" pitchFamily="2" charset="-78"/>
                <a:cs typeface="Microsoft Uighur" panose="02000000000000000000" pitchFamily="2" charset="-78"/>
              </a:rPr>
              <a:t>الديداكتيكية</a:t>
            </a:r>
            <a:r>
              <a:rPr lang="ar-MA" sz="3000" b="1" dirty="0">
                <a:solidFill>
                  <a:schemeClr val="bg1"/>
                </a:solidFill>
                <a:latin typeface="Microsoft Uighur" panose="02000000000000000000" pitchFamily="2" charset="-78"/>
                <a:cs typeface="Microsoft Uighur" panose="02000000000000000000" pitchFamily="2" charset="-78"/>
              </a:rPr>
              <a:t> والتقنية</a:t>
            </a:r>
          </a:p>
        </p:txBody>
      </p:sp>
      <p:sp>
        <p:nvSpPr>
          <p:cNvPr id="117" name="ZoneTexte 5">
            <a:extLst>
              <a:ext uri="{FF2B5EF4-FFF2-40B4-BE49-F238E27FC236}">
                <a16:creationId xmlns:a16="http://schemas.microsoft.com/office/drawing/2014/main" id="{278BA8AA-9D0F-D35F-33CD-1CF1E3B6FDEE}"/>
              </a:ext>
            </a:extLst>
          </p:cNvPr>
          <p:cNvSpPr txBox="1"/>
          <p:nvPr/>
        </p:nvSpPr>
        <p:spPr>
          <a:xfrm>
            <a:off x="7398676" y="277065"/>
            <a:ext cx="1432807" cy="3693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b="1" i="1" u="none" strike="noStrike" kern="1200" cap="none" spc="0" normalizeH="0" baseline="0" noProof="0" dirty="0">
                <a:ln>
                  <a:noFill/>
                </a:ln>
                <a:solidFill>
                  <a:prstClr val="black">
                    <a:lumMod val="50000"/>
                    <a:lumOff val="50000"/>
                  </a:prstClr>
                </a:solidFill>
                <a:effectLst/>
                <a:uLnTx/>
                <a:uFillTx/>
                <a:latin typeface="Microsoft Uighur" panose="02000000000000000000" pitchFamily="2" charset="-78"/>
                <a:cs typeface="Microsoft Uighur" panose="02000000000000000000" pitchFamily="2" charset="-78"/>
              </a:rPr>
              <a:t>خاص بالأستاذ</a:t>
            </a:r>
            <a:endParaRPr kumimoji="0" lang="fr-MA" b="1" i="1" u="none" strike="noStrike" kern="1200" cap="none" spc="0" normalizeH="0" baseline="0" noProof="0" dirty="0">
              <a:ln>
                <a:noFill/>
              </a:ln>
              <a:solidFill>
                <a:prstClr val="black">
                  <a:lumMod val="50000"/>
                  <a:lumOff val="50000"/>
                </a:prstClr>
              </a:solidFill>
              <a:effectLst/>
              <a:uLnTx/>
              <a:uFillTx/>
              <a:latin typeface="Microsoft Uighur" panose="02000000000000000000" pitchFamily="2" charset="-78"/>
              <a:cs typeface="Microsoft Uighur" panose="02000000000000000000" pitchFamily="2" charset="-78"/>
            </a:endParaRPr>
          </a:p>
        </p:txBody>
      </p:sp>
      <p:grpSp>
        <p:nvGrpSpPr>
          <p:cNvPr id="40" name="Groupe 39">
            <a:extLst>
              <a:ext uri="{FF2B5EF4-FFF2-40B4-BE49-F238E27FC236}">
                <a16:creationId xmlns:a16="http://schemas.microsoft.com/office/drawing/2014/main" id="{49F031D8-FAFC-C60D-BB01-67D063EBE415}"/>
              </a:ext>
            </a:extLst>
          </p:cNvPr>
          <p:cNvGrpSpPr/>
          <p:nvPr/>
        </p:nvGrpSpPr>
        <p:grpSpPr>
          <a:xfrm>
            <a:off x="1183115" y="1234243"/>
            <a:ext cx="6777771" cy="2270353"/>
            <a:chOff x="500199" y="2389210"/>
            <a:chExt cx="4148645" cy="2541602"/>
          </a:xfrm>
        </p:grpSpPr>
        <p:grpSp>
          <p:nvGrpSpPr>
            <p:cNvPr id="15" name="Groupe 14">
              <a:extLst>
                <a:ext uri="{FF2B5EF4-FFF2-40B4-BE49-F238E27FC236}">
                  <a16:creationId xmlns:a16="http://schemas.microsoft.com/office/drawing/2014/main" id="{1F9FD306-605F-5DE1-9991-E5117BD05A96}"/>
                </a:ext>
              </a:extLst>
            </p:cNvPr>
            <p:cNvGrpSpPr/>
            <p:nvPr/>
          </p:nvGrpSpPr>
          <p:grpSpPr>
            <a:xfrm>
              <a:off x="2712699" y="2389210"/>
              <a:ext cx="1936145" cy="2541602"/>
              <a:chOff x="3077908" y="2389210"/>
              <a:chExt cx="1936145" cy="2541602"/>
            </a:xfrm>
          </p:grpSpPr>
          <p:sp>
            <p:nvSpPr>
              <p:cNvPr id="10" name="Rectangle : coins arrondis 18 - 2">
                <a:extLst>
                  <a:ext uri="{FF2B5EF4-FFF2-40B4-BE49-F238E27FC236}">
                    <a16:creationId xmlns:a16="http://schemas.microsoft.com/office/drawing/2014/main" id="{8955BF22-DE62-49EA-3711-74FF446ED358}"/>
                  </a:ext>
                </a:extLst>
              </p:cNvPr>
              <p:cNvSpPr/>
              <p:nvPr/>
            </p:nvSpPr>
            <p:spPr>
              <a:xfrm flipH="1">
                <a:off x="3077910" y="2389210"/>
                <a:ext cx="1936143" cy="1946196"/>
              </a:xfrm>
              <a:prstGeom prst="roundRect">
                <a:avLst>
                  <a:gd name="adj" fmla="val 8533"/>
                </a:avLst>
              </a:prstGeom>
              <a:solidFill>
                <a:schemeClr val="bg1"/>
              </a:solidFill>
              <a:ln w="3175">
                <a:solidFill>
                  <a:srgbClr val="0097B2"/>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spcBef>
                    <a:spcPts val="0"/>
                  </a:spcBef>
                  <a:buClrTx/>
                  <a:buSzTx/>
                  <a:buFontTx/>
                  <a:buNone/>
                  <a:tabLst/>
                  <a:defRPr/>
                </a:pPr>
                <a:endParaRPr kumimoji="0" lang="fr-FR" sz="1050" b="0"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endParaRPr>
              </a:p>
            </p:txBody>
          </p:sp>
          <p:sp>
            <p:nvSpPr>
              <p:cNvPr id="46" name="Rectangle : coins arrondis 18 - 2">
                <a:extLst>
                  <a:ext uri="{FF2B5EF4-FFF2-40B4-BE49-F238E27FC236}">
                    <a16:creationId xmlns:a16="http://schemas.microsoft.com/office/drawing/2014/main" id="{650034BE-CBCE-2083-5E5D-F4E5393436B5}"/>
                  </a:ext>
                </a:extLst>
              </p:cNvPr>
              <p:cNvSpPr/>
              <p:nvPr/>
            </p:nvSpPr>
            <p:spPr>
              <a:xfrm flipH="1">
                <a:off x="3077908" y="4466938"/>
                <a:ext cx="1936143" cy="463874"/>
              </a:xfrm>
              <a:prstGeom prst="roundRect">
                <a:avLst>
                  <a:gd name="adj" fmla="val 50000"/>
                </a:avLst>
              </a:prstGeom>
              <a:solidFill>
                <a:srgbClr val="0097B2"/>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rPr>
                  <a:t>مطابقة الشرائح لإطار العرض</a:t>
                </a:r>
              </a:p>
            </p:txBody>
          </p:sp>
        </p:grpSp>
        <p:grpSp>
          <p:nvGrpSpPr>
            <p:cNvPr id="35" name="Groupe 34">
              <a:extLst>
                <a:ext uri="{FF2B5EF4-FFF2-40B4-BE49-F238E27FC236}">
                  <a16:creationId xmlns:a16="http://schemas.microsoft.com/office/drawing/2014/main" id="{739F2B1D-AB01-AB53-0A10-54CEB04BBBA0}"/>
                </a:ext>
              </a:extLst>
            </p:cNvPr>
            <p:cNvGrpSpPr/>
            <p:nvPr/>
          </p:nvGrpSpPr>
          <p:grpSpPr>
            <a:xfrm>
              <a:off x="500199" y="2389210"/>
              <a:ext cx="1936144" cy="2541602"/>
              <a:chOff x="556072" y="2389210"/>
              <a:chExt cx="1936144" cy="2541602"/>
            </a:xfrm>
          </p:grpSpPr>
          <p:sp>
            <p:nvSpPr>
              <p:cNvPr id="2" name="Rectangle : coins arrondis 18 - 2">
                <a:extLst>
                  <a:ext uri="{FF2B5EF4-FFF2-40B4-BE49-F238E27FC236}">
                    <a16:creationId xmlns:a16="http://schemas.microsoft.com/office/drawing/2014/main" id="{4651A915-0C67-D97E-632A-6145E6B07B39}"/>
                  </a:ext>
                </a:extLst>
              </p:cNvPr>
              <p:cNvSpPr/>
              <p:nvPr/>
            </p:nvSpPr>
            <p:spPr>
              <a:xfrm flipH="1">
                <a:off x="556073" y="2389210"/>
                <a:ext cx="1936143" cy="1946196"/>
              </a:xfrm>
              <a:prstGeom prst="roundRect">
                <a:avLst>
                  <a:gd name="adj" fmla="val 8533"/>
                </a:avLst>
              </a:prstGeom>
              <a:solidFill>
                <a:schemeClr val="bg1"/>
              </a:solidFill>
              <a:ln w="3175">
                <a:solidFill>
                  <a:srgbClr val="0097B2"/>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spcBef>
                    <a:spcPts val="0"/>
                  </a:spcBef>
                  <a:buClrTx/>
                  <a:buSzTx/>
                  <a:buFontTx/>
                  <a:buNone/>
                  <a:tabLst/>
                  <a:defRPr/>
                </a:pPr>
                <a:endParaRPr kumimoji="0" lang="fr-FR" sz="1050" b="0"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endParaRPr>
              </a:p>
            </p:txBody>
          </p:sp>
          <p:sp>
            <p:nvSpPr>
              <p:cNvPr id="27" name="Rectangle : coins arrondis 18 - 2">
                <a:extLst>
                  <a:ext uri="{FF2B5EF4-FFF2-40B4-BE49-F238E27FC236}">
                    <a16:creationId xmlns:a16="http://schemas.microsoft.com/office/drawing/2014/main" id="{CEADBFD3-3639-9BA2-477B-4ADFCC506D4F}"/>
                  </a:ext>
                </a:extLst>
              </p:cNvPr>
              <p:cNvSpPr/>
              <p:nvPr/>
            </p:nvSpPr>
            <p:spPr>
              <a:xfrm flipH="1">
                <a:off x="556072" y="4466938"/>
                <a:ext cx="1936143" cy="463874"/>
              </a:xfrm>
              <a:prstGeom prst="roundRect">
                <a:avLst>
                  <a:gd name="adj" fmla="val 50000"/>
                </a:avLst>
              </a:prstGeom>
              <a:solidFill>
                <a:srgbClr val="0097B2"/>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rPr>
                  <a:t>مؤشر الليزر</a:t>
                </a:r>
              </a:p>
            </p:txBody>
          </p:sp>
        </p:grpSp>
      </p:grpSp>
      <p:pic>
        <p:nvPicPr>
          <p:cNvPr id="37" name="Image 36">
            <a:extLst>
              <a:ext uri="{FF2B5EF4-FFF2-40B4-BE49-F238E27FC236}">
                <a16:creationId xmlns:a16="http://schemas.microsoft.com/office/drawing/2014/main" id="{CDAE7270-52A5-5465-C635-15B40153F2E8}"/>
              </a:ext>
            </a:extLst>
          </p:cNvPr>
          <p:cNvPicPr>
            <a:picLocks noChangeAspect="1"/>
          </p:cNvPicPr>
          <p:nvPr/>
        </p:nvPicPr>
        <p:blipFill>
          <a:blip r:embed="rId11"/>
          <a:stretch>
            <a:fillRect/>
          </a:stretch>
        </p:blipFill>
        <p:spPr>
          <a:xfrm>
            <a:off x="4907936" y="1650057"/>
            <a:ext cx="2964022" cy="863969"/>
          </a:xfrm>
          <a:prstGeom prst="rect">
            <a:avLst/>
          </a:prstGeom>
        </p:spPr>
      </p:pic>
      <p:grpSp>
        <p:nvGrpSpPr>
          <p:cNvPr id="41" name="Groupe 40">
            <a:extLst>
              <a:ext uri="{FF2B5EF4-FFF2-40B4-BE49-F238E27FC236}">
                <a16:creationId xmlns:a16="http://schemas.microsoft.com/office/drawing/2014/main" id="{3B50DA59-A6AC-D6ED-6AC2-D4A03ED753F2}"/>
              </a:ext>
            </a:extLst>
          </p:cNvPr>
          <p:cNvGrpSpPr/>
          <p:nvPr/>
        </p:nvGrpSpPr>
        <p:grpSpPr>
          <a:xfrm>
            <a:off x="1183115" y="3811916"/>
            <a:ext cx="6777771" cy="2270353"/>
            <a:chOff x="500199" y="2389210"/>
            <a:chExt cx="4148645" cy="2541602"/>
          </a:xfrm>
        </p:grpSpPr>
        <p:grpSp>
          <p:nvGrpSpPr>
            <p:cNvPr id="42" name="Groupe 41">
              <a:extLst>
                <a:ext uri="{FF2B5EF4-FFF2-40B4-BE49-F238E27FC236}">
                  <a16:creationId xmlns:a16="http://schemas.microsoft.com/office/drawing/2014/main" id="{A8EA999F-C9FF-F43F-8279-69A5A19F5B9A}"/>
                </a:ext>
              </a:extLst>
            </p:cNvPr>
            <p:cNvGrpSpPr/>
            <p:nvPr/>
          </p:nvGrpSpPr>
          <p:grpSpPr>
            <a:xfrm>
              <a:off x="2712699" y="2389210"/>
              <a:ext cx="1936145" cy="2541602"/>
              <a:chOff x="3077908" y="2389210"/>
              <a:chExt cx="1936145" cy="2541602"/>
            </a:xfrm>
          </p:grpSpPr>
          <p:sp>
            <p:nvSpPr>
              <p:cNvPr id="48" name="Rectangle : coins arrondis 18 - 2">
                <a:extLst>
                  <a:ext uri="{FF2B5EF4-FFF2-40B4-BE49-F238E27FC236}">
                    <a16:creationId xmlns:a16="http://schemas.microsoft.com/office/drawing/2014/main" id="{B6F26891-7E13-748C-C31D-7989EB272DB3}"/>
                  </a:ext>
                </a:extLst>
              </p:cNvPr>
              <p:cNvSpPr/>
              <p:nvPr/>
            </p:nvSpPr>
            <p:spPr>
              <a:xfrm flipH="1">
                <a:off x="3077910" y="2389210"/>
                <a:ext cx="1936143" cy="1946196"/>
              </a:xfrm>
              <a:prstGeom prst="roundRect">
                <a:avLst>
                  <a:gd name="adj" fmla="val 8533"/>
                </a:avLst>
              </a:prstGeom>
              <a:solidFill>
                <a:schemeClr val="bg1"/>
              </a:solidFill>
              <a:ln w="3175">
                <a:solidFill>
                  <a:srgbClr val="0097B2"/>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spcBef>
                    <a:spcPts val="0"/>
                  </a:spcBef>
                  <a:buClrTx/>
                  <a:buSzTx/>
                  <a:buFontTx/>
                  <a:buNone/>
                  <a:tabLst/>
                  <a:defRPr/>
                </a:pPr>
                <a:endParaRPr kumimoji="0" lang="fr-FR" sz="1050" b="0"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endParaRPr>
              </a:p>
            </p:txBody>
          </p:sp>
          <p:sp>
            <p:nvSpPr>
              <p:cNvPr id="49" name="Rectangle : coins arrondis 18 - 2">
                <a:extLst>
                  <a:ext uri="{FF2B5EF4-FFF2-40B4-BE49-F238E27FC236}">
                    <a16:creationId xmlns:a16="http://schemas.microsoft.com/office/drawing/2014/main" id="{CA5A41AF-A745-2752-5786-6C0C3A5C9A39}"/>
                  </a:ext>
                </a:extLst>
              </p:cNvPr>
              <p:cNvSpPr/>
              <p:nvPr/>
            </p:nvSpPr>
            <p:spPr>
              <a:xfrm flipH="1">
                <a:off x="3077908" y="4466938"/>
                <a:ext cx="1936143" cy="463874"/>
              </a:xfrm>
              <a:prstGeom prst="roundRect">
                <a:avLst>
                  <a:gd name="adj" fmla="val 50000"/>
                </a:avLst>
              </a:prstGeom>
              <a:solidFill>
                <a:srgbClr val="0097B2"/>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rPr>
                  <a:t>حاسوب جاهز يتضمن شرائح الدرس </a:t>
                </a:r>
              </a:p>
            </p:txBody>
          </p:sp>
        </p:grpSp>
        <p:grpSp>
          <p:nvGrpSpPr>
            <p:cNvPr id="43" name="Groupe 42">
              <a:extLst>
                <a:ext uri="{FF2B5EF4-FFF2-40B4-BE49-F238E27FC236}">
                  <a16:creationId xmlns:a16="http://schemas.microsoft.com/office/drawing/2014/main" id="{5653FD5A-EE13-E8E4-3283-09A579C778E9}"/>
                </a:ext>
              </a:extLst>
            </p:cNvPr>
            <p:cNvGrpSpPr/>
            <p:nvPr/>
          </p:nvGrpSpPr>
          <p:grpSpPr>
            <a:xfrm>
              <a:off x="500199" y="2389210"/>
              <a:ext cx="1936144" cy="2541602"/>
              <a:chOff x="556072" y="2389210"/>
              <a:chExt cx="1936144" cy="2541602"/>
            </a:xfrm>
          </p:grpSpPr>
          <p:sp>
            <p:nvSpPr>
              <p:cNvPr id="44" name="Rectangle : coins arrondis 18 - 2">
                <a:extLst>
                  <a:ext uri="{FF2B5EF4-FFF2-40B4-BE49-F238E27FC236}">
                    <a16:creationId xmlns:a16="http://schemas.microsoft.com/office/drawing/2014/main" id="{381A388E-CCD7-AC77-5F36-999825433788}"/>
                  </a:ext>
                </a:extLst>
              </p:cNvPr>
              <p:cNvSpPr/>
              <p:nvPr/>
            </p:nvSpPr>
            <p:spPr>
              <a:xfrm flipH="1">
                <a:off x="556073" y="2389210"/>
                <a:ext cx="1936143" cy="1946196"/>
              </a:xfrm>
              <a:prstGeom prst="roundRect">
                <a:avLst>
                  <a:gd name="adj" fmla="val 8533"/>
                </a:avLst>
              </a:prstGeom>
              <a:solidFill>
                <a:schemeClr val="bg1"/>
              </a:solidFill>
              <a:ln w="3175">
                <a:solidFill>
                  <a:srgbClr val="0097B2"/>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spcBef>
                    <a:spcPts val="0"/>
                  </a:spcBef>
                  <a:buClrTx/>
                  <a:buSzTx/>
                  <a:buFontTx/>
                  <a:buNone/>
                  <a:tabLst/>
                  <a:defRPr/>
                </a:pPr>
                <a:endParaRPr kumimoji="0" lang="fr-FR" sz="1050" b="0"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endParaRPr>
              </a:p>
            </p:txBody>
          </p:sp>
          <p:sp>
            <p:nvSpPr>
              <p:cNvPr id="45" name="Rectangle : coins arrondis 18 - 2">
                <a:extLst>
                  <a:ext uri="{FF2B5EF4-FFF2-40B4-BE49-F238E27FC236}">
                    <a16:creationId xmlns:a16="http://schemas.microsoft.com/office/drawing/2014/main" id="{2E41A937-B34B-3943-31CD-12B55FE44E5A}"/>
                  </a:ext>
                </a:extLst>
              </p:cNvPr>
              <p:cNvSpPr/>
              <p:nvPr/>
            </p:nvSpPr>
            <p:spPr>
              <a:xfrm flipH="1">
                <a:off x="556072" y="4466938"/>
                <a:ext cx="1936143" cy="463874"/>
              </a:xfrm>
              <a:prstGeom prst="roundRect">
                <a:avLst>
                  <a:gd name="adj" fmla="val 50000"/>
                </a:avLst>
              </a:prstGeom>
              <a:solidFill>
                <a:srgbClr val="0097B2"/>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rPr>
                  <a:t>المذكرة اليومية:  خطاطة ذهنية </a:t>
                </a:r>
              </a:p>
            </p:txBody>
          </p:sp>
        </p:grpSp>
      </p:grpSp>
      <p:pic>
        <p:nvPicPr>
          <p:cNvPr id="50" name="Image 49">
            <a:extLst>
              <a:ext uri="{FF2B5EF4-FFF2-40B4-BE49-F238E27FC236}">
                <a16:creationId xmlns:a16="http://schemas.microsoft.com/office/drawing/2014/main" id="{7EC36C64-9080-8D79-1EC3-FE985903332B}"/>
              </a:ext>
            </a:extLst>
          </p:cNvPr>
          <p:cNvPicPr>
            <a:picLocks noChangeAspect="1"/>
          </p:cNvPicPr>
          <p:nvPr>
            <p:custDataLst>
              <p:tags r:id="rId1"/>
            </p:custDataLst>
          </p:nvPr>
        </p:nvPicPr>
        <p:blipFill>
          <a:blip r:embed="rId12">
            <a:clrChange>
              <a:clrFrom>
                <a:srgbClr val="FFFFFF"/>
              </a:clrFrom>
              <a:clrTo>
                <a:srgbClr val="FFFFFF">
                  <a:alpha val="0"/>
                </a:srgbClr>
              </a:clrTo>
            </a:clrChange>
          </a:blip>
          <a:stretch>
            <a:fillRect/>
          </a:stretch>
        </p:blipFill>
        <p:spPr>
          <a:xfrm>
            <a:off x="1969335" y="1353605"/>
            <a:ext cx="1488108" cy="1486521"/>
          </a:xfrm>
          <a:prstGeom prst="rect">
            <a:avLst/>
          </a:prstGeom>
        </p:spPr>
      </p:pic>
      <p:pic>
        <p:nvPicPr>
          <p:cNvPr id="51" name="Image 50">
            <a:extLst>
              <a:ext uri="{FF2B5EF4-FFF2-40B4-BE49-F238E27FC236}">
                <a16:creationId xmlns:a16="http://schemas.microsoft.com/office/drawing/2014/main" id="{9B261E0A-39A4-FCBB-38C8-16C50612F3AE}"/>
              </a:ext>
            </a:extLst>
          </p:cNvPr>
          <p:cNvPicPr>
            <a:picLocks noChangeAspect="1"/>
          </p:cNvPicPr>
          <p:nvPr>
            <p:custDataLst>
              <p:tags r:id="rId2"/>
            </p:custDataLst>
          </p:nvPr>
        </p:nvPicPr>
        <p:blipFill>
          <a:blip r:embed="rId13"/>
          <a:stretch>
            <a:fillRect/>
          </a:stretch>
        </p:blipFill>
        <p:spPr>
          <a:xfrm>
            <a:off x="5652166" y="4080543"/>
            <a:ext cx="1452551" cy="1266887"/>
          </a:xfrm>
          <a:prstGeom prst="rect">
            <a:avLst/>
          </a:prstGeom>
        </p:spPr>
      </p:pic>
      <p:pic>
        <p:nvPicPr>
          <p:cNvPr id="6" name="Image 5">
            <a:extLst>
              <a:ext uri="{FF2B5EF4-FFF2-40B4-BE49-F238E27FC236}">
                <a16:creationId xmlns:a16="http://schemas.microsoft.com/office/drawing/2014/main" id="{FD79FDC0-95DE-AF5D-6892-92F608A494C8}"/>
              </a:ext>
            </a:extLst>
          </p:cNvPr>
          <p:cNvPicPr>
            <a:picLocks noChangeAspect="1"/>
          </p:cNvPicPr>
          <p:nvPr/>
        </p:nvPicPr>
        <p:blipFill>
          <a:blip r:embed="rId14"/>
          <a:stretch>
            <a:fillRect/>
          </a:stretch>
        </p:blipFill>
        <p:spPr>
          <a:xfrm>
            <a:off x="2181943" y="3979989"/>
            <a:ext cx="1062892" cy="1483291"/>
          </a:xfrm>
          <a:prstGeom prst="rect">
            <a:avLst/>
          </a:prstGeom>
        </p:spPr>
      </p:pic>
    </p:spTree>
    <p:extLst>
      <p:ext uri="{BB962C8B-B14F-4D97-AF65-F5344CB8AC3E}">
        <p14:creationId xmlns:p14="http://schemas.microsoft.com/office/powerpoint/2010/main" val="41515784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4EB856-DFCB-1E93-6746-A08A614AB993}"/>
            </a:ext>
          </a:extLst>
        </p:cNvPr>
        <p:cNvGrpSpPr/>
        <p:nvPr/>
      </p:nvGrpSpPr>
      <p:grpSpPr>
        <a:xfrm>
          <a:off x="0" y="0"/>
          <a:ext cx="0" cy="0"/>
          <a:chOff x="0" y="0"/>
          <a:chExt cx="0" cy="0"/>
        </a:xfrm>
      </p:grpSpPr>
      <p:grpSp>
        <p:nvGrpSpPr>
          <p:cNvPr id="3" name="Groupe 2">
            <a:extLst>
              <a:ext uri="{FF2B5EF4-FFF2-40B4-BE49-F238E27FC236}">
                <a16:creationId xmlns:a16="http://schemas.microsoft.com/office/drawing/2014/main" id="{B7058EF6-77F4-571B-6589-021B2FED4224}"/>
              </a:ext>
            </a:extLst>
          </p:cNvPr>
          <p:cNvGrpSpPr/>
          <p:nvPr/>
        </p:nvGrpSpPr>
        <p:grpSpPr>
          <a:xfrm>
            <a:off x="312517" y="368699"/>
            <a:ext cx="8518967" cy="6055250"/>
            <a:chOff x="312517" y="368699"/>
            <a:chExt cx="8518967" cy="6055250"/>
          </a:xfrm>
        </p:grpSpPr>
        <p:sp>
          <p:nvSpPr>
            <p:cNvPr id="4" name="Rectangle : coins arrondis 3">
              <a:extLst>
                <a:ext uri="{FF2B5EF4-FFF2-40B4-BE49-F238E27FC236}">
                  <a16:creationId xmlns:a16="http://schemas.microsoft.com/office/drawing/2014/main" id="{C295DD52-1131-4696-00A3-5020B2C2E9EE}"/>
                </a:ext>
              </a:extLst>
            </p:cNvPr>
            <p:cNvSpPr/>
            <p:nvPr/>
          </p:nvSpPr>
          <p:spPr>
            <a:xfrm>
              <a:off x="312517" y="636608"/>
              <a:ext cx="8518967" cy="5787341"/>
            </a:xfrm>
            <a:prstGeom prst="roundRect">
              <a:avLst>
                <a:gd name="adj" fmla="val 2439"/>
              </a:avLst>
            </a:prstGeom>
            <a:solidFill>
              <a:srgbClr val="F4FAFA"/>
            </a:solidFill>
            <a:ln w="28575">
              <a:solidFill>
                <a:srgbClr val="00566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96" name="Rectangle : coins arrondis 95">
              <a:extLst>
                <a:ext uri="{FF2B5EF4-FFF2-40B4-BE49-F238E27FC236}">
                  <a16:creationId xmlns:a16="http://schemas.microsoft.com/office/drawing/2014/main" id="{59FDEE26-23C7-2CD8-B173-44A6E733AFDE}"/>
                </a:ext>
              </a:extLst>
            </p:cNvPr>
            <p:cNvSpPr/>
            <p:nvPr/>
          </p:nvSpPr>
          <p:spPr>
            <a:xfrm flipH="1" flipV="1">
              <a:off x="2253541" y="368699"/>
              <a:ext cx="4636919" cy="532201"/>
            </a:xfrm>
            <a:prstGeom prst="roundRect">
              <a:avLst>
                <a:gd name="adj" fmla="val 50000"/>
              </a:avLst>
            </a:prstGeom>
            <a:solidFill>
              <a:srgbClr val="005664"/>
            </a:solidFill>
            <a:ln w="13658" cap="flat">
              <a:solidFill>
                <a:srgbClr val="005664"/>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sz="3600" dirty="0">
                <a:solidFill>
                  <a:schemeClr val="bg1"/>
                </a:solidFill>
                <a:effectLst>
                  <a:outerShdw blurRad="38100" dist="38100" dir="2700000" algn="tl">
                    <a:srgbClr val="000000">
                      <a:alpha val="43137"/>
                    </a:srgbClr>
                  </a:outerShdw>
                </a:effectLst>
                <a:latin typeface="Air Strip Arabic" panose="02000500000000000000" pitchFamily="2" charset="-78"/>
                <a:cs typeface="Air Strip Arabic" panose="02000500000000000000" pitchFamily="2" charset="-78"/>
              </a:endParaRPr>
            </a:p>
          </p:txBody>
        </p:sp>
      </p:grpSp>
      <p:sp>
        <p:nvSpPr>
          <p:cNvPr id="93" name="TextBox 9">
            <a:extLst>
              <a:ext uri="{FF2B5EF4-FFF2-40B4-BE49-F238E27FC236}">
                <a16:creationId xmlns:a16="http://schemas.microsoft.com/office/drawing/2014/main" id="{8D1BFF82-3D15-CC8B-8115-AA21908A6CC8}"/>
              </a:ext>
            </a:extLst>
          </p:cNvPr>
          <p:cNvSpPr txBox="1"/>
          <p:nvPr/>
        </p:nvSpPr>
        <p:spPr>
          <a:xfrm>
            <a:off x="2713389" y="554185"/>
            <a:ext cx="3717222" cy="325089"/>
          </a:xfrm>
          <a:prstGeom prst="rect">
            <a:avLst/>
          </a:prstGeom>
        </p:spPr>
        <p:txBody>
          <a:bodyPr lIns="0" tIns="0" rIns="0" bIns="0" rtlCol="0" anchor="t">
            <a:spAutoFit/>
          </a:bodyPr>
          <a:lstStyle/>
          <a:p>
            <a:pPr algn="ctr">
              <a:lnSpc>
                <a:spcPts val="2075"/>
              </a:lnSpc>
            </a:pPr>
            <a:r>
              <a:rPr lang="ar-MA" sz="3000" b="1" dirty="0">
                <a:solidFill>
                  <a:schemeClr val="bg1"/>
                </a:solidFill>
                <a:latin typeface="Microsoft Uighur" panose="02000000000000000000" pitchFamily="2" charset="-78"/>
                <a:cs typeface="Microsoft Uighur" panose="02000000000000000000" pitchFamily="2" charset="-78"/>
              </a:rPr>
              <a:t>وسائل التلميذ(ة)</a:t>
            </a:r>
          </a:p>
        </p:txBody>
      </p:sp>
      <p:grpSp>
        <p:nvGrpSpPr>
          <p:cNvPr id="35" name="Groupe 34">
            <a:extLst>
              <a:ext uri="{FF2B5EF4-FFF2-40B4-BE49-F238E27FC236}">
                <a16:creationId xmlns:a16="http://schemas.microsoft.com/office/drawing/2014/main" id="{688BA7E6-482D-D4D9-5A32-58F6C6CFD2DC}"/>
              </a:ext>
            </a:extLst>
          </p:cNvPr>
          <p:cNvGrpSpPr/>
          <p:nvPr/>
        </p:nvGrpSpPr>
        <p:grpSpPr>
          <a:xfrm>
            <a:off x="1989488" y="1429923"/>
            <a:ext cx="5318444" cy="2352605"/>
            <a:chOff x="-1399613" y="2297131"/>
            <a:chExt cx="4020236" cy="2633681"/>
          </a:xfrm>
        </p:grpSpPr>
        <p:sp>
          <p:nvSpPr>
            <p:cNvPr id="2" name="Rectangle : coins arrondis 18 - 2">
              <a:extLst>
                <a:ext uri="{FF2B5EF4-FFF2-40B4-BE49-F238E27FC236}">
                  <a16:creationId xmlns:a16="http://schemas.microsoft.com/office/drawing/2014/main" id="{2CBF114C-B0F2-7E06-7DC9-B75503110381}"/>
                </a:ext>
              </a:extLst>
            </p:cNvPr>
            <p:cNvSpPr/>
            <p:nvPr/>
          </p:nvSpPr>
          <p:spPr>
            <a:xfrm flipH="1">
              <a:off x="684480" y="2297131"/>
              <a:ext cx="1936143" cy="2038275"/>
            </a:xfrm>
            <a:prstGeom prst="roundRect">
              <a:avLst>
                <a:gd name="adj" fmla="val 8533"/>
              </a:avLst>
            </a:prstGeom>
            <a:solidFill>
              <a:schemeClr val="bg1"/>
            </a:solidFill>
            <a:ln w="3175">
              <a:solidFill>
                <a:srgbClr val="0097B2"/>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spcBef>
                  <a:spcPts val="0"/>
                </a:spcBef>
                <a:buClrTx/>
                <a:buSzTx/>
                <a:buFontTx/>
                <a:buNone/>
                <a:tabLst/>
                <a:defRPr/>
              </a:pPr>
              <a:endParaRPr kumimoji="0" lang="fr-FR" sz="1050" b="0"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endParaRPr>
            </a:p>
          </p:txBody>
        </p:sp>
        <p:sp>
          <p:nvSpPr>
            <p:cNvPr id="27" name="Rectangle : coins arrondis 18 - 2">
              <a:extLst>
                <a:ext uri="{FF2B5EF4-FFF2-40B4-BE49-F238E27FC236}">
                  <a16:creationId xmlns:a16="http://schemas.microsoft.com/office/drawing/2014/main" id="{00EB3F22-B379-31E8-4B8C-DD38A84F1F09}"/>
                </a:ext>
              </a:extLst>
            </p:cNvPr>
            <p:cNvSpPr/>
            <p:nvPr/>
          </p:nvSpPr>
          <p:spPr>
            <a:xfrm flipH="1">
              <a:off x="684479" y="4466938"/>
              <a:ext cx="1936143" cy="463874"/>
            </a:xfrm>
            <a:prstGeom prst="roundRect">
              <a:avLst>
                <a:gd name="adj" fmla="val 50000"/>
              </a:avLst>
            </a:prstGeom>
            <a:solidFill>
              <a:srgbClr val="0097B2"/>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rPr>
                <a:t>كراسة التلميذ</a:t>
              </a:r>
            </a:p>
          </p:txBody>
        </p:sp>
        <p:sp>
          <p:nvSpPr>
            <p:cNvPr id="6" name="Rectangle : coins arrondis 18 - 2">
              <a:extLst>
                <a:ext uri="{FF2B5EF4-FFF2-40B4-BE49-F238E27FC236}">
                  <a16:creationId xmlns:a16="http://schemas.microsoft.com/office/drawing/2014/main" id="{41562D11-23E7-FB03-744B-34286040C30F}"/>
                </a:ext>
              </a:extLst>
            </p:cNvPr>
            <p:cNvSpPr/>
            <p:nvPr/>
          </p:nvSpPr>
          <p:spPr>
            <a:xfrm flipH="1">
              <a:off x="-1399613" y="2297131"/>
              <a:ext cx="1936143" cy="2038275"/>
            </a:xfrm>
            <a:prstGeom prst="roundRect">
              <a:avLst>
                <a:gd name="adj" fmla="val 8533"/>
              </a:avLst>
            </a:prstGeom>
            <a:solidFill>
              <a:schemeClr val="bg1"/>
            </a:solidFill>
            <a:ln w="3175">
              <a:solidFill>
                <a:srgbClr val="0097B2"/>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spcBef>
                  <a:spcPts val="0"/>
                </a:spcBef>
                <a:buClrTx/>
                <a:buSzTx/>
                <a:buFontTx/>
                <a:buNone/>
                <a:tabLst/>
                <a:defRPr/>
              </a:pPr>
              <a:endParaRPr kumimoji="0" lang="fr-FR" sz="1050" b="0"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endParaRPr>
            </a:p>
          </p:txBody>
        </p:sp>
        <p:sp>
          <p:nvSpPr>
            <p:cNvPr id="7" name="Rectangle : coins arrondis 18 - 2">
              <a:extLst>
                <a:ext uri="{FF2B5EF4-FFF2-40B4-BE49-F238E27FC236}">
                  <a16:creationId xmlns:a16="http://schemas.microsoft.com/office/drawing/2014/main" id="{E4ADBDE5-3F00-ADCE-7ED9-279938A7003B}"/>
                </a:ext>
              </a:extLst>
            </p:cNvPr>
            <p:cNvSpPr/>
            <p:nvPr/>
          </p:nvSpPr>
          <p:spPr>
            <a:xfrm flipH="1">
              <a:off x="-1399613" y="4466938"/>
              <a:ext cx="1936143" cy="463874"/>
            </a:xfrm>
            <a:prstGeom prst="roundRect">
              <a:avLst>
                <a:gd name="adj" fmla="val 50000"/>
              </a:avLst>
            </a:prstGeom>
            <a:solidFill>
              <a:srgbClr val="0097B2"/>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rPr>
                <a:t>لوحة مسطرة</a:t>
              </a:r>
            </a:p>
          </p:txBody>
        </p:sp>
      </p:grpSp>
      <p:sp>
        <p:nvSpPr>
          <p:cNvPr id="13" name="Freeform 7">
            <a:extLst>
              <a:ext uri="{FF2B5EF4-FFF2-40B4-BE49-F238E27FC236}">
                <a16:creationId xmlns:a16="http://schemas.microsoft.com/office/drawing/2014/main" id="{8DFC7BD4-F81F-E2BD-5AB0-2A405214B4F6}"/>
              </a:ext>
            </a:extLst>
          </p:cNvPr>
          <p:cNvSpPr/>
          <p:nvPr/>
        </p:nvSpPr>
        <p:spPr>
          <a:xfrm>
            <a:off x="625110" y="227366"/>
            <a:ext cx="622415" cy="562981"/>
          </a:xfrm>
          <a:custGeom>
            <a:avLst/>
            <a:gdLst/>
            <a:ahLst/>
            <a:cxnLst/>
            <a:rect l="l" t="t" r="r" b="b"/>
            <a:pathLst>
              <a:path w="1239167" h="1189600">
                <a:moveTo>
                  <a:pt x="0" y="0"/>
                </a:moveTo>
                <a:lnTo>
                  <a:pt x="1239167" y="0"/>
                </a:lnTo>
                <a:lnTo>
                  <a:pt x="1239167" y="1189600"/>
                </a:lnTo>
                <a:lnTo>
                  <a:pt x="0" y="11896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fr-MA" sz="428" dirty="0">
              <a:latin typeface="Dosis" pitchFamily="2" charset="0"/>
            </a:endParaRPr>
          </a:p>
        </p:txBody>
      </p:sp>
      <p:sp>
        <p:nvSpPr>
          <p:cNvPr id="22" name="ZoneTexte 5">
            <a:extLst>
              <a:ext uri="{FF2B5EF4-FFF2-40B4-BE49-F238E27FC236}">
                <a16:creationId xmlns:a16="http://schemas.microsoft.com/office/drawing/2014/main" id="{D81F661C-6FAC-52FE-0B71-A591E6D26BA2}"/>
              </a:ext>
            </a:extLst>
          </p:cNvPr>
          <p:cNvSpPr txBox="1"/>
          <p:nvPr/>
        </p:nvSpPr>
        <p:spPr>
          <a:xfrm>
            <a:off x="7398676" y="277065"/>
            <a:ext cx="1432807" cy="3693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b="1" i="1" u="none" strike="noStrike" kern="1200" cap="none" spc="0" normalizeH="0" baseline="0" noProof="0" dirty="0">
                <a:ln>
                  <a:noFill/>
                </a:ln>
                <a:solidFill>
                  <a:prstClr val="black">
                    <a:lumMod val="50000"/>
                    <a:lumOff val="50000"/>
                  </a:prstClr>
                </a:solidFill>
                <a:effectLst/>
                <a:uLnTx/>
                <a:uFillTx/>
                <a:latin typeface="Microsoft Uighur" panose="02000000000000000000" pitchFamily="2" charset="-78"/>
                <a:cs typeface="Microsoft Uighur" panose="02000000000000000000" pitchFamily="2" charset="-78"/>
              </a:rPr>
              <a:t>خاص بالأستاذ</a:t>
            </a:r>
            <a:endParaRPr kumimoji="0" lang="fr-MA" b="1" i="1" u="none" strike="noStrike" kern="1200" cap="none" spc="0" normalizeH="0" baseline="0" noProof="0" dirty="0">
              <a:ln>
                <a:noFill/>
              </a:ln>
              <a:solidFill>
                <a:prstClr val="black">
                  <a:lumMod val="50000"/>
                  <a:lumOff val="50000"/>
                </a:prstClr>
              </a:solidFill>
              <a:effectLst/>
              <a:uLnTx/>
              <a:uFillTx/>
              <a:latin typeface="Microsoft Uighur" panose="02000000000000000000" pitchFamily="2" charset="-78"/>
              <a:cs typeface="Microsoft Uighur" panose="02000000000000000000" pitchFamily="2" charset="-78"/>
            </a:endParaRPr>
          </a:p>
        </p:txBody>
      </p:sp>
      <p:pic>
        <p:nvPicPr>
          <p:cNvPr id="5" name="Image 4">
            <a:extLst>
              <a:ext uri="{FF2B5EF4-FFF2-40B4-BE49-F238E27FC236}">
                <a16:creationId xmlns:a16="http://schemas.microsoft.com/office/drawing/2014/main" id="{1325DB85-DCD9-385D-60EE-A37023A06D8B}"/>
              </a:ext>
            </a:extLst>
          </p:cNvPr>
          <p:cNvPicPr>
            <a:picLocks noChangeAspect="1"/>
          </p:cNvPicPr>
          <p:nvPr/>
        </p:nvPicPr>
        <p:blipFill>
          <a:blip r:embed="rId4"/>
          <a:stretch>
            <a:fillRect/>
          </a:stretch>
        </p:blipFill>
        <p:spPr>
          <a:xfrm>
            <a:off x="5322114" y="1594443"/>
            <a:ext cx="1267113" cy="149170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Image 10">
            <a:extLst>
              <a:ext uri="{FF2B5EF4-FFF2-40B4-BE49-F238E27FC236}">
                <a16:creationId xmlns:a16="http://schemas.microsoft.com/office/drawing/2014/main" id="{7801A4E8-6FC9-3684-6F8C-75ACCFCC6180}"/>
              </a:ext>
            </a:extLst>
          </p:cNvPr>
          <p:cNvPicPr>
            <a:picLocks noChangeAspect="1"/>
          </p:cNvPicPr>
          <p:nvPr/>
        </p:nvPicPr>
        <p:blipFill>
          <a:blip r:embed="rId5"/>
          <a:stretch>
            <a:fillRect/>
          </a:stretch>
        </p:blipFill>
        <p:spPr>
          <a:xfrm>
            <a:off x="2253541" y="1530001"/>
            <a:ext cx="2047875" cy="1633538"/>
          </a:xfrm>
          <a:prstGeom prst="rect">
            <a:avLst/>
          </a:prstGeom>
        </p:spPr>
      </p:pic>
      <p:grpSp>
        <p:nvGrpSpPr>
          <p:cNvPr id="8" name="Groupe 7">
            <a:extLst>
              <a:ext uri="{FF2B5EF4-FFF2-40B4-BE49-F238E27FC236}">
                <a16:creationId xmlns:a16="http://schemas.microsoft.com/office/drawing/2014/main" id="{CF1B387D-8CEB-907A-C60B-5CC630F38065}"/>
              </a:ext>
            </a:extLst>
          </p:cNvPr>
          <p:cNvGrpSpPr/>
          <p:nvPr/>
        </p:nvGrpSpPr>
        <p:grpSpPr>
          <a:xfrm>
            <a:off x="3465892" y="4032447"/>
            <a:ext cx="2561360" cy="2141582"/>
            <a:chOff x="684479" y="2297131"/>
            <a:chExt cx="1936144" cy="2633681"/>
          </a:xfrm>
        </p:grpSpPr>
        <p:sp>
          <p:nvSpPr>
            <p:cNvPr id="9" name="Rectangle : coins arrondis 18 - 2">
              <a:extLst>
                <a:ext uri="{FF2B5EF4-FFF2-40B4-BE49-F238E27FC236}">
                  <a16:creationId xmlns:a16="http://schemas.microsoft.com/office/drawing/2014/main" id="{48F53725-0FB4-865A-67F5-B7E7F9DD53F8}"/>
                </a:ext>
              </a:extLst>
            </p:cNvPr>
            <p:cNvSpPr/>
            <p:nvPr/>
          </p:nvSpPr>
          <p:spPr>
            <a:xfrm flipH="1">
              <a:off x="684480" y="2297131"/>
              <a:ext cx="1936143" cy="2038275"/>
            </a:xfrm>
            <a:prstGeom prst="roundRect">
              <a:avLst>
                <a:gd name="adj" fmla="val 8533"/>
              </a:avLst>
            </a:prstGeom>
            <a:solidFill>
              <a:schemeClr val="bg1"/>
            </a:solidFill>
            <a:ln w="3175">
              <a:solidFill>
                <a:srgbClr val="0097B2"/>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spcBef>
                  <a:spcPts val="0"/>
                </a:spcBef>
                <a:buClrTx/>
                <a:buSzTx/>
                <a:buFontTx/>
                <a:buNone/>
                <a:tabLst/>
                <a:defRPr/>
              </a:pPr>
              <a:endParaRPr kumimoji="0" lang="fr-FR" sz="1050" b="0"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endParaRPr>
            </a:p>
          </p:txBody>
        </p:sp>
        <p:sp>
          <p:nvSpPr>
            <p:cNvPr id="10" name="Rectangle : coins arrondis 18 - 2">
              <a:extLst>
                <a:ext uri="{FF2B5EF4-FFF2-40B4-BE49-F238E27FC236}">
                  <a16:creationId xmlns:a16="http://schemas.microsoft.com/office/drawing/2014/main" id="{8D673BE0-9EBD-3635-81F1-7BCCD972FA7D}"/>
                </a:ext>
              </a:extLst>
            </p:cNvPr>
            <p:cNvSpPr/>
            <p:nvPr/>
          </p:nvSpPr>
          <p:spPr>
            <a:xfrm flipH="1">
              <a:off x="684479" y="4466938"/>
              <a:ext cx="1936143" cy="463874"/>
            </a:xfrm>
            <a:prstGeom prst="roundRect">
              <a:avLst>
                <a:gd name="adj" fmla="val 50000"/>
              </a:avLst>
            </a:prstGeom>
            <a:solidFill>
              <a:srgbClr val="0097B2"/>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rPr>
                <a:t>دفتر</a:t>
              </a:r>
            </a:p>
          </p:txBody>
        </p:sp>
      </p:grpSp>
      <p:pic>
        <p:nvPicPr>
          <p:cNvPr id="16" name="Image 15">
            <a:extLst>
              <a:ext uri="{FF2B5EF4-FFF2-40B4-BE49-F238E27FC236}">
                <a16:creationId xmlns:a16="http://schemas.microsoft.com/office/drawing/2014/main" id="{506AEBEB-227B-3283-A36E-49B011DC6737}"/>
              </a:ext>
            </a:extLst>
          </p:cNvPr>
          <p:cNvPicPr>
            <a:picLocks noChangeAspect="1"/>
          </p:cNvPicPr>
          <p:nvPr/>
        </p:nvPicPr>
        <p:blipFill>
          <a:blip r:embed="rId6"/>
          <a:stretch>
            <a:fillRect/>
          </a:stretch>
        </p:blipFill>
        <p:spPr>
          <a:xfrm>
            <a:off x="3955982" y="4170389"/>
            <a:ext cx="1434825" cy="1419067"/>
          </a:xfrm>
          <a:prstGeom prst="rect">
            <a:avLst/>
          </a:prstGeom>
        </p:spPr>
      </p:pic>
    </p:spTree>
    <p:extLst>
      <p:ext uri="{BB962C8B-B14F-4D97-AF65-F5344CB8AC3E}">
        <p14:creationId xmlns:p14="http://schemas.microsoft.com/office/powerpoint/2010/main" val="24065671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F477DB-9611-A6FB-495C-5B23D5381AC9}"/>
            </a:ext>
          </a:extLst>
        </p:cNvPr>
        <p:cNvGrpSpPr/>
        <p:nvPr/>
      </p:nvGrpSpPr>
      <p:grpSpPr>
        <a:xfrm>
          <a:off x="0" y="0"/>
          <a:ext cx="0" cy="0"/>
          <a:chOff x="0" y="0"/>
          <a:chExt cx="0" cy="0"/>
        </a:xfrm>
      </p:grpSpPr>
      <p:sp>
        <p:nvSpPr>
          <p:cNvPr id="53" name="Freeform 2">
            <a:extLst>
              <a:ext uri="{FF2B5EF4-FFF2-40B4-BE49-F238E27FC236}">
                <a16:creationId xmlns:a16="http://schemas.microsoft.com/office/drawing/2014/main" id="{89516E17-0BB3-9C0A-D216-C8202608635C}"/>
              </a:ext>
            </a:extLst>
          </p:cNvPr>
          <p:cNvSpPr/>
          <p:nvPr/>
        </p:nvSpPr>
        <p:spPr>
          <a:xfrm>
            <a:off x="-1229" y="5415088"/>
            <a:ext cx="1174020" cy="1455354"/>
          </a:xfrm>
          <a:custGeom>
            <a:avLst/>
            <a:gdLst/>
            <a:ahLst/>
            <a:cxnLst/>
            <a:rect l="l" t="t" r="r" b="b"/>
            <a:pathLst>
              <a:path w="2684349" h="3327606">
                <a:moveTo>
                  <a:pt x="0" y="0"/>
                </a:moveTo>
                <a:lnTo>
                  <a:pt x="2684349" y="0"/>
                </a:lnTo>
                <a:lnTo>
                  <a:pt x="2684349" y="3327606"/>
                </a:lnTo>
                <a:lnTo>
                  <a:pt x="0" y="3327606"/>
                </a:lnTo>
                <a:lnTo>
                  <a:pt x="0" y="0"/>
                </a:lnTo>
                <a:close/>
              </a:path>
            </a:pathLst>
          </a:custGeom>
          <a:blipFill>
            <a:blip r:embed="rId2">
              <a:extLst>
                <a:ext uri="{96DAC541-7B7A-43D3-8B79-37D633B846F1}">
                  <asvg:svgBlip xmlns:asvg="http://schemas.microsoft.com/office/drawing/2016/SVG/main" r:embed="rId3"/>
                </a:ext>
              </a:extLst>
            </a:blip>
            <a:stretch>
              <a:fillRect l="-157570" t="-6438" b="-44673"/>
            </a:stretch>
          </a:blipFill>
          <a:ln>
            <a:noFill/>
          </a:ln>
        </p:spPr>
        <p:txBody>
          <a:bodyPr/>
          <a:lstStyle/>
          <a:p>
            <a:endParaRPr lang="fr-MA" sz="428" dirty="0">
              <a:latin typeface="Dosis" pitchFamily="2" charset="0"/>
            </a:endParaRPr>
          </a:p>
        </p:txBody>
      </p:sp>
      <p:sp>
        <p:nvSpPr>
          <p:cNvPr id="54" name="Freeform 4">
            <a:extLst>
              <a:ext uri="{FF2B5EF4-FFF2-40B4-BE49-F238E27FC236}">
                <a16:creationId xmlns:a16="http://schemas.microsoft.com/office/drawing/2014/main" id="{FC366A60-4596-4D71-6986-BE87CACBD2E3}"/>
              </a:ext>
            </a:extLst>
          </p:cNvPr>
          <p:cNvSpPr/>
          <p:nvPr/>
        </p:nvSpPr>
        <p:spPr>
          <a:xfrm>
            <a:off x="7601803" y="5255412"/>
            <a:ext cx="1542198" cy="1628678"/>
          </a:xfrm>
          <a:custGeom>
            <a:avLst/>
            <a:gdLst/>
            <a:ahLst/>
            <a:cxnLst/>
            <a:rect l="l" t="t" r="r" b="b"/>
            <a:pathLst>
              <a:path w="3556432" h="3755858">
                <a:moveTo>
                  <a:pt x="0" y="0"/>
                </a:moveTo>
                <a:lnTo>
                  <a:pt x="3556432" y="0"/>
                </a:lnTo>
                <a:lnTo>
                  <a:pt x="3556432" y="3755858"/>
                </a:lnTo>
                <a:lnTo>
                  <a:pt x="0" y="3755858"/>
                </a:lnTo>
                <a:lnTo>
                  <a:pt x="0" y="0"/>
                </a:lnTo>
                <a:close/>
              </a:path>
            </a:pathLst>
          </a:custGeom>
          <a:blipFill>
            <a:blip r:embed="rId4">
              <a:extLst>
                <a:ext uri="{96DAC541-7B7A-43D3-8B79-37D633B846F1}">
                  <asvg:svgBlip xmlns:asvg="http://schemas.microsoft.com/office/drawing/2016/SVG/main" r:embed="rId5"/>
                </a:ext>
              </a:extLst>
            </a:blip>
            <a:stretch>
              <a:fillRect l="-4351" t="-332" r="-93446" b="-41558"/>
            </a:stretch>
          </a:blipFill>
        </p:spPr>
        <p:txBody>
          <a:bodyPr/>
          <a:lstStyle/>
          <a:p>
            <a:endParaRPr lang="fr-MA" sz="428" dirty="0">
              <a:latin typeface="Dosis" pitchFamily="2" charset="0"/>
            </a:endParaRPr>
          </a:p>
        </p:txBody>
      </p:sp>
      <p:grpSp>
        <p:nvGrpSpPr>
          <p:cNvPr id="75" name="Groupe 74">
            <a:extLst>
              <a:ext uri="{FF2B5EF4-FFF2-40B4-BE49-F238E27FC236}">
                <a16:creationId xmlns:a16="http://schemas.microsoft.com/office/drawing/2014/main" id="{6571B685-B305-818C-0724-56AB087941FE}"/>
              </a:ext>
            </a:extLst>
          </p:cNvPr>
          <p:cNvGrpSpPr/>
          <p:nvPr/>
        </p:nvGrpSpPr>
        <p:grpSpPr>
          <a:xfrm flipH="1">
            <a:off x="7499034" y="334513"/>
            <a:ext cx="1394889" cy="1356678"/>
            <a:chOff x="104413" y="285342"/>
            <a:chExt cx="2111436" cy="2053595"/>
          </a:xfrm>
        </p:grpSpPr>
        <p:sp>
          <p:nvSpPr>
            <p:cNvPr id="74" name="ZoneTexte 73">
              <a:extLst>
                <a:ext uri="{FF2B5EF4-FFF2-40B4-BE49-F238E27FC236}">
                  <a16:creationId xmlns:a16="http://schemas.microsoft.com/office/drawing/2014/main" id="{EB16E4E2-2462-50B9-7A06-0ABBFDE27EBA}"/>
                </a:ext>
              </a:extLst>
            </p:cNvPr>
            <p:cNvSpPr txBox="1"/>
            <p:nvPr/>
          </p:nvSpPr>
          <p:spPr>
            <a:xfrm rot="19636752">
              <a:off x="104413" y="536954"/>
              <a:ext cx="2052844" cy="1444226"/>
            </a:xfrm>
            <a:prstGeom prst="rect">
              <a:avLst/>
            </a:prstGeom>
            <a:noFill/>
          </p:spPr>
          <p:txBody>
            <a:bodyPr wrap="square" rtlCol="0">
              <a:spAutoFit/>
            </a:bodyPr>
            <a:lstStyle/>
            <a:p>
              <a:pPr algn="ctr" rtl="1"/>
              <a:r>
                <a:rPr lang="ar-MA" sz="2800" dirty="0">
                  <a:solidFill>
                    <a:schemeClr val="bg1"/>
                  </a:solidFill>
                  <a:effectLst>
                    <a:outerShdw blurRad="38100" dist="38100" dir="2700000" algn="tl">
                      <a:srgbClr val="000000">
                        <a:alpha val="43137"/>
                      </a:srgbClr>
                    </a:outerShdw>
                  </a:effectLst>
                  <a:latin typeface="A Massir Ballpoint" panose="00000100000000000000" pitchFamily="2" charset="-78"/>
                  <a:cs typeface="Boahmed Alhour" pitchFamily="2" charset="-78"/>
                </a:rPr>
                <a:t>المقاعد</a:t>
              </a:r>
            </a:p>
            <a:p>
              <a:pPr algn="ctr" rtl="1"/>
              <a:r>
                <a:rPr lang="ar-MA" sz="2800" dirty="0">
                  <a:solidFill>
                    <a:schemeClr val="bg1"/>
                  </a:solidFill>
                  <a:effectLst>
                    <a:outerShdw blurRad="38100" dist="38100" dir="2700000" algn="tl">
                      <a:srgbClr val="000000">
                        <a:alpha val="43137"/>
                      </a:srgbClr>
                    </a:outerShdw>
                  </a:effectLst>
                  <a:latin typeface="A Massir Ballpoint" panose="00000100000000000000" pitchFamily="2" charset="-78"/>
                  <a:cs typeface="Boahmed Alhour" pitchFamily="2" charset="-78"/>
                </a:rPr>
                <a:t>محدودة</a:t>
              </a:r>
              <a:endParaRPr lang="ar-MA" sz="2000" dirty="0">
                <a:solidFill>
                  <a:schemeClr val="bg1"/>
                </a:solidFill>
                <a:effectLst>
                  <a:outerShdw blurRad="38100" dist="38100" dir="2700000" algn="tl">
                    <a:srgbClr val="000000">
                      <a:alpha val="43137"/>
                    </a:srgbClr>
                  </a:outerShdw>
                </a:effectLst>
                <a:latin typeface="A Massir Ballpoint" panose="00000100000000000000" pitchFamily="2" charset="-78"/>
                <a:cs typeface="Boahmed Alhour" pitchFamily="2" charset="-78"/>
              </a:endParaRPr>
            </a:p>
          </p:txBody>
        </p:sp>
        <p:grpSp>
          <p:nvGrpSpPr>
            <p:cNvPr id="76" name="Graphique 72">
              <a:extLst>
                <a:ext uri="{FF2B5EF4-FFF2-40B4-BE49-F238E27FC236}">
                  <a16:creationId xmlns:a16="http://schemas.microsoft.com/office/drawing/2014/main" id="{27DAEC60-D4BB-A9BA-102D-0F12B164AFCF}"/>
                </a:ext>
              </a:extLst>
            </p:cNvPr>
            <p:cNvGrpSpPr/>
            <p:nvPr/>
          </p:nvGrpSpPr>
          <p:grpSpPr>
            <a:xfrm>
              <a:off x="157532" y="285342"/>
              <a:ext cx="2058317" cy="2053595"/>
              <a:chOff x="157532" y="285342"/>
              <a:chExt cx="2058317" cy="2053595"/>
            </a:xfrm>
          </p:grpSpPr>
          <p:sp>
            <p:nvSpPr>
              <p:cNvPr id="77" name="Forme libre : forme 76">
                <a:extLst>
                  <a:ext uri="{FF2B5EF4-FFF2-40B4-BE49-F238E27FC236}">
                    <a16:creationId xmlns:a16="http://schemas.microsoft.com/office/drawing/2014/main" id="{10C4364D-9996-8A1A-7961-F7B6B0DE495E}"/>
                  </a:ext>
                </a:extLst>
              </p:cNvPr>
              <p:cNvSpPr/>
              <p:nvPr/>
            </p:nvSpPr>
            <p:spPr>
              <a:xfrm>
                <a:off x="157532" y="285342"/>
                <a:ext cx="2058317" cy="2053595"/>
              </a:xfrm>
              <a:custGeom>
                <a:avLst/>
                <a:gdLst>
                  <a:gd name="connsiteX0" fmla="*/ 1980901 w 2058317"/>
                  <a:gd name="connsiteY0" fmla="*/ 1385151 h 2053595"/>
                  <a:gd name="connsiteX1" fmla="*/ 2008670 w 2058317"/>
                  <a:gd name="connsiteY1" fmla="*/ 1343789 h 2053595"/>
                  <a:gd name="connsiteX2" fmla="*/ 2009059 w 2058317"/>
                  <a:gd name="connsiteY2" fmla="*/ 1343401 h 2053595"/>
                  <a:gd name="connsiteX3" fmla="*/ 2057217 w 2058317"/>
                  <a:gd name="connsiteY3" fmla="*/ 980854 h 2053595"/>
                  <a:gd name="connsiteX4" fmla="*/ 1070165 w 2058317"/>
                  <a:gd name="connsiteY4" fmla="*/ 792 h 2053595"/>
                  <a:gd name="connsiteX5" fmla="*/ 0 w 2058317"/>
                  <a:gd name="connsiteY5" fmla="*/ 1029206 h 2053595"/>
                  <a:gd name="connsiteX6" fmla="*/ 925301 w 2058317"/>
                  <a:gd name="connsiteY6" fmla="*/ 2052960 h 2053595"/>
                  <a:gd name="connsiteX7" fmla="*/ 1003170 w 2058317"/>
                  <a:gd name="connsiteY7" fmla="*/ 2035289 h 2053595"/>
                  <a:gd name="connsiteX8" fmla="*/ 1980707 w 2058317"/>
                  <a:gd name="connsiteY8" fmla="*/ 1385928 h 2053595"/>
                  <a:gd name="connsiteX9" fmla="*/ 1980901 w 2058317"/>
                  <a:gd name="connsiteY9" fmla="*/ 1385151 h 2053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58317" h="2053595">
                    <a:moveTo>
                      <a:pt x="1980901" y="1385151"/>
                    </a:moveTo>
                    <a:cubicBezTo>
                      <a:pt x="1991388" y="1372140"/>
                      <a:pt x="1997019" y="1356023"/>
                      <a:pt x="2008670" y="1343789"/>
                    </a:cubicBezTo>
                    <a:cubicBezTo>
                      <a:pt x="2008864" y="1343595"/>
                      <a:pt x="2009059" y="1343595"/>
                      <a:pt x="2009059" y="1343401"/>
                    </a:cubicBezTo>
                    <a:cubicBezTo>
                      <a:pt x="2045566" y="1229801"/>
                      <a:pt x="2063043" y="1107852"/>
                      <a:pt x="2057217" y="980854"/>
                    </a:cubicBezTo>
                    <a:cubicBezTo>
                      <a:pt x="2032944" y="450529"/>
                      <a:pt x="1600489" y="21376"/>
                      <a:pt x="1070165" y="792"/>
                    </a:cubicBezTo>
                    <a:cubicBezTo>
                      <a:pt x="483137" y="-21928"/>
                      <a:pt x="0" y="447228"/>
                      <a:pt x="0" y="1029206"/>
                    </a:cubicBezTo>
                    <a:cubicBezTo>
                      <a:pt x="0" y="1562444"/>
                      <a:pt x="405657" y="2000918"/>
                      <a:pt x="925301" y="2052960"/>
                    </a:cubicBezTo>
                    <a:cubicBezTo>
                      <a:pt x="952487" y="2055679"/>
                      <a:pt x="979868" y="2049659"/>
                      <a:pt x="1003170" y="2035289"/>
                    </a:cubicBezTo>
                    <a:cubicBezTo>
                      <a:pt x="1171142" y="1931593"/>
                      <a:pt x="1853709" y="1481273"/>
                      <a:pt x="1980707" y="1385928"/>
                    </a:cubicBezTo>
                    <a:cubicBezTo>
                      <a:pt x="1980707" y="1385733"/>
                      <a:pt x="1980707" y="1385345"/>
                      <a:pt x="1980901" y="1385151"/>
                    </a:cubicBezTo>
                    <a:close/>
                  </a:path>
                </a:pathLst>
              </a:custGeom>
              <a:gradFill>
                <a:gsLst>
                  <a:gs pos="50000">
                    <a:srgbClr val="38A4B4"/>
                  </a:gs>
                  <a:gs pos="0">
                    <a:srgbClr val="70B1B6"/>
                  </a:gs>
                  <a:gs pos="100000">
                    <a:srgbClr val="0097B2"/>
                  </a:gs>
                </a:gsLst>
                <a:lin ang="5400000" scaled="1"/>
              </a:gradFill>
              <a:ln w="13658" cap="flat">
                <a:noFill/>
                <a:prstDash val="solid"/>
                <a:miter/>
              </a:ln>
            </p:spPr>
            <p:txBody>
              <a:bodyPr rtlCol="0" anchor="ctr"/>
              <a:lstStyle/>
              <a:p>
                <a:endParaRPr lang="fr-FR" dirty="0">
                  <a:effectLst>
                    <a:outerShdw blurRad="38100" dist="38100" dir="2700000" algn="tl">
                      <a:srgbClr val="000000">
                        <a:alpha val="43137"/>
                      </a:srgbClr>
                    </a:outerShdw>
                  </a:effectLst>
                </a:endParaRPr>
              </a:p>
            </p:txBody>
          </p:sp>
          <p:sp>
            <p:nvSpPr>
              <p:cNvPr id="78" name="Forme libre : forme 77">
                <a:extLst>
                  <a:ext uri="{FF2B5EF4-FFF2-40B4-BE49-F238E27FC236}">
                    <a16:creationId xmlns:a16="http://schemas.microsoft.com/office/drawing/2014/main" id="{1BFF4E4E-4B86-8E8F-8C91-AE59F69F1B48}"/>
                  </a:ext>
                </a:extLst>
              </p:cNvPr>
              <p:cNvSpPr/>
              <p:nvPr/>
            </p:nvSpPr>
            <p:spPr>
              <a:xfrm>
                <a:off x="930202" y="1608353"/>
                <a:ext cx="1239495" cy="722809"/>
              </a:xfrm>
              <a:custGeom>
                <a:avLst/>
                <a:gdLst>
                  <a:gd name="connsiteX0" fmla="*/ 1239496 w 1239495"/>
                  <a:gd name="connsiteY0" fmla="*/ 0 h 722809"/>
                  <a:gd name="connsiteX1" fmla="*/ 1149587 w 1239495"/>
                  <a:gd name="connsiteY1" fmla="*/ 36313 h 722809"/>
                  <a:gd name="connsiteX2" fmla="*/ 1039871 w 1239495"/>
                  <a:gd name="connsiteY2" fmla="*/ 41168 h 722809"/>
                  <a:gd name="connsiteX3" fmla="*/ 822382 w 1239495"/>
                  <a:gd name="connsiteY3" fmla="*/ 88549 h 722809"/>
                  <a:gd name="connsiteX4" fmla="*/ 624894 w 1239495"/>
                  <a:gd name="connsiteY4" fmla="*/ 179235 h 722809"/>
                  <a:gd name="connsiteX5" fmla="*/ 452456 w 1239495"/>
                  <a:gd name="connsiteY5" fmla="*/ 307786 h 722809"/>
                  <a:gd name="connsiteX6" fmla="*/ 310505 w 1239495"/>
                  <a:gd name="connsiteY6" fmla="*/ 468961 h 722809"/>
                  <a:gd name="connsiteX7" fmla="*/ 218849 w 1239495"/>
                  <a:gd name="connsiteY7" fmla="*/ 625671 h 722809"/>
                  <a:gd name="connsiteX8" fmla="*/ 166612 w 1239495"/>
                  <a:gd name="connsiteY8" fmla="*/ 677130 h 722809"/>
                  <a:gd name="connsiteX9" fmla="*/ 0 w 1239495"/>
                  <a:gd name="connsiteY9" fmla="*/ 692471 h 722809"/>
                  <a:gd name="connsiteX10" fmla="*/ 179429 w 1239495"/>
                  <a:gd name="connsiteY10" fmla="*/ 721599 h 722809"/>
                  <a:gd name="connsiteX11" fmla="*/ 788982 w 1239495"/>
                  <a:gd name="connsiteY11" fmla="*/ 407598 h 722809"/>
                  <a:gd name="connsiteX12" fmla="*/ 1166093 w 1239495"/>
                  <a:gd name="connsiteY12" fmla="*/ 99424 h 722809"/>
                  <a:gd name="connsiteX13" fmla="*/ 1199687 w 1239495"/>
                  <a:gd name="connsiteY13" fmla="*/ 66218 h 722809"/>
                  <a:gd name="connsiteX14" fmla="*/ 1239496 w 1239495"/>
                  <a:gd name="connsiteY14" fmla="*/ 0 h 722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39495" h="722809">
                    <a:moveTo>
                      <a:pt x="1239496" y="0"/>
                    </a:moveTo>
                    <a:cubicBezTo>
                      <a:pt x="1220077" y="32818"/>
                      <a:pt x="1182016" y="36895"/>
                      <a:pt x="1149587" y="36313"/>
                    </a:cubicBezTo>
                    <a:cubicBezTo>
                      <a:pt x="1112886" y="35730"/>
                      <a:pt x="1076379" y="37284"/>
                      <a:pt x="1039871" y="41168"/>
                    </a:cubicBezTo>
                    <a:cubicBezTo>
                      <a:pt x="965886" y="48935"/>
                      <a:pt x="892872" y="64858"/>
                      <a:pt x="822382" y="88549"/>
                    </a:cubicBezTo>
                    <a:cubicBezTo>
                      <a:pt x="753640" y="111658"/>
                      <a:pt x="687228" y="142145"/>
                      <a:pt x="624894" y="179235"/>
                    </a:cubicBezTo>
                    <a:cubicBezTo>
                      <a:pt x="563142" y="215936"/>
                      <a:pt x="505274" y="259045"/>
                      <a:pt x="452456" y="307786"/>
                    </a:cubicBezTo>
                    <a:cubicBezTo>
                      <a:pt x="399831" y="356333"/>
                      <a:pt x="352061" y="410511"/>
                      <a:pt x="310505" y="468961"/>
                    </a:cubicBezTo>
                    <a:cubicBezTo>
                      <a:pt x="275357" y="518285"/>
                      <a:pt x="244676" y="570910"/>
                      <a:pt x="218849" y="625671"/>
                    </a:cubicBezTo>
                    <a:cubicBezTo>
                      <a:pt x="210693" y="642759"/>
                      <a:pt x="186031" y="665867"/>
                      <a:pt x="166612" y="677130"/>
                    </a:cubicBezTo>
                    <a:cubicBezTo>
                      <a:pt x="84471" y="724900"/>
                      <a:pt x="41168" y="698879"/>
                      <a:pt x="0" y="692471"/>
                    </a:cubicBezTo>
                    <a:cubicBezTo>
                      <a:pt x="108745" y="731891"/>
                      <a:pt x="179429" y="721599"/>
                      <a:pt x="179429" y="721599"/>
                    </a:cubicBezTo>
                    <a:cubicBezTo>
                      <a:pt x="285649" y="714996"/>
                      <a:pt x="563531" y="561200"/>
                      <a:pt x="788982" y="407598"/>
                    </a:cubicBezTo>
                    <a:cubicBezTo>
                      <a:pt x="940642" y="304291"/>
                      <a:pt x="1065310" y="197488"/>
                      <a:pt x="1166093" y="99424"/>
                    </a:cubicBezTo>
                    <a:cubicBezTo>
                      <a:pt x="1179686" y="87384"/>
                      <a:pt x="1190560" y="76315"/>
                      <a:pt x="1199687" y="66218"/>
                    </a:cubicBezTo>
                    <a:cubicBezTo>
                      <a:pt x="1225708" y="37672"/>
                      <a:pt x="1239496" y="0"/>
                      <a:pt x="1239496" y="0"/>
                    </a:cubicBezTo>
                    <a:close/>
                  </a:path>
                </a:pathLst>
              </a:custGeom>
              <a:gradFill>
                <a:gsLst>
                  <a:gs pos="0">
                    <a:srgbClr val="005664"/>
                  </a:gs>
                  <a:gs pos="99350">
                    <a:srgbClr val="0097B2"/>
                  </a:gs>
                </a:gsLst>
                <a:lin ang="14501957" scaled="1"/>
              </a:gradFill>
              <a:ln w="13658" cap="flat">
                <a:noFill/>
                <a:prstDash val="solid"/>
                <a:miter/>
              </a:ln>
            </p:spPr>
            <p:txBody>
              <a:bodyPr rtlCol="0" anchor="ctr"/>
              <a:lstStyle/>
              <a:p>
                <a:endParaRPr lang="fr-FR" dirty="0">
                  <a:effectLst>
                    <a:outerShdw blurRad="38100" dist="38100" dir="2700000" algn="tl">
                      <a:srgbClr val="000000">
                        <a:alpha val="43137"/>
                      </a:srgbClr>
                    </a:outerShdw>
                  </a:effectLst>
                </a:endParaRPr>
              </a:p>
            </p:txBody>
          </p:sp>
        </p:grpSp>
      </p:grpSp>
      <p:sp>
        <p:nvSpPr>
          <p:cNvPr id="63" name="Ellipse 62">
            <a:extLst>
              <a:ext uri="{FF2B5EF4-FFF2-40B4-BE49-F238E27FC236}">
                <a16:creationId xmlns:a16="http://schemas.microsoft.com/office/drawing/2014/main" id="{20ECC70C-C922-BAED-EB03-C28A12026399}"/>
              </a:ext>
            </a:extLst>
          </p:cNvPr>
          <p:cNvSpPr/>
          <p:nvPr/>
        </p:nvSpPr>
        <p:spPr>
          <a:xfrm>
            <a:off x="1166205" y="23205"/>
            <a:ext cx="6811591" cy="6811591"/>
          </a:xfrm>
          <a:prstGeom prst="ellipse">
            <a:avLst/>
          </a:prstGeom>
          <a:solidFill>
            <a:srgbClr val="D6E9EA">
              <a:alpha val="3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5" name="Groupe 4">
            <a:extLst>
              <a:ext uri="{FF2B5EF4-FFF2-40B4-BE49-F238E27FC236}">
                <a16:creationId xmlns:a16="http://schemas.microsoft.com/office/drawing/2014/main" id="{7EAA15DC-1022-50C0-F4D3-6BBF171CBF69}"/>
              </a:ext>
            </a:extLst>
          </p:cNvPr>
          <p:cNvGrpSpPr/>
          <p:nvPr/>
        </p:nvGrpSpPr>
        <p:grpSpPr>
          <a:xfrm>
            <a:off x="7733757" y="522467"/>
            <a:ext cx="885623" cy="937538"/>
            <a:chOff x="1240960" y="1969612"/>
            <a:chExt cx="625769" cy="662452"/>
          </a:xfrm>
        </p:grpSpPr>
        <p:grpSp>
          <p:nvGrpSpPr>
            <p:cNvPr id="9" name="Graphique 2">
              <a:extLst>
                <a:ext uri="{FF2B5EF4-FFF2-40B4-BE49-F238E27FC236}">
                  <a16:creationId xmlns:a16="http://schemas.microsoft.com/office/drawing/2014/main" id="{D616449E-70AC-9920-AA72-BDD9A2639352}"/>
                </a:ext>
              </a:extLst>
            </p:cNvPr>
            <p:cNvGrpSpPr/>
            <p:nvPr/>
          </p:nvGrpSpPr>
          <p:grpSpPr>
            <a:xfrm flipH="1">
              <a:off x="1395728" y="1969612"/>
              <a:ext cx="319573" cy="383989"/>
              <a:chOff x="981026" y="1344834"/>
              <a:chExt cx="2418112" cy="2905527"/>
            </a:xfrm>
          </p:grpSpPr>
          <p:grpSp>
            <p:nvGrpSpPr>
              <p:cNvPr id="12" name="Graphique 2">
                <a:extLst>
                  <a:ext uri="{FF2B5EF4-FFF2-40B4-BE49-F238E27FC236}">
                    <a16:creationId xmlns:a16="http://schemas.microsoft.com/office/drawing/2014/main" id="{AD587F85-4BE6-B55B-538D-B05E9A553B74}"/>
                  </a:ext>
                </a:extLst>
              </p:cNvPr>
              <p:cNvGrpSpPr/>
              <p:nvPr/>
            </p:nvGrpSpPr>
            <p:grpSpPr>
              <a:xfrm>
                <a:off x="1098817" y="1344834"/>
                <a:ext cx="2184485" cy="887190"/>
                <a:chOff x="1098817" y="1344834"/>
                <a:chExt cx="2184485" cy="887190"/>
              </a:xfrm>
            </p:grpSpPr>
            <p:grpSp>
              <p:nvGrpSpPr>
                <p:cNvPr id="39" name="Graphique 2">
                  <a:extLst>
                    <a:ext uri="{FF2B5EF4-FFF2-40B4-BE49-F238E27FC236}">
                      <a16:creationId xmlns:a16="http://schemas.microsoft.com/office/drawing/2014/main" id="{8DD87B85-E144-2E56-F1DC-64E9F9564184}"/>
                    </a:ext>
                  </a:extLst>
                </p:cNvPr>
                <p:cNvGrpSpPr/>
                <p:nvPr/>
              </p:nvGrpSpPr>
              <p:grpSpPr>
                <a:xfrm>
                  <a:off x="1098817" y="1344834"/>
                  <a:ext cx="770041" cy="887190"/>
                  <a:chOff x="1098817" y="1344834"/>
                  <a:chExt cx="770041" cy="887190"/>
                </a:xfrm>
              </p:grpSpPr>
              <p:grpSp>
                <p:nvGrpSpPr>
                  <p:cNvPr id="48" name="Graphique 2">
                    <a:extLst>
                      <a:ext uri="{FF2B5EF4-FFF2-40B4-BE49-F238E27FC236}">
                        <a16:creationId xmlns:a16="http://schemas.microsoft.com/office/drawing/2014/main" id="{0B05DD5E-0A93-6CD1-CC67-7C244FCCDAEC}"/>
                      </a:ext>
                    </a:extLst>
                  </p:cNvPr>
                  <p:cNvGrpSpPr/>
                  <p:nvPr/>
                </p:nvGrpSpPr>
                <p:grpSpPr>
                  <a:xfrm>
                    <a:off x="1098817" y="1344834"/>
                    <a:ext cx="770041" cy="613581"/>
                    <a:chOff x="1098817" y="1344834"/>
                    <a:chExt cx="770041" cy="613581"/>
                  </a:xfrm>
                </p:grpSpPr>
                <p:sp>
                  <p:nvSpPr>
                    <p:cNvPr id="55" name="Forme libre : forme 54">
                      <a:extLst>
                        <a:ext uri="{FF2B5EF4-FFF2-40B4-BE49-F238E27FC236}">
                          <a16:creationId xmlns:a16="http://schemas.microsoft.com/office/drawing/2014/main" id="{C3B3430C-88C2-8563-F2D6-CACEE5AD1BD5}"/>
                        </a:ext>
                      </a:extLst>
                    </p:cNvPr>
                    <p:cNvSpPr/>
                    <p:nvPr/>
                  </p:nvSpPr>
                  <p:spPr>
                    <a:xfrm>
                      <a:off x="1098817" y="1344834"/>
                      <a:ext cx="736597" cy="555518"/>
                    </a:xfrm>
                    <a:custGeom>
                      <a:avLst/>
                      <a:gdLst>
                        <a:gd name="connsiteX0" fmla="*/ 219483 w 736597"/>
                        <a:gd name="connsiteY0" fmla="*/ 62874 h 555518"/>
                        <a:gd name="connsiteX1" fmla="*/ 38464 w 736597"/>
                        <a:gd name="connsiteY1" fmla="*/ 555518 h 555518"/>
                        <a:gd name="connsiteX2" fmla="*/ 736597 w 736597"/>
                        <a:gd name="connsiteY2" fmla="*/ 152499 h 555518"/>
                        <a:gd name="connsiteX3" fmla="*/ 219483 w 736597"/>
                        <a:gd name="connsiteY3" fmla="*/ 62874 h 555518"/>
                      </a:gdLst>
                      <a:ahLst/>
                      <a:cxnLst>
                        <a:cxn ang="0">
                          <a:pos x="connsiteX0" y="connsiteY0"/>
                        </a:cxn>
                        <a:cxn ang="0">
                          <a:pos x="connsiteX1" y="connsiteY1"/>
                        </a:cxn>
                        <a:cxn ang="0">
                          <a:pos x="connsiteX2" y="connsiteY2"/>
                        </a:cxn>
                        <a:cxn ang="0">
                          <a:pos x="connsiteX3" y="connsiteY3"/>
                        </a:cxn>
                      </a:cxnLst>
                      <a:rect l="l" t="t" r="r" b="b"/>
                      <a:pathLst>
                        <a:path w="736597" h="555518">
                          <a:moveTo>
                            <a:pt x="219483" y="62874"/>
                          </a:moveTo>
                          <a:cubicBezTo>
                            <a:pt x="26671" y="174021"/>
                            <a:pt x="-54404" y="394546"/>
                            <a:pt x="38464" y="555518"/>
                          </a:cubicBezTo>
                          <a:lnTo>
                            <a:pt x="736597" y="152499"/>
                          </a:lnTo>
                          <a:cubicBezTo>
                            <a:pt x="643729" y="-8178"/>
                            <a:pt x="412296" y="-48273"/>
                            <a:pt x="219483" y="62874"/>
                          </a:cubicBezTo>
                          <a:close/>
                        </a:path>
                      </a:pathLst>
                    </a:custGeom>
                    <a:solidFill>
                      <a:schemeClr val="bg1"/>
                    </a:solidFill>
                    <a:ln w="29460" cap="flat">
                      <a:noFill/>
                      <a:prstDash val="solid"/>
                      <a:miter/>
                    </a:ln>
                  </p:spPr>
                  <p:txBody>
                    <a:bodyPr rtlCol="0" anchor="ctr"/>
                    <a:lstStyle/>
                    <a:p>
                      <a:endParaRPr lang="fr-FR" dirty="0"/>
                    </a:p>
                  </p:txBody>
                </p:sp>
                <p:sp>
                  <p:nvSpPr>
                    <p:cNvPr id="56" name="Forme libre : forme 55">
                      <a:extLst>
                        <a:ext uri="{FF2B5EF4-FFF2-40B4-BE49-F238E27FC236}">
                          <a16:creationId xmlns:a16="http://schemas.microsoft.com/office/drawing/2014/main" id="{617B3969-5B53-029C-5FCF-F3CAEE68992C}"/>
                        </a:ext>
                      </a:extLst>
                    </p:cNvPr>
                    <p:cNvSpPr/>
                    <p:nvPr/>
                  </p:nvSpPr>
                  <p:spPr>
                    <a:xfrm>
                      <a:off x="1295894" y="1365598"/>
                      <a:ext cx="516229" cy="179200"/>
                    </a:xfrm>
                    <a:custGeom>
                      <a:avLst/>
                      <a:gdLst>
                        <a:gd name="connsiteX0" fmla="*/ 4127 w 516229"/>
                        <a:gd name="connsiteY0" fmla="*/ 62747 h 179200"/>
                        <a:gd name="connsiteX1" fmla="*/ 0 w 516229"/>
                        <a:gd name="connsiteY1" fmla="*/ 65400 h 179200"/>
                        <a:gd name="connsiteX2" fmla="*/ 457266 w 516229"/>
                        <a:gd name="connsiteY2" fmla="*/ 179201 h 179200"/>
                        <a:gd name="connsiteX3" fmla="*/ 516230 w 516229"/>
                        <a:gd name="connsiteY3" fmla="*/ 145296 h 179200"/>
                        <a:gd name="connsiteX4" fmla="*/ 4127 w 516229"/>
                        <a:gd name="connsiteY4" fmla="*/ 62747 h 179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6229" h="179200">
                          <a:moveTo>
                            <a:pt x="4127" y="62747"/>
                          </a:moveTo>
                          <a:cubicBezTo>
                            <a:pt x="2653" y="63631"/>
                            <a:pt x="1474" y="64516"/>
                            <a:pt x="0" y="65400"/>
                          </a:cubicBezTo>
                          <a:cubicBezTo>
                            <a:pt x="177776" y="-8010"/>
                            <a:pt x="372357" y="37097"/>
                            <a:pt x="457266" y="179201"/>
                          </a:cubicBezTo>
                          <a:lnTo>
                            <a:pt x="516230" y="145296"/>
                          </a:lnTo>
                          <a:cubicBezTo>
                            <a:pt x="420708" y="-9189"/>
                            <a:pt x="193697" y="-46631"/>
                            <a:pt x="4127" y="62747"/>
                          </a:cubicBezTo>
                          <a:close/>
                        </a:path>
                      </a:pathLst>
                    </a:custGeom>
                    <a:solidFill>
                      <a:srgbClr val="37D3CF"/>
                    </a:solidFill>
                    <a:ln w="29460" cap="flat">
                      <a:noFill/>
                      <a:prstDash val="solid"/>
                      <a:miter/>
                    </a:ln>
                  </p:spPr>
                  <p:txBody>
                    <a:bodyPr rtlCol="0" anchor="ctr"/>
                    <a:lstStyle/>
                    <a:p>
                      <a:endParaRPr lang="fr-FR"/>
                    </a:p>
                  </p:txBody>
                </p:sp>
                <p:sp>
                  <p:nvSpPr>
                    <p:cNvPr id="58" name="Forme libre : forme 57">
                      <a:extLst>
                        <a:ext uri="{FF2B5EF4-FFF2-40B4-BE49-F238E27FC236}">
                          <a16:creationId xmlns:a16="http://schemas.microsoft.com/office/drawing/2014/main" id="{E50808A1-E6F3-F0A2-591C-37A60F834298}"/>
                        </a:ext>
                      </a:extLst>
                    </p:cNvPr>
                    <p:cNvSpPr/>
                    <p:nvPr/>
                  </p:nvSpPr>
                  <p:spPr>
                    <a:xfrm rot="-1800044">
                      <a:off x="1083373" y="1632027"/>
                      <a:ext cx="806019" cy="133845"/>
                    </a:xfrm>
                    <a:custGeom>
                      <a:avLst/>
                      <a:gdLst>
                        <a:gd name="connsiteX0" fmla="*/ 806020 w 806019"/>
                        <a:gd name="connsiteY0" fmla="*/ 66923 h 133845"/>
                        <a:gd name="connsiteX1" fmla="*/ 403010 w 806019"/>
                        <a:gd name="connsiteY1" fmla="*/ 133845 h 133845"/>
                        <a:gd name="connsiteX2" fmla="*/ 0 w 806019"/>
                        <a:gd name="connsiteY2" fmla="*/ 66923 h 133845"/>
                        <a:gd name="connsiteX3" fmla="*/ 403010 w 806019"/>
                        <a:gd name="connsiteY3" fmla="*/ 0 h 133845"/>
                        <a:gd name="connsiteX4" fmla="*/ 806020 w 806019"/>
                        <a:gd name="connsiteY4" fmla="*/ 66923 h 1338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6019" h="133845">
                          <a:moveTo>
                            <a:pt x="806020" y="66923"/>
                          </a:moveTo>
                          <a:cubicBezTo>
                            <a:pt x="806020" y="103883"/>
                            <a:pt x="625586" y="133845"/>
                            <a:pt x="403010" y="133845"/>
                          </a:cubicBezTo>
                          <a:cubicBezTo>
                            <a:pt x="180434" y="133845"/>
                            <a:pt x="0" y="103883"/>
                            <a:pt x="0" y="66923"/>
                          </a:cubicBezTo>
                          <a:cubicBezTo>
                            <a:pt x="0" y="29962"/>
                            <a:pt x="180434" y="0"/>
                            <a:pt x="403010" y="0"/>
                          </a:cubicBezTo>
                          <a:cubicBezTo>
                            <a:pt x="625586" y="0"/>
                            <a:pt x="806020" y="29962"/>
                            <a:pt x="806020" y="66923"/>
                          </a:cubicBezTo>
                          <a:close/>
                        </a:path>
                      </a:pathLst>
                    </a:custGeom>
                    <a:solidFill>
                      <a:srgbClr val="05535F"/>
                    </a:solidFill>
                    <a:ln w="29459" cap="flat">
                      <a:noFill/>
                      <a:prstDash val="solid"/>
                      <a:miter/>
                    </a:ln>
                  </p:spPr>
                  <p:txBody>
                    <a:bodyPr rtlCol="0" anchor="ctr"/>
                    <a:lstStyle/>
                    <a:p>
                      <a:endParaRPr lang="fr-FR"/>
                    </a:p>
                  </p:txBody>
                </p:sp>
              </p:grpSp>
              <p:grpSp>
                <p:nvGrpSpPr>
                  <p:cNvPr id="49" name="Graphique 2">
                    <a:extLst>
                      <a:ext uri="{FF2B5EF4-FFF2-40B4-BE49-F238E27FC236}">
                        <a16:creationId xmlns:a16="http://schemas.microsoft.com/office/drawing/2014/main" id="{E7320CD5-89BF-4163-2C32-0D675BAB3C7F}"/>
                      </a:ext>
                    </a:extLst>
                  </p:cNvPr>
                  <p:cNvGrpSpPr/>
                  <p:nvPr/>
                </p:nvGrpSpPr>
                <p:grpSpPr>
                  <a:xfrm>
                    <a:off x="1426335" y="1651948"/>
                    <a:ext cx="412617" cy="580075"/>
                    <a:chOff x="1426335" y="1651948"/>
                    <a:chExt cx="412617" cy="580075"/>
                  </a:xfrm>
                </p:grpSpPr>
                <p:sp>
                  <p:nvSpPr>
                    <p:cNvPr id="50" name="Forme libre : forme 49">
                      <a:extLst>
                        <a:ext uri="{FF2B5EF4-FFF2-40B4-BE49-F238E27FC236}">
                          <a16:creationId xmlns:a16="http://schemas.microsoft.com/office/drawing/2014/main" id="{D6CFB999-511A-82D0-925C-7F401DAD41ED}"/>
                        </a:ext>
                      </a:extLst>
                    </p:cNvPr>
                    <p:cNvSpPr/>
                    <p:nvPr/>
                  </p:nvSpPr>
                  <p:spPr>
                    <a:xfrm>
                      <a:off x="1426335" y="1651948"/>
                      <a:ext cx="412617" cy="580075"/>
                    </a:xfrm>
                    <a:custGeom>
                      <a:avLst/>
                      <a:gdLst>
                        <a:gd name="connsiteX0" fmla="*/ 412618 w 412617"/>
                        <a:gd name="connsiteY0" fmla="*/ 502538 h 580075"/>
                        <a:gd name="connsiteX1" fmla="*/ 278180 w 412617"/>
                        <a:gd name="connsiteY1" fmla="*/ 580075 h 580075"/>
                        <a:gd name="connsiteX2" fmla="*/ 10483 w 412617"/>
                        <a:gd name="connsiteY2" fmla="*/ 116324 h 580075"/>
                        <a:gd name="connsiteX3" fmla="*/ 38786 w 412617"/>
                        <a:gd name="connsiteY3" fmla="*/ 10483 h 580075"/>
                        <a:gd name="connsiteX4" fmla="*/ 144626 w 412617"/>
                        <a:gd name="connsiteY4" fmla="*/ 38786 h 580075"/>
                        <a:gd name="connsiteX5" fmla="*/ 412618 w 412617"/>
                        <a:gd name="connsiteY5" fmla="*/ 502538 h 580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2617" h="580075">
                          <a:moveTo>
                            <a:pt x="412618" y="502538"/>
                          </a:moveTo>
                          <a:lnTo>
                            <a:pt x="278180" y="580075"/>
                          </a:lnTo>
                          <a:lnTo>
                            <a:pt x="10483" y="116324"/>
                          </a:lnTo>
                          <a:cubicBezTo>
                            <a:pt x="-11038" y="79176"/>
                            <a:pt x="1639" y="31710"/>
                            <a:pt x="38786" y="10483"/>
                          </a:cubicBezTo>
                          <a:cubicBezTo>
                            <a:pt x="75933" y="-11038"/>
                            <a:pt x="123399" y="1639"/>
                            <a:pt x="144626" y="38786"/>
                          </a:cubicBezTo>
                          <a:lnTo>
                            <a:pt x="412618" y="502538"/>
                          </a:lnTo>
                          <a:close/>
                        </a:path>
                      </a:pathLst>
                    </a:custGeom>
                    <a:solidFill>
                      <a:srgbClr val="044856"/>
                    </a:solidFill>
                    <a:ln w="29460" cap="flat">
                      <a:noFill/>
                      <a:prstDash val="solid"/>
                      <a:miter/>
                    </a:ln>
                  </p:spPr>
                  <p:txBody>
                    <a:bodyPr rtlCol="0" anchor="ctr"/>
                    <a:lstStyle/>
                    <a:p>
                      <a:endParaRPr lang="fr-FR" dirty="0"/>
                    </a:p>
                  </p:txBody>
                </p:sp>
                <p:sp>
                  <p:nvSpPr>
                    <p:cNvPr id="51" name="Forme libre : forme 50">
                      <a:extLst>
                        <a:ext uri="{FF2B5EF4-FFF2-40B4-BE49-F238E27FC236}">
                          <a16:creationId xmlns:a16="http://schemas.microsoft.com/office/drawing/2014/main" id="{0A06F3ED-54FF-F7FD-EAB4-EDF9850AA6E3}"/>
                        </a:ext>
                      </a:extLst>
                    </p:cNvPr>
                    <p:cNvSpPr/>
                    <p:nvPr/>
                  </p:nvSpPr>
                  <p:spPr>
                    <a:xfrm>
                      <a:off x="1507280" y="1667149"/>
                      <a:ext cx="301895" cy="475249"/>
                    </a:xfrm>
                    <a:custGeom>
                      <a:avLst/>
                      <a:gdLst>
                        <a:gd name="connsiteX0" fmla="*/ 288923 w 301895"/>
                        <a:gd name="connsiteY0" fmla="*/ 475250 h 475249"/>
                        <a:gd name="connsiteX1" fmla="*/ 301896 w 301895"/>
                        <a:gd name="connsiteY1" fmla="*/ 467584 h 475249"/>
                        <a:gd name="connsiteX2" fmla="*/ 53362 w 301895"/>
                        <a:gd name="connsiteY2" fmla="*/ 37147 h 475249"/>
                        <a:gd name="connsiteX3" fmla="*/ 0 w 301895"/>
                        <a:gd name="connsiteY3" fmla="*/ 0 h 475249"/>
                        <a:gd name="connsiteX4" fmla="*/ 32135 w 301895"/>
                        <a:gd name="connsiteY4" fmla="*/ 30366 h 475249"/>
                        <a:gd name="connsiteX5" fmla="*/ 288923 w 301895"/>
                        <a:gd name="connsiteY5" fmla="*/ 475250 h 475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1895" h="475249">
                          <a:moveTo>
                            <a:pt x="288923" y="475250"/>
                          </a:moveTo>
                          <a:lnTo>
                            <a:pt x="301896" y="467584"/>
                          </a:lnTo>
                          <a:lnTo>
                            <a:pt x="53362" y="37147"/>
                          </a:lnTo>
                          <a:cubicBezTo>
                            <a:pt x="41570" y="16510"/>
                            <a:pt x="21522" y="3833"/>
                            <a:pt x="0" y="0"/>
                          </a:cubicBezTo>
                          <a:cubicBezTo>
                            <a:pt x="12972" y="6486"/>
                            <a:pt x="24175" y="16805"/>
                            <a:pt x="32135" y="30366"/>
                          </a:cubicBezTo>
                          <a:lnTo>
                            <a:pt x="288923" y="475250"/>
                          </a:lnTo>
                          <a:close/>
                        </a:path>
                      </a:pathLst>
                    </a:custGeom>
                    <a:solidFill>
                      <a:srgbClr val="087379"/>
                    </a:solidFill>
                    <a:ln w="29460" cap="flat">
                      <a:noFill/>
                      <a:prstDash val="solid"/>
                      <a:miter/>
                    </a:ln>
                  </p:spPr>
                  <p:txBody>
                    <a:bodyPr rtlCol="0" anchor="ctr"/>
                    <a:lstStyle/>
                    <a:p>
                      <a:endParaRPr lang="fr-FR"/>
                    </a:p>
                  </p:txBody>
                </p:sp>
              </p:grpSp>
            </p:grpSp>
            <p:grpSp>
              <p:nvGrpSpPr>
                <p:cNvPr id="40" name="Graphique 2">
                  <a:extLst>
                    <a:ext uri="{FF2B5EF4-FFF2-40B4-BE49-F238E27FC236}">
                      <a16:creationId xmlns:a16="http://schemas.microsoft.com/office/drawing/2014/main" id="{17DAFA4A-3324-14D3-34EE-C20C7040B669}"/>
                    </a:ext>
                  </a:extLst>
                </p:cNvPr>
                <p:cNvGrpSpPr/>
                <p:nvPr/>
              </p:nvGrpSpPr>
              <p:grpSpPr>
                <a:xfrm>
                  <a:off x="2513728" y="1344834"/>
                  <a:ext cx="769575" cy="887190"/>
                  <a:chOff x="2513728" y="1344834"/>
                  <a:chExt cx="769575" cy="887190"/>
                </a:xfrm>
              </p:grpSpPr>
              <p:grpSp>
                <p:nvGrpSpPr>
                  <p:cNvPr id="41" name="Graphique 2">
                    <a:extLst>
                      <a:ext uri="{FF2B5EF4-FFF2-40B4-BE49-F238E27FC236}">
                        <a16:creationId xmlns:a16="http://schemas.microsoft.com/office/drawing/2014/main" id="{631C5AB1-51AC-936D-8449-52C771862BC0}"/>
                      </a:ext>
                    </a:extLst>
                  </p:cNvPr>
                  <p:cNvGrpSpPr/>
                  <p:nvPr/>
                </p:nvGrpSpPr>
                <p:grpSpPr>
                  <a:xfrm>
                    <a:off x="2513728" y="1344834"/>
                    <a:ext cx="769575" cy="613500"/>
                    <a:chOff x="2513728" y="1344834"/>
                    <a:chExt cx="769575" cy="613500"/>
                  </a:xfrm>
                </p:grpSpPr>
                <p:sp>
                  <p:nvSpPr>
                    <p:cNvPr id="45" name="Forme libre : forme 44">
                      <a:extLst>
                        <a:ext uri="{FF2B5EF4-FFF2-40B4-BE49-F238E27FC236}">
                          <a16:creationId xmlns:a16="http://schemas.microsoft.com/office/drawing/2014/main" id="{5788ED9E-CBC5-87BE-F7E4-0790682601FC}"/>
                        </a:ext>
                      </a:extLst>
                    </p:cNvPr>
                    <p:cNvSpPr/>
                    <p:nvPr/>
                  </p:nvSpPr>
                  <p:spPr>
                    <a:xfrm>
                      <a:off x="2546815" y="1344834"/>
                      <a:ext cx="736487" cy="555518"/>
                    </a:xfrm>
                    <a:custGeom>
                      <a:avLst/>
                      <a:gdLst>
                        <a:gd name="connsiteX0" fmla="*/ 517114 w 736487"/>
                        <a:gd name="connsiteY0" fmla="*/ 62874 h 555518"/>
                        <a:gd name="connsiteX1" fmla="*/ 0 w 736487"/>
                        <a:gd name="connsiteY1" fmla="*/ 152499 h 555518"/>
                        <a:gd name="connsiteX2" fmla="*/ 697839 w 736487"/>
                        <a:gd name="connsiteY2" fmla="*/ 555518 h 555518"/>
                        <a:gd name="connsiteX3" fmla="*/ 517114 w 736487"/>
                        <a:gd name="connsiteY3" fmla="*/ 62874 h 555518"/>
                      </a:gdLst>
                      <a:ahLst/>
                      <a:cxnLst>
                        <a:cxn ang="0">
                          <a:pos x="connsiteX0" y="connsiteY0"/>
                        </a:cxn>
                        <a:cxn ang="0">
                          <a:pos x="connsiteX1" y="connsiteY1"/>
                        </a:cxn>
                        <a:cxn ang="0">
                          <a:pos x="connsiteX2" y="connsiteY2"/>
                        </a:cxn>
                        <a:cxn ang="0">
                          <a:pos x="connsiteX3" y="connsiteY3"/>
                        </a:cxn>
                      </a:cxnLst>
                      <a:rect l="l" t="t" r="r" b="b"/>
                      <a:pathLst>
                        <a:path w="736487" h="555518">
                          <a:moveTo>
                            <a:pt x="517114" y="62874"/>
                          </a:moveTo>
                          <a:cubicBezTo>
                            <a:pt x="324302" y="-48273"/>
                            <a:pt x="92868" y="-8178"/>
                            <a:pt x="0" y="152499"/>
                          </a:cubicBezTo>
                          <a:lnTo>
                            <a:pt x="697839" y="555518"/>
                          </a:lnTo>
                          <a:cubicBezTo>
                            <a:pt x="791002" y="394841"/>
                            <a:pt x="709926" y="174316"/>
                            <a:pt x="517114" y="62874"/>
                          </a:cubicBezTo>
                          <a:close/>
                        </a:path>
                      </a:pathLst>
                    </a:custGeom>
                    <a:solidFill>
                      <a:schemeClr val="bg1"/>
                    </a:solidFill>
                    <a:ln w="29460" cap="flat">
                      <a:noFill/>
                      <a:prstDash val="solid"/>
                      <a:miter/>
                    </a:ln>
                  </p:spPr>
                  <p:txBody>
                    <a:bodyPr rtlCol="0" anchor="ctr"/>
                    <a:lstStyle/>
                    <a:p>
                      <a:endParaRPr lang="fr-FR"/>
                    </a:p>
                  </p:txBody>
                </p:sp>
                <p:sp>
                  <p:nvSpPr>
                    <p:cNvPr id="46" name="Forme libre : forme 45">
                      <a:extLst>
                        <a:ext uri="{FF2B5EF4-FFF2-40B4-BE49-F238E27FC236}">
                          <a16:creationId xmlns:a16="http://schemas.microsoft.com/office/drawing/2014/main" id="{C63E4887-A8AB-2535-6BA9-FE2437AEB017}"/>
                        </a:ext>
                      </a:extLst>
                    </p:cNvPr>
                    <p:cNvSpPr/>
                    <p:nvPr/>
                  </p:nvSpPr>
                  <p:spPr>
                    <a:xfrm>
                      <a:off x="3032678" y="1400042"/>
                      <a:ext cx="223421" cy="486747"/>
                    </a:xfrm>
                    <a:custGeom>
                      <a:avLst/>
                      <a:gdLst>
                        <a:gd name="connsiteX0" fmla="*/ 4422 w 223421"/>
                        <a:gd name="connsiteY0" fmla="*/ 2359 h 486747"/>
                        <a:gd name="connsiteX1" fmla="*/ 0 w 223421"/>
                        <a:gd name="connsiteY1" fmla="*/ 0 h 486747"/>
                        <a:gd name="connsiteX2" fmla="*/ 130311 w 223421"/>
                        <a:gd name="connsiteY2" fmla="*/ 452843 h 486747"/>
                        <a:gd name="connsiteX3" fmla="*/ 189275 w 223421"/>
                        <a:gd name="connsiteY3" fmla="*/ 486748 h 486747"/>
                        <a:gd name="connsiteX4" fmla="*/ 4422 w 223421"/>
                        <a:gd name="connsiteY4" fmla="*/ 2359 h 4867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3421" h="486747">
                          <a:moveTo>
                            <a:pt x="4422" y="2359"/>
                          </a:moveTo>
                          <a:cubicBezTo>
                            <a:pt x="2948" y="1474"/>
                            <a:pt x="1474" y="884"/>
                            <a:pt x="0" y="0"/>
                          </a:cubicBezTo>
                          <a:cubicBezTo>
                            <a:pt x="152422" y="117044"/>
                            <a:pt x="210796" y="308382"/>
                            <a:pt x="130311" y="452843"/>
                          </a:cubicBezTo>
                          <a:lnTo>
                            <a:pt x="189275" y="486748"/>
                          </a:lnTo>
                          <a:cubicBezTo>
                            <a:pt x="275067" y="326955"/>
                            <a:pt x="193992" y="111737"/>
                            <a:pt x="4422" y="2359"/>
                          </a:cubicBezTo>
                          <a:close/>
                        </a:path>
                      </a:pathLst>
                    </a:custGeom>
                    <a:solidFill>
                      <a:srgbClr val="37D3CF"/>
                    </a:solidFill>
                    <a:ln w="29460" cap="flat">
                      <a:noFill/>
                      <a:prstDash val="solid"/>
                      <a:miter/>
                    </a:ln>
                  </p:spPr>
                  <p:txBody>
                    <a:bodyPr rtlCol="0" anchor="ctr"/>
                    <a:lstStyle/>
                    <a:p>
                      <a:endParaRPr lang="fr-FR"/>
                    </a:p>
                  </p:txBody>
                </p:sp>
                <p:sp>
                  <p:nvSpPr>
                    <p:cNvPr id="47" name="Forme libre : forme 46">
                      <a:extLst>
                        <a:ext uri="{FF2B5EF4-FFF2-40B4-BE49-F238E27FC236}">
                          <a16:creationId xmlns:a16="http://schemas.microsoft.com/office/drawing/2014/main" id="{49FF693F-D375-6B1B-2599-B239C3138BCB}"/>
                        </a:ext>
                      </a:extLst>
                    </p:cNvPr>
                    <p:cNvSpPr/>
                    <p:nvPr/>
                  </p:nvSpPr>
                  <p:spPr>
                    <a:xfrm rot="-3599956">
                      <a:off x="2829282" y="1295859"/>
                      <a:ext cx="133845" cy="806019"/>
                    </a:xfrm>
                    <a:custGeom>
                      <a:avLst/>
                      <a:gdLst>
                        <a:gd name="connsiteX0" fmla="*/ 133845 w 133845"/>
                        <a:gd name="connsiteY0" fmla="*/ 403010 h 806019"/>
                        <a:gd name="connsiteX1" fmla="*/ 66923 w 133845"/>
                        <a:gd name="connsiteY1" fmla="*/ 806020 h 806019"/>
                        <a:gd name="connsiteX2" fmla="*/ 0 w 133845"/>
                        <a:gd name="connsiteY2" fmla="*/ 403010 h 806019"/>
                        <a:gd name="connsiteX3" fmla="*/ 66923 w 133845"/>
                        <a:gd name="connsiteY3" fmla="*/ 0 h 806019"/>
                        <a:gd name="connsiteX4" fmla="*/ 133845 w 133845"/>
                        <a:gd name="connsiteY4" fmla="*/ 403010 h 8060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845" h="806019">
                          <a:moveTo>
                            <a:pt x="133845" y="403010"/>
                          </a:moveTo>
                          <a:cubicBezTo>
                            <a:pt x="133845" y="625586"/>
                            <a:pt x="103883" y="806020"/>
                            <a:pt x="66923" y="806020"/>
                          </a:cubicBezTo>
                          <a:cubicBezTo>
                            <a:pt x="29962" y="806020"/>
                            <a:pt x="0" y="625586"/>
                            <a:pt x="0" y="403010"/>
                          </a:cubicBezTo>
                          <a:cubicBezTo>
                            <a:pt x="0" y="180434"/>
                            <a:pt x="29962" y="0"/>
                            <a:pt x="66923" y="0"/>
                          </a:cubicBezTo>
                          <a:cubicBezTo>
                            <a:pt x="103883" y="0"/>
                            <a:pt x="133845" y="180434"/>
                            <a:pt x="133845" y="403010"/>
                          </a:cubicBezTo>
                          <a:close/>
                        </a:path>
                      </a:pathLst>
                    </a:custGeom>
                    <a:solidFill>
                      <a:srgbClr val="05535F"/>
                    </a:solidFill>
                    <a:ln w="29459" cap="flat">
                      <a:noFill/>
                      <a:prstDash val="solid"/>
                      <a:miter/>
                    </a:ln>
                  </p:spPr>
                  <p:txBody>
                    <a:bodyPr rtlCol="0" anchor="ctr"/>
                    <a:lstStyle/>
                    <a:p>
                      <a:endParaRPr lang="fr-FR"/>
                    </a:p>
                  </p:txBody>
                </p:sp>
              </p:grpSp>
              <p:grpSp>
                <p:nvGrpSpPr>
                  <p:cNvPr id="42" name="Graphique 2">
                    <a:extLst>
                      <a:ext uri="{FF2B5EF4-FFF2-40B4-BE49-F238E27FC236}">
                        <a16:creationId xmlns:a16="http://schemas.microsoft.com/office/drawing/2014/main" id="{C9D7372A-B937-B1A4-E5A6-539B071CAF9F}"/>
                      </a:ext>
                    </a:extLst>
                  </p:cNvPr>
                  <p:cNvGrpSpPr/>
                  <p:nvPr/>
                </p:nvGrpSpPr>
                <p:grpSpPr>
                  <a:xfrm>
                    <a:off x="2543277" y="1651948"/>
                    <a:ext cx="412322" cy="580075"/>
                    <a:chOff x="2543277" y="1651948"/>
                    <a:chExt cx="412322" cy="580075"/>
                  </a:xfrm>
                </p:grpSpPr>
                <p:sp>
                  <p:nvSpPr>
                    <p:cNvPr id="43" name="Forme libre : forme 42">
                      <a:extLst>
                        <a:ext uri="{FF2B5EF4-FFF2-40B4-BE49-F238E27FC236}">
                          <a16:creationId xmlns:a16="http://schemas.microsoft.com/office/drawing/2014/main" id="{E8B672F6-6D3A-5395-BF43-7A0BA166A48A}"/>
                        </a:ext>
                      </a:extLst>
                    </p:cNvPr>
                    <p:cNvSpPr/>
                    <p:nvPr/>
                  </p:nvSpPr>
                  <p:spPr>
                    <a:xfrm>
                      <a:off x="2543277" y="1651948"/>
                      <a:ext cx="412322" cy="580075"/>
                    </a:xfrm>
                    <a:custGeom>
                      <a:avLst/>
                      <a:gdLst>
                        <a:gd name="connsiteX0" fmla="*/ 134438 w 412322"/>
                        <a:gd name="connsiteY0" fmla="*/ 580075 h 580075"/>
                        <a:gd name="connsiteX1" fmla="*/ 0 w 412322"/>
                        <a:gd name="connsiteY1" fmla="*/ 502538 h 580075"/>
                        <a:gd name="connsiteX2" fmla="*/ 267697 w 412322"/>
                        <a:gd name="connsiteY2" fmla="*/ 38786 h 580075"/>
                        <a:gd name="connsiteX3" fmla="*/ 373537 w 412322"/>
                        <a:gd name="connsiteY3" fmla="*/ 10483 h 580075"/>
                        <a:gd name="connsiteX4" fmla="*/ 401840 w 412322"/>
                        <a:gd name="connsiteY4" fmla="*/ 116324 h 580075"/>
                        <a:gd name="connsiteX5" fmla="*/ 134438 w 412322"/>
                        <a:gd name="connsiteY5" fmla="*/ 580075 h 580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2322" h="580075">
                          <a:moveTo>
                            <a:pt x="134438" y="580075"/>
                          </a:moveTo>
                          <a:lnTo>
                            <a:pt x="0" y="502538"/>
                          </a:lnTo>
                          <a:lnTo>
                            <a:pt x="267697" y="38786"/>
                          </a:lnTo>
                          <a:cubicBezTo>
                            <a:pt x="289218" y="1639"/>
                            <a:pt x="336684" y="-11038"/>
                            <a:pt x="373537" y="10483"/>
                          </a:cubicBezTo>
                          <a:cubicBezTo>
                            <a:pt x="410684" y="32005"/>
                            <a:pt x="423361" y="79471"/>
                            <a:pt x="401840" y="116324"/>
                          </a:cubicBezTo>
                          <a:lnTo>
                            <a:pt x="134438" y="580075"/>
                          </a:lnTo>
                          <a:close/>
                        </a:path>
                      </a:pathLst>
                    </a:custGeom>
                    <a:solidFill>
                      <a:srgbClr val="044856"/>
                    </a:solidFill>
                    <a:ln w="29460" cap="flat">
                      <a:noFill/>
                      <a:prstDash val="solid"/>
                      <a:miter/>
                    </a:ln>
                  </p:spPr>
                  <p:txBody>
                    <a:bodyPr rtlCol="0" anchor="ctr"/>
                    <a:lstStyle/>
                    <a:p>
                      <a:endParaRPr lang="fr-FR"/>
                    </a:p>
                  </p:txBody>
                </p:sp>
                <p:sp>
                  <p:nvSpPr>
                    <p:cNvPr id="44" name="Forme libre : forme 43">
                      <a:extLst>
                        <a:ext uri="{FF2B5EF4-FFF2-40B4-BE49-F238E27FC236}">
                          <a16:creationId xmlns:a16="http://schemas.microsoft.com/office/drawing/2014/main" id="{C6319270-6B84-D463-3692-9C502B3C3185}"/>
                        </a:ext>
                      </a:extLst>
                    </p:cNvPr>
                    <p:cNvSpPr/>
                    <p:nvPr/>
                  </p:nvSpPr>
                  <p:spPr>
                    <a:xfrm>
                      <a:off x="2666807" y="1701348"/>
                      <a:ext cx="271718" cy="495297"/>
                    </a:xfrm>
                    <a:custGeom>
                      <a:avLst/>
                      <a:gdLst>
                        <a:gd name="connsiteX0" fmla="*/ 0 w 271718"/>
                        <a:gd name="connsiteY0" fmla="*/ 487632 h 495297"/>
                        <a:gd name="connsiteX1" fmla="*/ 12972 w 271718"/>
                        <a:gd name="connsiteY1" fmla="*/ 495297 h 495297"/>
                        <a:gd name="connsiteX2" fmla="*/ 261505 w 271718"/>
                        <a:gd name="connsiteY2" fmla="*/ 64860 h 495297"/>
                        <a:gd name="connsiteX3" fmla="*/ 267107 w 271718"/>
                        <a:gd name="connsiteY3" fmla="*/ 0 h 495297"/>
                        <a:gd name="connsiteX4" fmla="*/ 256788 w 271718"/>
                        <a:gd name="connsiteY4" fmla="*/ 43044 h 495297"/>
                        <a:gd name="connsiteX5" fmla="*/ 0 w 271718"/>
                        <a:gd name="connsiteY5" fmla="*/ 487632 h 495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1718" h="495297">
                          <a:moveTo>
                            <a:pt x="0" y="487632"/>
                          </a:moveTo>
                          <a:lnTo>
                            <a:pt x="12972" y="495297"/>
                          </a:lnTo>
                          <a:lnTo>
                            <a:pt x="261505" y="64860"/>
                          </a:lnTo>
                          <a:cubicBezTo>
                            <a:pt x="273298" y="44223"/>
                            <a:pt x="274477" y="20637"/>
                            <a:pt x="267107" y="0"/>
                          </a:cubicBezTo>
                          <a:cubicBezTo>
                            <a:pt x="267991" y="14446"/>
                            <a:pt x="264748" y="29482"/>
                            <a:pt x="256788" y="43044"/>
                          </a:cubicBezTo>
                          <a:lnTo>
                            <a:pt x="0" y="487632"/>
                          </a:lnTo>
                          <a:close/>
                        </a:path>
                      </a:pathLst>
                    </a:custGeom>
                    <a:solidFill>
                      <a:srgbClr val="087379"/>
                    </a:solidFill>
                    <a:ln w="29460" cap="flat">
                      <a:noFill/>
                      <a:prstDash val="solid"/>
                      <a:miter/>
                    </a:ln>
                  </p:spPr>
                  <p:txBody>
                    <a:bodyPr rtlCol="0" anchor="ctr"/>
                    <a:lstStyle/>
                    <a:p>
                      <a:endParaRPr lang="fr-FR"/>
                    </a:p>
                  </p:txBody>
                </p:sp>
              </p:grpSp>
            </p:grpSp>
          </p:grpSp>
          <p:grpSp>
            <p:nvGrpSpPr>
              <p:cNvPr id="13" name="Graphique 2">
                <a:extLst>
                  <a:ext uri="{FF2B5EF4-FFF2-40B4-BE49-F238E27FC236}">
                    <a16:creationId xmlns:a16="http://schemas.microsoft.com/office/drawing/2014/main" id="{C9B007F9-155A-8E78-72EC-0E8B2B0F0D12}"/>
                  </a:ext>
                </a:extLst>
              </p:cNvPr>
              <p:cNvGrpSpPr/>
              <p:nvPr/>
            </p:nvGrpSpPr>
            <p:grpSpPr>
              <a:xfrm>
                <a:off x="1307097" y="3544562"/>
                <a:ext cx="1765971" cy="705798"/>
                <a:chOff x="1307097" y="3544562"/>
                <a:chExt cx="1765971" cy="705798"/>
              </a:xfrm>
            </p:grpSpPr>
            <p:grpSp>
              <p:nvGrpSpPr>
                <p:cNvPr id="33" name="Graphique 2">
                  <a:extLst>
                    <a:ext uri="{FF2B5EF4-FFF2-40B4-BE49-F238E27FC236}">
                      <a16:creationId xmlns:a16="http://schemas.microsoft.com/office/drawing/2014/main" id="{BA9A36A3-48EF-E9D0-E8B4-4DD9EADBE12D}"/>
                    </a:ext>
                  </a:extLst>
                </p:cNvPr>
                <p:cNvGrpSpPr/>
                <p:nvPr/>
              </p:nvGrpSpPr>
              <p:grpSpPr>
                <a:xfrm>
                  <a:off x="1307097" y="3544562"/>
                  <a:ext cx="737344" cy="705798"/>
                  <a:chOff x="1307097" y="3544562"/>
                  <a:chExt cx="737344" cy="705798"/>
                </a:xfrm>
              </p:grpSpPr>
              <p:sp>
                <p:nvSpPr>
                  <p:cNvPr id="37" name="Forme libre : forme 36">
                    <a:extLst>
                      <a:ext uri="{FF2B5EF4-FFF2-40B4-BE49-F238E27FC236}">
                        <a16:creationId xmlns:a16="http://schemas.microsoft.com/office/drawing/2014/main" id="{75424D96-86D2-B57D-5146-480005A2DA7D}"/>
                      </a:ext>
                    </a:extLst>
                  </p:cNvPr>
                  <p:cNvSpPr/>
                  <p:nvPr/>
                </p:nvSpPr>
                <p:spPr>
                  <a:xfrm>
                    <a:off x="1351910" y="3575813"/>
                    <a:ext cx="692531" cy="674548"/>
                  </a:xfrm>
                  <a:custGeom>
                    <a:avLst/>
                    <a:gdLst>
                      <a:gd name="connsiteX0" fmla="*/ 692532 w 692531"/>
                      <a:gd name="connsiteY0" fmla="*/ 63386 h 674548"/>
                      <a:gd name="connsiteX1" fmla="*/ 438692 w 692531"/>
                      <a:gd name="connsiteY1" fmla="*/ 0 h 674548"/>
                      <a:gd name="connsiteX2" fmla="*/ 0 w 692531"/>
                      <a:gd name="connsiteY2" fmla="*/ 674548 h 674548"/>
                      <a:gd name="connsiteX3" fmla="*/ 65745 w 692531"/>
                      <a:gd name="connsiteY3" fmla="*/ 674548 h 674548"/>
                    </a:gdLst>
                    <a:ahLst/>
                    <a:cxnLst>
                      <a:cxn ang="0">
                        <a:pos x="connsiteX0" y="connsiteY0"/>
                      </a:cxn>
                      <a:cxn ang="0">
                        <a:pos x="connsiteX1" y="connsiteY1"/>
                      </a:cxn>
                      <a:cxn ang="0">
                        <a:pos x="connsiteX2" y="connsiteY2"/>
                      </a:cxn>
                      <a:cxn ang="0">
                        <a:pos x="connsiteX3" y="connsiteY3"/>
                      </a:cxn>
                    </a:cxnLst>
                    <a:rect l="l" t="t" r="r" b="b"/>
                    <a:pathLst>
                      <a:path w="692531" h="674548">
                        <a:moveTo>
                          <a:pt x="692532" y="63386"/>
                        </a:moveTo>
                        <a:lnTo>
                          <a:pt x="438692" y="0"/>
                        </a:lnTo>
                        <a:lnTo>
                          <a:pt x="0" y="674548"/>
                        </a:lnTo>
                        <a:lnTo>
                          <a:pt x="65745" y="674548"/>
                        </a:lnTo>
                        <a:close/>
                      </a:path>
                    </a:pathLst>
                  </a:custGeom>
                  <a:solidFill>
                    <a:schemeClr val="bg1"/>
                  </a:solidFill>
                  <a:ln w="29460" cap="flat">
                    <a:noFill/>
                    <a:prstDash val="solid"/>
                    <a:miter/>
                  </a:ln>
                </p:spPr>
                <p:txBody>
                  <a:bodyPr rtlCol="0" anchor="ctr"/>
                  <a:lstStyle/>
                  <a:p>
                    <a:endParaRPr lang="fr-FR" dirty="0"/>
                  </a:p>
                </p:txBody>
              </p:sp>
              <p:sp>
                <p:nvSpPr>
                  <p:cNvPr id="38" name="Forme libre : forme 37">
                    <a:extLst>
                      <a:ext uri="{FF2B5EF4-FFF2-40B4-BE49-F238E27FC236}">
                        <a16:creationId xmlns:a16="http://schemas.microsoft.com/office/drawing/2014/main" id="{B83DFB89-3893-F48C-DA3B-D95034F31B29}"/>
                      </a:ext>
                    </a:extLst>
                  </p:cNvPr>
                  <p:cNvSpPr/>
                  <p:nvPr/>
                </p:nvSpPr>
                <p:spPr>
                  <a:xfrm>
                    <a:off x="1307097" y="3544562"/>
                    <a:ext cx="483504" cy="705798"/>
                  </a:xfrm>
                  <a:custGeom>
                    <a:avLst/>
                    <a:gdLst>
                      <a:gd name="connsiteX0" fmla="*/ 358501 w 483504"/>
                      <a:gd name="connsiteY0" fmla="*/ 0 h 705798"/>
                      <a:gd name="connsiteX1" fmla="*/ 0 w 483504"/>
                      <a:gd name="connsiteY1" fmla="*/ 705799 h 705798"/>
                      <a:gd name="connsiteX2" fmla="*/ 44813 w 483504"/>
                      <a:gd name="connsiteY2" fmla="*/ 705799 h 705798"/>
                      <a:gd name="connsiteX3" fmla="*/ 483505 w 483504"/>
                      <a:gd name="connsiteY3" fmla="*/ 31251 h 705798"/>
                    </a:gdLst>
                    <a:ahLst/>
                    <a:cxnLst>
                      <a:cxn ang="0">
                        <a:pos x="connsiteX0" y="connsiteY0"/>
                      </a:cxn>
                      <a:cxn ang="0">
                        <a:pos x="connsiteX1" y="connsiteY1"/>
                      </a:cxn>
                      <a:cxn ang="0">
                        <a:pos x="connsiteX2" y="connsiteY2"/>
                      </a:cxn>
                      <a:cxn ang="0">
                        <a:pos x="connsiteX3" y="connsiteY3"/>
                      </a:cxn>
                    </a:cxnLst>
                    <a:rect l="l" t="t" r="r" b="b"/>
                    <a:pathLst>
                      <a:path w="483504" h="705798">
                        <a:moveTo>
                          <a:pt x="358501" y="0"/>
                        </a:moveTo>
                        <a:lnTo>
                          <a:pt x="0" y="705799"/>
                        </a:lnTo>
                        <a:lnTo>
                          <a:pt x="44813" y="705799"/>
                        </a:lnTo>
                        <a:lnTo>
                          <a:pt x="483505" y="31251"/>
                        </a:lnTo>
                        <a:close/>
                      </a:path>
                    </a:pathLst>
                  </a:custGeom>
                  <a:solidFill>
                    <a:srgbClr val="0B9392"/>
                  </a:solidFill>
                  <a:ln w="29460" cap="flat">
                    <a:noFill/>
                    <a:prstDash val="solid"/>
                    <a:miter/>
                  </a:ln>
                </p:spPr>
                <p:txBody>
                  <a:bodyPr rtlCol="0" anchor="ctr"/>
                  <a:lstStyle/>
                  <a:p>
                    <a:endParaRPr lang="fr-FR"/>
                  </a:p>
                </p:txBody>
              </p:sp>
            </p:grpSp>
            <p:grpSp>
              <p:nvGrpSpPr>
                <p:cNvPr id="34" name="Graphique 2">
                  <a:extLst>
                    <a:ext uri="{FF2B5EF4-FFF2-40B4-BE49-F238E27FC236}">
                      <a16:creationId xmlns:a16="http://schemas.microsoft.com/office/drawing/2014/main" id="{4A04F151-72D0-89E9-CA68-3FA6A42B7615}"/>
                    </a:ext>
                  </a:extLst>
                </p:cNvPr>
                <p:cNvGrpSpPr/>
                <p:nvPr/>
              </p:nvGrpSpPr>
              <p:grpSpPr>
                <a:xfrm>
                  <a:off x="2335429" y="3544562"/>
                  <a:ext cx="737639" cy="705798"/>
                  <a:chOff x="2335429" y="3544562"/>
                  <a:chExt cx="737639" cy="705798"/>
                </a:xfrm>
              </p:grpSpPr>
              <p:sp>
                <p:nvSpPr>
                  <p:cNvPr id="35" name="Forme libre : forme 34">
                    <a:extLst>
                      <a:ext uri="{FF2B5EF4-FFF2-40B4-BE49-F238E27FC236}">
                        <a16:creationId xmlns:a16="http://schemas.microsoft.com/office/drawing/2014/main" id="{0E4EFBFA-B184-D1CE-A2FC-BB97FD31E45A}"/>
                      </a:ext>
                    </a:extLst>
                  </p:cNvPr>
                  <p:cNvSpPr/>
                  <p:nvPr/>
                </p:nvSpPr>
                <p:spPr>
                  <a:xfrm>
                    <a:off x="2335429" y="3575813"/>
                    <a:ext cx="692826" cy="674548"/>
                  </a:xfrm>
                  <a:custGeom>
                    <a:avLst/>
                    <a:gdLst>
                      <a:gd name="connsiteX0" fmla="*/ 0 w 692826"/>
                      <a:gd name="connsiteY0" fmla="*/ 63386 h 674548"/>
                      <a:gd name="connsiteX1" fmla="*/ 254135 w 692826"/>
                      <a:gd name="connsiteY1" fmla="*/ 0 h 674548"/>
                      <a:gd name="connsiteX2" fmla="*/ 692827 w 692826"/>
                      <a:gd name="connsiteY2" fmla="*/ 674548 h 674548"/>
                      <a:gd name="connsiteX3" fmla="*/ 627082 w 692826"/>
                      <a:gd name="connsiteY3" fmla="*/ 674548 h 674548"/>
                    </a:gdLst>
                    <a:ahLst/>
                    <a:cxnLst>
                      <a:cxn ang="0">
                        <a:pos x="connsiteX0" y="connsiteY0"/>
                      </a:cxn>
                      <a:cxn ang="0">
                        <a:pos x="connsiteX1" y="connsiteY1"/>
                      </a:cxn>
                      <a:cxn ang="0">
                        <a:pos x="connsiteX2" y="connsiteY2"/>
                      </a:cxn>
                      <a:cxn ang="0">
                        <a:pos x="connsiteX3" y="connsiteY3"/>
                      </a:cxn>
                    </a:cxnLst>
                    <a:rect l="l" t="t" r="r" b="b"/>
                    <a:pathLst>
                      <a:path w="692826" h="674548">
                        <a:moveTo>
                          <a:pt x="0" y="63386"/>
                        </a:moveTo>
                        <a:lnTo>
                          <a:pt x="254135" y="0"/>
                        </a:lnTo>
                        <a:lnTo>
                          <a:pt x="692827" y="674548"/>
                        </a:lnTo>
                        <a:lnTo>
                          <a:pt x="627082" y="674548"/>
                        </a:lnTo>
                        <a:close/>
                      </a:path>
                    </a:pathLst>
                  </a:custGeom>
                  <a:solidFill>
                    <a:schemeClr val="bg1"/>
                  </a:solidFill>
                  <a:ln w="29460" cap="flat">
                    <a:noFill/>
                    <a:prstDash val="solid"/>
                    <a:miter/>
                  </a:ln>
                </p:spPr>
                <p:txBody>
                  <a:bodyPr rtlCol="0" anchor="ctr"/>
                  <a:lstStyle/>
                  <a:p>
                    <a:endParaRPr lang="fr-FR"/>
                  </a:p>
                </p:txBody>
              </p:sp>
              <p:sp>
                <p:nvSpPr>
                  <p:cNvPr id="36" name="Forme libre : forme 35">
                    <a:extLst>
                      <a:ext uri="{FF2B5EF4-FFF2-40B4-BE49-F238E27FC236}">
                        <a16:creationId xmlns:a16="http://schemas.microsoft.com/office/drawing/2014/main" id="{2C999247-9DE2-182F-8D00-052DDCE376B9}"/>
                      </a:ext>
                    </a:extLst>
                  </p:cNvPr>
                  <p:cNvSpPr/>
                  <p:nvPr/>
                </p:nvSpPr>
                <p:spPr>
                  <a:xfrm>
                    <a:off x="2589564" y="3544562"/>
                    <a:ext cx="483504" cy="705798"/>
                  </a:xfrm>
                  <a:custGeom>
                    <a:avLst/>
                    <a:gdLst>
                      <a:gd name="connsiteX0" fmla="*/ 125004 w 483504"/>
                      <a:gd name="connsiteY0" fmla="*/ 0 h 705798"/>
                      <a:gd name="connsiteX1" fmla="*/ 483505 w 483504"/>
                      <a:gd name="connsiteY1" fmla="*/ 705799 h 705798"/>
                      <a:gd name="connsiteX2" fmla="*/ 438692 w 483504"/>
                      <a:gd name="connsiteY2" fmla="*/ 705799 h 705798"/>
                      <a:gd name="connsiteX3" fmla="*/ 0 w 483504"/>
                      <a:gd name="connsiteY3" fmla="*/ 31251 h 705798"/>
                    </a:gdLst>
                    <a:ahLst/>
                    <a:cxnLst>
                      <a:cxn ang="0">
                        <a:pos x="connsiteX0" y="connsiteY0"/>
                      </a:cxn>
                      <a:cxn ang="0">
                        <a:pos x="connsiteX1" y="connsiteY1"/>
                      </a:cxn>
                      <a:cxn ang="0">
                        <a:pos x="connsiteX2" y="connsiteY2"/>
                      </a:cxn>
                      <a:cxn ang="0">
                        <a:pos x="connsiteX3" y="connsiteY3"/>
                      </a:cxn>
                    </a:cxnLst>
                    <a:rect l="l" t="t" r="r" b="b"/>
                    <a:pathLst>
                      <a:path w="483504" h="705798">
                        <a:moveTo>
                          <a:pt x="125004" y="0"/>
                        </a:moveTo>
                        <a:lnTo>
                          <a:pt x="483505" y="705799"/>
                        </a:lnTo>
                        <a:lnTo>
                          <a:pt x="438692" y="705799"/>
                        </a:lnTo>
                        <a:lnTo>
                          <a:pt x="0" y="31251"/>
                        </a:lnTo>
                        <a:close/>
                      </a:path>
                    </a:pathLst>
                  </a:custGeom>
                  <a:solidFill>
                    <a:srgbClr val="0B9392"/>
                  </a:solidFill>
                  <a:ln w="29460" cap="flat">
                    <a:noFill/>
                    <a:prstDash val="solid"/>
                    <a:miter/>
                  </a:ln>
                </p:spPr>
                <p:txBody>
                  <a:bodyPr rtlCol="0" anchor="ctr"/>
                  <a:lstStyle/>
                  <a:p>
                    <a:endParaRPr lang="fr-FR"/>
                  </a:p>
                </p:txBody>
              </p:sp>
            </p:grpSp>
          </p:grpSp>
          <p:sp>
            <p:nvSpPr>
              <p:cNvPr id="14" name="Forme libre : forme 13">
                <a:extLst>
                  <a:ext uri="{FF2B5EF4-FFF2-40B4-BE49-F238E27FC236}">
                    <a16:creationId xmlns:a16="http://schemas.microsoft.com/office/drawing/2014/main" id="{DE9B3B03-E712-6486-2F56-3037E51EF49A}"/>
                  </a:ext>
                </a:extLst>
              </p:cNvPr>
              <p:cNvSpPr/>
              <p:nvPr/>
            </p:nvSpPr>
            <p:spPr>
              <a:xfrm>
                <a:off x="981026" y="1717268"/>
                <a:ext cx="2418112" cy="2418112"/>
              </a:xfrm>
              <a:custGeom>
                <a:avLst/>
                <a:gdLst>
                  <a:gd name="connsiteX0" fmla="*/ 2418113 w 2418112"/>
                  <a:gd name="connsiteY0" fmla="*/ 1209056 h 2418112"/>
                  <a:gd name="connsiteX1" fmla="*/ 1209056 w 2418112"/>
                  <a:gd name="connsiteY1" fmla="*/ 2418113 h 2418112"/>
                  <a:gd name="connsiteX2" fmla="*/ 0 w 2418112"/>
                  <a:gd name="connsiteY2" fmla="*/ 1209056 h 2418112"/>
                  <a:gd name="connsiteX3" fmla="*/ 1209056 w 2418112"/>
                  <a:gd name="connsiteY3" fmla="*/ 0 h 2418112"/>
                  <a:gd name="connsiteX4" fmla="*/ 2418113 w 2418112"/>
                  <a:gd name="connsiteY4" fmla="*/ 1209056 h 24181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8112" h="2418112">
                    <a:moveTo>
                      <a:pt x="2418113" y="1209056"/>
                    </a:moveTo>
                    <a:cubicBezTo>
                      <a:pt x="2418113" y="1876800"/>
                      <a:pt x="1876800" y="2418113"/>
                      <a:pt x="1209056" y="2418113"/>
                    </a:cubicBezTo>
                    <a:cubicBezTo>
                      <a:pt x="541313" y="2418113"/>
                      <a:pt x="0" y="1876800"/>
                      <a:pt x="0" y="1209056"/>
                    </a:cubicBezTo>
                    <a:cubicBezTo>
                      <a:pt x="0" y="541313"/>
                      <a:pt x="541313" y="0"/>
                      <a:pt x="1209056" y="0"/>
                    </a:cubicBezTo>
                    <a:cubicBezTo>
                      <a:pt x="1876800" y="0"/>
                      <a:pt x="2418113" y="541313"/>
                      <a:pt x="2418113" y="1209056"/>
                    </a:cubicBezTo>
                    <a:close/>
                  </a:path>
                </a:pathLst>
              </a:custGeom>
              <a:solidFill>
                <a:schemeClr val="bg1"/>
              </a:solidFill>
              <a:ln w="29460" cap="flat">
                <a:noFill/>
                <a:prstDash val="solid"/>
                <a:miter/>
              </a:ln>
            </p:spPr>
            <p:txBody>
              <a:bodyPr rtlCol="0" anchor="ctr"/>
              <a:lstStyle/>
              <a:p>
                <a:endParaRPr lang="fr-FR" dirty="0"/>
              </a:p>
            </p:txBody>
          </p:sp>
          <p:sp>
            <p:nvSpPr>
              <p:cNvPr id="15" name="Forme libre : forme 14">
                <a:extLst>
                  <a:ext uri="{FF2B5EF4-FFF2-40B4-BE49-F238E27FC236}">
                    <a16:creationId xmlns:a16="http://schemas.microsoft.com/office/drawing/2014/main" id="{C0EF38C9-6494-B81A-F5D5-01AC64A5B8A3}"/>
                  </a:ext>
                </a:extLst>
              </p:cNvPr>
              <p:cNvSpPr/>
              <p:nvPr/>
            </p:nvSpPr>
            <p:spPr>
              <a:xfrm>
                <a:off x="1018763" y="1755005"/>
                <a:ext cx="2342638" cy="2342639"/>
              </a:xfrm>
              <a:custGeom>
                <a:avLst/>
                <a:gdLst>
                  <a:gd name="connsiteX0" fmla="*/ 2342639 w 2342638"/>
                  <a:gd name="connsiteY0" fmla="*/ 1171320 h 2342639"/>
                  <a:gd name="connsiteX1" fmla="*/ 1171319 w 2342638"/>
                  <a:gd name="connsiteY1" fmla="*/ 2342639 h 2342639"/>
                  <a:gd name="connsiteX2" fmla="*/ 0 w 2342638"/>
                  <a:gd name="connsiteY2" fmla="*/ 1171320 h 2342639"/>
                  <a:gd name="connsiteX3" fmla="*/ 1171319 w 2342638"/>
                  <a:gd name="connsiteY3" fmla="*/ 0 h 2342639"/>
                  <a:gd name="connsiteX4" fmla="*/ 2342639 w 2342638"/>
                  <a:gd name="connsiteY4" fmla="*/ 1171320 h 23426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42638" h="2342639">
                    <a:moveTo>
                      <a:pt x="2342639" y="1171320"/>
                    </a:moveTo>
                    <a:cubicBezTo>
                      <a:pt x="2342639" y="1818221"/>
                      <a:pt x="1818221" y="2342639"/>
                      <a:pt x="1171319" y="2342639"/>
                    </a:cubicBezTo>
                    <a:cubicBezTo>
                      <a:pt x="524417" y="2342639"/>
                      <a:pt x="0" y="1818221"/>
                      <a:pt x="0" y="1171320"/>
                    </a:cubicBezTo>
                    <a:cubicBezTo>
                      <a:pt x="0" y="524418"/>
                      <a:pt x="524417" y="0"/>
                      <a:pt x="1171319" y="0"/>
                    </a:cubicBezTo>
                    <a:cubicBezTo>
                      <a:pt x="1818221" y="0"/>
                      <a:pt x="2342639" y="524418"/>
                      <a:pt x="2342639" y="1171320"/>
                    </a:cubicBezTo>
                    <a:close/>
                  </a:path>
                </a:pathLst>
              </a:custGeom>
              <a:solidFill>
                <a:srgbClr val="098385"/>
              </a:solidFill>
              <a:ln w="29460" cap="flat">
                <a:noFill/>
                <a:prstDash val="solid"/>
                <a:miter/>
              </a:ln>
            </p:spPr>
            <p:txBody>
              <a:bodyPr rtlCol="0" anchor="ctr"/>
              <a:lstStyle/>
              <a:p>
                <a:endParaRPr lang="fr-FR"/>
              </a:p>
            </p:txBody>
          </p:sp>
          <p:sp>
            <p:nvSpPr>
              <p:cNvPr id="16" name="Forme libre : forme 15">
                <a:extLst>
                  <a:ext uri="{FF2B5EF4-FFF2-40B4-BE49-F238E27FC236}">
                    <a16:creationId xmlns:a16="http://schemas.microsoft.com/office/drawing/2014/main" id="{F3998920-639A-86EE-2D54-3C52C6282C56}"/>
                  </a:ext>
                </a:extLst>
              </p:cNvPr>
              <p:cNvSpPr/>
              <p:nvPr/>
            </p:nvSpPr>
            <p:spPr>
              <a:xfrm>
                <a:off x="1140524" y="1876766"/>
                <a:ext cx="2099117" cy="2099117"/>
              </a:xfrm>
              <a:custGeom>
                <a:avLst/>
                <a:gdLst>
                  <a:gd name="connsiteX0" fmla="*/ 2099118 w 2099117"/>
                  <a:gd name="connsiteY0" fmla="*/ 1049559 h 2099117"/>
                  <a:gd name="connsiteX1" fmla="*/ 1049559 w 2099117"/>
                  <a:gd name="connsiteY1" fmla="*/ 2099118 h 2099117"/>
                  <a:gd name="connsiteX2" fmla="*/ 0 w 2099117"/>
                  <a:gd name="connsiteY2" fmla="*/ 1049559 h 2099117"/>
                  <a:gd name="connsiteX3" fmla="*/ 1049559 w 2099117"/>
                  <a:gd name="connsiteY3" fmla="*/ 0 h 2099117"/>
                  <a:gd name="connsiteX4" fmla="*/ 2099118 w 2099117"/>
                  <a:gd name="connsiteY4" fmla="*/ 1049559 h 20991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9117" h="2099117">
                    <a:moveTo>
                      <a:pt x="2099118" y="1049559"/>
                    </a:moveTo>
                    <a:cubicBezTo>
                      <a:pt x="2099118" y="1629214"/>
                      <a:pt x="1629214" y="2099118"/>
                      <a:pt x="1049559" y="2099118"/>
                    </a:cubicBezTo>
                    <a:cubicBezTo>
                      <a:pt x="469904" y="2099118"/>
                      <a:pt x="0" y="1629214"/>
                      <a:pt x="0" y="1049559"/>
                    </a:cubicBezTo>
                    <a:cubicBezTo>
                      <a:pt x="0" y="469903"/>
                      <a:pt x="469904" y="0"/>
                      <a:pt x="1049559" y="0"/>
                    </a:cubicBezTo>
                    <a:cubicBezTo>
                      <a:pt x="1629214" y="0"/>
                      <a:pt x="2099118" y="469903"/>
                      <a:pt x="2099118" y="1049559"/>
                    </a:cubicBezTo>
                    <a:close/>
                  </a:path>
                </a:pathLst>
              </a:custGeom>
              <a:solidFill>
                <a:srgbClr val="0B9392"/>
              </a:solidFill>
              <a:ln w="29460" cap="flat">
                <a:noFill/>
                <a:prstDash val="solid"/>
                <a:miter/>
              </a:ln>
            </p:spPr>
            <p:txBody>
              <a:bodyPr rtlCol="0" anchor="ctr"/>
              <a:lstStyle/>
              <a:p>
                <a:endParaRPr lang="fr-FR"/>
              </a:p>
            </p:txBody>
          </p:sp>
          <p:sp>
            <p:nvSpPr>
              <p:cNvPr id="17" name="Forme libre : forme 16">
                <a:extLst>
                  <a:ext uri="{FF2B5EF4-FFF2-40B4-BE49-F238E27FC236}">
                    <a16:creationId xmlns:a16="http://schemas.microsoft.com/office/drawing/2014/main" id="{EA947ED4-8B84-AE6F-49F9-486D44F5D79F}"/>
                  </a:ext>
                </a:extLst>
              </p:cNvPr>
              <p:cNvSpPr/>
              <p:nvPr/>
            </p:nvSpPr>
            <p:spPr>
              <a:xfrm>
                <a:off x="1173544" y="1909786"/>
                <a:ext cx="2033077" cy="2033078"/>
              </a:xfrm>
              <a:custGeom>
                <a:avLst/>
                <a:gdLst>
                  <a:gd name="connsiteX0" fmla="*/ 2033078 w 2033077"/>
                  <a:gd name="connsiteY0" fmla="*/ 1016539 h 2033078"/>
                  <a:gd name="connsiteX1" fmla="*/ 1016539 w 2033077"/>
                  <a:gd name="connsiteY1" fmla="*/ 2033078 h 2033078"/>
                  <a:gd name="connsiteX2" fmla="*/ 0 w 2033077"/>
                  <a:gd name="connsiteY2" fmla="*/ 1016539 h 2033078"/>
                  <a:gd name="connsiteX3" fmla="*/ 1016539 w 2033077"/>
                  <a:gd name="connsiteY3" fmla="*/ 0 h 2033078"/>
                  <a:gd name="connsiteX4" fmla="*/ 2033078 w 2033077"/>
                  <a:gd name="connsiteY4" fmla="*/ 1016539 h 20330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33077" h="2033078">
                    <a:moveTo>
                      <a:pt x="2033078" y="1016539"/>
                    </a:moveTo>
                    <a:cubicBezTo>
                      <a:pt x="2033078" y="1577958"/>
                      <a:pt x="1577958" y="2033078"/>
                      <a:pt x="1016539" y="2033078"/>
                    </a:cubicBezTo>
                    <a:cubicBezTo>
                      <a:pt x="455120" y="2033078"/>
                      <a:pt x="0" y="1577958"/>
                      <a:pt x="0" y="1016539"/>
                    </a:cubicBezTo>
                    <a:cubicBezTo>
                      <a:pt x="0" y="455120"/>
                      <a:pt x="455120" y="0"/>
                      <a:pt x="1016539" y="0"/>
                    </a:cubicBezTo>
                    <a:cubicBezTo>
                      <a:pt x="1577958" y="0"/>
                      <a:pt x="2033078" y="455120"/>
                      <a:pt x="2033078" y="1016539"/>
                    </a:cubicBezTo>
                    <a:close/>
                  </a:path>
                </a:pathLst>
              </a:custGeom>
              <a:solidFill>
                <a:schemeClr val="bg1"/>
              </a:solidFill>
              <a:ln w="29460" cap="flat">
                <a:noFill/>
                <a:prstDash val="solid"/>
                <a:miter/>
              </a:ln>
            </p:spPr>
            <p:txBody>
              <a:bodyPr rtlCol="0" anchor="ctr"/>
              <a:lstStyle/>
              <a:p>
                <a:endParaRPr lang="fr-FR"/>
              </a:p>
            </p:txBody>
          </p:sp>
          <p:sp>
            <p:nvSpPr>
              <p:cNvPr id="18" name="Forme libre : forme 17">
                <a:extLst>
                  <a:ext uri="{FF2B5EF4-FFF2-40B4-BE49-F238E27FC236}">
                    <a16:creationId xmlns:a16="http://schemas.microsoft.com/office/drawing/2014/main" id="{FB5CBFF8-4AB7-E05D-7C25-3A0BB018A9D7}"/>
                  </a:ext>
                </a:extLst>
              </p:cNvPr>
              <p:cNvSpPr/>
              <p:nvPr/>
            </p:nvSpPr>
            <p:spPr>
              <a:xfrm>
                <a:off x="1173839" y="2127068"/>
                <a:ext cx="1788377" cy="1815795"/>
              </a:xfrm>
              <a:custGeom>
                <a:avLst/>
                <a:gdLst>
                  <a:gd name="connsiteX0" fmla="*/ 1160706 w 1788377"/>
                  <a:gd name="connsiteY0" fmla="*/ 1677525 h 1815795"/>
                  <a:gd name="connsiteX1" fmla="*/ 144167 w 1788377"/>
                  <a:gd name="connsiteY1" fmla="*/ 660986 h 1815795"/>
                  <a:gd name="connsiteX2" fmla="*/ 388867 w 1788377"/>
                  <a:gd name="connsiteY2" fmla="*/ 0 h 1815795"/>
                  <a:gd name="connsiteX3" fmla="*/ 0 w 1788377"/>
                  <a:gd name="connsiteY3" fmla="*/ 799257 h 1815795"/>
                  <a:gd name="connsiteX4" fmla="*/ 1016539 w 1788377"/>
                  <a:gd name="connsiteY4" fmla="*/ 1815796 h 1815795"/>
                  <a:gd name="connsiteX5" fmla="*/ 1788377 w 1788377"/>
                  <a:gd name="connsiteY5" fmla="*/ 1460243 h 1815795"/>
                  <a:gd name="connsiteX6" fmla="*/ 1160706 w 1788377"/>
                  <a:gd name="connsiteY6" fmla="*/ 1677525 h 1815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88377" h="1815795">
                    <a:moveTo>
                      <a:pt x="1160706" y="1677525"/>
                    </a:moveTo>
                    <a:cubicBezTo>
                      <a:pt x="599369" y="1677525"/>
                      <a:pt x="144167" y="1222323"/>
                      <a:pt x="144167" y="660986"/>
                    </a:cubicBezTo>
                    <a:cubicBezTo>
                      <a:pt x="144167" y="408620"/>
                      <a:pt x="236445" y="177776"/>
                      <a:pt x="388867" y="0"/>
                    </a:cubicBezTo>
                    <a:cubicBezTo>
                      <a:pt x="152127" y="186031"/>
                      <a:pt x="0" y="474955"/>
                      <a:pt x="0" y="799257"/>
                    </a:cubicBezTo>
                    <a:cubicBezTo>
                      <a:pt x="0" y="1360594"/>
                      <a:pt x="455202" y="1815796"/>
                      <a:pt x="1016539" y="1815796"/>
                    </a:cubicBezTo>
                    <a:cubicBezTo>
                      <a:pt x="1325510" y="1815796"/>
                      <a:pt x="1602051" y="1677820"/>
                      <a:pt x="1788377" y="1460243"/>
                    </a:cubicBezTo>
                    <a:cubicBezTo>
                      <a:pt x="1615318" y="1596155"/>
                      <a:pt x="1397446" y="1677525"/>
                      <a:pt x="1160706" y="1677525"/>
                    </a:cubicBezTo>
                    <a:close/>
                  </a:path>
                </a:pathLst>
              </a:custGeom>
              <a:solidFill>
                <a:srgbClr val="EAE2D8"/>
              </a:solidFill>
              <a:ln w="29460" cap="flat">
                <a:noFill/>
                <a:prstDash val="solid"/>
                <a:miter/>
              </a:ln>
            </p:spPr>
            <p:txBody>
              <a:bodyPr rtlCol="0" anchor="ctr"/>
              <a:lstStyle/>
              <a:p>
                <a:endParaRPr lang="fr-FR"/>
              </a:p>
            </p:txBody>
          </p:sp>
          <p:grpSp>
            <p:nvGrpSpPr>
              <p:cNvPr id="19" name="Graphique 2">
                <a:extLst>
                  <a:ext uri="{FF2B5EF4-FFF2-40B4-BE49-F238E27FC236}">
                    <a16:creationId xmlns:a16="http://schemas.microsoft.com/office/drawing/2014/main" id="{F26159FC-7F6A-962A-EF85-F20679FEC26A}"/>
                  </a:ext>
                </a:extLst>
              </p:cNvPr>
              <p:cNvGrpSpPr/>
              <p:nvPr/>
            </p:nvGrpSpPr>
            <p:grpSpPr>
              <a:xfrm>
                <a:off x="1233687" y="1970224"/>
                <a:ext cx="1912791" cy="1912496"/>
                <a:chOff x="1233687" y="1970224"/>
                <a:chExt cx="1912791" cy="1912496"/>
              </a:xfrm>
              <a:solidFill>
                <a:srgbClr val="07636C"/>
              </a:solidFill>
            </p:grpSpPr>
            <p:sp>
              <p:nvSpPr>
                <p:cNvPr id="29" name="Forme libre : forme 28">
                  <a:extLst>
                    <a:ext uri="{FF2B5EF4-FFF2-40B4-BE49-F238E27FC236}">
                      <a16:creationId xmlns:a16="http://schemas.microsoft.com/office/drawing/2014/main" id="{1AEB6B94-C6BB-1A83-6555-CFD9DAE18514}"/>
                    </a:ext>
                  </a:extLst>
                </p:cNvPr>
                <p:cNvSpPr/>
                <p:nvPr/>
              </p:nvSpPr>
              <p:spPr>
                <a:xfrm>
                  <a:off x="2129940" y="1970224"/>
                  <a:ext cx="120286" cy="120286"/>
                </a:xfrm>
                <a:custGeom>
                  <a:avLst/>
                  <a:gdLst>
                    <a:gd name="connsiteX0" fmla="*/ 60143 w 120286"/>
                    <a:gd name="connsiteY0" fmla="*/ 120286 h 120286"/>
                    <a:gd name="connsiteX1" fmla="*/ 0 w 120286"/>
                    <a:gd name="connsiteY1" fmla="*/ 60143 h 120286"/>
                    <a:gd name="connsiteX2" fmla="*/ 60143 w 120286"/>
                    <a:gd name="connsiteY2" fmla="*/ 0 h 120286"/>
                    <a:gd name="connsiteX3" fmla="*/ 120286 w 120286"/>
                    <a:gd name="connsiteY3" fmla="*/ 60143 h 120286"/>
                    <a:gd name="connsiteX4" fmla="*/ 60143 w 120286"/>
                    <a:gd name="connsiteY4" fmla="*/ 120286 h 120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286" h="120286">
                      <a:moveTo>
                        <a:pt x="60143" y="120286"/>
                      </a:moveTo>
                      <a:cubicBezTo>
                        <a:pt x="27123" y="120286"/>
                        <a:pt x="0" y="93163"/>
                        <a:pt x="0" y="60143"/>
                      </a:cubicBezTo>
                      <a:cubicBezTo>
                        <a:pt x="0" y="27123"/>
                        <a:pt x="27123" y="0"/>
                        <a:pt x="60143" y="0"/>
                      </a:cubicBezTo>
                      <a:cubicBezTo>
                        <a:pt x="93163" y="0"/>
                        <a:pt x="120286" y="27123"/>
                        <a:pt x="120286" y="60143"/>
                      </a:cubicBezTo>
                      <a:cubicBezTo>
                        <a:pt x="120286" y="93163"/>
                        <a:pt x="93163" y="120286"/>
                        <a:pt x="60143" y="120286"/>
                      </a:cubicBezTo>
                      <a:close/>
                    </a:path>
                  </a:pathLst>
                </a:custGeom>
                <a:solidFill>
                  <a:srgbClr val="07636C"/>
                </a:solidFill>
                <a:ln w="29460" cap="flat">
                  <a:noFill/>
                  <a:prstDash val="solid"/>
                  <a:miter/>
                </a:ln>
              </p:spPr>
              <p:txBody>
                <a:bodyPr rtlCol="0" anchor="ctr"/>
                <a:lstStyle/>
                <a:p>
                  <a:endParaRPr lang="fr-FR"/>
                </a:p>
              </p:txBody>
            </p:sp>
            <p:sp>
              <p:nvSpPr>
                <p:cNvPr id="30" name="Forme libre : forme 29">
                  <a:extLst>
                    <a:ext uri="{FF2B5EF4-FFF2-40B4-BE49-F238E27FC236}">
                      <a16:creationId xmlns:a16="http://schemas.microsoft.com/office/drawing/2014/main" id="{CDB13FB1-8DC9-B9FE-BA35-5E733797C743}"/>
                    </a:ext>
                  </a:extLst>
                </p:cNvPr>
                <p:cNvSpPr/>
                <p:nvPr/>
              </p:nvSpPr>
              <p:spPr>
                <a:xfrm>
                  <a:off x="1233687" y="2866182"/>
                  <a:ext cx="120286" cy="120286"/>
                </a:xfrm>
                <a:custGeom>
                  <a:avLst/>
                  <a:gdLst>
                    <a:gd name="connsiteX0" fmla="*/ 60143 w 120286"/>
                    <a:gd name="connsiteY0" fmla="*/ 120286 h 120286"/>
                    <a:gd name="connsiteX1" fmla="*/ 0 w 120286"/>
                    <a:gd name="connsiteY1" fmla="*/ 60143 h 120286"/>
                    <a:gd name="connsiteX2" fmla="*/ 60143 w 120286"/>
                    <a:gd name="connsiteY2" fmla="*/ 0 h 120286"/>
                    <a:gd name="connsiteX3" fmla="*/ 120286 w 120286"/>
                    <a:gd name="connsiteY3" fmla="*/ 60143 h 120286"/>
                    <a:gd name="connsiteX4" fmla="*/ 60143 w 120286"/>
                    <a:gd name="connsiteY4" fmla="*/ 120286 h 120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286" h="120286">
                      <a:moveTo>
                        <a:pt x="60143" y="120286"/>
                      </a:moveTo>
                      <a:cubicBezTo>
                        <a:pt x="27123" y="120286"/>
                        <a:pt x="0" y="93163"/>
                        <a:pt x="0" y="60143"/>
                      </a:cubicBezTo>
                      <a:cubicBezTo>
                        <a:pt x="0" y="27123"/>
                        <a:pt x="27123" y="0"/>
                        <a:pt x="60143" y="0"/>
                      </a:cubicBezTo>
                      <a:cubicBezTo>
                        <a:pt x="93163" y="0"/>
                        <a:pt x="120286" y="27123"/>
                        <a:pt x="120286" y="60143"/>
                      </a:cubicBezTo>
                      <a:cubicBezTo>
                        <a:pt x="120286" y="93163"/>
                        <a:pt x="93458" y="120286"/>
                        <a:pt x="60143" y="120286"/>
                      </a:cubicBezTo>
                      <a:close/>
                    </a:path>
                  </a:pathLst>
                </a:custGeom>
                <a:solidFill>
                  <a:srgbClr val="07636C"/>
                </a:solidFill>
                <a:ln w="29460" cap="flat">
                  <a:noFill/>
                  <a:prstDash val="solid"/>
                  <a:miter/>
                </a:ln>
              </p:spPr>
              <p:txBody>
                <a:bodyPr rtlCol="0" anchor="ctr"/>
                <a:lstStyle/>
                <a:p>
                  <a:endParaRPr lang="fr-FR"/>
                </a:p>
              </p:txBody>
            </p:sp>
            <p:sp>
              <p:nvSpPr>
                <p:cNvPr id="31" name="Forme libre : forme 30">
                  <a:extLst>
                    <a:ext uri="{FF2B5EF4-FFF2-40B4-BE49-F238E27FC236}">
                      <a16:creationId xmlns:a16="http://schemas.microsoft.com/office/drawing/2014/main" id="{265DC0E9-7A7B-E9A8-BE0B-299EC720B7C0}"/>
                    </a:ext>
                  </a:extLst>
                </p:cNvPr>
                <p:cNvSpPr/>
                <p:nvPr/>
              </p:nvSpPr>
              <p:spPr>
                <a:xfrm>
                  <a:off x="2129940" y="3762434"/>
                  <a:ext cx="120286" cy="120286"/>
                </a:xfrm>
                <a:custGeom>
                  <a:avLst/>
                  <a:gdLst>
                    <a:gd name="connsiteX0" fmla="*/ 60143 w 120286"/>
                    <a:gd name="connsiteY0" fmla="*/ 120287 h 120286"/>
                    <a:gd name="connsiteX1" fmla="*/ 0 w 120286"/>
                    <a:gd name="connsiteY1" fmla="*/ 60143 h 120286"/>
                    <a:gd name="connsiteX2" fmla="*/ 60143 w 120286"/>
                    <a:gd name="connsiteY2" fmla="*/ 0 h 120286"/>
                    <a:gd name="connsiteX3" fmla="*/ 120286 w 120286"/>
                    <a:gd name="connsiteY3" fmla="*/ 60143 h 120286"/>
                    <a:gd name="connsiteX4" fmla="*/ 60143 w 120286"/>
                    <a:gd name="connsiteY4" fmla="*/ 120287 h 120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286" h="120286">
                      <a:moveTo>
                        <a:pt x="60143" y="120287"/>
                      </a:moveTo>
                      <a:cubicBezTo>
                        <a:pt x="27123" y="120287"/>
                        <a:pt x="0" y="93163"/>
                        <a:pt x="0" y="60143"/>
                      </a:cubicBezTo>
                      <a:cubicBezTo>
                        <a:pt x="0" y="27123"/>
                        <a:pt x="27123" y="0"/>
                        <a:pt x="60143" y="0"/>
                      </a:cubicBezTo>
                      <a:cubicBezTo>
                        <a:pt x="93163" y="0"/>
                        <a:pt x="120286" y="27123"/>
                        <a:pt x="120286" y="60143"/>
                      </a:cubicBezTo>
                      <a:cubicBezTo>
                        <a:pt x="120286" y="93458"/>
                        <a:pt x="93163" y="120287"/>
                        <a:pt x="60143" y="120287"/>
                      </a:cubicBezTo>
                      <a:close/>
                    </a:path>
                  </a:pathLst>
                </a:custGeom>
                <a:solidFill>
                  <a:srgbClr val="07636C"/>
                </a:solidFill>
                <a:ln w="29460" cap="flat">
                  <a:noFill/>
                  <a:prstDash val="solid"/>
                  <a:miter/>
                </a:ln>
              </p:spPr>
              <p:txBody>
                <a:bodyPr rtlCol="0" anchor="ctr"/>
                <a:lstStyle/>
                <a:p>
                  <a:endParaRPr lang="fr-FR"/>
                </a:p>
              </p:txBody>
            </p:sp>
            <p:sp>
              <p:nvSpPr>
                <p:cNvPr id="32" name="Forme libre : forme 31">
                  <a:extLst>
                    <a:ext uri="{FF2B5EF4-FFF2-40B4-BE49-F238E27FC236}">
                      <a16:creationId xmlns:a16="http://schemas.microsoft.com/office/drawing/2014/main" id="{9E5E4066-244D-F5CD-749C-15779DEB1ACB}"/>
                    </a:ext>
                  </a:extLst>
                </p:cNvPr>
                <p:cNvSpPr/>
                <p:nvPr/>
              </p:nvSpPr>
              <p:spPr>
                <a:xfrm>
                  <a:off x="3026192" y="2866182"/>
                  <a:ext cx="120286" cy="120286"/>
                </a:xfrm>
                <a:custGeom>
                  <a:avLst/>
                  <a:gdLst>
                    <a:gd name="connsiteX0" fmla="*/ 60143 w 120286"/>
                    <a:gd name="connsiteY0" fmla="*/ 120286 h 120286"/>
                    <a:gd name="connsiteX1" fmla="*/ 0 w 120286"/>
                    <a:gd name="connsiteY1" fmla="*/ 60143 h 120286"/>
                    <a:gd name="connsiteX2" fmla="*/ 60143 w 120286"/>
                    <a:gd name="connsiteY2" fmla="*/ 0 h 120286"/>
                    <a:gd name="connsiteX3" fmla="*/ 120286 w 120286"/>
                    <a:gd name="connsiteY3" fmla="*/ 60143 h 120286"/>
                    <a:gd name="connsiteX4" fmla="*/ 60143 w 120286"/>
                    <a:gd name="connsiteY4" fmla="*/ 120286 h 120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286" h="120286">
                      <a:moveTo>
                        <a:pt x="60143" y="120286"/>
                      </a:moveTo>
                      <a:cubicBezTo>
                        <a:pt x="27123" y="120286"/>
                        <a:pt x="0" y="93163"/>
                        <a:pt x="0" y="60143"/>
                      </a:cubicBezTo>
                      <a:cubicBezTo>
                        <a:pt x="0" y="27123"/>
                        <a:pt x="27123" y="0"/>
                        <a:pt x="60143" y="0"/>
                      </a:cubicBezTo>
                      <a:cubicBezTo>
                        <a:pt x="93163" y="0"/>
                        <a:pt x="120286" y="27123"/>
                        <a:pt x="120286" y="60143"/>
                      </a:cubicBezTo>
                      <a:cubicBezTo>
                        <a:pt x="120286" y="93163"/>
                        <a:pt x="93163" y="120286"/>
                        <a:pt x="60143" y="120286"/>
                      </a:cubicBezTo>
                      <a:close/>
                    </a:path>
                  </a:pathLst>
                </a:custGeom>
                <a:solidFill>
                  <a:srgbClr val="07636C"/>
                </a:solidFill>
                <a:ln w="29460" cap="flat">
                  <a:noFill/>
                  <a:prstDash val="solid"/>
                  <a:miter/>
                </a:ln>
              </p:spPr>
              <p:txBody>
                <a:bodyPr rtlCol="0" anchor="ctr"/>
                <a:lstStyle/>
                <a:p>
                  <a:endParaRPr lang="fr-FR"/>
                </a:p>
              </p:txBody>
            </p:sp>
          </p:grpSp>
          <p:grpSp>
            <p:nvGrpSpPr>
              <p:cNvPr id="20" name="Graphique 2">
                <a:extLst>
                  <a:ext uri="{FF2B5EF4-FFF2-40B4-BE49-F238E27FC236}">
                    <a16:creationId xmlns:a16="http://schemas.microsoft.com/office/drawing/2014/main" id="{BF3F26D5-D6D0-268B-6DD8-D202E10880E9}"/>
                  </a:ext>
                </a:extLst>
              </p:cNvPr>
              <p:cNvGrpSpPr/>
              <p:nvPr/>
            </p:nvGrpSpPr>
            <p:grpSpPr>
              <a:xfrm>
                <a:off x="1371663" y="2108200"/>
                <a:ext cx="1636545" cy="1636545"/>
                <a:chOff x="1371663" y="2108200"/>
                <a:chExt cx="1636545" cy="1636545"/>
              </a:xfrm>
              <a:solidFill>
                <a:srgbClr val="0B9392"/>
              </a:solidFill>
            </p:grpSpPr>
            <p:sp>
              <p:nvSpPr>
                <p:cNvPr id="21" name="Forme libre : forme 20">
                  <a:extLst>
                    <a:ext uri="{FF2B5EF4-FFF2-40B4-BE49-F238E27FC236}">
                      <a16:creationId xmlns:a16="http://schemas.microsoft.com/office/drawing/2014/main" id="{8DCF331A-1CC8-AE76-3886-A45C86175E50}"/>
                    </a:ext>
                  </a:extLst>
                </p:cNvPr>
                <p:cNvSpPr/>
                <p:nvPr/>
              </p:nvSpPr>
              <p:spPr>
                <a:xfrm>
                  <a:off x="1699797" y="2108200"/>
                  <a:ext cx="84318" cy="84318"/>
                </a:xfrm>
                <a:custGeom>
                  <a:avLst/>
                  <a:gdLst>
                    <a:gd name="connsiteX0" fmla="*/ 84318 w 84318"/>
                    <a:gd name="connsiteY0" fmla="*/ 42159 h 84318"/>
                    <a:gd name="connsiteX1" fmla="*/ 42159 w 84318"/>
                    <a:gd name="connsiteY1" fmla="*/ 84318 h 84318"/>
                    <a:gd name="connsiteX2" fmla="*/ 0 w 84318"/>
                    <a:gd name="connsiteY2" fmla="*/ 42159 h 84318"/>
                    <a:gd name="connsiteX3" fmla="*/ 42159 w 84318"/>
                    <a:gd name="connsiteY3" fmla="*/ 0 h 84318"/>
                    <a:gd name="connsiteX4" fmla="*/ 84318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8" y="42159"/>
                      </a:moveTo>
                      <a:cubicBezTo>
                        <a:pt x="84318" y="65443"/>
                        <a:pt x="65443" y="84318"/>
                        <a:pt x="42159" y="84318"/>
                      </a:cubicBezTo>
                      <a:cubicBezTo>
                        <a:pt x="18875" y="84318"/>
                        <a:pt x="0" y="65443"/>
                        <a:pt x="0" y="42159"/>
                      </a:cubicBezTo>
                      <a:cubicBezTo>
                        <a:pt x="0" y="18875"/>
                        <a:pt x="18875" y="0"/>
                        <a:pt x="42159" y="0"/>
                      </a:cubicBezTo>
                      <a:cubicBezTo>
                        <a:pt x="65443" y="0"/>
                        <a:pt x="84318" y="18875"/>
                        <a:pt x="84318" y="42159"/>
                      </a:cubicBezTo>
                      <a:close/>
                    </a:path>
                  </a:pathLst>
                </a:custGeom>
                <a:solidFill>
                  <a:srgbClr val="0B9392"/>
                </a:solidFill>
                <a:ln w="29460" cap="flat">
                  <a:noFill/>
                  <a:prstDash val="solid"/>
                  <a:miter/>
                </a:ln>
              </p:spPr>
              <p:txBody>
                <a:bodyPr rtlCol="0" anchor="ctr"/>
                <a:lstStyle/>
                <a:p>
                  <a:endParaRPr lang="fr-FR"/>
                </a:p>
              </p:txBody>
            </p:sp>
            <p:sp>
              <p:nvSpPr>
                <p:cNvPr id="22" name="Forme libre : forme 21">
                  <a:extLst>
                    <a:ext uri="{FF2B5EF4-FFF2-40B4-BE49-F238E27FC236}">
                      <a16:creationId xmlns:a16="http://schemas.microsoft.com/office/drawing/2014/main" id="{7545DFA1-EE2B-3E59-65FA-436A844E6B9D}"/>
                    </a:ext>
                  </a:extLst>
                </p:cNvPr>
                <p:cNvSpPr/>
                <p:nvPr/>
              </p:nvSpPr>
              <p:spPr>
                <a:xfrm>
                  <a:off x="1371663" y="2436334"/>
                  <a:ext cx="84318" cy="84318"/>
                </a:xfrm>
                <a:custGeom>
                  <a:avLst/>
                  <a:gdLst>
                    <a:gd name="connsiteX0" fmla="*/ 84319 w 84318"/>
                    <a:gd name="connsiteY0" fmla="*/ 42159 h 84318"/>
                    <a:gd name="connsiteX1" fmla="*/ 42159 w 84318"/>
                    <a:gd name="connsiteY1" fmla="*/ 84318 h 84318"/>
                    <a:gd name="connsiteX2" fmla="*/ 0 w 84318"/>
                    <a:gd name="connsiteY2" fmla="*/ 42159 h 84318"/>
                    <a:gd name="connsiteX3" fmla="*/ 42159 w 84318"/>
                    <a:gd name="connsiteY3" fmla="*/ 0 h 84318"/>
                    <a:gd name="connsiteX4" fmla="*/ 84319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9" y="42159"/>
                      </a:moveTo>
                      <a:cubicBezTo>
                        <a:pt x="84319" y="65443"/>
                        <a:pt x="65443" y="84318"/>
                        <a:pt x="42159" y="84318"/>
                      </a:cubicBezTo>
                      <a:cubicBezTo>
                        <a:pt x="18875" y="84318"/>
                        <a:pt x="0" y="65443"/>
                        <a:pt x="0" y="42159"/>
                      </a:cubicBezTo>
                      <a:cubicBezTo>
                        <a:pt x="0" y="18875"/>
                        <a:pt x="18875" y="0"/>
                        <a:pt x="42159" y="0"/>
                      </a:cubicBezTo>
                      <a:cubicBezTo>
                        <a:pt x="65443" y="0"/>
                        <a:pt x="84319" y="18875"/>
                        <a:pt x="84319" y="42159"/>
                      </a:cubicBezTo>
                      <a:close/>
                    </a:path>
                  </a:pathLst>
                </a:custGeom>
                <a:solidFill>
                  <a:srgbClr val="0B9392"/>
                </a:solidFill>
                <a:ln w="29460" cap="flat">
                  <a:noFill/>
                  <a:prstDash val="solid"/>
                  <a:miter/>
                </a:ln>
              </p:spPr>
              <p:txBody>
                <a:bodyPr rtlCol="0" anchor="ctr"/>
                <a:lstStyle/>
                <a:p>
                  <a:endParaRPr lang="fr-FR"/>
                </a:p>
              </p:txBody>
            </p:sp>
            <p:sp>
              <p:nvSpPr>
                <p:cNvPr id="23" name="Forme libre : forme 22">
                  <a:extLst>
                    <a:ext uri="{FF2B5EF4-FFF2-40B4-BE49-F238E27FC236}">
                      <a16:creationId xmlns:a16="http://schemas.microsoft.com/office/drawing/2014/main" id="{3FAF32FD-9B5E-2793-281D-9DF7A7EB399B}"/>
                    </a:ext>
                  </a:extLst>
                </p:cNvPr>
                <p:cNvSpPr/>
                <p:nvPr/>
              </p:nvSpPr>
              <p:spPr>
                <a:xfrm>
                  <a:off x="1371663" y="3332292"/>
                  <a:ext cx="84318" cy="84318"/>
                </a:xfrm>
                <a:custGeom>
                  <a:avLst/>
                  <a:gdLst>
                    <a:gd name="connsiteX0" fmla="*/ 84319 w 84318"/>
                    <a:gd name="connsiteY0" fmla="*/ 42159 h 84318"/>
                    <a:gd name="connsiteX1" fmla="*/ 42159 w 84318"/>
                    <a:gd name="connsiteY1" fmla="*/ 84319 h 84318"/>
                    <a:gd name="connsiteX2" fmla="*/ 0 w 84318"/>
                    <a:gd name="connsiteY2" fmla="*/ 42159 h 84318"/>
                    <a:gd name="connsiteX3" fmla="*/ 42159 w 84318"/>
                    <a:gd name="connsiteY3" fmla="*/ 0 h 84318"/>
                    <a:gd name="connsiteX4" fmla="*/ 84319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9" y="42159"/>
                      </a:moveTo>
                      <a:cubicBezTo>
                        <a:pt x="84319" y="65443"/>
                        <a:pt x="65443" y="84319"/>
                        <a:pt x="42159" y="84319"/>
                      </a:cubicBezTo>
                      <a:cubicBezTo>
                        <a:pt x="18875" y="84319"/>
                        <a:pt x="0" y="65443"/>
                        <a:pt x="0" y="42159"/>
                      </a:cubicBezTo>
                      <a:cubicBezTo>
                        <a:pt x="0" y="18876"/>
                        <a:pt x="18875" y="0"/>
                        <a:pt x="42159" y="0"/>
                      </a:cubicBezTo>
                      <a:cubicBezTo>
                        <a:pt x="65443" y="0"/>
                        <a:pt x="84319" y="18876"/>
                        <a:pt x="84319" y="42159"/>
                      </a:cubicBezTo>
                      <a:close/>
                    </a:path>
                  </a:pathLst>
                </a:custGeom>
                <a:solidFill>
                  <a:srgbClr val="0B9392"/>
                </a:solidFill>
                <a:ln w="29460" cap="flat">
                  <a:noFill/>
                  <a:prstDash val="solid"/>
                  <a:miter/>
                </a:ln>
              </p:spPr>
              <p:txBody>
                <a:bodyPr rtlCol="0" anchor="ctr"/>
                <a:lstStyle/>
                <a:p>
                  <a:endParaRPr lang="fr-FR"/>
                </a:p>
              </p:txBody>
            </p:sp>
            <p:sp>
              <p:nvSpPr>
                <p:cNvPr id="24" name="Forme libre : forme 23">
                  <a:extLst>
                    <a:ext uri="{FF2B5EF4-FFF2-40B4-BE49-F238E27FC236}">
                      <a16:creationId xmlns:a16="http://schemas.microsoft.com/office/drawing/2014/main" id="{4B21506F-221E-2E2C-DFA8-8974B77C9610}"/>
                    </a:ext>
                  </a:extLst>
                </p:cNvPr>
                <p:cNvSpPr/>
                <p:nvPr/>
              </p:nvSpPr>
              <p:spPr>
                <a:xfrm>
                  <a:off x="1699797" y="3660426"/>
                  <a:ext cx="84318" cy="84318"/>
                </a:xfrm>
                <a:custGeom>
                  <a:avLst/>
                  <a:gdLst>
                    <a:gd name="connsiteX0" fmla="*/ 84318 w 84318"/>
                    <a:gd name="connsiteY0" fmla="*/ 42159 h 84318"/>
                    <a:gd name="connsiteX1" fmla="*/ 42159 w 84318"/>
                    <a:gd name="connsiteY1" fmla="*/ 84319 h 84318"/>
                    <a:gd name="connsiteX2" fmla="*/ 0 w 84318"/>
                    <a:gd name="connsiteY2" fmla="*/ 42159 h 84318"/>
                    <a:gd name="connsiteX3" fmla="*/ 42159 w 84318"/>
                    <a:gd name="connsiteY3" fmla="*/ 0 h 84318"/>
                    <a:gd name="connsiteX4" fmla="*/ 84318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8" y="42159"/>
                      </a:moveTo>
                      <a:cubicBezTo>
                        <a:pt x="84318" y="65443"/>
                        <a:pt x="65443" y="84319"/>
                        <a:pt x="42159" y="84319"/>
                      </a:cubicBezTo>
                      <a:cubicBezTo>
                        <a:pt x="18875" y="84319"/>
                        <a:pt x="0" y="65443"/>
                        <a:pt x="0" y="42159"/>
                      </a:cubicBezTo>
                      <a:cubicBezTo>
                        <a:pt x="0" y="18875"/>
                        <a:pt x="18875" y="0"/>
                        <a:pt x="42159" y="0"/>
                      </a:cubicBezTo>
                      <a:cubicBezTo>
                        <a:pt x="65443" y="0"/>
                        <a:pt x="84318" y="18875"/>
                        <a:pt x="84318" y="42159"/>
                      </a:cubicBezTo>
                      <a:close/>
                    </a:path>
                  </a:pathLst>
                </a:custGeom>
                <a:solidFill>
                  <a:srgbClr val="0B9392"/>
                </a:solidFill>
                <a:ln w="29460" cap="flat">
                  <a:noFill/>
                  <a:prstDash val="solid"/>
                  <a:miter/>
                </a:ln>
              </p:spPr>
              <p:txBody>
                <a:bodyPr rtlCol="0" anchor="ctr"/>
                <a:lstStyle/>
                <a:p>
                  <a:endParaRPr lang="fr-FR"/>
                </a:p>
              </p:txBody>
            </p:sp>
            <p:sp>
              <p:nvSpPr>
                <p:cNvPr id="25" name="Forme libre : forme 24">
                  <a:extLst>
                    <a:ext uri="{FF2B5EF4-FFF2-40B4-BE49-F238E27FC236}">
                      <a16:creationId xmlns:a16="http://schemas.microsoft.com/office/drawing/2014/main" id="{96F79746-3BBE-50E9-B134-0F52DE87D538}"/>
                    </a:ext>
                  </a:extLst>
                </p:cNvPr>
                <p:cNvSpPr/>
                <p:nvPr/>
              </p:nvSpPr>
              <p:spPr>
                <a:xfrm>
                  <a:off x="2596050" y="3660426"/>
                  <a:ext cx="84318" cy="84318"/>
                </a:xfrm>
                <a:custGeom>
                  <a:avLst/>
                  <a:gdLst>
                    <a:gd name="connsiteX0" fmla="*/ 84319 w 84318"/>
                    <a:gd name="connsiteY0" fmla="*/ 42159 h 84318"/>
                    <a:gd name="connsiteX1" fmla="*/ 42159 w 84318"/>
                    <a:gd name="connsiteY1" fmla="*/ 84319 h 84318"/>
                    <a:gd name="connsiteX2" fmla="*/ 0 w 84318"/>
                    <a:gd name="connsiteY2" fmla="*/ 42159 h 84318"/>
                    <a:gd name="connsiteX3" fmla="*/ 42159 w 84318"/>
                    <a:gd name="connsiteY3" fmla="*/ 0 h 84318"/>
                    <a:gd name="connsiteX4" fmla="*/ 84319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9" y="42159"/>
                      </a:moveTo>
                      <a:cubicBezTo>
                        <a:pt x="84319" y="65443"/>
                        <a:pt x="65443" y="84319"/>
                        <a:pt x="42159" y="84319"/>
                      </a:cubicBezTo>
                      <a:cubicBezTo>
                        <a:pt x="18875" y="84319"/>
                        <a:pt x="0" y="65443"/>
                        <a:pt x="0" y="42159"/>
                      </a:cubicBezTo>
                      <a:cubicBezTo>
                        <a:pt x="0" y="18875"/>
                        <a:pt x="18875" y="0"/>
                        <a:pt x="42159" y="0"/>
                      </a:cubicBezTo>
                      <a:cubicBezTo>
                        <a:pt x="65443" y="0"/>
                        <a:pt x="84319" y="18875"/>
                        <a:pt x="84319" y="42159"/>
                      </a:cubicBezTo>
                      <a:close/>
                    </a:path>
                  </a:pathLst>
                </a:custGeom>
                <a:solidFill>
                  <a:srgbClr val="0B9392"/>
                </a:solidFill>
                <a:ln w="29460" cap="flat">
                  <a:noFill/>
                  <a:prstDash val="solid"/>
                  <a:miter/>
                </a:ln>
              </p:spPr>
              <p:txBody>
                <a:bodyPr rtlCol="0" anchor="ctr"/>
                <a:lstStyle/>
                <a:p>
                  <a:endParaRPr lang="fr-FR"/>
                </a:p>
              </p:txBody>
            </p:sp>
            <p:sp>
              <p:nvSpPr>
                <p:cNvPr id="26" name="Forme libre : forme 25">
                  <a:extLst>
                    <a:ext uri="{FF2B5EF4-FFF2-40B4-BE49-F238E27FC236}">
                      <a16:creationId xmlns:a16="http://schemas.microsoft.com/office/drawing/2014/main" id="{D045AB6E-27C0-B0D8-50E7-954901B34E39}"/>
                    </a:ext>
                  </a:extLst>
                </p:cNvPr>
                <p:cNvSpPr/>
                <p:nvPr/>
              </p:nvSpPr>
              <p:spPr>
                <a:xfrm>
                  <a:off x="2923890" y="3332292"/>
                  <a:ext cx="84318" cy="84318"/>
                </a:xfrm>
                <a:custGeom>
                  <a:avLst/>
                  <a:gdLst>
                    <a:gd name="connsiteX0" fmla="*/ 84319 w 84318"/>
                    <a:gd name="connsiteY0" fmla="*/ 42159 h 84318"/>
                    <a:gd name="connsiteX1" fmla="*/ 42159 w 84318"/>
                    <a:gd name="connsiteY1" fmla="*/ 84319 h 84318"/>
                    <a:gd name="connsiteX2" fmla="*/ 0 w 84318"/>
                    <a:gd name="connsiteY2" fmla="*/ 42159 h 84318"/>
                    <a:gd name="connsiteX3" fmla="*/ 42159 w 84318"/>
                    <a:gd name="connsiteY3" fmla="*/ 0 h 84318"/>
                    <a:gd name="connsiteX4" fmla="*/ 84319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9" y="42159"/>
                      </a:moveTo>
                      <a:cubicBezTo>
                        <a:pt x="84319" y="65443"/>
                        <a:pt x="65443" y="84319"/>
                        <a:pt x="42159" y="84319"/>
                      </a:cubicBezTo>
                      <a:cubicBezTo>
                        <a:pt x="18876" y="84319"/>
                        <a:pt x="0" y="65443"/>
                        <a:pt x="0" y="42159"/>
                      </a:cubicBezTo>
                      <a:cubicBezTo>
                        <a:pt x="0" y="18876"/>
                        <a:pt x="18876" y="0"/>
                        <a:pt x="42159" y="0"/>
                      </a:cubicBezTo>
                      <a:cubicBezTo>
                        <a:pt x="65443" y="0"/>
                        <a:pt x="84319" y="18876"/>
                        <a:pt x="84319" y="42159"/>
                      </a:cubicBezTo>
                      <a:close/>
                    </a:path>
                  </a:pathLst>
                </a:custGeom>
                <a:solidFill>
                  <a:srgbClr val="0B9392"/>
                </a:solidFill>
                <a:ln w="29460" cap="flat">
                  <a:noFill/>
                  <a:prstDash val="solid"/>
                  <a:miter/>
                </a:ln>
              </p:spPr>
              <p:txBody>
                <a:bodyPr rtlCol="0" anchor="ctr"/>
                <a:lstStyle/>
                <a:p>
                  <a:endParaRPr lang="fr-FR"/>
                </a:p>
              </p:txBody>
            </p:sp>
            <p:sp>
              <p:nvSpPr>
                <p:cNvPr id="27" name="Forme libre : forme 26">
                  <a:extLst>
                    <a:ext uri="{FF2B5EF4-FFF2-40B4-BE49-F238E27FC236}">
                      <a16:creationId xmlns:a16="http://schemas.microsoft.com/office/drawing/2014/main" id="{83E92D45-1382-C8A4-97A4-6DB41EFCD95A}"/>
                    </a:ext>
                  </a:extLst>
                </p:cNvPr>
                <p:cNvSpPr/>
                <p:nvPr/>
              </p:nvSpPr>
              <p:spPr>
                <a:xfrm>
                  <a:off x="2923890" y="2436334"/>
                  <a:ext cx="84318" cy="84318"/>
                </a:xfrm>
                <a:custGeom>
                  <a:avLst/>
                  <a:gdLst>
                    <a:gd name="connsiteX0" fmla="*/ 84319 w 84318"/>
                    <a:gd name="connsiteY0" fmla="*/ 42159 h 84318"/>
                    <a:gd name="connsiteX1" fmla="*/ 42159 w 84318"/>
                    <a:gd name="connsiteY1" fmla="*/ 84318 h 84318"/>
                    <a:gd name="connsiteX2" fmla="*/ 0 w 84318"/>
                    <a:gd name="connsiteY2" fmla="*/ 42159 h 84318"/>
                    <a:gd name="connsiteX3" fmla="*/ 42159 w 84318"/>
                    <a:gd name="connsiteY3" fmla="*/ 0 h 84318"/>
                    <a:gd name="connsiteX4" fmla="*/ 84319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9" y="42159"/>
                      </a:moveTo>
                      <a:cubicBezTo>
                        <a:pt x="84319" y="65443"/>
                        <a:pt x="65443" y="84318"/>
                        <a:pt x="42159" y="84318"/>
                      </a:cubicBezTo>
                      <a:cubicBezTo>
                        <a:pt x="18876" y="84318"/>
                        <a:pt x="0" y="65443"/>
                        <a:pt x="0" y="42159"/>
                      </a:cubicBezTo>
                      <a:cubicBezTo>
                        <a:pt x="0" y="18875"/>
                        <a:pt x="18876" y="0"/>
                        <a:pt x="42159" y="0"/>
                      </a:cubicBezTo>
                      <a:cubicBezTo>
                        <a:pt x="65443" y="0"/>
                        <a:pt x="84319" y="18875"/>
                        <a:pt x="84319" y="42159"/>
                      </a:cubicBezTo>
                      <a:close/>
                    </a:path>
                  </a:pathLst>
                </a:custGeom>
                <a:solidFill>
                  <a:srgbClr val="0B9392"/>
                </a:solidFill>
                <a:ln w="29460" cap="flat">
                  <a:noFill/>
                  <a:prstDash val="solid"/>
                  <a:miter/>
                </a:ln>
              </p:spPr>
              <p:txBody>
                <a:bodyPr rtlCol="0" anchor="ctr"/>
                <a:lstStyle/>
                <a:p>
                  <a:endParaRPr lang="fr-FR"/>
                </a:p>
              </p:txBody>
            </p:sp>
            <p:sp>
              <p:nvSpPr>
                <p:cNvPr id="28" name="Forme libre : forme 27">
                  <a:extLst>
                    <a:ext uri="{FF2B5EF4-FFF2-40B4-BE49-F238E27FC236}">
                      <a16:creationId xmlns:a16="http://schemas.microsoft.com/office/drawing/2014/main" id="{CF4E8837-C825-671D-48CF-7970769C8CE6}"/>
                    </a:ext>
                  </a:extLst>
                </p:cNvPr>
                <p:cNvSpPr/>
                <p:nvPr/>
              </p:nvSpPr>
              <p:spPr>
                <a:xfrm>
                  <a:off x="2596050" y="2108200"/>
                  <a:ext cx="84318" cy="84318"/>
                </a:xfrm>
                <a:custGeom>
                  <a:avLst/>
                  <a:gdLst>
                    <a:gd name="connsiteX0" fmla="*/ 84319 w 84318"/>
                    <a:gd name="connsiteY0" fmla="*/ 42159 h 84318"/>
                    <a:gd name="connsiteX1" fmla="*/ 42159 w 84318"/>
                    <a:gd name="connsiteY1" fmla="*/ 84318 h 84318"/>
                    <a:gd name="connsiteX2" fmla="*/ 0 w 84318"/>
                    <a:gd name="connsiteY2" fmla="*/ 42159 h 84318"/>
                    <a:gd name="connsiteX3" fmla="*/ 42159 w 84318"/>
                    <a:gd name="connsiteY3" fmla="*/ 0 h 84318"/>
                    <a:gd name="connsiteX4" fmla="*/ 84319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9" y="42159"/>
                      </a:moveTo>
                      <a:cubicBezTo>
                        <a:pt x="84319" y="65443"/>
                        <a:pt x="65443" y="84318"/>
                        <a:pt x="42159" y="84318"/>
                      </a:cubicBezTo>
                      <a:cubicBezTo>
                        <a:pt x="18875" y="84318"/>
                        <a:pt x="0" y="65443"/>
                        <a:pt x="0" y="42159"/>
                      </a:cubicBezTo>
                      <a:cubicBezTo>
                        <a:pt x="0" y="18875"/>
                        <a:pt x="18875" y="0"/>
                        <a:pt x="42159" y="0"/>
                      </a:cubicBezTo>
                      <a:cubicBezTo>
                        <a:pt x="65443" y="0"/>
                        <a:pt x="84319" y="18875"/>
                        <a:pt x="84319" y="42159"/>
                      </a:cubicBezTo>
                      <a:close/>
                    </a:path>
                  </a:pathLst>
                </a:custGeom>
                <a:solidFill>
                  <a:srgbClr val="0B9392"/>
                </a:solidFill>
                <a:ln w="29460" cap="flat">
                  <a:noFill/>
                  <a:prstDash val="solid"/>
                  <a:miter/>
                </a:ln>
              </p:spPr>
              <p:txBody>
                <a:bodyPr rtlCol="0" anchor="ctr"/>
                <a:lstStyle/>
                <a:p>
                  <a:endParaRPr lang="fr-FR"/>
                </a:p>
              </p:txBody>
            </p:sp>
          </p:grpSp>
        </p:grpSp>
        <p:sp>
          <p:nvSpPr>
            <p:cNvPr id="10" name="ZoneTexte 9">
              <a:extLst>
                <a:ext uri="{FF2B5EF4-FFF2-40B4-BE49-F238E27FC236}">
                  <a16:creationId xmlns:a16="http://schemas.microsoft.com/office/drawing/2014/main" id="{C50E7565-32B5-C994-B104-66B394170DD0}"/>
                </a:ext>
              </a:extLst>
            </p:cNvPr>
            <p:cNvSpPr txBox="1"/>
            <p:nvPr/>
          </p:nvSpPr>
          <p:spPr>
            <a:xfrm>
              <a:off x="1349516" y="2029815"/>
              <a:ext cx="406114" cy="282712"/>
            </a:xfrm>
            <a:prstGeom prst="rect">
              <a:avLst/>
            </a:prstGeom>
            <a:noFill/>
          </p:spPr>
          <p:txBody>
            <a:bodyPr wrap="square" rtlCol="0">
              <a:spAutoFit/>
            </a:bodyPr>
            <a:lstStyle/>
            <a:p>
              <a:pPr algn="ctr" rtl="1"/>
              <a:r>
                <a:rPr lang="ar-MA" sz="2000" b="1" dirty="0">
                  <a:solidFill>
                    <a:srgbClr val="005664"/>
                  </a:solidFill>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rPr>
                <a:t>5</a:t>
              </a:r>
              <a:endParaRPr lang="fr-MA" sz="2000" b="1" dirty="0">
                <a:solidFill>
                  <a:srgbClr val="005664"/>
                </a:solidFill>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endParaRPr>
            </a:p>
          </p:txBody>
        </p:sp>
        <p:sp>
          <p:nvSpPr>
            <p:cNvPr id="11" name="ZoneTexte 10">
              <a:extLst>
                <a:ext uri="{FF2B5EF4-FFF2-40B4-BE49-F238E27FC236}">
                  <a16:creationId xmlns:a16="http://schemas.microsoft.com/office/drawing/2014/main" id="{8490017D-75B4-DECD-B8F8-507E9E499FFE}"/>
                </a:ext>
              </a:extLst>
            </p:cNvPr>
            <p:cNvSpPr txBox="1"/>
            <p:nvPr/>
          </p:nvSpPr>
          <p:spPr>
            <a:xfrm>
              <a:off x="1240960" y="2305858"/>
              <a:ext cx="625769" cy="326206"/>
            </a:xfrm>
            <a:prstGeom prst="rect">
              <a:avLst/>
            </a:prstGeom>
            <a:noFill/>
          </p:spPr>
          <p:txBody>
            <a:bodyPr wrap="square" rtlCol="0">
              <a:spAutoFit/>
            </a:bodyPr>
            <a:lstStyle/>
            <a:p>
              <a:pPr algn="ctr" rtl="1"/>
              <a:r>
                <a:rPr lang="ar-MA" sz="2400" dirty="0">
                  <a:solidFill>
                    <a:schemeClr val="bg1"/>
                  </a:solidFill>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rPr>
                <a:t>دقائق</a:t>
              </a:r>
              <a:endParaRPr lang="fr-MA" sz="2400" dirty="0">
                <a:solidFill>
                  <a:schemeClr val="bg1"/>
                </a:solidFill>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endParaRPr>
            </a:p>
          </p:txBody>
        </p:sp>
      </p:grpSp>
      <p:grpSp>
        <p:nvGrpSpPr>
          <p:cNvPr id="57" name="Groupe 56">
            <a:extLst>
              <a:ext uri="{FF2B5EF4-FFF2-40B4-BE49-F238E27FC236}">
                <a16:creationId xmlns:a16="http://schemas.microsoft.com/office/drawing/2014/main" id="{2B4683D9-6466-12F1-9E4C-A9653C5A2E1A}"/>
              </a:ext>
            </a:extLst>
          </p:cNvPr>
          <p:cNvGrpSpPr/>
          <p:nvPr/>
        </p:nvGrpSpPr>
        <p:grpSpPr>
          <a:xfrm>
            <a:off x="487748" y="2562619"/>
            <a:ext cx="8168503" cy="2021272"/>
            <a:chOff x="487748" y="2562619"/>
            <a:chExt cx="8168503" cy="1635633"/>
          </a:xfrm>
        </p:grpSpPr>
        <p:sp>
          <p:nvSpPr>
            <p:cNvPr id="59" name="ZoneTexte 58">
              <a:extLst>
                <a:ext uri="{FF2B5EF4-FFF2-40B4-BE49-F238E27FC236}">
                  <a16:creationId xmlns:a16="http://schemas.microsoft.com/office/drawing/2014/main" id="{50726FF1-A27B-428E-6B71-6707C1145F78}"/>
                </a:ext>
              </a:extLst>
            </p:cNvPr>
            <p:cNvSpPr txBox="1"/>
            <p:nvPr/>
          </p:nvSpPr>
          <p:spPr>
            <a:xfrm>
              <a:off x="1334399" y="2562619"/>
              <a:ext cx="6366352" cy="1323439"/>
            </a:xfrm>
            <a:prstGeom prst="rect">
              <a:avLst/>
            </a:prstGeom>
            <a:noFill/>
          </p:spPr>
          <p:txBody>
            <a:bodyPr wrap="square" rtlCol="0">
              <a:spAutoFit/>
            </a:bodyPr>
            <a:lstStyle/>
            <a:p>
              <a:pPr algn="ctr" rtl="1"/>
              <a:r>
                <a:rPr lang="ar-MA" sz="8000" b="1" dirty="0">
                  <a:solidFill>
                    <a:srgbClr val="0097B2"/>
                  </a:solidFill>
                  <a:latin typeface="Microsoft Uighur" panose="02000000000000000000" pitchFamily="2" charset="-78"/>
                  <a:cs typeface="Microsoft Uighur" panose="02000000000000000000" pitchFamily="2" charset="-78"/>
                </a:rPr>
                <a:t>نشاط اعتيادي</a:t>
              </a:r>
            </a:p>
          </p:txBody>
        </p:sp>
        <p:sp>
          <p:nvSpPr>
            <p:cNvPr id="61" name="ZoneTexte 60">
              <a:extLst>
                <a:ext uri="{FF2B5EF4-FFF2-40B4-BE49-F238E27FC236}">
                  <a16:creationId xmlns:a16="http://schemas.microsoft.com/office/drawing/2014/main" id="{2E184765-04C0-89DD-5DF8-C7091BF97A76}"/>
                </a:ext>
              </a:extLst>
            </p:cNvPr>
            <p:cNvSpPr txBox="1"/>
            <p:nvPr/>
          </p:nvSpPr>
          <p:spPr>
            <a:xfrm>
              <a:off x="487748" y="3525801"/>
              <a:ext cx="8168503" cy="672451"/>
            </a:xfrm>
            <a:prstGeom prst="rect">
              <a:avLst/>
            </a:prstGeom>
            <a:noFill/>
          </p:spPr>
          <p:txBody>
            <a:bodyPr wrap="square" rtlCol="0">
              <a:spAutoFit/>
            </a:bodyPr>
            <a:lstStyle/>
            <a:p>
              <a:pPr algn="ctr"/>
              <a:r>
                <a:rPr lang="ar-MA" sz="4800" b="1" dirty="0">
                  <a:solidFill>
                    <a:srgbClr val="0097B2"/>
                  </a:solidFill>
                  <a:latin typeface="Microsoft Uighur" panose="02000000000000000000" pitchFamily="2" charset="-78"/>
                  <a:cs typeface="Microsoft Uighur" panose="02000000000000000000" pitchFamily="2" charset="-78"/>
                </a:rPr>
                <a:t>كلمات بصرية </a:t>
              </a:r>
              <a:r>
                <a:rPr lang="ar-MA" sz="2800" b="1" dirty="0">
                  <a:solidFill>
                    <a:srgbClr val="0097B2"/>
                  </a:solidFill>
                  <a:latin typeface="Microsoft Uighur" panose="02000000000000000000" pitchFamily="2" charset="-78"/>
                  <a:cs typeface="Microsoft Uighur" panose="02000000000000000000" pitchFamily="2" charset="-78"/>
                </a:rPr>
                <a:t>(أنتَ – أنتِ – أسماء التلاميذ)</a:t>
              </a:r>
            </a:p>
          </p:txBody>
        </p:sp>
      </p:grpSp>
      <p:sp>
        <p:nvSpPr>
          <p:cNvPr id="2" name="ZoneTexte 1">
            <a:extLst>
              <a:ext uri="{FF2B5EF4-FFF2-40B4-BE49-F238E27FC236}">
                <a16:creationId xmlns:a16="http://schemas.microsoft.com/office/drawing/2014/main" id="{CFCCE786-650B-F6E2-9541-EA74EACA759F}"/>
              </a:ext>
            </a:extLst>
          </p:cNvPr>
          <p:cNvSpPr txBox="1"/>
          <p:nvPr/>
        </p:nvSpPr>
        <p:spPr>
          <a:xfrm>
            <a:off x="1334399" y="1037345"/>
            <a:ext cx="6366352" cy="1323439"/>
          </a:xfrm>
          <a:prstGeom prst="rect">
            <a:avLst/>
          </a:prstGeom>
          <a:noFill/>
        </p:spPr>
        <p:txBody>
          <a:bodyPr wrap="square" rtlCol="0">
            <a:spAutoFit/>
          </a:bodyPr>
          <a:lstStyle/>
          <a:p>
            <a:pPr algn="ctr" rtl="1"/>
            <a:r>
              <a:rPr lang="ar-MA" sz="8000" b="1" dirty="0">
                <a:solidFill>
                  <a:srgbClr val="215968"/>
                </a:solidFill>
                <a:latin typeface="Microsoft Uighur" panose="02000000000000000000" pitchFamily="2" charset="-78"/>
                <a:cs typeface="Microsoft Uighur" panose="02000000000000000000" pitchFamily="2" charset="-78"/>
              </a:rPr>
              <a:t>افتتاح الحصة</a:t>
            </a:r>
          </a:p>
        </p:txBody>
      </p:sp>
    </p:spTree>
    <p:extLst>
      <p:ext uri="{BB962C8B-B14F-4D97-AF65-F5344CB8AC3E}">
        <p14:creationId xmlns:p14="http://schemas.microsoft.com/office/powerpoint/2010/main" val="3308008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1C1FC0-99E7-167D-9FE4-06B2C3773C7F}"/>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BB117A4D-E066-AFF9-8E5A-2F2B2675DFE1}"/>
              </a:ext>
            </a:extLst>
          </p:cNvPr>
          <p:cNvSpPr/>
          <p:nvPr/>
        </p:nvSpPr>
        <p:spPr>
          <a:xfrm>
            <a:off x="0" y="-10633"/>
            <a:ext cx="9144000" cy="6881075"/>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BA50D7DF-3C83-325D-ACC0-D26861A1311D}"/>
              </a:ext>
            </a:extLst>
          </p:cNvPr>
          <p:cNvGrpSpPr/>
          <p:nvPr/>
        </p:nvGrpSpPr>
        <p:grpSpPr>
          <a:xfrm>
            <a:off x="312517" y="398834"/>
            <a:ext cx="8518967" cy="6130461"/>
            <a:chOff x="312517" y="308344"/>
            <a:chExt cx="8518967" cy="6230679"/>
          </a:xfrm>
        </p:grpSpPr>
        <p:sp>
          <p:nvSpPr>
            <p:cNvPr id="3" name="Rectangle : coins arrondis 2">
              <a:extLst>
                <a:ext uri="{FF2B5EF4-FFF2-40B4-BE49-F238E27FC236}">
                  <a16:creationId xmlns:a16="http://schemas.microsoft.com/office/drawing/2014/main" id="{832D45CD-CA00-6FB4-6C24-9D04ADBA0648}"/>
                </a:ext>
              </a:extLst>
            </p:cNvPr>
            <p:cNvSpPr/>
            <p:nvPr/>
          </p:nvSpPr>
          <p:spPr>
            <a:xfrm>
              <a:off x="312517" y="308344"/>
              <a:ext cx="8518967" cy="6230679"/>
            </a:xfrm>
            <a:prstGeom prst="roundRect">
              <a:avLst>
                <a:gd name="adj" fmla="val 1963"/>
              </a:avLst>
            </a:prstGeom>
            <a:solidFill>
              <a:schemeClr val="bg1"/>
            </a:solidFill>
            <a:ln w="19050">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A7E0A396-D33F-AA14-661D-D7F640BB28C7}"/>
                </a:ext>
              </a:extLst>
            </p:cNvPr>
            <p:cNvSpPr/>
            <p:nvPr/>
          </p:nvSpPr>
          <p:spPr>
            <a:xfrm>
              <a:off x="329910" y="330437"/>
              <a:ext cx="8496000" cy="804947"/>
            </a:xfrm>
            <a:prstGeom prst="roundRect">
              <a:avLst>
                <a:gd name="adj" fmla="val 6756"/>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4" name="Rectangle : coins arrondis 3">
            <a:extLst>
              <a:ext uri="{FF2B5EF4-FFF2-40B4-BE49-F238E27FC236}">
                <a16:creationId xmlns:a16="http://schemas.microsoft.com/office/drawing/2014/main" id="{0B6C2274-E51E-D2DA-2BC6-478B37183C2D}"/>
              </a:ext>
            </a:extLst>
          </p:cNvPr>
          <p:cNvSpPr/>
          <p:nvPr/>
        </p:nvSpPr>
        <p:spPr>
          <a:xfrm>
            <a:off x="422071" y="716437"/>
            <a:ext cx="925962" cy="925962"/>
          </a:xfrm>
          <a:prstGeom prst="roundRect">
            <a:avLst>
              <a:gd name="adj" fmla="val 10559"/>
            </a:avLst>
          </a:prstGeom>
          <a:solidFill>
            <a:schemeClr val="bg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7" name="Graphique 6">
            <a:extLst>
              <a:ext uri="{FF2B5EF4-FFF2-40B4-BE49-F238E27FC236}">
                <a16:creationId xmlns:a16="http://schemas.microsoft.com/office/drawing/2014/main" id="{6044DA12-628F-B821-4EF8-0A4F2392B62A}"/>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200716" y="639679"/>
            <a:ext cx="344372" cy="328748"/>
          </a:xfrm>
          <a:prstGeom prst="rect">
            <a:avLst/>
          </a:prstGeom>
        </p:spPr>
      </p:pic>
      <p:sp>
        <p:nvSpPr>
          <p:cNvPr id="8" name="ZoneTexte 7">
            <a:extLst>
              <a:ext uri="{FF2B5EF4-FFF2-40B4-BE49-F238E27FC236}">
                <a16:creationId xmlns:a16="http://schemas.microsoft.com/office/drawing/2014/main" id="{E1A632ED-62B7-CC8A-3E06-FA82BB6DB34B}"/>
              </a:ext>
            </a:extLst>
          </p:cNvPr>
          <p:cNvSpPr txBox="1"/>
          <p:nvPr/>
        </p:nvSpPr>
        <p:spPr>
          <a:xfrm>
            <a:off x="422071" y="582182"/>
            <a:ext cx="7778645" cy="400110"/>
          </a:xfrm>
          <a:prstGeom prst="rect">
            <a:avLst/>
          </a:prstGeom>
          <a:noFill/>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ضعوا اللوحة والكراسة في القمطر.</a:t>
            </a:r>
            <a:endParaRPr kumimoji="0" lang="ar-MA" sz="2000" b="0" i="1"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grpSp>
        <p:nvGrpSpPr>
          <p:cNvPr id="32" name="Groupe 31">
            <a:extLst>
              <a:ext uri="{FF2B5EF4-FFF2-40B4-BE49-F238E27FC236}">
                <a16:creationId xmlns:a16="http://schemas.microsoft.com/office/drawing/2014/main" id="{06AD5846-0107-36EB-EB5B-FDB51ADB6F85}"/>
              </a:ext>
            </a:extLst>
          </p:cNvPr>
          <p:cNvGrpSpPr/>
          <p:nvPr/>
        </p:nvGrpSpPr>
        <p:grpSpPr>
          <a:xfrm>
            <a:off x="498143" y="776756"/>
            <a:ext cx="792000" cy="792000"/>
            <a:chOff x="498143" y="776756"/>
            <a:chExt cx="792000" cy="792000"/>
          </a:xfrm>
          <a:noFill/>
        </p:grpSpPr>
        <p:sp>
          <p:nvSpPr>
            <p:cNvPr id="31" name="Rectangle : coins arrondis 30">
              <a:extLst>
                <a:ext uri="{FF2B5EF4-FFF2-40B4-BE49-F238E27FC236}">
                  <a16:creationId xmlns:a16="http://schemas.microsoft.com/office/drawing/2014/main" id="{9C268BEC-F709-C819-2986-07F4453D653E}"/>
                </a:ext>
              </a:extLst>
            </p:cNvPr>
            <p:cNvSpPr/>
            <p:nvPr/>
          </p:nvSpPr>
          <p:spPr>
            <a:xfrm>
              <a:off x="498143" y="776756"/>
              <a:ext cx="792000" cy="792000"/>
            </a:xfrm>
            <a:prstGeom prst="roundRect">
              <a:avLst>
                <a:gd name="adj" fmla="val 9774"/>
              </a:avLst>
            </a:prstGeom>
            <a:grpFill/>
            <a:ln>
              <a:noFill/>
            </a:ln>
            <a:effectLst>
              <a:outerShdw blurRad="50800" dist="38100" dir="2700000" algn="tl" rotWithShape="0">
                <a:prstClr val="black">
                  <a:alpha val="9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0" name="Image 29">
              <a:extLst>
                <a:ext uri="{FF2B5EF4-FFF2-40B4-BE49-F238E27FC236}">
                  <a16:creationId xmlns:a16="http://schemas.microsoft.com/office/drawing/2014/main" id="{ABEB80C3-55D8-A615-833B-B354B3A9680B}"/>
                </a:ext>
              </a:extLst>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98912" y="923017"/>
              <a:ext cx="615210" cy="535110"/>
            </a:xfrm>
            <a:prstGeom prst="rect">
              <a:avLst/>
            </a:prstGeom>
            <a:grpFill/>
          </p:spPr>
        </p:pic>
      </p:grpSp>
      <p:sp>
        <p:nvSpPr>
          <p:cNvPr id="33" name="Rectangle 32">
            <a:extLst>
              <a:ext uri="{FF2B5EF4-FFF2-40B4-BE49-F238E27FC236}">
                <a16:creationId xmlns:a16="http://schemas.microsoft.com/office/drawing/2014/main" id="{EC83E003-30F8-AC76-3985-C081DBDAC0A0}"/>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4F1AE527-FE21-559C-1463-A01349A939AE}"/>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8" name="Image 37" descr="Une image contenant texte, capture d’écran, ordinateur, Ordinateur tablette&#10;&#10;Description générée automatiquement">
            <a:extLst>
              <a:ext uri="{FF2B5EF4-FFF2-40B4-BE49-F238E27FC236}">
                <a16:creationId xmlns:a16="http://schemas.microsoft.com/office/drawing/2014/main" id="{1D0E833E-93FC-DCFA-21D2-09515902C2FF}"/>
              </a:ext>
            </a:extLst>
          </p:cNvPr>
          <p:cNvPicPr>
            <a:picLocks noChangeAspect="1"/>
          </p:cNvPicPr>
          <p:nvPr/>
        </p:nvPicPr>
        <p:blipFill>
          <a:blip r:embed="rId5">
            <a:extLst>
              <a:ext uri="{28A0092B-C50C-407E-A947-70E740481C1C}">
                <a14:useLocalDpi xmlns:a14="http://schemas.microsoft.com/office/drawing/2010/main" val="0"/>
              </a:ext>
            </a:extLst>
          </a:blip>
          <a:srcRect l="47444" t="27978" r="11393" b="26448"/>
          <a:stretch/>
        </p:blipFill>
        <p:spPr>
          <a:xfrm>
            <a:off x="4319612" y="1866275"/>
            <a:ext cx="3763863" cy="3125450"/>
          </a:xfrm>
          <a:prstGeom prst="rect">
            <a:avLst/>
          </a:prstGeom>
        </p:spPr>
      </p:pic>
      <p:pic>
        <p:nvPicPr>
          <p:cNvPr id="2" name="Image 1">
            <a:extLst>
              <a:ext uri="{FF2B5EF4-FFF2-40B4-BE49-F238E27FC236}">
                <a16:creationId xmlns:a16="http://schemas.microsoft.com/office/drawing/2014/main" id="{8C016CD4-6567-2F6C-EE70-D180D46D7D4B}"/>
              </a:ext>
            </a:extLst>
          </p:cNvPr>
          <p:cNvPicPr>
            <a:picLocks noChangeAspect="1"/>
          </p:cNvPicPr>
          <p:nvPr/>
        </p:nvPicPr>
        <p:blipFill>
          <a:blip r:embed="rId6"/>
          <a:stretch>
            <a:fillRect/>
          </a:stretch>
        </p:blipFill>
        <p:spPr>
          <a:xfrm>
            <a:off x="2121031" y="2288774"/>
            <a:ext cx="1885001" cy="238538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10" name="Groupe 9">
            <a:extLst>
              <a:ext uri="{FF2B5EF4-FFF2-40B4-BE49-F238E27FC236}">
                <a16:creationId xmlns:a16="http://schemas.microsoft.com/office/drawing/2014/main" id="{8C001840-23B4-5295-0403-B74BF670376F}"/>
              </a:ext>
            </a:extLst>
          </p:cNvPr>
          <p:cNvGrpSpPr/>
          <p:nvPr/>
        </p:nvGrpSpPr>
        <p:grpSpPr>
          <a:xfrm>
            <a:off x="312517" y="35103"/>
            <a:ext cx="8468888" cy="324000"/>
            <a:chOff x="312517" y="-3809"/>
            <a:chExt cx="8468888" cy="360000"/>
          </a:xfrm>
          <a:noFill/>
        </p:grpSpPr>
        <p:sp>
          <p:nvSpPr>
            <p:cNvPr id="11" name="Rectangle : coins arrondis 10">
              <a:extLst>
                <a:ext uri="{FF2B5EF4-FFF2-40B4-BE49-F238E27FC236}">
                  <a16:creationId xmlns:a16="http://schemas.microsoft.com/office/drawing/2014/main" id="{ED71A24F-1095-EE99-1AC3-17524D024E79}"/>
                </a:ext>
              </a:extLst>
            </p:cNvPr>
            <p:cNvSpPr/>
            <p:nvPr/>
          </p:nvSpPr>
          <p:spPr>
            <a:xfrm>
              <a:off x="312517"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5. اختــــــــــتام الحـــــصة</a:t>
              </a:r>
            </a:p>
          </p:txBody>
        </p:sp>
        <p:sp>
          <p:nvSpPr>
            <p:cNvPr id="12" name="Rectangle : coins arrondis 11">
              <a:extLst>
                <a:ext uri="{FF2B5EF4-FFF2-40B4-BE49-F238E27FC236}">
                  <a16:creationId xmlns:a16="http://schemas.microsoft.com/office/drawing/2014/main" id="{944A0E28-82B5-4D20-A51A-10774848AFE4}"/>
                </a:ext>
              </a:extLst>
            </p:cNvPr>
            <p:cNvSpPr/>
            <p:nvPr/>
          </p:nvSpPr>
          <p:spPr>
            <a:xfrm>
              <a:off x="2015739"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4. قراءة/كتابة</a:t>
              </a:r>
            </a:p>
          </p:txBody>
        </p:sp>
        <p:sp>
          <p:nvSpPr>
            <p:cNvPr id="13" name="Rectangle : coins arrondis 12">
              <a:extLst>
                <a:ext uri="{FF2B5EF4-FFF2-40B4-BE49-F238E27FC236}">
                  <a16:creationId xmlns:a16="http://schemas.microsoft.com/office/drawing/2014/main" id="{F86B76FD-3FC2-D575-2F6F-A73B8A4CCE55}"/>
                </a:ext>
              </a:extLst>
            </p:cNvPr>
            <p:cNvSpPr/>
            <p:nvPr/>
          </p:nvSpPr>
          <p:spPr>
            <a:xfrm>
              <a:off x="3718961"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3. استـــــــــــــــــماع وتحدث</a:t>
              </a:r>
            </a:p>
          </p:txBody>
        </p:sp>
        <p:sp>
          <p:nvSpPr>
            <p:cNvPr id="14" name="Rectangle : coins arrondis 13">
              <a:extLst>
                <a:ext uri="{FF2B5EF4-FFF2-40B4-BE49-F238E27FC236}">
                  <a16:creationId xmlns:a16="http://schemas.microsoft.com/office/drawing/2014/main" id="{DAE60D30-BE71-DB82-B697-1917CADCD2D6}"/>
                </a:ext>
              </a:extLst>
            </p:cNvPr>
            <p:cNvSpPr/>
            <p:nvPr/>
          </p:nvSpPr>
          <p:spPr>
            <a:xfrm>
              <a:off x="5422183"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معــــــــــــــــــــــــــــــــــــــجم</a:t>
              </a:r>
            </a:p>
          </p:txBody>
        </p:sp>
        <p:sp>
          <p:nvSpPr>
            <p:cNvPr id="15" name="Rectangle : coins arrondis 14">
              <a:extLst>
                <a:ext uri="{FF2B5EF4-FFF2-40B4-BE49-F238E27FC236}">
                  <a16:creationId xmlns:a16="http://schemas.microsoft.com/office/drawing/2014/main" id="{804E634E-58F1-32B7-ABE7-09E7F015A861}"/>
                </a:ext>
              </a:extLst>
            </p:cNvPr>
            <p:cNvSpPr/>
            <p:nvPr/>
          </p:nvSpPr>
          <p:spPr>
            <a:xfrm>
              <a:off x="7125405"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106585"/>
                  </a:solidFill>
                  <a:latin typeface="Microsoft Uighur" panose="02000000000000000000" pitchFamily="2" charset="-78"/>
                  <a:cs typeface="Microsoft Uighur" panose="02000000000000000000" pitchFamily="2" charset="-78"/>
                </a:rPr>
                <a:t>1. افتتــــــــاح  الحــــصة</a:t>
              </a:r>
            </a:p>
          </p:txBody>
        </p:sp>
      </p:grpSp>
    </p:spTree>
    <p:extLst>
      <p:ext uri="{BB962C8B-B14F-4D97-AF65-F5344CB8AC3E}">
        <p14:creationId xmlns:p14="http://schemas.microsoft.com/office/powerpoint/2010/main" val="3020235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6C114A09-735C-5330-E1EE-654B2B6C2CC7}"/>
              </a:ext>
            </a:extLst>
          </p:cNvPr>
          <p:cNvSpPr/>
          <p:nvPr/>
        </p:nvSpPr>
        <p:spPr>
          <a:xfrm>
            <a:off x="0" y="-10633"/>
            <a:ext cx="9144000" cy="6881075"/>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A61DDA2E-6158-FE88-4CC8-06BBFAF1A221}"/>
              </a:ext>
            </a:extLst>
          </p:cNvPr>
          <p:cNvGrpSpPr/>
          <p:nvPr/>
        </p:nvGrpSpPr>
        <p:grpSpPr>
          <a:xfrm>
            <a:off x="312517" y="398834"/>
            <a:ext cx="8518967" cy="6130461"/>
            <a:chOff x="312517" y="308344"/>
            <a:chExt cx="8518967" cy="6230679"/>
          </a:xfrm>
        </p:grpSpPr>
        <p:sp>
          <p:nvSpPr>
            <p:cNvPr id="3" name="Rectangle : coins arrondis 2">
              <a:extLst>
                <a:ext uri="{FF2B5EF4-FFF2-40B4-BE49-F238E27FC236}">
                  <a16:creationId xmlns:a16="http://schemas.microsoft.com/office/drawing/2014/main" id="{67B97209-7FEA-F31C-1526-D55A08CDADBC}"/>
                </a:ext>
              </a:extLst>
            </p:cNvPr>
            <p:cNvSpPr/>
            <p:nvPr/>
          </p:nvSpPr>
          <p:spPr>
            <a:xfrm>
              <a:off x="312517" y="308344"/>
              <a:ext cx="8518967" cy="6230679"/>
            </a:xfrm>
            <a:prstGeom prst="roundRect">
              <a:avLst>
                <a:gd name="adj" fmla="val 1963"/>
              </a:avLst>
            </a:prstGeom>
            <a:solidFill>
              <a:schemeClr val="bg1"/>
            </a:solidFill>
            <a:ln w="19050">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F55CC31F-16C9-A508-E294-AF12D7E2B5A4}"/>
                </a:ext>
              </a:extLst>
            </p:cNvPr>
            <p:cNvSpPr/>
            <p:nvPr/>
          </p:nvSpPr>
          <p:spPr>
            <a:xfrm>
              <a:off x="329910" y="330438"/>
              <a:ext cx="8496000" cy="797442"/>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pic>
        <p:nvPicPr>
          <p:cNvPr id="7" name="Graphique 6">
            <a:extLst>
              <a:ext uri="{FF2B5EF4-FFF2-40B4-BE49-F238E27FC236}">
                <a16:creationId xmlns:a16="http://schemas.microsoft.com/office/drawing/2014/main" id="{4ACAF2A7-86C1-09CD-0A9B-A929512AD28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200716" y="639679"/>
            <a:ext cx="344372" cy="328748"/>
          </a:xfrm>
          <a:prstGeom prst="rect">
            <a:avLst/>
          </a:prstGeom>
        </p:spPr>
      </p:pic>
      <p:sp>
        <p:nvSpPr>
          <p:cNvPr id="8" name="ZoneTexte 7">
            <a:extLst>
              <a:ext uri="{FF2B5EF4-FFF2-40B4-BE49-F238E27FC236}">
                <a16:creationId xmlns:a16="http://schemas.microsoft.com/office/drawing/2014/main" id="{7F3CE2AE-214C-1DF6-4950-E3413471F942}"/>
              </a:ext>
            </a:extLst>
          </p:cNvPr>
          <p:cNvSpPr txBox="1"/>
          <p:nvPr/>
        </p:nvSpPr>
        <p:spPr>
          <a:xfrm>
            <a:off x="422071" y="471342"/>
            <a:ext cx="7778645" cy="400110"/>
          </a:xfrm>
          <a:prstGeom prst="rect">
            <a:avLst/>
          </a:prstGeom>
          <a:noFill/>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مرحبا بكم ، سننطلق في حصة اللغة العربية.</a:t>
            </a:r>
          </a:p>
        </p:txBody>
      </p:sp>
      <p:sp>
        <p:nvSpPr>
          <p:cNvPr id="33" name="Rectangle 32">
            <a:extLst>
              <a:ext uri="{FF2B5EF4-FFF2-40B4-BE49-F238E27FC236}">
                <a16:creationId xmlns:a16="http://schemas.microsoft.com/office/drawing/2014/main" id="{A0AA1F6B-6FA8-D786-AE56-67295470D136}"/>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903C05D6-14A2-6FD8-01ED-9C29BB69B23F}"/>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9" name="Groupe 18">
            <a:extLst>
              <a:ext uri="{FF2B5EF4-FFF2-40B4-BE49-F238E27FC236}">
                <a16:creationId xmlns:a16="http://schemas.microsoft.com/office/drawing/2014/main" id="{A8D5B103-EC3B-0D03-3DCA-B9B5D1C8D9DD}"/>
              </a:ext>
            </a:extLst>
          </p:cNvPr>
          <p:cNvGrpSpPr/>
          <p:nvPr/>
        </p:nvGrpSpPr>
        <p:grpSpPr>
          <a:xfrm>
            <a:off x="312517" y="35103"/>
            <a:ext cx="8468888" cy="324000"/>
            <a:chOff x="312517" y="-3809"/>
            <a:chExt cx="8468888" cy="360000"/>
          </a:xfrm>
          <a:noFill/>
        </p:grpSpPr>
        <p:sp>
          <p:nvSpPr>
            <p:cNvPr id="20" name="Rectangle : coins arrondis 19">
              <a:extLst>
                <a:ext uri="{FF2B5EF4-FFF2-40B4-BE49-F238E27FC236}">
                  <a16:creationId xmlns:a16="http://schemas.microsoft.com/office/drawing/2014/main" id="{FACAFEF3-4111-A4BB-23F9-339B6CED1B0B}"/>
                </a:ext>
              </a:extLst>
            </p:cNvPr>
            <p:cNvSpPr/>
            <p:nvPr/>
          </p:nvSpPr>
          <p:spPr>
            <a:xfrm>
              <a:off x="312517"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5. اختــــــــــتام الحـــــصة</a:t>
              </a:r>
            </a:p>
          </p:txBody>
        </p:sp>
        <p:sp>
          <p:nvSpPr>
            <p:cNvPr id="21" name="Rectangle : coins arrondis 20">
              <a:extLst>
                <a:ext uri="{FF2B5EF4-FFF2-40B4-BE49-F238E27FC236}">
                  <a16:creationId xmlns:a16="http://schemas.microsoft.com/office/drawing/2014/main" id="{76E89CD2-3B66-3713-88B1-1DFB900809A8}"/>
                </a:ext>
              </a:extLst>
            </p:cNvPr>
            <p:cNvSpPr/>
            <p:nvPr/>
          </p:nvSpPr>
          <p:spPr>
            <a:xfrm>
              <a:off x="2015739"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4. قراءة/كتابة</a:t>
              </a:r>
            </a:p>
          </p:txBody>
        </p:sp>
        <p:sp>
          <p:nvSpPr>
            <p:cNvPr id="22" name="Rectangle : coins arrondis 21">
              <a:extLst>
                <a:ext uri="{FF2B5EF4-FFF2-40B4-BE49-F238E27FC236}">
                  <a16:creationId xmlns:a16="http://schemas.microsoft.com/office/drawing/2014/main" id="{62BA0D1D-A60C-94F8-B614-1E3FF60AE5BE}"/>
                </a:ext>
              </a:extLst>
            </p:cNvPr>
            <p:cNvSpPr/>
            <p:nvPr/>
          </p:nvSpPr>
          <p:spPr>
            <a:xfrm>
              <a:off x="3718961"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3. استـــــــــــــــــماع وتحدث</a:t>
              </a:r>
            </a:p>
          </p:txBody>
        </p:sp>
        <p:sp>
          <p:nvSpPr>
            <p:cNvPr id="23" name="Rectangle : coins arrondis 22">
              <a:extLst>
                <a:ext uri="{FF2B5EF4-FFF2-40B4-BE49-F238E27FC236}">
                  <a16:creationId xmlns:a16="http://schemas.microsoft.com/office/drawing/2014/main" id="{AAEE6869-360B-AB6B-8F08-7C535046AA56}"/>
                </a:ext>
              </a:extLst>
            </p:cNvPr>
            <p:cNvSpPr/>
            <p:nvPr/>
          </p:nvSpPr>
          <p:spPr>
            <a:xfrm>
              <a:off x="5422183"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معــــــــــــــــــــــــــــــــــــــجم</a:t>
              </a:r>
            </a:p>
          </p:txBody>
        </p:sp>
        <p:sp>
          <p:nvSpPr>
            <p:cNvPr id="24" name="Rectangle : coins arrondis 23">
              <a:extLst>
                <a:ext uri="{FF2B5EF4-FFF2-40B4-BE49-F238E27FC236}">
                  <a16:creationId xmlns:a16="http://schemas.microsoft.com/office/drawing/2014/main" id="{494DA1ED-EEB8-F210-E3D0-48ADD83B045C}"/>
                </a:ext>
              </a:extLst>
            </p:cNvPr>
            <p:cNvSpPr/>
            <p:nvPr/>
          </p:nvSpPr>
          <p:spPr>
            <a:xfrm>
              <a:off x="7125405"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106585"/>
                  </a:solidFill>
                  <a:latin typeface="Microsoft Uighur" panose="02000000000000000000" pitchFamily="2" charset="-78"/>
                  <a:cs typeface="Microsoft Uighur" panose="02000000000000000000" pitchFamily="2" charset="-78"/>
                </a:rPr>
                <a:t>1. افتتــــــــاح  الحــــصة</a:t>
              </a:r>
            </a:p>
          </p:txBody>
        </p:sp>
      </p:grpSp>
      <p:pic>
        <p:nvPicPr>
          <p:cNvPr id="10" name="Image 9">
            <a:extLst>
              <a:ext uri="{FF2B5EF4-FFF2-40B4-BE49-F238E27FC236}">
                <a16:creationId xmlns:a16="http://schemas.microsoft.com/office/drawing/2014/main" id="{91D72E89-B29E-034D-E768-38C85A3F962B}"/>
              </a:ext>
            </a:extLst>
          </p:cNvPr>
          <p:cNvPicPr>
            <a:picLocks noChangeAspect="1"/>
          </p:cNvPicPr>
          <p:nvPr/>
        </p:nvPicPr>
        <p:blipFill>
          <a:blip r:embed="rId4"/>
          <a:stretch>
            <a:fillRect/>
          </a:stretch>
        </p:blipFill>
        <p:spPr>
          <a:xfrm>
            <a:off x="850745" y="3109343"/>
            <a:ext cx="7392432" cy="3419952"/>
          </a:xfrm>
          <a:prstGeom prst="rect">
            <a:avLst/>
          </a:prstGeom>
        </p:spPr>
      </p:pic>
      <p:grpSp>
        <p:nvGrpSpPr>
          <p:cNvPr id="11" name="Groupe 10">
            <a:extLst>
              <a:ext uri="{FF2B5EF4-FFF2-40B4-BE49-F238E27FC236}">
                <a16:creationId xmlns:a16="http://schemas.microsoft.com/office/drawing/2014/main" id="{D436037D-4B60-CE09-DD72-BF4B08F74F2F}"/>
              </a:ext>
            </a:extLst>
          </p:cNvPr>
          <p:cNvGrpSpPr/>
          <p:nvPr/>
        </p:nvGrpSpPr>
        <p:grpSpPr>
          <a:xfrm>
            <a:off x="422071" y="716437"/>
            <a:ext cx="925962" cy="925962"/>
            <a:chOff x="422071" y="716437"/>
            <a:chExt cx="925962" cy="925962"/>
          </a:xfrm>
        </p:grpSpPr>
        <p:sp>
          <p:nvSpPr>
            <p:cNvPr id="12" name="Rectangle : coins arrondis 11">
              <a:extLst>
                <a:ext uri="{FF2B5EF4-FFF2-40B4-BE49-F238E27FC236}">
                  <a16:creationId xmlns:a16="http://schemas.microsoft.com/office/drawing/2014/main" id="{054EA3B7-079B-0993-E429-BCBD29D529C0}"/>
                </a:ext>
              </a:extLst>
            </p:cNvPr>
            <p:cNvSpPr/>
            <p:nvPr/>
          </p:nvSpPr>
          <p:spPr>
            <a:xfrm>
              <a:off x="422071" y="716437"/>
              <a:ext cx="925962" cy="925962"/>
            </a:xfrm>
            <a:prstGeom prst="roundRect">
              <a:avLst>
                <a:gd name="adj" fmla="val 10559"/>
              </a:avLst>
            </a:prstGeom>
            <a:solidFill>
              <a:schemeClr val="bg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3" name="Image 12">
              <a:extLst>
                <a:ext uri="{FF2B5EF4-FFF2-40B4-BE49-F238E27FC236}">
                  <a16:creationId xmlns:a16="http://schemas.microsoft.com/office/drawing/2014/main" id="{EEF57252-86F6-14F7-ADD9-EB1C4D27A6B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5931" y="812880"/>
              <a:ext cx="838242" cy="820480"/>
            </a:xfrm>
            <a:prstGeom prst="roundRect">
              <a:avLst>
                <a:gd name="adj" fmla="val 16667"/>
              </a:avLst>
            </a:prstGeom>
            <a:noFill/>
            <a:ln>
              <a:noFill/>
            </a:ln>
            <a:effectLst/>
            <a:scene3d>
              <a:camera prst="orthographicFront"/>
              <a:lightRig rig="contrasting" dir="t">
                <a:rot lat="0" lon="0" rev="4200000"/>
              </a:lightRig>
            </a:scene3d>
            <a:sp3d prstMaterial="plastic">
              <a:bevelT w="381000" h="114300" prst="relaxedInset"/>
              <a:contourClr>
                <a:srgbClr val="969696"/>
              </a:contourClr>
            </a:sp3d>
          </p:spPr>
        </p:pic>
      </p:grpSp>
    </p:spTree>
    <p:extLst>
      <p:ext uri="{BB962C8B-B14F-4D97-AF65-F5344CB8AC3E}">
        <p14:creationId xmlns:p14="http://schemas.microsoft.com/office/powerpoint/2010/main" val="9557566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5ADF83-6C71-3360-18C1-F73926EE4B6A}"/>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D6334126-9A40-8238-E1A8-BF9D2D5C4B84}"/>
              </a:ext>
            </a:extLst>
          </p:cNvPr>
          <p:cNvSpPr/>
          <p:nvPr/>
        </p:nvSpPr>
        <p:spPr>
          <a:xfrm>
            <a:off x="0" y="-10633"/>
            <a:ext cx="9144000" cy="6881075"/>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310270F9-1FE9-6EE4-F846-BC597741637C}"/>
              </a:ext>
            </a:extLst>
          </p:cNvPr>
          <p:cNvGrpSpPr/>
          <p:nvPr/>
        </p:nvGrpSpPr>
        <p:grpSpPr>
          <a:xfrm>
            <a:off x="312517" y="398834"/>
            <a:ext cx="8518967" cy="6130461"/>
            <a:chOff x="312517" y="308344"/>
            <a:chExt cx="8518967" cy="6230679"/>
          </a:xfrm>
        </p:grpSpPr>
        <p:sp>
          <p:nvSpPr>
            <p:cNvPr id="3" name="Rectangle : coins arrondis 2">
              <a:extLst>
                <a:ext uri="{FF2B5EF4-FFF2-40B4-BE49-F238E27FC236}">
                  <a16:creationId xmlns:a16="http://schemas.microsoft.com/office/drawing/2014/main" id="{30D1C475-E0BC-1B07-9988-952C10C2E2B7}"/>
                </a:ext>
              </a:extLst>
            </p:cNvPr>
            <p:cNvSpPr/>
            <p:nvPr/>
          </p:nvSpPr>
          <p:spPr>
            <a:xfrm>
              <a:off x="312517" y="308344"/>
              <a:ext cx="8518967" cy="6230679"/>
            </a:xfrm>
            <a:prstGeom prst="roundRect">
              <a:avLst>
                <a:gd name="adj" fmla="val 1963"/>
              </a:avLst>
            </a:prstGeom>
            <a:solidFill>
              <a:schemeClr val="bg1"/>
            </a:solidFill>
            <a:ln w="19050">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47C215A5-3CA0-2D58-F730-C2B56A7B5188}"/>
                </a:ext>
              </a:extLst>
            </p:cNvPr>
            <p:cNvSpPr/>
            <p:nvPr/>
          </p:nvSpPr>
          <p:spPr>
            <a:xfrm>
              <a:off x="329910" y="330438"/>
              <a:ext cx="8496000" cy="804947"/>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pic>
        <p:nvPicPr>
          <p:cNvPr id="7" name="Graphique 6">
            <a:extLst>
              <a:ext uri="{FF2B5EF4-FFF2-40B4-BE49-F238E27FC236}">
                <a16:creationId xmlns:a16="http://schemas.microsoft.com/office/drawing/2014/main" id="{B1C2D210-639F-0361-62EE-36A37609472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200716" y="517129"/>
            <a:ext cx="344372" cy="328748"/>
          </a:xfrm>
          <a:prstGeom prst="rect">
            <a:avLst/>
          </a:prstGeom>
        </p:spPr>
      </p:pic>
      <p:sp>
        <p:nvSpPr>
          <p:cNvPr id="8" name="ZoneTexte 7">
            <a:extLst>
              <a:ext uri="{FF2B5EF4-FFF2-40B4-BE49-F238E27FC236}">
                <a16:creationId xmlns:a16="http://schemas.microsoft.com/office/drawing/2014/main" id="{0731C4AD-3F72-D456-C084-6ED0577B8CBA}"/>
              </a:ext>
            </a:extLst>
          </p:cNvPr>
          <p:cNvSpPr txBox="1"/>
          <p:nvPr/>
        </p:nvSpPr>
        <p:spPr>
          <a:xfrm>
            <a:off x="422071" y="466690"/>
            <a:ext cx="7778645" cy="1015663"/>
          </a:xfrm>
          <a:prstGeom prst="rect">
            <a:avLst/>
          </a:prstGeom>
          <a:noFill/>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من يقرأ؟</a:t>
            </a:r>
          </a:p>
          <a:p>
            <a:pPr marL="0" marR="0" lvl="0" indent="0" algn="r" defTabSz="457200" rtl="1" eaLnBrk="1" fontAlgn="auto" latinLnBrk="0" hangingPunct="1">
              <a:lnSpc>
                <a:spcPct val="100000"/>
              </a:lnSpc>
              <a:spcBef>
                <a:spcPts val="0"/>
              </a:spcBef>
              <a:spcAft>
                <a:spcPts val="0"/>
              </a:spcAft>
              <a:buClrTx/>
              <a:buSzTx/>
              <a:buFontTx/>
              <a:buNone/>
              <a:tabLst/>
              <a:defRPr/>
            </a:pPr>
            <a:endParaRPr kumimoji="0" lang="ar-MA" sz="2000" b="1" i="0"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a:p>
            <a:pPr marL="0" marR="0" lvl="0" indent="0" algn="r" defTabSz="457200" rtl="1" eaLnBrk="1" fontAlgn="auto" latinLnBrk="0" hangingPunct="1">
              <a:lnSpc>
                <a:spcPct val="100000"/>
              </a:lnSpc>
              <a:spcBef>
                <a:spcPts val="0"/>
              </a:spcBef>
              <a:spcAft>
                <a:spcPts val="0"/>
              </a:spcAft>
              <a:buClrTx/>
              <a:buSzTx/>
              <a:buFontTx/>
              <a:buNone/>
              <a:tabLst/>
              <a:defRPr/>
            </a:pPr>
            <a:endParaRPr kumimoji="0" lang="ar-MA" sz="2000" b="1" i="0"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33" name="Rectangle 32">
            <a:extLst>
              <a:ext uri="{FF2B5EF4-FFF2-40B4-BE49-F238E27FC236}">
                <a16:creationId xmlns:a16="http://schemas.microsoft.com/office/drawing/2014/main" id="{5944F893-7D88-077C-F172-24B13D778045}"/>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5FDD9A24-A8AF-34E3-9AE7-B8C1DFB0A3C1}"/>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 coins arrondis 9">
            <a:extLst>
              <a:ext uri="{FF2B5EF4-FFF2-40B4-BE49-F238E27FC236}">
                <a16:creationId xmlns:a16="http://schemas.microsoft.com/office/drawing/2014/main" id="{E13E5280-8CAF-11F6-8E65-F7C513B30F39}"/>
              </a:ext>
            </a:extLst>
          </p:cNvPr>
          <p:cNvSpPr/>
          <p:nvPr/>
        </p:nvSpPr>
        <p:spPr>
          <a:xfrm>
            <a:off x="3439817" y="2373709"/>
            <a:ext cx="2383972" cy="1530219"/>
          </a:xfrm>
          <a:prstGeom prst="roundRect">
            <a:avLst/>
          </a:prstGeom>
          <a:solidFill>
            <a:schemeClr val="bg1">
              <a:lumMod val="95000"/>
            </a:schemeClr>
          </a:solidFill>
          <a:ln w="38100" cap="rnd">
            <a:solidFill>
              <a:srgbClr val="0097B2"/>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8000" b="1" dirty="0">
                <a:solidFill>
                  <a:schemeClr val="accent5">
                    <a:lumMod val="50000"/>
                  </a:schemeClr>
                </a:solidFill>
                <a:latin typeface="Microsoft Uighur" panose="02000000000000000000" pitchFamily="2" charset="-78"/>
                <a:cs typeface="Microsoft Uighur" panose="02000000000000000000" pitchFamily="2" charset="-78"/>
              </a:rPr>
              <a:t>أَنْتِ</a:t>
            </a:r>
            <a:endParaRPr lang="fr-MA" sz="8000" b="1" dirty="0">
              <a:solidFill>
                <a:schemeClr val="accent5">
                  <a:lumMod val="50000"/>
                </a:schemeClr>
              </a:solidFill>
              <a:latin typeface="Microsoft Uighur" panose="02000000000000000000" pitchFamily="2" charset="-78"/>
              <a:cs typeface="Microsoft Uighur" panose="02000000000000000000" pitchFamily="2" charset="-78"/>
            </a:endParaRPr>
          </a:p>
        </p:txBody>
      </p:sp>
      <p:sp>
        <p:nvSpPr>
          <p:cNvPr id="11" name="Rectangle : coins arrondis 10">
            <a:extLst>
              <a:ext uri="{FF2B5EF4-FFF2-40B4-BE49-F238E27FC236}">
                <a16:creationId xmlns:a16="http://schemas.microsoft.com/office/drawing/2014/main" id="{9D23A68A-AAE6-3718-A40B-4B708C2DC134}"/>
              </a:ext>
            </a:extLst>
          </p:cNvPr>
          <p:cNvSpPr/>
          <p:nvPr/>
        </p:nvSpPr>
        <p:spPr>
          <a:xfrm>
            <a:off x="6132762" y="2373710"/>
            <a:ext cx="2383972" cy="1530219"/>
          </a:xfrm>
          <a:prstGeom prst="roundRect">
            <a:avLst/>
          </a:prstGeom>
          <a:solidFill>
            <a:schemeClr val="bg1">
              <a:lumMod val="95000"/>
            </a:schemeClr>
          </a:solidFill>
          <a:ln w="38100" cap="rnd">
            <a:solidFill>
              <a:srgbClr val="0097B2"/>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8000" b="1" dirty="0">
                <a:solidFill>
                  <a:schemeClr val="accent5">
                    <a:lumMod val="50000"/>
                  </a:schemeClr>
                </a:solidFill>
                <a:latin typeface="Microsoft Uighur" panose="02000000000000000000" pitchFamily="2" charset="-78"/>
                <a:cs typeface="Microsoft Uighur" panose="02000000000000000000" pitchFamily="2" charset="-78"/>
              </a:rPr>
              <a:t>أَنْتَ</a:t>
            </a:r>
            <a:endParaRPr lang="fr-MA" sz="8000" b="1" dirty="0">
              <a:solidFill>
                <a:schemeClr val="accent5">
                  <a:lumMod val="50000"/>
                </a:schemeClr>
              </a:solidFill>
              <a:latin typeface="Microsoft Uighur" panose="02000000000000000000" pitchFamily="2" charset="-78"/>
              <a:cs typeface="Microsoft Uighur" panose="02000000000000000000" pitchFamily="2" charset="-78"/>
            </a:endParaRPr>
          </a:p>
        </p:txBody>
      </p:sp>
      <p:sp>
        <p:nvSpPr>
          <p:cNvPr id="12" name="Rectangle : coins arrondis 11">
            <a:extLst>
              <a:ext uri="{FF2B5EF4-FFF2-40B4-BE49-F238E27FC236}">
                <a16:creationId xmlns:a16="http://schemas.microsoft.com/office/drawing/2014/main" id="{A3887CE6-3F49-AB20-D714-70B4A9A8EE9B}"/>
              </a:ext>
            </a:extLst>
          </p:cNvPr>
          <p:cNvSpPr/>
          <p:nvPr/>
        </p:nvSpPr>
        <p:spPr>
          <a:xfrm>
            <a:off x="718518" y="2384342"/>
            <a:ext cx="2383972" cy="1530219"/>
          </a:xfrm>
          <a:prstGeom prst="roundRect">
            <a:avLst/>
          </a:prstGeom>
          <a:solidFill>
            <a:schemeClr val="bg1">
              <a:lumMod val="95000"/>
            </a:schemeClr>
          </a:solidFill>
          <a:ln w="38100" cap="rnd">
            <a:solidFill>
              <a:srgbClr val="0097B2"/>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8000" b="1" dirty="0">
                <a:solidFill>
                  <a:schemeClr val="accent5">
                    <a:lumMod val="50000"/>
                  </a:schemeClr>
                </a:solidFill>
                <a:latin typeface="Microsoft Uighur" panose="02000000000000000000" pitchFamily="2" charset="-78"/>
                <a:cs typeface="Microsoft Uighur" panose="02000000000000000000" pitchFamily="2" charset="-78"/>
              </a:rPr>
              <a:t>...</a:t>
            </a:r>
            <a:endParaRPr lang="fr-MA" sz="8000" b="1" dirty="0">
              <a:solidFill>
                <a:schemeClr val="accent5">
                  <a:lumMod val="50000"/>
                </a:schemeClr>
              </a:solidFill>
              <a:latin typeface="Microsoft Uighur" panose="02000000000000000000" pitchFamily="2" charset="-78"/>
              <a:cs typeface="Microsoft Uighur" panose="02000000000000000000" pitchFamily="2" charset="-78"/>
            </a:endParaRPr>
          </a:p>
        </p:txBody>
      </p:sp>
      <p:sp>
        <p:nvSpPr>
          <p:cNvPr id="13" name="Rectangle : coins arrondis 12">
            <a:extLst>
              <a:ext uri="{FF2B5EF4-FFF2-40B4-BE49-F238E27FC236}">
                <a16:creationId xmlns:a16="http://schemas.microsoft.com/office/drawing/2014/main" id="{09872332-7192-5968-C63F-EDF9819771F3}"/>
              </a:ext>
            </a:extLst>
          </p:cNvPr>
          <p:cNvSpPr/>
          <p:nvPr/>
        </p:nvSpPr>
        <p:spPr>
          <a:xfrm>
            <a:off x="718518" y="4313396"/>
            <a:ext cx="2383972" cy="1530219"/>
          </a:xfrm>
          <a:prstGeom prst="roundRect">
            <a:avLst/>
          </a:prstGeom>
          <a:solidFill>
            <a:schemeClr val="bg1">
              <a:lumMod val="95000"/>
            </a:schemeClr>
          </a:solidFill>
          <a:ln w="38100" cap="rnd">
            <a:solidFill>
              <a:srgbClr val="0097B2"/>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8000" b="1">
                <a:solidFill>
                  <a:schemeClr val="accent5">
                    <a:lumMod val="50000"/>
                  </a:schemeClr>
                </a:solidFill>
                <a:latin typeface="Microsoft Uighur" panose="02000000000000000000" pitchFamily="2" charset="-78"/>
                <a:cs typeface="Microsoft Uighur" panose="02000000000000000000" pitchFamily="2" charset="-78"/>
              </a:rPr>
              <a:t>...</a:t>
            </a:r>
            <a:endParaRPr lang="fr-MA" sz="8000" b="1" dirty="0">
              <a:solidFill>
                <a:schemeClr val="accent5">
                  <a:lumMod val="50000"/>
                </a:schemeClr>
              </a:solidFill>
              <a:latin typeface="Microsoft Uighur" panose="02000000000000000000" pitchFamily="2" charset="-78"/>
              <a:cs typeface="Microsoft Uighur" panose="02000000000000000000" pitchFamily="2" charset="-78"/>
            </a:endParaRPr>
          </a:p>
        </p:txBody>
      </p:sp>
      <p:sp>
        <p:nvSpPr>
          <p:cNvPr id="2" name="Rectangle : coins arrondis 1">
            <a:extLst>
              <a:ext uri="{FF2B5EF4-FFF2-40B4-BE49-F238E27FC236}">
                <a16:creationId xmlns:a16="http://schemas.microsoft.com/office/drawing/2014/main" id="{FE8FD1D5-E5AE-EED6-BD9B-69B423C1B1E7}"/>
              </a:ext>
            </a:extLst>
          </p:cNvPr>
          <p:cNvSpPr/>
          <p:nvPr/>
        </p:nvSpPr>
        <p:spPr>
          <a:xfrm>
            <a:off x="3439817" y="4302762"/>
            <a:ext cx="2383972" cy="1530219"/>
          </a:xfrm>
          <a:prstGeom prst="roundRect">
            <a:avLst/>
          </a:prstGeom>
          <a:solidFill>
            <a:schemeClr val="bg1">
              <a:lumMod val="95000"/>
            </a:schemeClr>
          </a:solidFill>
          <a:ln w="38100" cap="rnd">
            <a:solidFill>
              <a:srgbClr val="0097B2"/>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8000" b="1" dirty="0">
                <a:solidFill>
                  <a:schemeClr val="accent5">
                    <a:lumMod val="50000"/>
                  </a:schemeClr>
                </a:solidFill>
                <a:latin typeface="Microsoft Uighur" panose="02000000000000000000" pitchFamily="2" charset="-78"/>
                <a:cs typeface="Microsoft Uighur" panose="02000000000000000000" pitchFamily="2" charset="-78"/>
              </a:rPr>
              <a:t>...</a:t>
            </a:r>
            <a:endParaRPr lang="fr-MA" sz="8000" b="1" dirty="0">
              <a:solidFill>
                <a:schemeClr val="accent5">
                  <a:lumMod val="50000"/>
                </a:schemeClr>
              </a:solidFill>
              <a:latin typeface="Microsoft Uighur" panose="02000000000000000000" pitchFamily="2" charset="-78"/>
              <a:cs typeface="Microsoft Uighur" panose="02000000000000000000" pitchFamily="2" charset="-78"/>
            </a:endParaRPr>
          </a:p>
        </p:txBody>
      </p:sp>
      <p:sp>
        <p:nvSpPr>
          <p:cNvPr id="4" name="Rectangle : coins arrondis 3">
            <a:extLst>
              <a:ext uri="{FF2B5EF4-FFF2-40B4-BE49-F238E27FC236}">
                <a16:creationId xmlns:a16="http://schemas.microsoft.com/office/drawing/2014/main" id="{1F381FDA-D0F6-352B-802D-F3EE04F1C13C}"/>
              </a:ext>
            </a:extLst>
          </p:cNvPr>
          <p:cNvSpPr/>
          <p:nvPr/>
        </p:nvSpPr>
        <p:spPr>
          <a:xfrm>
            <a:off x="6161116" y="4302763"/>
            <a:ext cx="2383972" cy="1530219"/>
          </a:xfrm>
          <a:prstGeom prst="roundRect">
            <a:avLst/>
          </a:prstGeom>
          <a:solidFill>
            <a:schemeClr val="bg1">
              <a:lumMod val="95000"/>
            </a:schemeClr>
          </a:solidFill>
          <a:ln w="38100" cap="rnd">
            <a:solidFill>
              <a:srgbClr val="0097B2"/>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8000" b="1" dirty="0">
                <a:solidFill>
                  <a:schemeClr val="accent5">
                    <a:lumMod val="50000"/>
                  </a:schemeClr>
                </a:solidFill>
                <a:latin typeface="Microsoft Uighur" panose="02000000000000000000" pitchFamily="2" charset="-78"/>
                <a:cs typeface="Microsoft Uighur" panose="02000000000000000000" pitchFamily="2" charset="-78"/>
              </a:rPr>
              <a:t>...</a:t>
            </a:r>
            <a:endParaRPr lang="fr-MA" sz="8000" b="1" dirty="0">
              <a:solidFill>
                <a:schemeClr val="accent5">
                  <a:lumMod val="50000"/>
                </a:schemeClr>
              </a:solidFill>
              <a:latin typeface="Microsoft Uighur" panose="02000000000000000000" pitchFamily="2" charset="-78"/>
              <a:cs typeface="Microsoft Uighur" panose="02000000000000000000" pitchFamily="2" charset="-78"/>
            </a:endParaRPr>
          </a:p>
        </p:txBody>
      </p:sp>
      <p:grpSp>
        <p:nvGrpSpPr>
          <p:cNvPr id="20" name="Groupe 19">
            <a:extLst>
              <a:ext uri="{FF2B5EF4-FFF2-40B4-BE49-F238E27FC236}">
                <a16:creationId xmlns:a16="http://schemas.microsoft.com/office/drawing/2014/main" id="{71F80CAE-43C0-FA21-3DE3-EF41FC77EBF8}"/>
              </a:ext>
            </a:extLst>
          </p:cNvPr>
          <p:cNvGrpSpPr/>
          <p:nvPr/>
        </p:nvGrpSpPr>
        <p:grpSpPr>
          <a:xfrm>
            <a:off x="312517" y="35103"/>
            <a:ext cx="8468888" cy="324000"/>
            <a:chOff x="312517" y="-3809"/>
            <a:chExt cx="8468888" cy="360000"/>
          </a:xfrm>
          <a:noFill/>
        </p:grpSpPr>
        <p:sp>
          <p:nvSpPr>
            <p:cNvPr id="21" name="Rectangle : coins arrondis 20">
              <a:extLst>
                <a:ext uri="{FF2B5EF4-FFF2-40B4-BE49-F238E27FC236}">
                  <a16:creationId xmlns:a16="http://schemas.microsoft.com/office/drawing/2014/main" id="{24457244-F75E-0AC2-ABB9-23B2C7D37622}"/>
                </a:ext>
              </a:extLst>
            </p:cNvPr>
            <p:cNvSpPr/>
            <p:nvPr/>
          </p:nvSpPr>
          <p:spPr>
            <a:xfrm>
              <a:off x="312517"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5. اختــــــــــتام الحـــــصة</a:t>
              </a:r>
            </a:p>
          </p:txBody>
        </p:sp>
        <p:sp>
          <p:nvSpPr>
            <p:cNvPr id="22" name="Rectangle : coins arrondis 21">
              <a:extLst>
                <a:ext uri="{FF2B5EF4-FFF2-40B4-BE49-F238E27FC236}">
                  <a16:creationId xmlns:a16="http://schemas.microsoft.com/office/drawing/2014/main" id="{FF0E9C87-AF79-92BF-D15D-51A3EA30E4BE}"/>
                </a:ext>
              </a:extLst>
            </p:cNvPr>
            <p:cNvSpPr/>
            <p:nvPr/>
          </p:nvSpPr>
          <p:spPr>
            <a:xfrm>
              <a:off x="2015739"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4. قراءة/كتابة</a:t>
              </a:r>
            </a:p>
          </p:txBody>
        </p:sp>
        <p:sp>
          <p:nvSpPr>
            <p:cNvPr id="23" name="Rectangle : coins arrondis 22">
              <a:extLst>
                <a:ext uri="{FF2B5EF4-FFF2-40B4-BE49-F238E27FC236}">
                  <a16:creationId xmlns:a16="http://schemas.microsoft.com/office/drawing/2014/main" id="{10FE1B42-08A0-0FF3-C707-EE86FD6F9BB5}"/>
                </a:ext>
              </a:extLst>
            </p:cNvPr>
            <p:cNvSpPr/>
            <p:nvPr/>
          </p:nvSpPr>
          <p:spPr>
            <a:xfrm>
              <a:off x="3718961"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3. استـــــــــــــــــماع وتحدث</a:t>
              </a:r>
            </a:p>
          </p:txBody>
        </p:sp>
        <p:sp>
          <p:nvSpPr>
            <p:cNvPr id="24" name="Rectangle : coins arrondis 23">
              <a:extLst>
                <a:ext uri="{FF2B5EF4-FFF2-40B4-BE49-F238E27FC236}">
                  <a16:creationId xmlns:a16="http://schemas.microsoft.com/office/drawing/2014/main" id="{336619E9-4226-2913-7D3A-8947FCE478C8}"/>
                </a:ext>
              </a:extLst>
            </p:cNvPr>
            <p:cNvSpPr/>
            <p:nvPr/>
          </p:nvSpPr>
          <p:spPr>
            <a:xfrm>
              <a:off x="5422183"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معــــــــــــــــــــــــــــــــــــــجم</a:t>
              </a:r>
            </a:p>
          </p:txBody>
        </p:sp>
        <p:sp>
          <p:nvSpPr>
            <p:cNvPr id="25" name="Rectangle : coins arrondis 24">
              <a:extLst>
                <a:ext uri="{FF2B5EF4-FFF2-40B4-BE49-F238E27FC236}">
                  <a16:creationId xmlns:a16="http://schemas.microsoft.com/office/drawing/2014/main" id="{CACEC700-6760-16E9-9AF6-9644DF7C24BC}"/>
                </a:ext>
              </a:extLst>
            </p:cNvPr>
            <p:cNvSpPr/>
            <p:nvPr/>
          </p:nvSpPr>
          <p:spPr>
            <a:xfrm>
              <a:off x="7125405"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106585"/>
                  </a:solidFill>
                  <a:latin typeface="Microsoft Uighur" panose="02000000000000000000" pitchFamily="2" charset="-78"/>
                  <a:cs typeface="Microsoft Uighur" panose="02000000000000000000" pitchFamily="2" charset="-78"/>
                </a:rPr>
                <a:t>1. افتتــــــــاح  الحــــصة</a:t>
              </a:r>
            </a:p>
          </p:txBody>
        </p:sp>
      </p:grpSp>
      <p:pic>
        <p:nvPicPr>
          <p:cNvPr id="14" name="Picture 49" descr="A cartoon of a person teaching a group of children&#10;&#10;Description automatically generated">
            <a:extLst>
              <a:ext uri="{FF2B5EF4-FFF2-40B4-BE49-F238E27FC236}">
                <a16:creationId xmlns:a16="http://schemas.microsoft.com/office/drawing/2014/main" id="{9B77A59F-B6CA-7CF9-2F9C-D58D46619EA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2490" y="559010"/>
            <a:ext cx="1243555" cy="962532"/>
          </a:xfrm>
          <a:prstGeom prst="rect">
            <a:avLst/>
          </a:prstGeom>
        </p:spPr>
      </p:pic>
    </p:spTree>
    <p:extLst>
      <p:ext uri="{BB962C8B-B14F-4D97-AF65-F5344CB8AC3E}">
        <p14:creationId xmlns:p14="http://schemas.microsoft.com/office/powerpoint/2010/main" val="39313979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AA6905-2D51-B2EF-81F5-5A05CA3E17F1}"/>
            </a:ext>
          </a:extLst>
        </p:cNvPr>
        <p:cNvGrpSpPr/>
        <p:nvPr/>
      </p:nvGrpSpPr>
      <p:grpSpPr>
        <a:xfrm>
          <a:off x="0" y="0"/>
          <a:ext cx="0" cy="0"/>
          <a:chOff x="0" y="0"/>
          <a:chExt cx="0" cy="0"/>
        </a:xfrm>
      </p:grpSpPr>
      <p:sp>
        <p:nvSpPr>
          <p:cNvPr id="53" name="Freeform 2">
            <a:extLst>
              <a:ext uri="{FF2B5EF4-FFF2-40B4-BE49-F238E27FC236}">
                <a16:creationId xmlns:a16="http://schemas.microsoft.com/office/drawing/2014/main" id="{8C26C9DB-6851-7E64-4338-94A0AE795673}"/>
              </a:ext>
            </a:extLst>
          </p:cNvPr>
          <p:cNvSpPr/>
          <p:nvPr/>
        </p:nvSpPr>
        <p:spPr>
          <a:xfrm>
            <a:off x="-1229" y="5415088"/>
            <a:ext cx="1174020" cy="1455354"/>
          </a:xfrm>
          <a:custGeom>
            <a:avLst/>
            <a:gdLst/>
            <a:ahLst/>
            <a:cxnLst/>
            <a:rect l="l" t="t" r="r" b="b"/>
            <a:pathLst>
              <a:path w="2684349" h="3327606">
                <a:moveTo>
                  <a:pt x="0" y="0"/>
                </a:moveTo>
                <a:lnTo>
                  <a:pt x="2684349" y="0"/>
                </a:lnTo>
                <a:lnTo>
                  <a:pt x="2684349" y="3327606"/>
                </a:lnTo>
                <a:lnTo>
                  <a:pt x="0" y="3327606"/>
                </a:lnTo>
                <a:lnTo>
                  <a:pt x="0" y="0"/>
                </a:lnTo>
                <a:close/>
              </a:path>
            </a:pathLst>
          </a:custGeom>
          <a:blipFill>
            <a:blip r:embed="rId2">
              <a:extLst>
                <a:ext uri="{96DAC541-7B7A-43D3-8B79-37D633B846F1}">
                  <asvg:svgBlip xmlns:asvg="http://schemas.microsoft.com/office/drawing/2016/SVG/main" r:embed="rId3"/>
                </a:ext>
              </a:extLst>
            </a:blip>
            <a:stretch>
              <a:fillRect l="-157570" t="-6438" b="-44673"/>
            </a:stretch>
          </a:blipFill>
          <a:ln>
            <a:noFill/>
          </a:ln>
        </p:spPr>
        <p:txBody>
          <a:bodyPr/>
          <a:lstStyle/>
          <a:p>
            <a:endParaRPr lang="fr-MA" sz="428" dirty="0">
              <a:latin typeface="Dosis" pitchFamily="2" charset="0"/>
            </a:endParaRPr>
          </a:p>
        </p:txBody>
      </p:sp>
      <p:sp>
        <p:nvSpPr>
          <p:cNvPr id="54" name="Freeform 4">
            <a:extLst>
              <a:ext uri="{FF2B5EF4-FFF2-40B4-BE49-F238E27FC236}">
                <a16:creationId xmlns:a16="http://schemas.microsoft.com/office/drawing/2014/main" id="{5FCE82BF-2325-03EE-2474-5D99ECD0B23D}"/>
              </a:ext>
            </a:extLst>
          </p:cNvPr>
          <p:cNvSpPr/>
          <p:nvPr/>
        </p:nvSpPr>
        <p:spPr>
          <a:xfrm>
            <a:off x="7601803" y="5255412"/>
            <a:ext cx="1542198" cy="1628678"/>
          </a:xfrm>
          <a:custGeom>
            <a:avLst/>
            <a:gdLst/>
            <a:ahLst/>
            <a:cxnLst/>
            <a:rect l="l" t="t" r="r" b="b"/>
            <a:pathLst>
              <a:path w="3556432" h="3755858">
                <a:moveTo>
                  <a:pt x="0" y="0"/>
                </a:moveTo>
                <a:lnTo>
                  <a:pt x="3556432" y="0"/>
                </a:lnTo>
                <a:lnTo>
                  <a:pt x="3556432" y="3755858"/>
                </a:lnTo>
                <a:lnTo>
                  <a:pt x="0" y="3755858"/>
                </a:lnTo>
                <a:lnTo>
                  <a:pt x="0" y="0"/>
                </a:lnTo>
                <a:close/>
              </a:path>
            </a:pathLst>
          </a:custGeom>
          <a:blipFill>
            <a:blip r:embed="rId4">
              <a:extLst>
                <a:ext uri="{96DAC541-7B7A-43D3-8B79-37D633B846F1}">
                  <asvg:svgBlip xmlns:asvg="http://schemas.microsoft.com/office/drawing/2016/SVG/main" r:embed="rId5"/>
                </a:ext>
              </a:extLst>
            </a:blip>
            <a:stretch>
              <a:fillRect l="-4351" t="-332" r="-93446" b="-41558"/>
            </a:stretch>
          </a:blipFill>
        </p:spPr>
        <p:txBody>
          <a:bodyPr/>
          <a:lstStyle/>
          <a:p>
            <a:endParaRPr lang="fr-MA" sz="428" dirty="0">
              <a:latin typeface="Dosis" pitchFamily="2" charset="0"/>
            </a:endParaRPr>
          </a:p>
        </p:txBody>
      </p:sp>
      <p:grpSp>
        <p:nvGrpSpPr>
          <p:cNvPr id="75" name="Groupe 74">
            <a:extLst>
              <a:ext uri="{FF2B5EF4-FFF2-40B4-BE49-F238E27FC236}">
                <a16:creationId xmlns:a16="http://schemas.microsoft.com/office/drawing/2014/main" id="{281A9662-0AA6-3E8F-923E-2DABEC7D46BB}"/>
              </a:ext>
            </a:extLst>
          </p:cNvPr>
          <p:cNvGrpSpPr/>
          <p:nvPr/>
        </p:nvGrpSpPr>
        <p:grpSpPr>
          <a:xfrm flipH="1">
            <a:off x="7499034" y="334513"/>
            <a:ext cx="1394889" cy="1356678"/>
            <a:chOff x="104413" y="285342"/>
            <a:chExt cx="2111436" cy="2053595"/>
          </a:xfrm>
        </p:grpSpPr>
        <p:sp>
          <p:nvSpPr>
            <p:cNvPr id="74" name="ZoneTexte 73">
              <a:extLst>
                <a:ext uri="{FF2B5EF4-FFF2-40B4-BE49-F238E27FC236}">
                  <a16:creationId xmlns:a16="http://schemas.microsoft.com/office/drawing/2014/main" id="{0239349B-F5A9-F5B1-03A3-3105DED7287E}"/>
                </a:ext>
              </a:extLst>
            </p:cNvPr>
            <p:cNvSpPr txBox="1"/>
            <p:nvPr/>
          </p:nvSpPr>
          <p:spPr>
            <a:xfrm rot="19636752">
              <a:off x="104413" y="536954"/>
              <a:ext cx="2052844" cy="1444226"/>
            </a:xfrm>
            <a:prstGeom prst="rect">
              <a:avLst/>
            </a:prstGeom>
            <a:noFill/>
          </p:spPr>
          <p:txBody>
            <a:bodyPr wrap="square" rtlCol="0">
              <a:spAutoFit/>
            </a:bodyPr>
            <a:lstStyle/>
            <a:p>
              <a:pPr algn="ctr" rtl="1"/>
              <a:r>
                <a:rPr lang="ar-MA" sz="2800" dirty="0">
                  <a:solidFill>
                    <a:schemeClr val="bg1"/>
                  </a:solidFill>
                  <a:effectLst>
                    <a:outerShdw blurRad="38100" dist="38100" dir="2700000" algn="tl">
                      <a:srgbClr val="000000">
                        <a:alpha val="43137"/>
                      </a:srgbClr>
                    </a:outerShdw>
                  </a:effectLst>
                  <a:latin typeface="A Massir Ballpoint" panose="00000100000000000000" pitchFamily="2" charset="-78"/>
                  <a:cs typeface="Boahmed Alhour" pitchFamily="2" charset="-78"/>
                </a:rPr>
                <a:t>المقاعد</a:t>
              </a:r>
            </a:p>
            <a:p>
              <a:pPr algn="ctr" rtl="1"/>
              <a:r>
                <a:rPr lang="ar-MA" sz="2800" dirty="0">
                  <a:solidFill>
                    <a:schemeClr val="bg1"/>
                  </a:solidFill>
                  <a:effectLst>
                    <a:outerShdw blurRad="38100" dist="38100" dir="2700000" algn="tl">
                      <a:srgbClr val="000000">
                        <a:alpha val="43137"/>
                      </a:srgbClr>
                    </a:outerShdw>
                  </a:effectLst>
                  <a:latin typeface="A Massir Ballpoint" panose="00000100000000000000" pitchFamily="2" charset="-78"/>
                  <a:cs typeface="Boahmed Alhour" pitchFamily="2" charset="-78"/>
                </a:rPr>
                <a:t>محدودة</a:t>
              </a:r>
              <a:endParaRPr lang="ar-MA" sz="2000" dirty="0">
                <a:solidFill>
                  <a:schemeClr val="bg1"/>
                </a:solidFill>
                <a:effectLst>
                  <a:outerShdw blurRad="38100" dist="38100" dir="2700000" algn="tl">
                    <a:srgbClr val="000000">
                      <a:alpha val="43137"/>
                    </a:srgbClr>
                  </a:outerShdw>
                </a:effectLst>
                <a:latin typeface="A Massir Ballpoint" panose="00000100000000000000" pitchFamily="2" charset="-78"/>
                <a:cs typeface="Boahmed Alhour" pitchFamily="2" charset="-78"/>
              </a:endParaRPr>
            </a:p>
          </p:txBody>
        </p:sp>
        <p:grpSp>
          <p:nvGrpSpPr>
            <p:cNvPr id="76" name="Graphique 72">
              <a:extLst>
                <a:ext uri="{FF2B5EF4-FFF2-40B4-BE49-F238E27FC236}">
                  <a16:creationId xmlns:a16="http://schemas.microsoft.com/office/drawing/2014/main" id="{D24F4C72-5592-D69D-E652-8E3B8A05FFA2}"/>
                </a:ext>
              </a:extLst>
            </p:cNvPr>
            <p:cNvGrpSpPr/>
            <p:nvPr/>
          </p:nvGrpSpPr>
          <p:grpSpPr>
            <a:xfrm>
              <a:off x="157532" y="285342"/>
              <a:ext cx="2058317" cy="2053595"/>
              <a:chOff x="157532" y="285342"/>
              <a:chExt cx="2058317" cy="2053595"/>
            </a:xfrm>
          </p:grpSpPr>
          <p:sp>
            <p:nvSpPr>
              <p:cNvPr id="77" name="Forme libre : forme 76">
                <a:extLst>
                  <a:ext uri="{FF2B5EF4-FFF2-40B4-BE49-F238E27FC236}">
                    <a16:creationId xmlns:a16="http://schemas.microsoft.com/office/drawing/2014/main" id="{3AAA06EB-D464-EABE-797D-58E881DD5AED}"/>
                  </a:ext>
                </a:extLst>
              </p:cNvPr>
              <p:cNvSpPr/>
              <p:nvPr/>
            </p:nvSpPr>
            <p:spPr>
              <a:xfrm>
                <a:off x="157532" y="285342"/>
                <a:ext cx="2058317" cy="2053595"/>
              </a:xfrm>
              <a:custGeom>
                <a:avLst/>
                <a:gdLst>
                  <a:gd name="connsiteX0" fmla="*/ 1980901 w 2058317"/>
                  <a:gd name="connsiteY0" fmla="*/ 1385151 h 2053595"/>
                  <a:gd name="connsiteX1" fmla="*/ 2008670 w 2058317"/>
                  <a:gd name="connsiteY1" fmla="*/ 1343789 h 2053595"/>
                  <a:gd name="connsiteX2" fmla="*/ 2009059 w 2058317"/>
                  <a:gd name="connsiteY2" fmla="*/ 1343401 h 2053595"/>
                  <a:gd name="connsiteX3" fmla="*/ 2057217 w 2058317"/>
                  <a:gd name="connsiteY3" fmla="*/ 980854 h 2053595"/>
                  <a:gd name="connsiteX4" fmla="*/ 1070165 w 2058317"/>
                  <a:gd name="connsiteY4" fmla="*/ 792 h 2053595"/>
                  <a:gd name="connsiteX5" fmla="*/ 0 w 2058317"/>
                  <a:gd name="connsiteY5" fmla="*/ 1029206 h 2053595"/>
                  <a:gd name="connsiteX6" fmla="*/ 925301 w 2058317"/>
                  <a:gd name="connsiteY6" fmla="*/ 2052960 h 2053595"/>
                  <a:gd name="connsiteX7" fmla="*/ 1003170 w 2058317"/>
                  <a:gd name="connsiteY7" fmla="*/ 2035289 h 2053595"/>
                  <a:gd name="connsiteX8" fmla="*/ 1980707 w 2058317"/>
                  <a:gd name="connsiteY8" fmla="*/ 1385928 h 2053595"/>
                  <a:gd name="connsiteX9" fmla="*/ 1980901 w 2058317"/>
                  <a:gd name="connsiteY9" fmla="*/ 1385151 h 2053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58317" h="2053595">
                    <a:moveTo>
                      <a:pt x="1980901" y="1385151"/>
                    </a:moveTo>
                    <a:cubicBezTo>
                      <a:pt x="1991388" y="1372140"/>
                      <a:pt x="1997019" y="1356023"/>
                      <a:pt x="2008670" y="1343789"/>
                    </a:cubicBezTo>
                    <a:cubicBezTo>
                      <a:pt x="2008864" y="1343595"/>
                      <a:pt x="2009059" y="1343595"/>
                      <a:pt x="2009059" y="1343401"/>
                    </a:cubicBezTo>
                    <a:cubicBezTo>
                      <a:pt x="2045566" y="1229801"/>
                      <a:pt x="2063043" y="1107852"/>
                      <a:pt x="2057217" y="980854"/>
                    </a:cubicBezTo>
                    <a:cubicBezTo>
                      <a:pt x="2032944" y="450529"/>
                      <a:pt x="1600489" y="21376"/>
                      <a:pt x="1070165" y="792"/>
                    </a:cubicBezTo>
                    <a:cubicBezTo>
                      <a:pt x="483137" y="-21928"/>
                      <a:pt x="0" y="447228"/>
                      <a:pt x="0" y="1029206"/>
                    </a:cubicBezTo>
                    <a:cubicBezTo>
                      <a:pt x="0" y="1562444"/>
                      <a:pt x="405657" y="2000918"/>
                      <a:pt x="925301" y="2052960"/>
                    </a:cubicBezTo>
                    <a:cubicBezTo>
                      <a:pt x="952487" y="2055679"/>
                      <a:pt x="979868" y="2049659"/>
                      <a:pt x="1003170" y="2035289"/>
                    </a:cubicBezTo>
                    <a:cubicBezTo>
                      <a:pt x="1171142" y="1931593"/>
                      <a:pt x="1853709" y="1481273"/>
                      <a:pt x="1980707" y="1385928"/>
                    </a:cubicBezTo>
                    <a:cubicBezTo>
                      <a:pt x="1980707" y="1385733"/>
                      <a:pt x="1980707" y="1385345"/>
                      <a:pt x="1980901" y="1385151"/>
                    </a:cubicBezTo>
                    <a:close/>
                  </a:path>
                </a:pathLst>
              </a:custGeom>
              <a:gradFill>
                <a:gsLst>
                  <a:gs pos="50000">
                    <a:srgbClr val="38A4B4"/>
                  </a:gs>
                  <a:gs pos="0">
                    <a:srgbClr val="70B1B6"/>
                  </a:gs>
                  <a:gs pos="100000">
                    <a:srgbClr val="0097B2"/>
                  </a:gs>
                </a:gsLst>
                <a:lin ang="5400000" scaled="1"/>
              </a:gradFill>
              <a:ln w="13658" cap="flat">
                <a:noFill/>
                <a:prstDash val="solid"/>
                <a:miter/>
              </a:ln>
            </p:spPr>
            <p:txBody>
              <a:bodyPr rtlCol="0" anchor="ctr"/>
              <a:lstStyle/>
              <a:p>
                <a:endParaRPr lang="fr-FR" dirty="0">
                  <a:effectLst>
                    <a:outerShdw blurRad="38100" dist="38100" dir="2700000" algn="tl">
                      <a:srgbClr val="000000">
                        <a:alpha val="43137"/>
                      </a:srgbClr>
                    </a:outerShdw>
                  </a:effectLst>
                </a:endParaRPr>
              </a:p>
            </p:txBody>
          </p:sp>
          <p:sp>
            <p:nvSpPr>
              <p:cNvPr id="78" name="Forme libre : forme 77">
                <a:extLst>
                  <a:ext uri="{FF2B5EF4-FFF2-40B4-BE49-F238E27FC236}">
                    <a16:creationId xmlns:a16="http://schemas.microsoft.com/office/drawing/2014/main" id="{F574A39B-ED0B-86E3-7C06-A7221F8A3812}"/>
                  </a:ext>
                </a:extLst>
              </p:cNvPr>
              <p:cNvSpPr/>
              <p:nvPr/>
            </p:nvSpPr>
            <p:spPr>
              <a:xfrm>
                <a:off x="930202" y="1608353"/>
                <a:ext cx="1239495" cy="722809"/>
              </a:xfrm>
              <a:custGeom>
                <a:avLst/>
                <a:gdLst>
                  <a:gd name="connsiteX0" fmla="*/ 1239496 w 1239495"/>
                  <a:gd name="connsiteY0" fmla="*/ 0 h 722809"/>
                  <a:gd name="connsiteX1" fmla="*/ 1149587 w 1239495"/>
                  <a:gd name="connsiteY1" fmla="*/ 36313 h 722809"/>
                  <a:gd name="connsiteX2" fmla="*/ 1039871 w 1239495"/>
                  <a:gd name="connsiteY2" fmla="*/ 41168 h 722809"/>
                  <a:gd name="connsiteX3" fmla="*/ 822382 w 1239495"/>
                  <a:gd name="connsiteY3" fmla="*/ 88549 h 722809"/>
                  <a:gd name="connsiteX4" fmla="*/ 624894 w 1239495"/>
                  <a:gd name="connsiteY4" fmla="*/ 179235 h 722809"/>
                  <a:gd name="connsiteX5" fmla="*/ 452456 w 1239495"/>
                  <a:gd name="connsiteY5" fmla="*/ 307786 h 722809"/>
                  <a:gd name="connsiteX6" fmla="*/ 310505 w 1239495"/>
                  <a:gd name="connsiteY6" fmla="*/ 468961 h 722809"/>
                  <a:gd name="connsiteX7" fmla="*/ 218849 w 1239495"/>
                  <a:gd name="connsiteY7" fmla="*/ 625671 h 722809"/>
                  <a:gd name="connsiteX8" fmla="*/ 166612 w 1239495"/>
                  <a:gd name="connsiteY8" fmla="*/ 677130 h 722809"/>
                  <a:gd name="connsiteX9" fmla="*/ 0 w 1239495"/>
                  <a:gd name="connsiteY9" fmla="*/ 692471 h 722809"/>
                  <a:gd name="connsiteX10" fmla="*/ 179429 w 1239495"/>
                  <a:gd name="connsiteY10" fmla="*/ 721599 h 722809"/>
                  <a:gd name="connsiteX11" fmla="*/ 788982 w 1239495"/>
                  <a:gd name="connsiteY11" fmla="*/ 407598 h 722809"/>
                  <a:gd name="connsiteX12" fmla="*/ 1166093 w 1239495"/>
                  <a:gd name="connsiteY12" fmla="*/ 99424 h 722809"/>
                  <a:gd name="connsiteX13" fmla="*/ 1199687 w 1239495"/>
                  <a:gd name="connsiteY13" fmla="*/ 66218 h 722809"/>
                  <a:gd name="connsiteX14" fmla="*/ 1239496 w 1239495"/>
                  <a:gd name="connsiteY14" fmla="*/ 0 h 722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39495" h="722809">
                    <a:moveTo>
                      <a:pt x="1239496" y="0"/>
                    </a:moveTo>
                    <a:cubicBezTo>
                      <a:pt x="1220077" y="32818"/>
                      <a:pt x="1182016" y="36895"/>
                      <a:pt x="1149587" y="36313"/>
                    </a:cubicBezTo>
                    <a:cubicBezTo>
                      <a:pt x="1112886" y="35730"/>
                      <a:pt x="1076379" y="37284"/>
                      <a:pt x="1039871" y="41168"/>
                    </a:cubicBezTo>
                    <a:cubicBezTo>
                      <a:pt x="965886" y="48935"/>
                      <a:pt x="892872" y="64858"/>
                      <a:pt x="822382" y="88549"/>
                    </a:cubicBezTo>
                    <a:cubicBezTo>
                      <a:pt x="753640" y="111658"/>
                      <a:pt x="687228" y="142145"/>
                      <a:pt x="624894" y="179235"/>
                    </a:cubicBezTo>
                    <a:cubicBezTo>
                      <a:pt x="563142" y="215936"/>
                      <a:pt x="505274" y="259045"/>
                      <a:pt x="452456" y="307786"/>
                    </a:cubicBezTo>
                    <a:cubicBezTo>
                      <a:pt x="399831" y="356333"/>
                      <a:pt x="352061" y="410511"/>
                      <a:pt x="310505" y="468961"/>
                    </a:cubicBezTo>
                    <a:cubicBezTo>
                      <a:pt x="275357" y="518285"/>
                      <a:pt x="244676" y="570910"/>
                      <a:pt x="218849" y="625671"/>
                    </a:cubicBezTo>
                    <a:cubicBezTo>
                      <a:pt x="210693" y="642759"/>
                      <a:pt x="186031" y="665867"/>
                      <a:pt x="166612" y="677130"/>
                    </a:cubicBezTo>
                    <a:cubicBezTo>
                      <a:pt x="84471" y="724900"/>
                      <a:pt x="41168" y="698879"/>
                      <a:pt x="0" y="692471"/>
                    </a:cubicBezTo>
                    <a:cubicBezTo>
                      <a:pt x="108745" y="731891"/>
                      <a:pt x="179429" y="721599"/>
                      <a:pt x="179429" y="721599"/>
                    </a:cubicBezTo>
                    <a:cubicBezTo>
                      <a:pt x="285649" y="714996"/>
                      <a:pt x="563531" y="561200"/>
                      <a:pt x="788982" y="407598"/>
                    </a:cubicBezTo>
                    <a:cubicBezTo>
                      <a:pt x="940642" y="304291"/>
                      <a:pt x="1065310" y="197488"/>
                      <a:pt x="1166093" y="99424"/>
                    </a:cubicBezTo>
                    <a:cubicBezTo>
                      <a:pt x="1179686" y="87384"/>
                      <a:pt x="1190560" y="76315"/>
                      <a:pt x="1199687" y="66218"/>
                    </a:cubicBezTo>
                    <a:cubicBezTo>
                      <a:pt x="1225708" y="37672"/>
                      <a:pt x="1239496" y="0"/>
                      <a:pt x="1239496" y="0"/>
                    </a:cubicBezTo>
                    <a:close/>
                  </a:path>
                </a:pathLst>
              </a:custGeom>
              <a:gradFill>
                <a:gsLst>
                  <a:gs pos="0">
                    <a:srgbClr val="005664"/>
                  </a:gs>
                  <a:gs pos="99350">
                    <a:srgbClr val="0097B2"/>
                  </a:gs>
                </a:gsLst>
                <a:lin ang="14501957" scaled="1"/>
              </a:gradFill>
              <a:ln w="13658" cap="flat">
                <a:noFill/>
                <a:prstDash val="solid"/>
                <a:miter/>
              </a:ln>
            </p:spPr>
            <p:txBody>
              <a:bodyPr rtlCol="0" anchor="ctr"/>
              <a:lstStyle/>
              <a:p>
                <a:endParaRPr lang="fr-FR" dirty="0">
                  <a:effectLst>
                    <a:outerShdw blurRad="38100" dist="38100" dir="2700000" algn="tl">
                      <a:srgbClr val="000000">
                        <a:alpha val="43137"/>
                      </a:srgbClr>
                    </a:outerShdw>
                  </a:effectLst>
                </a:endParaRPr>
              </a:p>
            </p:txBody>
          </p:sp>
        </p:grpSp>
      </p:grpSp>
      <p:grpSp>
        <p:nvGrpSpPr>
          <p:cNvPr id="5" name="Groupe 4">
            <a:extLst>
              <a:ext uri="{FF2B5EF4-FFF2-40B4-BE49-F238E27FC236}">
                <a16:creationId xmlns:a16="http://schemas.microsoft.com/office/drawing/2014/main" id="{BAF60732-58B8-E998-21DD-945CDA2F178D}"/>
              </a:ext>
            </a:extLst>
          </p:cNvPr>
          <p:cNvGrpSpPr/>
          <p:nvPr/>
        </p:nvGrpSpPr>
        <p:grpSpPr>
          <a:xfrm>
            <a:off x="7733757" y="522467"/>
            <a:ext cx="885623" cy="937538"/>
            <a:chOff x="1240960" y="1969612"/>
            <a:chExt cx="625769" cy="662452"/>
          </a:xfrm>
        </p:grpSpPr>
        <p:grpSp>
          <p:nvGrpSpPr>
            <p:cNvPr id="9" name="Graphique 2">
              <a:extLst>
                <a:ext uri="{FF2B5EF4-FFF2-40B4-BE49-F238E27FC236}">
                  <a16:creationId xmlns:a16="http://schemas.microsoft.com/office/drawing/2014/main" id="{E0126BAA-AC2C-D553-BC8E-F1678A6F1036}"/>
                </a:ext>
              </a:extLst>
            </p:cNvPr>
            <p:cNvGrpSpPr/>
            <p:nvPr/>
          </p:nvGrpSpPr>
          <p:grpSpPr>
            <a:xfrm flipH="1">
              <a:off x="1395728" y="1969612"/>
              <a:ext cx="319573" cy="383989"/>
              <a:chOff x="981026" y="1344834"/>
              <a:chExt cx="2418112" cy="2905527"/>
            </a:xfrm>
          </p:grpSpPr>
          <p:grpSp>
            <p:nvGrpSpPr>
              <p:cNvPr id="12" name="Graphique 2">
                <a:extLst>
                  <a:ext uri="{FF2B5EF4-FFF2-40B4-BE49-F238E27FC236}">
                    <a16:creationId xmlns:a16="http://schemas.microsoft.com/office/drawing/2014/main" id="{819465CE-822E-481F-32C8-0A2F6C8DB07B}"/>
                  </a:ext>
                </a:extLst>
              </p:cNvPr>
              <p:cNvGrpSpPr/>
              <p:nvPr/>
            </p:nvGrpSpPr>
            <p:grpSpPr>
              <a:xfrm>
                <a:off x="1098817" y="1344834"/>
                <a:ext cx="2184485" cy="887190"/>
                <a:chOff x="1098817" y="1344834"/>
                <a:chExt cx="2184485" cy="887190"/>
              </a:xfrm>
            </p:grpSpPr>
            <p:grpSp>
              <p:nvGrpSpPr>
                <p:cNvPr id="39" name="Graphique 2">
                  <a:extLst>
                    <a:ext uri="{FF2B5EF4-FFF2-40B4-BE49-F238E27FC236}">
                      <a16:creationId xmlns:a16="http://schemas.microsoft.com/office/drawing/2014/main" id="{7617B282-3112-DF3A-51D5-A88D84A3D008}"/>
                    </a:ext>
                  </a:extLst>
                </p:cNvPr>
                <p:cNvGrpSpPr/>
                <p:nvPr/>
              </p:nvGrpSpPr>
              <p:grpSpPr>
                <a:xfrm>
                  <a:off x="1098817" y="1344834"/>
                  <a:ext cx="770041" cy="887190"/>
                  <a:chOff x="1098817" y="1344834"/>
                  <a:chExt cx="770041" cy="887190"/>
                </a:xfrm>
              </p:grpSpPr>
              <p:grpSp>
                <p:nvGrpSpPr>
                  <p:cNvPr id="48" name="Graphique 2">
                    <a:extLst>
                      <a:ext uri="{FF2B5EF4-FFF2-40B4-BE49-F238E27FC236}">
                        <a16:creationId xmlns:a16="http://schemas.microsoft.com/office/drawing/2014/main" id="{4A67F7F9-5012-9B84-09EB-C4E446A59898}"/>
                      </a:ext>
                    </a:extLst>
                  </p:cNvPr>
                  <p:cNvGrpSpPr/>
                  <p:nvPr/>
                </p:nvGrpSpPr>
                <p:grpSpPr>
                  <a:xfrm>
                    <a:off x="1098817" y="1344834"/>
                    <a:ext cx="770041" cy="613581"/>
                    <a:chOff x="1098817" y="1344834"/>
                    <a:chExt cx="770041" cy="613581"/>
                  </a:xfrm>
                </p:grpSpPr>
                <p:sp>
                  <p:nvSpPr>
                    <p:cNvPr id="55" name="Forme libre : forme 54">
                      <a:extLst>
                        <a:ext uri="{FF2B5EF4-FFF2-40B4-BE49-F238E27FC236}">
                          <a16:creationId xmlns:a16="http://schemas.microsoft.com/office/drawing/2014/main" id="{19E8FDF0-FF3F-4114-36B9-5622B68036EB}"/>
                        </a:ext>
                      </a:extLst>
                    </p:cNvPr>
                    <p:cNvSpPr/>
                    <p:nvPr/>
                  </p:nvSpPr>
                  <p:spPr>
                    <a:xfrm>
                      <a:off x="1098817" y="1344834"/>
                      <a:ext cx="736597" cy="555518"/>
                    </a:xfrm>
                    <a:custGeom>
                      <a:avLst/>
                      <a:gdLst>
                        <a:gd name="connsiteX0" fmla="*/ 219483 w 736597"/>
                        <a:gd name="connsiteY0" fmla="*/ 62874 h 555518"/>
                        <a:gd name="connsiteX1" fmla="*/ 38464 w 736597"/>
                        <a:gd name="connsiteY1" fmla="*/ 555518 h 555518"/>
                        <a:gd name="connsiteX2" fmla="*/ 736597 w 736597"/>
                        <a:gd name="connsiteY2" fmla="*/ 152499 h 555518"/>
                        <a:gd name="connsiteX3" fmla="*/ 219483 w 736597"/>
                        <a:gd name="connsiteY3" fmla="*/ 62874 h 555518"/>
                      </a:gdLst>
                      <a:ahLst/>
                      <a:cxnLst>
                        <a:cxn ang="0">
                          <a:pos x="connsiteX0" y="connsiteY0"/>
                        </a:cxn>
                        <a:cxn ang="0">
                          <a:pos x="connsiteX1" y="connsiteY1"/>
                        </a:cxn>
                        <a:cxn ang="0">
                          <a:pos x="connsiteX2" y="connsiteY2"/>
                        </a:cxn>
                        <a:cxn ang="0">
                          <a:pos x="connsiteX3" y="connsiteY3"/>
                        </a:cxn>
                      </a:cxnLst>
                      <a:rect l="l" t="t" r="r" b="b"/>
                      <a:pathLst>
                        <a:path w="736597" h="555518">
                          <a:moveTo>
                            <a:pt x="219483" y="62874"/>
                          </a:moveTo>
                          <a:cubicBezTo>
                            <a:pt x="26671" y="174021"/>
                            <a:pt x="-54404" y="394546"/>
                            <a:pt x="38464" y="555518"/>
                          </a:cubicBezTo>
                          <a:lnTo>
                            <a:pt x="736597" y="152499"/>
                          </a:lnTo>
                          <a:cubicBezTo>
                            <a:pt x="643729" y="-8178"/>
                            <a:pt x="412296" y="-48273"/>
                            <a:pt x="219483" y="62874"/>
                          </a:cubicBezTo>
                          <a:close/>
                        </a:path>
                      </a:pathLst>
                    </a:custGeom>
                    <a:solidFill>
                      <a:schemeClr val="bg1"/>
                    </a:solidFill>
                    <a:ln w="29460" cap="flat">
                      <a:noFill/>
                      <a:prstDash val="solid"/>
                      <a:miter/>
                    </a:ln>
                  </p:spPr>
                  <p:txBody>
                    <a:bodyPr rtlCol="0" anchor="ctr"/>
                    <a:lstStyle/>
                    <a:p>
                      <a:endParaRPr lang="fr-FR" dirty="0"/>
                    </a:p>
                  </p:txBody>
                </p:sp>
                <p:sp>
                  <p:nvSpPr>
                    <p:cNvPr id="56" name="Forme libre : forme 55">
                      <a:extLst>
                        <a:ext uri="{FF2B5EF4-FFF2-40B4-BE49-F238E27FC236}">
                          <a16:creationId xmlns:a16="http://schemas.microsoft.com/office/drawing/2014/main" id="{1DF0A8EC-DD0D-303A-8CE0-5D1CD3DC57EF}"/>
                        </a:ext>
                      </a:extLst>
                    </p:cNvPr>
                    <p:cNvSpPr/>
                    <p:nvPr/>
                  </p:nvSpPr>
                  <p:spPr>
                    <a:xfrm>
                      <a:off x="1295894" y="1365598"/>
                      <a:ext cx="516229" cy="179200"/>
                    </a:xfrm>
                    <a:custGeom>
                      <a:avLst/>
                      <a:gdLst>
                        <a:gd name="connsiteX0" fmla="*/ 4127 w 516229"/>
                        <a:gd name="connsiteY0" fmla="*/ 62747 h 179200"/>
                        <a:gd name="connsiteX1" fmla="*/ 0 w 516229"/>
                        <a:gd name="connsiteY1" fmla="*/ 65400 h 179200"/>
                        <a:gd name="connsiteX2" fmla="*/ 457266 w 516229"/>
                        <a:gd name="connsiteY2" fmla="*/ 179201 h 179200"/>
                        <a:gd name="connsiteX3" fmla="*/ 516230 w 516229"/>
                        <a:gd name="connsiteY3" fmla="*/ 145296 h 179200"/>
                        <a:gd name="connsiteX4" fmla="*/ 4127 w 516229"/>
                        <a:gd name="connsiteY4" fmla="*/ 62747 h 179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6229" h="179200">
                          <a:moveTo>
                            <a:pt x="4127" y="62747"/>
                          </a:moveTo>
                          <a:cubicBezTo>
                            <a:pt x="2653" y="63631"/>
                            <a:pt x="1474" y="64516"/>
                            <a:pt x="0" y="65400"/>
                          </a:cubicBezTo>
                          <a:cubicBezTo>
                            <a:pt x="177776" y="-8010"/>
                            <a:pt x="372357" y="37097"/>
                            <a:pt x="457266" y="179201"/>
                          </a:cubicBezTo>
                          <a:lnTo>
                            <a:pt x="516230" y="145296"/>
                          </a:lnTo>
                          <a:cubicBezTo>
                            <a:pt x="420708" y="-9189"/>
                            <a:pt x="193697" y="-46631"/>
                            <a:pt x="4127" y="62747"/>
                          </a:cubicBezTo>
                          <a:close/>
                        </a:path>
                      </a:pathLst>
                    </a:custGeom>
                    <a:solidFill>
                      <a:srgbClr val="37D3CF"/>
                    </a:solidFill>
                    <a:ln w="29460" cap="flat">
                      <a:noFill/>
                      <a:prstDash val="solid"/>
                      <a:miter/>
                    </a:ln>
                  </p:spPr>
                  <p:txBody>
                    <a:bodyPr rtlCol="0" anchor="ctr"/>
                    <a:lstStyle/>
                    <a:p>
                      <a:endParaRPr lang="fr-FR"/>
                    </a:p>
                  </p:txBody>
                </p:sp>
                <p:sp>
                  <p:nvSpPr>
                    <p:cNvPr id="58" name="Forme libre : forme 57">
                      <a:extLst>
                        <a:ext uri="{FF2B5EF4-FFF2-40B4-BE49-F238E27FC236}">
                          <a16:creationId xmlns:a16="http://schemas.microsoft.com/office/drawing/2014/main" id="{9F9AA69A-DE59-BC5E-39BD-FFE7DF20EB11}"/>
                        </a:ext>
                      </a:extLst>
                    </p:cNvPr>
                    <p:cNvSpPr/>
                    <p:nvPr/>
                  </p:nvSpPr>
                  <p:spPr>
                    <a:xfrm rot="-1800044">
                      <a:off x="1083373" y="1632027"/>
                      <a:ext cx="806019" cy="133845"/>
                    </a:xfrm>
                    <a:custGeom>
                      <a:avLst/>
                      <a:gdLst>
                        <a:gd name="connsiteX0" fmla="*/ 806020 w 806019"/>
                        <a:gd name="connsiteY0" fmla="*/ 66923 h 133845"/>
                        <a:gd name="connsiteX1" fmla="*/ 403010 w 806019"/>
                        <a:gd name="connsiteY1" fmla="*/ 133845 h 133845"/>
                        <a:gd name="connsiteX2" fmla="*/ 0 w 806019"/>
                        <a:gd name="connsiteY2" fmla="*/ 66923 h 133845"/>
                        <a:gd name="connsiteX3" fmla="*/ 403010 w 806019"/>
                        <a:gd name="connsiteY3" fmla="*/ 0 h 133845"/>
                        <a:gd name="connsiteX4" fmla="*/ 806020 w 806019"/>
                        <a:gd name="connsiteY4" fmla="*/ 66923 h 1338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6019" h="133845">
                          <a:moveTo>
                            <a:pt x="806020" y="66923"/>
                          </a:moveTo>
                          <a:cubicBezTo>
                            <a:pt x="806020" y="103883"/>
                            <a:pt x="625586" y="133845"/>
                            <a:pt x="403010" y="133845"/>
                          </a:cubicBezTo>
                          <a:cubicBezTo>
                            <a:pt x="180434" y="133845"/>
                            <a:pt x="0" y="103883"/>
                            <a:pt x="0" y="66923"/>
                          </a:cubicBezTo>
                          <a:cubicBezTo>
                            <a:pt x="0" y="29962"/>
                            <a:pt x="180434" y="0"/>
                            <a:pt x="403010" y="0"/>
                          </a:cubicBezTo>
                          <a:cubicBezTo>
                            <a:pt x="625586" y="0"/>
                            <a:pt x="806020" y="29962"/>
                            <a:pt x="806020" y="66923"/>
                          </a:cubicBezTo>
                          <a:close/>
                        </a:path>
                      </a:pathLst>
                    </a:custGeom>
                    <a:solidFill>
                      <a:srgbClr val="05535F"/>
                    </a:solidFill>
                    <a:ln w="29459" cap="flat">
                      <a:noFill/>
                      <a:prstDash val="solid"/>
                      <a:miter/>
                    </a:ln>
                  </p:spPr>
                  <p:txBody>
                    <a:bodyPr rtlCol="0" anchor="ctr"/>
                    <a:lstStyle/>
                    <a:p>
                      <a:endParaRPr lang="fr-FR"/>
                    </a:p>
                  </p:txBody>
                </p:sp>
              </p:grpSp>
              <p:grpSp>
                <p:nvGrpSpPr>
                  <p:cNvPr id="49" name="Graphique 2">
                    <a:extLst>
                      <a:ext uri="{FF2B5EF4-FFF2-40B4-BE49-F238E27FC236}">
                        <a16:creationId xmlns:a16="http://schemas.microsoft.com/office/drawing/2014/main" id="{94C842E5-08DF-3AF4-0997-B6F567ABB62E}"/>
                      </a:ext>
                    </a:extLst>
                  </p:cNvPr>
                  <p:cNvGrpSpPr/>
                  <p:nvPr/>
                </p:nvGrpSpPr>
                <p:grpSpPr>
                  <a:xfrm>
                    <a:off x="1426335" y="1651948"/>
                    <a:ext cx="412617" cy="580075"/>
                    <a:chOff x="1426335" y="1651948"/>
                    <a:chExt cx="412617" cy="580075"/>
                  </a:xfrm>
                </p:grpSpPr>
                <p:sp>
                  <p:nvSpPr>
                    <p:cNvPr id="50" name="Forme libre : forme 49">
                      <a:extLst>
                        <a:ext uri="{FF2B5EF4-FFF2-40B4-BE49-F238E27FC236}">
                          <a16:creationId xmlns:a16="http://schemas.microsoft.com/office/drawing/2014/main" id="{472A2DFE-9334-5F40-A0B3-096733DBA8C1}"/>
                        </a:ext>
                      </a:extLst>
                    </p:cNvPr>
                    <p:cNvSpPr/>
                    <p:nvPr/>
                  </p:nvSpPr>
                  <p:spPr>
                    <a:xfrm>
                      <a:off x="1426335" y="1651948"/>
                      <a:ext cx="412617" cy="580075"/>
                    </a:xfrm>
                    <a:custGeom>
                      <a:avLst/>
                      <a:gdLst>
                        <a:gd name="connsiteX0" fmla="*/ 412618 w 412617"/>
                        <a:gd name="connsiteY0" fmla="*/ 502538 h 580075"/>
                        <a:gd name="connsiteX1" fmla="*/ 278180 w 412617"/>
                        <a:gd name="connsiteY1" fmla="*/ 580075 h 580075"/>
                        <a:gd name="connsiteX2" fmla="*/ 10483 w 412617"/>
                        <a:gd name="connsiteY2" fmla="*/ 116324 h 580075"/>
                        <a:gd name="connsiteX3" fmla="*/ 38786 w 412617"/>
                        <a:gd name="connsiteY3" fmla="*/ 10483 h 580075"/>
                        <a:gd name="connsiteX4" fmla="*/ 144626 w 412617"/>
                        <a:gd name="connsiteY4" fmla="*/ 38786 h 580075"/>
                        <a:gd name="connsiteX5" fmla="*/ 412618 w 412617"/>
                        <a:gd name="connsiteY5" fmla="*/ 502538 h 580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2617" h="580075">
                          <a:moveTo>
                            <a:pt x="412618" y="502538"/>
                          </a:moveTo>
                          <a:lnTo>
                            <a:pt x="278180" y="580075"/>
                          </a:lnTo>
                          <a:lnTo>
                            <a:pt x="10483" y="116324"/>
                          </a:lnTo>
                          <a:cubicBezTo>
                            <a:pt x="-11038" y="79176"/>
                            <a:pt x="1639" y="31710"/>
                            <a:pt x="38786" y="10483"/>
                          </a:cubicBezTo>
                          <a:cubicBezTo>
                            <a:pt x="75933" y="-11038"/>
                            <a:pt x="123399" y="1639"/>
                            <a:pt x="144626" y="38786"/>
                          </a:cubicBezTo>
                          <a:lnTo>
                            <a:pt x="412618" y="502538"/>
                          </a:lnTo>
                          <a:close/>
                        </a:path>
                      </a:pathLst>
                    </a:custGeom>
                    <a:solidFill>
                      <a:srgbClr val="044856"/>
                    </a:solidFill>
                    <a:ln w="29460" cap="flat">
                      <a:noFill/>
                      <a:prstDash val="solid"/>
                      <a:miter/>
                    </a:ln>
                  </p:spPr>
                  <p:txBody>
                    <a:bodyPr rtlCol="0" anchor="ctr"/>
                    <a:lstStyle/>
                    <a:p>
                      <a:endParaRPr lang="fr-FR" dirty="0"/>
                    </a:p>
                  </p:txBody>
                </p:sp>
                <p:sp>
                  <p:nvSpPr>
                    <p:cNvPr id="51" name="Forme libre : forme 50">
                      <a:extLst>
                        <a:ext uri="{FF2B5EF4-FFF2-40B4-BE49-F238E27FC236}">
                          <a16:creationId xmlns:a16="http://schemas.microsoft.com/office/drawing/2014/main" id="{ACD9B853-CFDB-0314-0E7F-75D6609C45E9}"/>
                        </a:ext>
                      </a:extLst>
                    </p:cNvPr>
                    <p:cNvSpPr/>
                    <p:nvPr/>
                  </p:nvSpPr>
                  <p:spPr>
                    <a:xfrm>
                      <a:off x="1507280" y="1667149"/>
                      <a:ext cx="301895" cy="475249"/>
                    </a:xfrm>
                    <a:custGeom>
                      <a:avLst/>
                      <a:gdLst>
                        <a:gd name="connsiteX0" fmla="*/ 288923 w 301895"/>
                        <a:gd name="connsiteY0" fmla="*/ 475250 h 475249"/>
                        <a:gd name="connsiteX1" fmla="*/ 301896 w 301895"/>
                        <a:gd name="connsiteY1" fmla="*/ 467584 h 475249"/>
                        <a:gd name="connsiteX2" fmla="*/ 53362 w 301895"/>
                        <a:gd name="connsiteY2" fmla="*/ 37147 h 475249"/>
                        <a:gd name="connsiteX3" fmla="*/ 0 w 301895"/>
                        <a:gd name="connsiteY3" fmla="*/ 0 h 475249"/>
                        <a:gd name="connsiteX4" fmla="*/ 32135 w 301895"/>
                        <a:gd name="connsiteY4" fmla="*/ 30366 h 475249"/>
                        <a:gd name="connsiteX5" fmla="*/ 288923 w 301895"/>
                        <a:gd name="connsiteY5" fmla="*/ 475250 h 475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1895" h="475249">
                          <a:moveTo>
                            <a:pt x="288923" y="475250"/>
                          </a:moveTo>
                          <a:lnTo>
                            <a:pt x="301896" y="467584"/>
                          </a:lnTo>
                          <a:lnTo>
                            <a:pt x="53362" y="37147"/>
                          </a:lnTo>
                          <a:cubicBezTo>
                            <a:pt x="41570" y="16510"/>
                            <a:pt x="21522" y="3833"/>
                            <a:pt x="0" y="0"/>
                          </a:cubicBezTo>
                          <a:cubicBezTo>
                            <a:pt x="12972" y="6486"/>
                            <a:pt x="24175" y="16805"/>
                            <a:pt x="32135" y="30366"/>
                          </a:cubicBezTo>
                          <a:lnTo>
                            <a:pt x="288923" y="475250"/>
                          </a:lnTo>
                          <a:close/>
                        </a:path>
                      </a:pathLst>
                    </a:custGeom>
                    <a:solidFill>
                      <a:srgbClr val="087379"/>
                    </a:solidFill>
                    <a:ln w="29460" cap="flat">
                      <a:noFill/>
                      <a:prstDash val="solid"/>
                      <a:miter/>
                    </a:ln>
                  </p:spPr>
                  <p:txBody>
                    <a:bodyPr rtlCol="0" anchor="ctr"/>
                    <a:lstStyle/>
                    <a:p>
                      <a:endParaRPr lang="fr-FR"/>
                    </a:p>
                  </p:txBody>
                </p:sp>
              </p:grpSp>
            </p:grpSp>
            <p:grpSp>
              <p:nvGrpSpPr>
                <p:cNvPr id="40" name="Graphique 2">
                  <a:extLst>
                    <a:ext uri="{FF2B5EF4-FFF2-40B4-BE49-F238E27FC236}">
                      <a16:creationId xmlns:a16="http://schemas.microsoft.com/office/drawing/2014/main" id="{FDE756B1-A22F-00E8-4D1B-0F9F8B6710D2}"/>
                    </a:ext>
                  </a:extLst>
                </p:cNvPr>
                <p:cNvGrpSpPr/>
                <p:nvPr/>
              </p:nvGrpSpPr>
              <p:grpSpPr>
                <a:xfrm>
                  <a:off x="2513728" y="1344834"/>
                  <a:ext cx="769575" cy="887190"/>
                  <a:chOff x="2513728" y="1344834"/>
                  <a:chExt cx="769575" cy="887190"/>
                </a:xfrm>
              </p:grpSpPr>
              <p:grpSp>
                <p:nvGrpSpPr>
                  <p:cNvPr id="41" name="Graphique 2">
                    <a:extLst>
                      <a:ext uri="{FF2B5EF4-FFF2-40B4-BE49-F238E27FC236}">
                        <a16:creationId xmlns:a16="http://schemas.microsoft.com/office/drawing/2014/main" id="{1D119F56-34E6-ADB3-8A46-C979186BE8E2}"/>
                      </a:ext>
                    </a:extLst>
                  </p:cNvPr>
                  <p:cNvGrpSpPr/>
                  <p:nvPr/>
                </p:nvGrpSpPr>
                <p:grpSpPr>
                  <a:xfrm>
                    <a:off x="2513728" y="1344834"/>
                    <a:ext cx="769575" cy="613500"/>
                    <a:chOff x="2513728" y="1344834"/>
                    <a:chExt cx="769575" cy="613500"/>
                  </a:xfrm>
                </p:grpSpPr>
                <p:sp>
                  <p:nvSpPr>
                    <p:cNvPr id="45" name="Forme libre : forme 44">
                      <a:extLst>
                        <a:ext uri="{FF2B5EF4-FFF2-40B4-BE49-F238E27FC236}">
                          <a16:creationId xmlns:a16="http://schemas.microsoft.com/office/drawing/2014/main" id="{DA30297C-5A95-091C-C978-B23798804CDE}"/>
                        </a:ext>
                      </a:extLst>
                    </p:cNvPr>
                    <p:cNvSpPr/>
                    <p:nvPr/>
                  </p:nvSpPr>
                  <p:spPr>
                    <a:xfrm>
                      <a:off x="2546815" y="1344834"/>
                      <a:ext cx="736487" cy="555518"/>
                    </a:xfrm>
                    <a:custGeom>
                      <a:avLst/>
                      <a:gdLst>
                        <a:gd name="connsiteX0" fmla="*/ 517114 w 736487"/>
                        <a:gd name="connsiteY0" fmla="*/ 62874 h 555518"/>
                        <a:gd name="connsiteX1" fmla="*/ 0 w 736487"/>
                        <a:gd name="connsiteY1" fmla="*/ 152499 h 555518"/>
                        <a:gd name="connsiteX2" fmla="*/ 697839 w 736487"/>
                        <a:gd name="connsiteY2" fmla="*/ 555518 h 555518"/>
                        <a:gd name="connsiteX3" fmla="*/ 517114 w 736487"/>
                        <a:gd name="connsiteY3" fmla="*/ 62874 h 555518"/>
                      </a:gdLst>
                      <a:ahLst/>
                      <a:cxnLst>
                        <a:cxn ang="0">
                          <a:pos x="connsiteX0" y="connsiteY0"/>
                        </a:cxn>
                        <a:cxn ang="0">
                          <a:pos x="connsiteX1" y="connsiteY1"/>
                        </a:cxn>
                        <a:cxn ang="0">
                          <a:pos x="connsiteX2" y="connsiteY2"/>
                        </a:cxn>
                        <a:cxn ang="0">
                          <a:pos x="connsiteX3" y="connsiteY3"/>
                        </a:cxn>
                      </a:cxnLst>
                      <a:rect l="l" t="t" r="r" b="b"/>
                      <a:pathLst>
                        <a:path w="736487" h="555518">
                          <a:moveTo>
                            <a:pt x="517114" y="62874"/>
                          </a:moveTo>
                          <a:cubicBezTo>
                            <a:pt x="324302" y="-48273"/>
                            <a:pt x="92868" y="-8178"/>
                            <a:pt x="0" y="152499"/>
                          </a:cubicBezTo>
                          <a:lnTo>
                            <a:pt x="697839" y="555518"/>
                          </a:lnTo>
                          <a:cubicBezTo>
                            <a:pt x="791002" y="394841"/>
                            <a:pt x="709926" y="174316"/>
                            <a:pt x="517114" y="62874"/>
                          </a:cubicBezTo>
                          <a:close/>
                        </a:path>
                      </a:pathLst>
                    </a:custGeom>
                    <a:solidFill>
                      <a:schemeClr val="bg1"/>
                    </a:solidFill>
                    <a:ln w="29460" cap="flat">
                      <a:noFill/>
                      <a:prstDash val="solid"/>
                      <a:miter/>
                    </a:ln>
                  </p:spPr>
                  <p:txBody>
                    <a:bodyPr rtlCol="0" anchor="ctr"/>
                    <a:lstStyle/>
                    <a:p>
                      <a:endParaRPr lang="fr-FR"/>
                    </a:p>
                  </p:txBody>
                </p:sp>
                <p:sp>
                  <p:nvSpPr>
                    <p:cNvPr id="46" name="Forme libre : forme 45">
                      <a:extLst>
                        <a:ext uri="{FF2B5EF4-FFF2-40B4-BE49-F238E27FC236}">
                          <a16:creationId xmlns:a16="http://schemas.microsoft.com/office/drawing/2014/main" id="{BE1A4267-9D4E-9F26-C2CB-E4DEFB0EF669}"/>
                        </a:ext>
                      </a:extLst>
                    </p:cNvPr>
                    <p:cNvSpPr/>
                    <p:nvPr/>
                  </p:nvSpPr>
                  <p:spPr>
                    <a:xfrm>
                      <a:off x="3032678" y="1400042"/>
                      <a:ext cx="223421" cy="486747"/>
                    </a:xfrm>
                    <a:custGeom>
                      <a:avLst/>
                      <a:gdLst>
                        <a:gd name="connsiteX0" fmla="*/ 4422 w 223421"/>
                        <a:gd name="connsiteY0" fmla="*/ 2359 h 486747"/>
                        <a:gd name="connsiteX1" fmla="*/ 0 w 223421"/>
                        <a:gd name="connsiteY1" fmla="*/ 0 h 486747"/>
                        <a:gd name="connsiteX2" fmla="*/ 130311 w 223421"/>
                        <a:gd name="connsiteY2" fmla="*/ 452843 h 486747"/>
                        <a:gd name="connsiteX3" fmla="*/ 189275 w 223421"/>
                        <a:gd name="connsiteY3" fmla="*/ 486748 h 486747"/>
                        <a:gd name="connsiteX4" fmla="*/ 4422 w 223421"/>
                        <a:gd name="connsiteY4" fmla="*/ 2359 h 4867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3421" h="486747">
                          <a:moveTo>
                            <a:pt x="4422" y="2359"/>
                          </a:moveTo>
                          <a:cubicBezTo>
                            <a:pt x="2948" y="1474"/>
                            <a:pt x="1474" y="884"/>
                            <a:pt x="0" y="0"/>
                          </a:cubicBezTo>
                          <a:cubicBezTo>
                            <a:pt x="152422" y="117044"/>
                            <a:pt x="210796" y="308382"/>
                            <a:pt x="130311" y="452843"/>
                          </a:cubicBezTo>
                          <a:lnTo>
                            <a:pt x="189275" y="486748"/>
                          </a:lnTo>
                          <a:cubicBezTo>
                            <a:pt x="275067" y="326955"/>
                            <a:pt x="193992" y="111737"/>
                            <a:pt x="4422" y="2359"/>
                          </a:cubicBezTo>
                          <a:close/>
                        </a:path>
                      </a:pathLst>
                    </a:custGeom>
                    <a:solidFill>
                      <a:srgbClr val="37D3CF"/>
                    </a:solidFill>
                    <a:ln w="29460" cap="flat">
                      <a:noFill/>
                      <a:prstDash val="solid"/>
                      <a:miter/>
                    </a:ln>
                  </p:spPr>
                  <p:txBody>
                    <a:bodyPr rtlCol="0" anchor="ctr"/>
                    <a:lstStyle/>
                    <a:p>
                      <a:endParaRPr lang="fr-FR"/>
                    </a:p>
                  </p:txBody>
                </p:sp>
                <p:sp>
                  <p:nvSpPr>
                    <p:cNvPr id="47" name="Forme libre : forme 46">
                      <a:extLst>
                        <a:ext uri="{FF2B5EF4-FFF2-40B4-BE49-F238E27FC236}">
                          <a16:creationId xmlns:a16="http://schemas.microsoft.com/office/drawing/2014/main" id="{3728EE0E-9664-997B-ACB0-D5EB88A410F8}"/>
                        </a:ext>
                      </a:extLst>
                    </p:cNvPr>
                    <p:cNvSpPr/>
                    <p:nvPr/>
                  </p:nvSpPr>
                  <p:spPr>
                    <a:xfrm rot="-3599956">
                      <a:off x="2829282" y="1295859"/>
                      <a:ext cx="133845" cy="806019"/>
                    </a:xfrm>
                    <a:custGeom>
                      <a:avLst/>
                      <a:gdLst>
                        <a:gd name="connsiteX0" fmla="*/ 133845 w 133845"/>
                        <a:gd name="connsiteY0" fmla="*/ 403010 h 806019"/>
                        <a:gd name="connsiteX1" fmla="*/ 66923 w 133845"/>
                        <a:gd name="connsiteY1" fmla="*/ 806020 h 806019"/>
                        <a:gd name="connsiteX2" fmla="*/ 0 w 133845"/>
                        <a:gd name="connsiteY2" fmla="*/ 403010 h 806019"/>
                        <a:gd name="connsiteX3" fmla="*/ 66923 w 133845"/>
                        <a:gd name="connsiteY3" fmla="*/ 0 h 806019"/>
                        <a:gd name="connsiteX4" fmla="*/ 133845 w 133845"/>
                        <a:gd name="connsiteY4" fmla="*/ 403010 h 8060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845" h="806019">
                          <a:moveTo>
                            <a:pt x="133845" y="403010"/>
                          </a:moveTo>
                          <a:cubicBezTo>
                            <a:pt x="133845" y="625586"/>
                            <a:pt x="103883" y="806020"/>
                            <a:pt x="66923" y="806020"/>
                          </a:cubicBezTo>
                          <a:cubicBezTo>
                            <a:pt x="29962" y="806020"/>
                            <a:pt x="0" y="625586"/>
                            <a:pt x="0" y="403010"/>
                          </a:cubicBezTo>
                          <a:cubicBezTo>
                            <a:pt x="0" y="180434"/>
                            <a:pt x="29962" y="0"/>
                            <a:pt x="66923" y="0"/>
                          </a:cubicBezTo>
                          <a:cubicBezTo>
                            <a:pt x="103883" y="0"/>
                            <a:pt x="133845" y="180434"/>
                            <a:pt x="133845" y="403010"/>
                          </a:cubicBezTo>
                          <a:close/>
                        </a:path>
                      </a:pathLst>
                    </a:custGeom>
                    <a:solidFill>
                      <a:srgbClr val="05535F"/>
                    </a:solidFill>
                    <a:ln w="29459" cap="flat">
                      <a:noFill/>
                      <a:prstDash val="solid"/>
                      <a:miter/>
                    </a:ln>
                  </p:spPr>
                  <p:txBody>
                    <a:bodyPr rtlCol="0" anchor="ctr"/>
                    <a:lstStyle/>
                    <a:p>
                      <a:endParaRPr lang="fr-FR"/>
                    </a:p>
                  </p:txBody>
                </p:sp>
              </p:grpSp>
              <p:grpSp>
                <p:nvGrpSpPr>
                  <p:cNvPr id="42" name="Graphique 2">
                    <a:extLst>
                      <a:ext uri="{FF2B5EF4-FFF2-40B4-BE49-F238E27FC236}">
                        <a16:creationId xmlns:a16="http://schemas.microsoft.com/office/drawing/2014/main" id="{9B7D278D-B422-7F1B-800D-91CCA1A3F372}"/>
                      </a:ext>
                    </a:extLst>
                  </p:cNvPr>
                  <p:cNvGrpSpPr/>
                  <p:nvPr/>
                </p:nvGrpSpPr>
                <p:grpSpPr>
                  <a:xfrm>
                    <a:off x="2543277" y="1651948"/>
                    <a:ext cx="412322" cy="580075"/>
                    <a:chOff x="2543277" y="1651948"/>
                    <a:chExt cx="412322" cy="580075"/>
                  </a:xfrm>
                </p:grpSpPr>
                <p:sp>
                  <p:nvSpPr>
                    <p:cNvPr id="43" name="Forme libre : forme 42">
                      <a:extLst>
                        <a:ext uri="{FF2B5EF4-FFF2-40B4-BE49-F238E27FC236}">
                          <a16:creationId xmlns:a16="http://schemas.microsoft.com/office/drawing/2014/main" id="{92B20805-5F54-F9DF-5453-08D98F1DC314}"/>
                        </a:ext>
                      </a:extLst>
                    </p:cNvPr>
                    <p:cNvSpPr/>
                    <p:nvPr/>
                  </p:nvSpPr>
                  <p:spPr>
                    <a:xfrm>
                      <a:off x="2543277" y="1651948"/>
                      <a:ext cx="412322" cy="580075"/>
                    </a:xfrm>
                    <a:custGeom>
                      <a:avLst/>
                      <a:gdLst>
                        <a:gd name="connsiteX0" fmla="*/ 134438 w 412322"/>
                        <a:gd name="connsiteY0" fmla="*/ 580075 h 580075"/>
                        <a:gd name="connsiteX1" fmla="*/ 0 w 412322"/>
                        <a:gd name="connsiteY1" fmla="*/ 502538 h 580075"/>
                        <a:gd name="connsiteX2" fmla="*/ 267697 w 412322"/>
                        <a:gd name="connsiteY2" fmla="*/ 38786 h 580075"/>
                        <a:gd name="connsiteX3" fmla="*/ 373537 w 412322"/>
                        <a:gd name="connsiteY3" fmla="*/ 10483 h 580075"/>
                        <a:gd name="connsiteX4" fmla="*/ 401840 w 412322"/>
                        <a:gd name="connsiteY4" fmla="*/ 116324 h 580075"/>
                        <a:gd name="connsiteX5" fmla="*/ 134438 w 412322"/>
                        <a:gd name="connsiteY5" fmla="*/ 580075 h 580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2322" h="580075">
                          <a:moveTo>
                            <a:pt x="134438" y="580075"/>
                          </a:moveTo>
                          <a:lnTo>
                            <a:pt x="0" y="502538"/>
                          </a:lnTo>
                          <a:lnTo>
                            <a:pt x="267697" y="38786"/>
                          </a:lnTo>
                          <a:cubicBezTo>
                            <a:pt x="289218" y="1639"/>
                            <a:pt x="336684" y="-11038"/>
                            <a:pt x="373537" y="10483"/>
                          </a:cubicBezTo>
                          <a:cubicBezTo>
                            <a:pt x="410684" y="32005"/>
                            <a:pt x="423361" y="79471"/>
                            <a:pt x="401840" y="116324"/>
                          </a:cubicBezTo>
                          <a:lnTo>
                            <a:pt x="134438" y="580075"/>
                          </a:lnTo>
                          <a:close/>
                        </a:path>
                      </a:pathLst>
                    </a:custGeom>
                    <a:solidFill>
                      <a:srgbClr val="044856"/>
                    </a:solidFill>
                    <a:ln w="29460" cap="flat">
                      <a:noFill/>
                      <a:prstDash val="solid"/>
                      <a:miter/>
                    </a:ln>
                  </p:spPr>
                  <p:txBody>
                    <a:bodyPr rtlCol="0" anchor="ctr"/>
                    <a:lstStyle/>
                    <a:p>
                      <a:endParaRPr lang="fr-FR"/>
                    </a:p>
                  </p:txBody>
                </p:sp>
                <p:sp>
                  <p:nvSpPr>
                    <p:cNvPr id="44" name="Forme libre : forme 43">
                      <a:extLst>
                        <a:ext uri="{FF2B5EF4-FFF2-40B4-BE49-F238E27FC236}">
                          <a16:creationId xmlns:a16="http://schemas.microsoft.com/office/drawing/2014/main" id="{C32374FE-E8F6-1813-BA8E-D5536DB833DD}"/>
                        </a:ext>
                      </a:extLst>
                    </p:cNvPr>
                    <p:cNvSpPr/>
                    <p:nvPr/>
                  </p:nvSpPr>
                  <p:spPr>
                    <a:xfrm>
                      <a:off x="2666807" y="1701348"/>
                      <a:ext cx="271718" cy="495297"/>
                    </a:xfrm>
                    <a:custGeom>
                      <a:avLst/>
                      <a:gdLst>
                        <a:gd name="connsiteX0" fmla="*/ 0 w 271718"/>
                        <a:gd name="connsiteY0" fmla="*/ 487632 h 495297"/>
                        <a:gd name="connsiteX1" fmla="*/ 12972 w 271718"/>
                        <a:gd name="connsiteY1" fmla="*/ 495297 h 495297"/>
                        <a:gd name="connsiteX2" fmla="*/ 261505 w 271718"/>
                        <a:gd name="connsiteY2" fmla="*/ 64860 h 495297"/>
                        <a:gd name="connsiteX3" fmla="*/ 267107 w 271718"/>
                        <a:gd name="connsiteY3" fmla="*/ 0 h 495297"/>
                        <a:gd name="connsiteX4" fmla="*/ 256788 w 271718"/>
                        <a:gd name="connsiteY4" fmla="*/ 43044 h 495297"/>
                        <a:gd name="connsiteX5" fmla="*/ 0 w 271718"/>
                        <a:gd name="connsiteY5" fmla="*/ 487632 h 495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1718" h="495297">
                          <a:moveTo>
                            <a:pt x="0" y="487632"/>
                          </a:moveTo>
                          <a:lnTo>
                            <a:pt x="12972" y="495297"/>
                          </a:lnTo>
                          <a:lnTo>
                            <a:pt x="261505" y="64860"/>
                          </a:lnTo>
                          <a:cubicBezTo>
                            <a:pt x="273298" y="44223"/>
                            <a:pt x="274477" y="20637"/>
                            <a:pt x="267107" y="0"/>
                          </a:cubicBezTo>
                          <a:cubicBezTo>
                            <a:pt x="267991" y="14446"/>
                            <a:pt x="264748" y="29482"/>
                            <a:pt x="256788" y="43044"/>
                          </a:cubicBezTo>
                          <a:lnTo>
                            <a:pt x="0" y="487632"/>
                          </a:lnTo>
                          <a:close/>
                        </a:path>
                      </a:pathLst>
                    </a:custGeom>
                    <a:solidFill>
                      <a:srgbClr val="087379"/>
                    </a:solidFill>
                    <a:ln w="29460" cap="flat">
                      <a:noFill/>
                      <a:prstDash val="solid"/>
                      <a:miter/>
                    </a:ln>
                  </p:spPr>
                  <p:txBody>
                    <a:bodyPr rtlCol="0" anchor="ctr"/>
                    <a:lstStyle/>
                    <a:p>
                      <a:endParaRPr lang="fr-FR"/>
                    </a:p>
                  </p:txBody>
                </p:sp>
              </p:grpSp>
            </p:grpSp>
          </p:grpSp>
          <p:grpSp>
            <p:nvGrpSpPr>
              <p:cNvPr id="13" name="Graphique 2">
                <a:extLst>
                  <a:ext uri="{FF2B5EF4-FFF2-40B4-BE49-F238E27FC236}">
                    <a16:creationId xmlns:a16="http://schemas.microsoft.com/office/drawing/2014/main" id="{F44FB51F-BA4D-F5DC-5931-1D8B4AAA9026}"/>
                  </a:ext>
                </a:extLst>
              </p:cNvPr>
              <p:cNvGrpSpPr/>
              <p:nvPr/>
            </p:nvGrpSpPr>
            <p:grpSpPr>
              <a:xfrm>
                <a:off x="1307097" y="3544562"/>
                <a:ext cx="1765971" cy="705798"/>
                <a:chOff x="1307097" y="3544562"/>
                <a:chExt cx="1765971" cy="705798"/>
              </a:xfrm>
            </p:grpSpPr>
            <p:grpSp>
              <p:nvGrpSpPr>
                <p:cNvPr id="33" name="Graphique 2">
                  <a:extLst>
                    <a:ext uri="{FF2B5EF4-FFF2-40B4-BE49-F238E27FC236}">
                      <a16:creationId xmlns:a16="http://schemas.microsoft.com/office/drawing/2014/main" id="{7CD770A9-5362-4689-B5FC-C9C4A69CDE70}"/>
                    </a:ext>
                  </a:extLst>
                </p:cNvPr>
                <p:cNvGrpSpPr/>
                <p:nvPr/>
              </p:nvGrpSpPr>
              <p:grpSpPr>
                <a:xfrm>
                  <a:off x="1307097" y="3544562"/>
                  <a:ext cx="737344" cy="705798"/>
                  <a:chOff x="1307097" y="3544562"/>
                  <a:chExt cx="737344" cy="705798"/>
                </a:xfrm>
              </p:grpSpPr>
              <p:sp>
                <p:nvSpPr>
                  <p:cNvPr id="37" name="Forme libre : forme 36">
                    <a:extLst>
                      <a:ext uri="{FF2B5EF4-FFF2-40B4-BE49-F238E27FC236}">
                        <a16:creationId xmlns:a16="http://schemas.microsoft.com/office/drawing/2014/main" id="{4E852765-6437-3F30-C94E-1BCC84C66F9E}"/>
                      </a:ext>
                    </a:extLst>
                  </p:cNvPr>
                  <p:cNvSpPr/>
                  <p:nvPr/>
                </p:nvSpPr>
                <p:spPr>
                  <a:xfrm>
                    <a:off x="1351910" y="3575813"/>
                    <a:ext cx="692531" cy="674548"/>
                  </a:xfrm>
                  <a:custGeom>
                    <a:avLst/>
                    <a:gdLst>
                      <a:gd name="connsiteX0" fmla="*/ 692532 w 692531"/>
                      <a:gd name="connsiteY0" fmla="*/ 63386 h 674548"/>
                      <a:gd name="connsiteX1" fmla="*/ 438692 w 692531"/>
                      <a:gd name="connsiteY1" fmla="*/ 0 h 674548"/>
                      <a:gd name="connsiteX2" fmla="*/ 0 w 692531"/>
                      <a:gd name="connsiteY2" fmla="*/ 674548 h 674548"/>
                      <a:gd name="connsiteX3" fmla="*/ 65745 w 692531"/>
                      <a:gd name="connsiteY3" fmla="*/ 674548 h 674548"/>
                    </a:gdLst>
                    <a:ahLst/>
                    <a:cxnLst>
                      <a:cxn ang="0">
                        <a:pos x="connsiteX0" y="connsiteY0"/>
                      </a:cxn>
                      <a:cxn ang="0">
                        <a:pos x="connsiteX1" y="connsiteY1"/>
                      </a:cxn>
                      <a:cxn ang="0">
                        <a:pos x="connsiteX2" y="connsiteY2"/>
                      </a:cxn>
                      <a:cxn ang="0">
                        <a:pos x="connsiteX3" y="connsiteY3"/>
                      </a:cxn>
                    </a:cxnLst>
                    <a:rect l="l" t="t" r="r" b="b"/>
                    <a:pathLst>
                      <a:path w="692531" h="674548">
                        <a:moveTo>
                          <a:pt x="692532" y="63386"/>
                        </a:moveTo>
                        <a:lnTo>
                          <a:pt x="438692" y="0"/>
                        </a:lnTo>
                        <a:lnTo>
                          <a:pt x="0" y="674548"/>
                        </a:lnTo>
                        <a:lnTo>
                          <a:pt x="65745" y="674548"/>
                        </a:lnTo>
                        <a:close/>
                      </a:path>
                    </a:pathLst>
                  </a:custGeom>
                  <a:solidFill>
                    <a:schemeClr val="bg1"/>
                  </a:solidFill>
                  <a:ln w="29460" cap="flat">
                    <a:noFill/>
                    <a:prstDash val="solid"/>
                    <a:miter/>
                  </a:ln>
                </p:spPr>
                <p:txBody>
                  <a:bodyPr rtlCol="0" anchor="ctr"/>
                  <a:lstStyle/>
                  <a:p>
                    <a:endParaRPr lang="fr-FR" dirty="0"/>
                  </a:p>
                </p:txBody>
              </p:sp>
              <p:sp>
                <p:nvSpPr>
                  <p:cNvPr id="38" name="Forme libre : forme 37">
                    <a:extLst>
                      <a:ext uri="{FF2B5EF4-FFF2-40B4-BE49-F238E27FC236}">
                        <a16:creationId xmlns:a16="http://schemas.microsoft.com/office/drawing/2014/main" id="{C8A6D7FC-DA6C-1398-9DAE-836B267DC597}"/>
                      </a:ext>
                    </a:extLst>
                  </p:cNvPr>
                  <p:cNvSpPr/>
                  <p:nvPr/>
                </p:nvSpPr>
                <p:spPr>
                  <a:xfrm>
                    <a:off x="1307097" y="3544562"/>
                    <a:ext cx="483504" cy="705798"/>
                  </a:xfrm>
                  <a:custGeom>
                    <a:avLst/>
                    <a:gdLst>
                      <a:gd name="connsiteX0" fmla="*/ 358501 w 483504"/>
                      <a:gd name="connsiteY0" fmla="*/ 0 h 705798"/>
                      <a:gd name="connsiteX1" fmla="*/ 0 w 483504"/>
                      <a:gd name="connsiteY1" fmla="*/ 705799 h 705798"/>
                      <a:gd name="connsiteX2" fmla="*/ 44813 w 483504"/>
                      <a:gd name="connsiteY2" fmla="*/ 705799 h 705798"/>
                      <a:gd name="connsiteX3" fmla="*/ 483505 w 483504"/>
                      <a:gd name="connsiteY3" fmla="*/ 31251 h 705798"/>
                    </a:gdLst>
                    <a:ahLst/>
                    <a:cxnLst>
                      <a:cxn ang="0">
                        <a:pos x="connsiteX0" y="connsiteY0"/>
                      </a:cxn>
                      <a:cxn ang="0">
                        <a:pos x="connsiteX1" y="connsiteY1"/>
                      </a:cxn>
                      <a:cxn ang="0">
                        <a:pos x="connsiteX2" y="connsiteY2"/>
                      </a:cxn>
                      <a:cxn ang="0">
                        <a:pos x="connsiteX3" y="connsiteY3"/>
                      </a:cxn>
                    </a:cxnLst>
                    <a:rect l="l" t="t" r="r" b="b"/>
                    <a:pathLst>
                      <a:path w="483504" h="705798">
                        <a:moveTo>
                          <a:pt x="358501" y="0"/>
                        </a:moveTo>
                        <a:lnTo>
                          <a:pt x="0" y="705799"/>
                        </a:lnTo>
                        <a:lnTo>
                          <a:pt x="44813" y="705799"/>
                        </a:lnTo>
                        <a:lnTo>
                          <a:pt x="483505" y="31251"/>
                        </a:lnTo>
                        <a:close/>
                      </a:path>
                    </a:pathLst>
                  </a:custGeom>
                  <a:solidFill>
                    <a:srgbClr val="0B9392"/>
                  </a:solidFill>
                  <a:ln w="29460" cap="flat">
                    <a:noFill/>
                    <a:prstDash val="solid"/>
                    <a:miter/>
                  </a:ln>
                </p:spPr>
                <p:txBody>
                  <a:bodyPr rtlCol="0" anchor="ctr"/>
                  <a:lstStyle/>
                  <a:p>
                    <a:endParaRPr lang="fr-FR"/>
                  </a:p>
                </p:txBody>
              </p:sp>
            </p:grpSp>
            <p:grpSp>
              <p:nvGrpSpPr>
                <p:cNvPr id="34" name="Graphique 2">
                  <a:extLst>
                    <a:ext uri="{FF2B5EF4-FFF2-40B4-BE49-F238E27FC236}">
                      <a16:creationId xmlns:a16="http://schemas.microsoft.com/office/drawing/2014/main" id="{1C27D3AE-1925-7618-A36D-C539BC209910}"/>
                    </a:ext>
                  </a:extLst>
                </p:cNvPr>
                <p:cNvGrpSpPr/>
                <p:nvPr/>
              </p:nvGrpSpPr>
              <p:grpSpPr>
                <a:xfrm>
                  <a:off x="2335429" y="3544562"/>
                  <a:ext cx="737639" cy="705798"/>
                  <a:chOff x="2335429" y="3544562"/>
                  <a:chExt cx="737639" cy="705798"/>
                </a:xfrm>
              </p:grpSpPr>
              <p:sp>
                <p:nvSpPr>
                  <p:cNvPr id="35" name="Forme libre : forme 34">
                    <a:extLst>
                      <a:ext uri="{FF2B5EF4-FFF2-40B4-BE49-F238E27FC236}">
                        <a16:creationId xmlns:a16="http://schemas.microsoft.com/office/drawing/2014/main" id="{6E27D862-01B1-59A3-EC81-D1FCBD243E48}"/>
                      </a:ext>
                    </a:extLst>
                  </p:cNvPr>
                  <p:cNvSpPr/>
                  <p:nvPr/>
                </p:nvSpPr>
                <p:spPr>
                  <a:xfrm>
                    <a:off x="2335429" y="3575813"/>
                    <a:ext cx="692826" cy="674548"/>
                  </a:xfrm>
                  <a:custGeom>
                    <a:avLst/>
                    <a:gdLst>
                      <a:gd name="connsiteX0" fmla="*/ 0 w 692826"/>
                      <a:gd name="connsiteY0" fmla="*/ 63386 h 674548"/>
                      <a:gd name="connsiteX1" fmla="*/ 254135 w 692826"/>
                      <a:gd name="connsiteY1" fmla="*/ 0 h 674548"/>
                      <a:gd name="connsiteX2" fmla="*/ 692827 w 692826"/>
                      <a:gd name="connsiteY2" fmla="*/ 674548 h 674548"/>
                      <a:gd name="connsiteX3" fmla="*/ 627082 w 692826"/>
                      <a:gd name="connsiteY3" fmla="*/ 674548 h 674548"/>
                    </a:gdLst>
                    <a:ahLst/>
                    <a:cxnLst>
                      <a:cxn ang="0">
                        <a:pos x="connsiteX0" y="connsiteY0"/>
                      </a:cxn>
                      <a:cxn ang="0">
                        <a:pos x="connsiteX1" y="connsiteY1"/>
                      </a:cxn>
                      <a:cxn ang="0">
                        <a:pos x="connsiteX2" y="connsiteY2"/>
                      </a:cxn>
                      <a:cxn ang="0">
                        <a:pos x="connsiteX3" y="connsiteY3"/>
                      </a:cxn>
                    </a:cxnLst>
                    <a:rect l="l" t="t" r="r" b="b"/>
                    <a:pathLst>
                      <a:path w="692826" h="674548">
                        <a:moveTo>
                          <a:pt x="0" y="63386"/>
                        </a:moveTo>
                        <a:lnTo>
                          <a:pt x="254135" y="0"/>
                        </a:lnTo>
                        <a:lnTo>
                          <a:pt x="692827" y="674548"/>
                        </a:lnTo>
                        <a:lnTo>
                          <a:pt x="627082" y="674548"/>
                        </a:lnTo>
                        <a:close/>
                      </a:path>
                    </a:pathLst>
                  </a:custGeom>
                  <a:solidFill>
                    <a:schemeClr val="bg1"/>
                  </a:solidFill>
                  <a:ln w="29460" cap="flat">
                    <a:noFill/>
                    <a:prstDash val="solid"/>
                    <a:miter/>
                  </a:ln>
                </p:spPr>
                <p:txBody>
                  <a:bodyPr rtlCol="0" anchor="ctr"/>
                  <a:lstStyle/>
                  <a:p>
                    <a:endParaRPr lang="fr-FR"/>
                  </a:p>
                </p:txBody>
              </p:sp>
              <p:sp>
                <p:nvSpPr>
                  <p:cNvPr id="36" name="Forme libre : forme 35">
                    <a:extLst>
                      <a:ext uri="{FF2B5EF4-FFF2-40B4-BE49-F238E27FC236}">
                        <a16:creationId xmlns:a16="http://schemas.microsoft.com/office/drawing/2014/main" id="{22177F21-9BD9-18D7-D3DD-4BD7959F271A}"/>
                      </a:ext>
                    </a:extLst>
                  </p:cNvPr>
                  <p:cNvSpPr/>
                  <p:nvPr/>
                </p:nvSpPr>
                <p:spPr>
                  <a:xfrm>
                    <a:off x="2589564" y="3544562"/>
                    <a:ext cx="483504" cy="705798"/>
                  </a:xfrm>
                  <a:custGeom>
                    <a:avLst/>
                    <a:gdLst>
                      <a:gd name="connsiteX0" fmla="*/ 125004 w 483504"/>
                      <a:gd name="connsiteY0" fmla="*/ 0 h 705798"/>
                      <a:gd name="connsiteX1" fmla="*/ 483505 w 483504"/>
                      <a:gd name="connsiteY1" fmla="*/ 705799 h 705798"/>
                      <a:gd name="connsiteX2" fmla="*/ 438692 w 483504"/>
                      <a:gd name="connsiteY2" fmla="*/ 705799 h 705798"/>
                      <a:gd name="connsiteX3" fmla="*/ 0 w 483504"/>
                      <a:gd name="connsiteY3" fmla="*/ 31251 h 705798"/>
                    </a:gdLst>
                    <a:ahLst/>
                    <a:cxnLst>
                      <a:cxn ang="0">
                        <a:pos x="connsiteX0" y="connsiteY0"/>
                      </a:cxn>
                      <a:cxn ang="0">
                        <a:pos x="connsiteX1" y="connsiteY1"/>
                      </a:cxn>
                      <a:cxn ang="0">
                        <a:pos x="connsiteX2" y="connsiteY2"/>
                      </a:cxn>
                      <a:cxn ang="0">
                        <a:pos x="connsiteX3" y="connsiteY3"/>
                      </a:cxn>
                    </a:cxnLst>
                    <a:rect l="l" t="t" r="r" b="b"/>
                    <a:pathLst>
                      <a:path w="483504" h="705798">
                        <a:moveTo>
                          <a:pt x="125004" y="0"/>
                        </a:moveTo>
                        <a:lnTo>
                          <a:pt x="483505" y="705799"/>
                        </a:lnTo>
                        <a:lnTo>
                          <a:pt x="438692" y="705799"/>
                        </a:lnTo>
                        <a:lnTo>
                          <a:pt x="0" y="31251"/>
                        </a:lnTo>
                        <a:close/>
                      </a:path>
                    </a:pathLst>
                  </a:custGeom>
                  <a:solidFill>
                    <a:srgbClr val="0B9392"/>
                  </a:solidFill>
                  <a:ln w="29460" cap="flat">
                    <a:noFill/>
                    <a:prstDash val="solid"/>
                    <a:miter/>
                  </a:ln>
                </p:spPr>
                <p:txBody>
                  <a:bodyPr rtlCol="0" anchor="ctr"/>
                  <a:lstStyle/>
                  <a:p>
                    <a:endParaRPr lang="fr-FR"/>
                  </a:p>
                </p:txBody>
              </p:sp>
            </p:grpSp>
          </p:grpSp>
          <p:sp>
            <p:nvSpPr>
              <p:cNvPr id="14" name="Forme libre : forme 13">
                <a:extLst>
                  <a:ext uri="{FF2B5EF4-FFF2-40B4-BE49-F238E27FC236}">
                    <a16:creationId xmlns:a16="http://schemas.microsoft.com/office/drawing/2014/main" id="{44208A82-2A18-7875-3D01-9D02822CED72}"/>
                  </a:ext>
                </a:extLst>
              </p:cNvPr>
              <p:cNvSpPr/>
              <p:nvPr/>
            </p:nvSpPr>
            <p:spPr>
              <a:xfrm>
                <a:off x="981026" y="1717268"/>
                <a:ext cx="2418112" cy="2418112"/>
              </a:xfrm>
              <a:custGeom>
                <a:avLst/>
                <a:gdLst>
                  <a:gd name="connsiteX0" fmla="*/ 2418113 w 2418112"/>
                  <a:gd name="connsiteY0" fmla="*/ 1209056 h 2418112"/>
                  <a:gd name="connsiteX1" fmla="*/ 1209056 w 2418112"/>
                  <a:gd name="connsiteY1" fmla="*/ 2418113 h 2418112"/>
                  <a:gd name="connsiteX2" fmla="*/ 0 w 2418112"/>
                  <a:gd name="connsiteY2" fmla="*/ 1209056 h 2418112"/>
                  <a:gd name="connsiteX3" fmla="*/ 1209056 w 2418112"/>
                  <a:gd name="connsiteY3" fmla="*/ 0 h 2418112"/>
                  <a:gd name="connsiteX4" fmla="*/ 2418113 w 2418112"/>
                  <a:gd name="connsiteY4" fmla="*/ 1209056 h 24181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8112" h="2418112">
                    <a:moveTo>
                      <a:pt x="2418113" y="1209056"/>
                    </a:moveTo>
                    <a:cubicBezTo>
                      <a:pt x="2418113" y="1876800"/>
                      <a:pt x="1876800" y="2418113"/>
                      <a:pt x="1209056" y="2418113"/>
                    </a:cubicBezTo>
                    <a:cubicBezTo>
                      <a:pt x="541313" y="2418113"/>
                      <a:pt x="0" y="1876800"/>
                      <a:pt x="0" y="1209056"/>
                    </a:cubicBezTo>
                    <a:cubicBezTo>
                      <a:pt x="0" y="541313"/>
                      <a:pt x="541313" y="0"/>
                      <a:pt x="1209056" y="0"/>
                    </a:cubicBezTo>
                    <a:cubicBezTo>
                      <a:pt x="1876800" y="0"/>
                      <a:pt x="2418113" y="541313"/>
                      <a:pt x="2418113" y="1209056"/>
                    </a:cubicBezTo>
                    <a:close/>
                  </a:path>
                </a:pathLst>
              </a:custGeom>
              <a:solidFill>
                <a:schemeClr val="bg1"/>
              </a:solidFill>
              <a:ln w="29460" cap="flat">
                <a:noFill/>
                <a:prstDash val="solid"/>
                <a:miter/>
              </a:ln>
            </p:spPr>
            <p:txBody>
              <a:bodyPr rtlCol="0" anchor="ctr"/>
              <a:lstStyle/>
              <a:p>
                <a:endParaRPr lang="fr-FR" dirty="0"/>
              </a:p>
            </p:txBody>
          </p:sp>
          <p:sp>
            <p:nvSpPr>
              <p:cNvPr id="15" name="Forme libre : forme 14">
                <a:extLst>
                  <a:ext uri="{FF2B5EF4-FFF2-40B4-BE49-F238E27FC236}">
                    <a16:creationId xmlns:a16="http://schemas.microsoft.com/office/drawing/2014/main" id="{63D15360-8BF2-5088-A36E-2763124BA853}"/>
                  </a:ext>
                </a:extLst>
              </p:cNvPr>
              <p:cNvSpPr/>
              <p:nvPr/>
            </p:nvSpPr>
            <p:spPr>
              <a:xfrm>
                <a:off x="1018763" y="1755005"/>
                <a:ext cx="2342638" cy="2342639"/>
              </a:xfrm>
              <a:custGeom>
                <a:avLst/>
                <a:gdLst>
                  <a:gd name="connsiteX0" fmla="*/ 2342639 w 2342638"/>
                  <a:gd name="connsiteY0" fmla="*/ 1171320 h 2342639"/>
                  <a:gd name="connsiteX1" fmla="*/ 1171319 w 2342638"/>
                  <a:gd name="connsiteY1" fmla="*/ 2342639 h 2342639"/>
                  <a:gd name="connsiteX2" fmla="*/ 0 w 2342638"/>
                  <a:gd name="connsiteY2" fmla="*/ 1171320 h 2342639"/>
                  <a:gd name="connsiteX3" fmla="*/ 1171319 w 2342638"/>
                  <a:gd name="connsiteY3" fmla="*/ 0 h 2342639"/>
                  <a:gd name="connsiteX4" fmla="*/ 2342639 w 2342638"/>
                  <a:gd name="connsiteY4" fmla="*/ 1171320 h 23426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42638" h="2342639">
                    <a:moveTo>
                      <a:pt x="2342639" y="1171320"/>
                    </a:moveTo>
                    <a:cubicBezTo>
                      <a:pt x="2342639" y="1818221"/>
                      <a:pt x="1818221" y="2342639"/>
                      <a:pt x="1171319" y="2342639"/>
                    </a:cubicBezTo>
                    <a:cubicBezTo>
                      <a:pt x="524417" y="2342639"/>
                      <a:pt x="0" y="1818221"/>
                      <a:pt x="0" y="1171320"/>
                    </a:cubicBezTo>
                    <a:cubicBezTo>
                      <a:pt x="0" y="524418"/>
                      <a:pt x="524417" y="0"/>
                      <a:pt x="1171319" y="0"/>
                    </a:cubicBezTo>
                    <a:cubicBezTo>
                      <a:pt x="1818221" y="0"/>
                      <a:pt x="2342639" y="524418"/>
                      <a:pt x="2342639" y="1171320"/>
                    </a:cubicBezTo>
                    <a:close/>
                  </a:path>
                </a:pathLst>
              </a:custGeom>
              <a:solidFill>
                <a:srgbClr val="098385"/>
              </a:solidFill>
              <a:ln w="29460" cap="flat">
                <a:noFill/>
                <a:prstDash val="solid"/>
                <a:miter/>
              </a:ln>
            </p:spPr>
            <p:txBody>
              <a:bodyPr rtlCol="0" anchor="ctr"/>
              <a:lstStyle/>
              <a:p>
                <a:endParaRPr lang="fr-FR"/>
              </a:p>
            </p:txBody>
          </p:sp>
          <p:sp>
            <p:nvSpPr>
              <p:cNvPr id="16" name="Forme libre : forme 15">
                <a:extLst>
                  <a:ext uri="{FF2B5EF4-FFF2-40B4-BE49-F238E27FC236}">
                    <a16:creationId xmlns:a16="http://schemas.microsoft.com/office/drawing/2014/main" id="{850AA935-7337-57CD-94B3-119EA2EA00B3}"/>
                  </a:ext>
                </a:extLst>
              </p:cNvPr>
              <p:cNvSpPr/>
              <p:nvPr/>
            </p:nvSpPr>
            <p:spPr>
              <a:xfrm>
                <a:off x="1140524" y="1876766"/>
                <a:ext cx="2099117" cy="2099117"/>
              </a:xfrm>
              <a:custGeom>
                <a:avLst/>
                <a:gdLst>
                  <a:gd name="connsiteX0" fmla="*/ 2099118 w 2099117"/>
                  <a:gd name="connsiteY0" fmla="*/ 1049559 h 2099117"/>
                  <a:gd name="connsiteX1" fmla="*/ 1049559 w 2099117"/>
                  <a:gd name="connsiteY1" fmla="*/ 2099118 h 2099117"/>
                  <a:gd name="connsiteX2" fmla="*/ 0 w 2099117"/>
                  <a:gd name="connsiteY2" fmla="*/ 1049559 h 2099117"/>
                  <a:gd name="connsiteX3" fmla="*/ 1049559 w 2099117"/>
                  <a:gd name="connsiteY3" fmla="*/ 0 h 2099117"/>
                  <a:gd name="connsiteX4" fmla="*/ 2099118 w 2099117"/>
                  <a:gd name="connsiteY4" fmla="*/ 1049559 h 20991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9117" h="2099117">
                    <a:moveTo>
                      <a:pt x="2099118" y="1049559"/>
                    </a:moveTo>
                    <a:cubicBezTo>
                      <a:pt x="2099118" y="1629214"/>
                      <a:pt x="1629214" y="2099118"/>
                      <a:pt x="1049559" y="2099118"/>
                    </a:cubicBezTo>
                    <a:cubicBezTo>
                      <a:pt x="469904" y="2099118"/>
                      <a:pt x="0" y="1629214"/>
                      <a:pt x="0" y="1049559"/>
                    </a:cubicBezTo>
                    <a:cubicBezTo>
                      <a:pt x="0" y="469903"/>
                      <a:pt x="469904" y="0"/>
                      <a:pt x="1049559" y="0"/>
                    </a:cubicBezTo>
                    <a:cubicBezTo>
                      <a:pt x="1629214" y="0"/>
                      <a:pt x="2099118" y="469903"/>
                      <a:pt x="2099118" y="1049559"/>
                    </a:cubicBezTo>
                    <a:close/>
                  </a:path>
                </a:pathLst>
              </a:custGeom>
              <a:solidFill>
                <a:srgbClr val="0B9392"/>
              </a:solidFill>
              <a:ln w="29460" cap="flat">
                <a:noFill/>
                <a:prstDash val="solid"/>
                <a:miter/>
              </a:ln>
            </p:spPr>
            <p:txBody>
              <a:bodyPr rtlCol="0" anchor="ctr"/>
              <a:lstStyle/>
              <a:p>
                <a:endParaRPr lang="fr-FR"/>
              </a:p>
            </p:txBody>
          </p:sp>
          <p:sp>
            <p:nvSpPr>
              <p:cNvPr id="17" name="Forme libre : forme 16">
                <a:extLst>
                  <a:ext uri="{FF2B5EF4-FFF2-40B4-BE49-F238E27FC236}">
                    <a16:creationId xmlns:a16="http://schemas.microsoft.com/office/drawing/2014/main" id="{20E21046-ECF4-C232-2042-77EDC97B1972}"/>
                  </a:ext>
                </a:extLst>
              </p:cNvPr>
              <p:cNvSpPr/>
              <p:nvPr/>
            </p:nvSpPr>
            <p:spPr>
              <a:xfrm>
                <a:off x="1173544" y="1909786"/>
                <a:ext cx="2033077" cy="2033078"/>
              </a:xfrm>
              <a:custGeom>
                <a:avLst/>
                <a:gdLst>
                  <a:gd name="connsiteX0" fmla="*/ 2033078 w 2033077"/>
                  <a:gd name="connsiteY0" fmla="*/ 1016539 h 2033078"/>
                  <a:gd name="connsiteX1" fmla="*/ 1016539 w 2033077"/>
                  <a:gd name="connsiteY1" fmla="*/ 2033078 h 2033078"/>
                  <a:gd name="connsiteX2" fmla="*/ 0 w 2033077"/>
                  <a:gd name="connsiteY2" fmla="*/ 1016539 h 2033078"/>
                  <a:gd name="connsiteX3" fmla="*/ 1016539 w 2033077"/>
                  <a:gd name="connsiteY3" fmla="*/ 0 h 2033078"/>
                  <a:gd name="connsiteX4" fmla="*/ 2033078 w 2033077"/>
                  <a:gd name="connsiteY4" fmla="*/ 1016539 h 20330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33077" h="2033078">
                    <a:moveTo>
                      <a:pt x="2033078" y="1016539"/>
                    </a:moveTo>
                    <a:cubicBezTo>
                      <a:pt x="2033078" y="1577958"/>
                      <a:pt x="1577958" y="2033078"/>
                      <a:pt x="1016539" y="2033078"/>
                    </a:cubicBezTo>
                    <a:cubicBezTo>
                      <a:pt x="455120" y="2033078"/>
                      <a:pt x="0" y="1577958"/>
                      <a:pt x="0" y="1016539"/>
                    </a:cubicBezTo>
                    <a:cubicBezTo>
                      <a:pt x="0" y="455120"/>
                      <a:pt x="455120" y="0"/>
                      <a:pt x="1016539" y="0"/>
                    </a:cubicBezTo>
                    <a:cubicBezTo>
                      <a:pt x="1577958" y="0"/>
                      <a:pt x="2033078" y="455120"/>
                      <a:pt x="2033078" y="1016539"/>
                    </a:cubicBezTo>
                    <a:close/>
                  </a:path>
                </a:pathLst>
              </a:custGeom>
              <a:solidFill>
                <a:schemeClr val="bg1"/>
              </a:solidFill>
              <a:ln w="29460" cap="flat">
                <a:noFill/>
                <a:prstDash val="solid"/>
                <a:miter/>
              </a:ln>
            </p:spPr>
            <p:txBody>
              <a:bodyPr rtlCol="0" anchor="ctr"/>
              <a:lstStyle/>
              <a:p>
                <a:endParaRPr lang="fr-FR"/>
              </a:p>
            </p:txBody>
          </p:sp>
          <p:sp>
            <p:nvSpPr>
              <p:cNvPr id="18" name="Forme libre : forme 17">
                <a:extLst>
                  <a:ext uri="{FF2B5EF4-FFF2-40B4-BE49-F238E27FC236}">
                    <a16:creationId xmlns:a16="http://schemas.microsoft.com/office/drawing/2014/main" id="{D0F4B9B0-2ED3-A2B0-5937-71E7D073120D}"/>
                  </a:ext>
                </a:extLst>
              </p:cNvPr>
              <p:cNvSpPr/>
              <p:nvPr/>
            </p:nvSpPr>
            <p:spPr>
              <a:xfrm>
                <a:off x="1173839" y="2127068"/>
                <a:ext cx="1788377" cy="1815795"/>
              </a:xfrm>
              <a:custGeom>
                <a:avLst/>
                <a:gdLst>
                  <a:gd name="connsiteX0" fmla="*/ 1160706 w 1788377"/>
                  <a:gd name="connsiteY0" fmla="*/ 1677525 h 1815795"/>
                  <a:gd name="connsiteX1" fmla="*/ 144167 w 1788377"/>
                  <a:gd name="connsiteY1" fmla="*/ 660986 h 1815795"/>
                  <a:gd name="connsiteX2" fmla="*/ 388867 w 1788377"/>
                  <a:gd name="connsiteY2" fmla="*/ 0 h 1815795"/>
                  <a:gd name="connsiteX3" fmla="*/ 0 w 1788377"/>
                  <a:gd name="connsiteY3" fmla="*/ 799257 h 1815795"/>
                  <a:gd name="connsiteX4" fmla="*/ 1016539 w 1788377"/>
                  <a:gd name="connsiteY4" fmla="*/ 1815796 h 1815795"/>
                  <a:gd name="connsiteX5" fmla="*/ 1788377 w 1788377"/>
                  <a:gd name="connsiteY5" fmla="*/ 1460243 h 1815795"/>
                  <a:gd name="connsiteX6" fmla="*/ 1160706 w 1788377"/>
                  <a:gd name="connsiteY6" fmla="*/ 1677525 h 1815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88377" h="1815795">
                    <a:moveTo>
                      <a:pt x="1160706" y="1677525"/>
                    </a:moveTo>
                    <a:cubicBezTo>
                      <a:pt x="599369" y="1677525"/>
                      <a:pt x="144167" y="1222323"/>
                      <a:pt x="144167" y="660986"/>
                    </a:cubicBezTo>
                    <a:cubicBezTo>
                      <a:pt x="144167" y="408620"/>
                      <a:pt x="236445" y="177776"/>
                      <a:pt x="388867" y="0"/>
                    </a:cubicBezTo>
                    <a:cubicBezTo>
                      <a:pt x="152127" y="186031"/>
                      <a:pt x="0" y="474955"/>
                      <a:pt x="0" y="799257"/>
                    </a:cubicBezTo>
                    <a:cubicBezTo>
                      <a:pt x="0" y="1360594"/>
                      <a:pt x="455202" y="1815796"/>
                      <a:pt x="1016539" y="1815796"/>
                    </a:cubicBezTo>
                    <a:cubicBezTo>
                      <a:pt x="1325510" y="1815796"/>
                      <a:pt x="1602051" y="1677820"/>
                      <a:pt x="1788377" y="1460243"/>
                    </a:cubicBezTo>
                    <a:cubicBezTo>
                      <a:pt x="1615318" y="1596155"/>
                      <a:pt x="1397446" y="1677525"/>
                      <a:pt x="1160706" y="1677525"/>
                    </a:cubicBezTo>
                    <a:close/>
                  </a:path>
                </a:pathLst>
              </a:custGeom>
              <a:solidFill>
                <a:srgbClr val="EAE2D8"/>
              </a:solidFill>
              <a:ln w="29460" cap="flat">
                <a:noFill/>
                <a:prstDash val="solid"/>
                <a:miter/>
              </a:ln>
            </p:spPr>
            <p:txBody>
              <a:bodyPr rtlCol="0" anchor="ctr"/>
              <a:lstStyle/>
              <a:p>
                <a:endParaRPr lang="fr-FR"/>
              </a:p>
            </p:txBody>
          </p:sp>
          <p:grpSp>
            <p:nvGrpSpPr>
              <p:cNvPr id="19" name="Graphique 2">
                <a:extLst>
                  <a:ext uri="{FF2B5EF4-FFF2-40B4-BE49-F238E27FC236}">
                    <a16:creationId xmlns:a16="http://schemas.microsoft.com/office/drawing/2014/main" id="{E601BFD9-BE34-6EAB-C1AC-188D8FB972BF}"/>
                  </a:ext>
                </a:extLst>
              </p:cNvPr>
              <p:cNvGrpSpPr/>
              <p:nvPr/>
            </p:nvGrpSpPr>
            <p:grpSpPr>
              <a:xfrm>
                <a:off x="1233687" y="1970224"/>
                <a:ext cx="1912791" cy="1912496"/>
                <a:chOff x="1233687" y="1970224"/>
                <a:chExt cx="1912791" cy="1912496"/>
              </a:xfrm>
              <a:solidFill>
                <a:srgbClr val="07636C"/>
              </a:solidFill>
            </p:grpSpPr>
            <p:sp>
              <p:nvSpPr>
                <p:cNvPr id="29" name="Forme libre : forme 28">
                  <a:extLst>
                    <a:ext uri="{FF2B5EF4-FFF2-40B4-BE49-F238E27FC236}">
                      <a16:creationId xmlns:a16="http://schemas.microsoft.com/office/drawing/2014/main" id="{D4502F4B-7C6C-E7B8-723D-5CAFD0A0E2C9}"/>
                    </a:ext>
                  </a:extLst>
                </p:cNvPr>
                <p:cNvSpPr/>
                <p:nvPr/>
              </p:nvSpPr>
              <p:spPr>
                <a:xfrm>
                  <a:off x="2129940" y="1970224"/>
                  <a:ext cx="120286" cy="120286"/>
                </a:xfrm>
                <a:custGeom>
                  <a:avLst/>
                  <a:gdLst>
                    <a:gd name="connsiteX0" fmla="*/ 60143 w 120286"/>
                    <a:gd name="connsiteY0" fmla="*/ 120286 h 120286"/>
                    <a:gd name="connsiteX1" fmla="*/ 0 w 120286"/>
                    <a:gd name="connsiteY1" fmla="*/ 60143 h 120286"/>
                    <a:gd name="connsiteX2" fmla="*/ 60143 w 120286"/>
                    <a:gd name="connsiteY2" fmla="*/ 0 h 120286"/>
                    <a:gd name="connsiteX3" fmla="*/ 120286 w 120286"/>
                    <a:gd name="connsiteY3" fmla="*/ 60143 h 120286"/>
                    <a:gd name="connsiteX4" fmla="*/ 60143 w 120286"/>
                    <a:gd name="connsiteY4" fmla="*/ 120286 h 120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286" h="120286">
                      <a:moveTo>
                        <a:pt x="60143" y="120286"/>
                      </a:moveTo>
                      <a:cubicBezTo>
                        <a:pt x="27123" y="120286"/>
                        <a:pt x="0" y="93163"/>
                        <a:pt x="0" y="60143"/>
                      </a:cubicBezTo>
                      <a:cubicBezTo>
                        <a:pt x="0" y="27123"/>
                        <a:pt x="27123" y="0"/>
                        <a:pt x="60143" y="0"/>
                      </a:cubicBezTo>
                      <a:cubicBezTo>
                        <a:pt x="93163" y="0"/>
                        <a:pt x="120286" y="27123"/>
                        <a:pt x="120286" y="60143"/>
                      </a:cubicBezTo>
                      <a:cubicBezTo>
                        <a:pt x="120286" y="93163"/>
                        <a:pt x="93163" y="120286"/>
                        <a:pt x="60143" y="120286"/>
                      </a:cubicBezTo>
                      <a:close/>
                    </a:path>
                  </a:pathLst>
                </a:custGeom>
                <a:solidFill>
                  <a:srgbClr val="07636C"/>
                </a:solidFill>
                <a:ln w="29460" cap="flat">
                  <a:noFill/>
                  <a:prstDash val="solid"/>
                  <a:miter/>
                </a:ln>
              </p:spPr>
              <p:txBody>
                <a:bodyPr rtlCol="0" anchor="ctr"/>
                <a:lstStyle/>
                <a:p>
                  <a:endParaRPr lang="fr-FR"/>
                </a:p>
              </p:txBody>
            </p:sp>
            <p:sp>
              <p:nvSpPr>
                <p:cNvPr id="30" name="Forme libre : forme 29">
                  <a:extLst>
                    <a:ext uri="{FF2B5EF4-FFF2-40B4-BE49-F238E27FC236}">
                      <a16:creationId xmlns:a16="http://schemas.microsoft.com/office/drawing/2014/main" id="{C2227404-C85F-44FF-B1E7-260D926B51FA}"/>
                    </a:ext>
                  </a:extLst>
                </p:cNvPr>
                <p:cNvSpPr/>
                <p:nvPr/>
              </p:nvSpPr>
              <p:spPr>
                <a:xfrm>
                  <a:off x="1233687" y="2866182"/>
                  <a:ext cx="120286" cy="120286"/>
                </a:xfrm>
                <a:custGeom>
                  <a:avLst/>
                  <a:gdLst>
                    <a:gd name="connsiteX0" fmla="*/ 60143 w 120286"/>
                    <a:gd name="connsiteY0" fmla="*/ 120286 h 120286"/>
                    <a:gd name="connsiteX1" fmla="*/ 0 w 120286"/>
                    <a:gd name="connsiteY1" fmla="*/ 60143 h 120286"/>
                    <a:gd name="connsiteX2" fmla="*/ 60143 w 120286"/>
                    <a:gd name="connsiteY2" fmla="*/ 0 h 120286"/>
                    <a:gd name="connsiteX3" fmla="*/ 120286 w 120286"/>
                    <a:gd name="connsiteY3" fmla="*/ 60143 h 120286"/>
                    <a:gd name="connsiteX4" fmla="*/ 60143 w 120286"/>
                    <a:gd name="connsiteY4" fmla="*/ 120286 h 120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286" h="120286">
                      <a:moveTo>
                        <a:pt x="60143" y="120286"/>
                      </a:moveTo>
                      <a:cubicBezTo>
                        <a:pt x="27123" y="120286"/>
                        <a:pt x="0" y="93163"/>
                        <a:pt x="0" y="60143"/>
                      </a:cubicBezTo>
                      <a:cubicBezTo>
                        <a:pt x="0" y="27123"/>
                        <a:pt x="27123" y="0"/>
                        <a:pt x="60143" y="0"/>
                      </a:cubicBezTo>
                      <a:cubicBezTo>
                        <a:pt x="93163" y="0"/>
                        <a:pt x="120286" y="27123"/>
                        <a:pt x="120286" y="60143"/>
                      </a:cubicBezTo>
                      <a:cubicBezTo>
                        <a:pt x="120286" y="93163"/>
                        <a:pt x="93458" y="120286"/>
                        <a:pt x="60143" y="120286"/>
                      </a:cubicBezTo>
                      <a:close/>
                    </a:path>
                  </a:pathLst>
                </a:custGeom>
                <a:solidFill>
                  <a:srgbClr val="07636C"/>
                </a:solidFill>
                <a:ln w="29460" cap="flat">
                  <a:noFill/>
                  <a:prstDash val="solid"/>
                  <a:miter/>
                </a:ln>
              </p:spPr>
              <p:txBody>
                <a:bodyPr rtlCol="0" anchor="ctr"/>
                <a:lstStyle/>
                <a:p>
                  <a:endParaRPr lang="fr-FR"/>
                </a:p>
              </p:txBody>
            </p:sp>
            <p:sp>
              <p:nvSpPr>
                <p:cNvPr id="31" name="Forme libre : forme 30">
                  <a:extLst>
                    <a:ext uri="{FF2B5EF4-FFF2-40B4-BE49-F238E27FC236}">
                      <a16:creationId xmlns:a16="http://schemas.microsoft.com/office/drawing/2014/main" id="{E881C567-5E73-2EC2-1F3C-5CB727225CE2}"/>
                    </a:ext>
                  </a:extLst>
                </p:cNvPr>
                <p:cNvSpPr/>
                <p:nvPr/>
              </p:nvSpPr>
              <p:spPr>
                <a:xfrm>
                  <a:off x="2129940" y="3762434"/>
                  <a:ext cx="120286" cy="120286"/>
                </a:xfrm>
                <a:custGeom>
                  <a:avLst/>
                  <a:gdLst>
                    <a:gd name="connsiteX0" fmla="*/ 60143 w 120286"/>
                    <a:gd name="connsiteY0" fmla="*/ 120287 h 120286"/>
                    <a:gd name="connsiteX1" fmla="*/ 0 w 120286"/>
                    <a:gd name="connsiteY1" fmla="*/ 60143 h 120286"/>
                    <a:gd name="connsiteX2" fmla="*/ 60143 w 120286"/>
                    <a:gd name="connsiteY2" fmla="*/ 0 h 120286"/>
                    <a:gd name="connsiteX3" fmla="*/ 120286 w 120286"/>
                    <a:gd name="connsiteY3" fmla="*/ 60143 h 120286"/>
                    <a:gd name="connsiteX4" fmla="*/ 60143 w 120286"/>
                    <a:gd name="connsiteY4" fmla="*/ 120287 h 120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286" h="120286">
                      <a:moveTo>
                        <a:pt x="60143" y="120287"/>
                      </a:moveTo>
                      <a:cubicBezTo>
                        <a:pt x="27123" y="120287"/>
                        <a:pt x="0" y="93163"/>
                        <a:pt x="0" y="60143"/>
                      </a:cubicBezTo>
                      <a:cubicBezTo>
                        <a:pt x="0" y="27123"/>
                        <a:pt x="27123" y="0"/>
                        <a:pt x="60143" y="0"/>
                      </a:cubicBezTo>
                      <a:cubicBezTo>
                        <a:pt x="93163" y="0"/>
                        <a:pt x="120286" y="27123"/>
                        <a:pt x="120286" y="60143"/>
                      </a:cubicBezTo>
                      <a:cubicBezTo>
                        <a:pt x="120286" y="93458"/>
                        <a:pt x="93163" y="120287"/>
                        <a:pt x="60143" y="120287"/>
                      </a:cubicBezTo>
                      <a:close/>
                    </a:path>
                  </a:pathLst>
                </a:custGeom>
                <a:solidFill>
                  <a:srgbClr val="07636C"/>
                </a:solidFill>
                <a:ln w="29460" cap="flat">
                  <a:noFill/>
                  <a:prstDash val="solid"/>
                  <a:miter/>
                </a:ln>
              </p:spPr>
              <p:txBody>
                <a:bodyPr rtlCol="0" anchor="ctr"/>
                <a:lstStyle/>
                <a:p>
                  <a:endParaRPr lang="fr-FR"/>
                </a:p>
              </p:txBody>
            </p:sp>
            <p:sp>
              <p:nvSpPr>
                <p:cNvPr id="32" name="Forme libre : forme 31">
                  <a:extLst>
                    <a:ext uri="{FF2B5EF4-FFF2-40B4-BE49-F238E27FC236}">
                      <a16:creationId xmlns:a16="http://schemas.microsoft.com/office/drawing/2014/main" id="{B674F84D-9EDD-FDDE-A88C-661624C2D876}"/>
                    </a:ext>
                  </a:extLst>
                </p:cNvPr>
                <p:cNvSpPr/>
                <p:nvPr/>
              </p:nvSpPr>
              <p:spPr>
                <a:xfrm>
                  <a:off x="3026192" y="2866182"/>
                  <a:ext cx="120286" cy="120286"/>
                </a:xfrm>
                <a:custGeom>
                  <a:avLst/>
                  <a:gdLst>
                    <a:gd name="connsiteX0" fmla="*/ 60143 w 120286"/>
                    <a:gd name="connsiteY0" fmla="*/ 120286 h 120286"/>
                    <a:gd name="connsiteX1" fmla="*/ 0 w 120286"/>
                    <a:gd name="connsiteY1" fmla="*/ 60143 h 120286"/>
                    <a:gd name="connsiteX2" fmla="*/ 60143 w 120286"/>
                    <a:gd name="connsiteY2" fmla="*/ 0 h 120286"/>
                    <a:gd name="connsiteX3" fmla="*/ 120286 w 120286"/>
                    <a:gd name="connsiteY3" fmla="*/ 60143 h 120286"/>
                    <a:gd name="connsiteX4" fmla="*/ 60143 w 120286"/>
                    <a:gd name="connsiteY4" fmla="*/ 120286 h 120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286" h="120286">
                      <a:moveTo>
                        <a:pt x="60143" y="120286"/>
                      </a:moveTo>
                      <a:cubicBezTo>
                        <a:pt x="27123" y="120286"/>
                        <a:pt x="0" y="93163"/>
                        <a:pt x="0" y="60143"/>
                      </a:cubicBezTo>
                      <a:cubicBezTo>
                        <a:pt x="0" y="27123"/>
                        <a:pt x="27123" y="0"/>
                        <a:pt x="60143" y="0"/>
                      </a:cubicBezTo>
                      <a:cubicBezTo>
                        <a:pt x="93163" y="0"/>
                        <a:pt x="120286" y="27123"/>
                        <a:pt x="120286" y="60143"/>
                      </a:cubicBezTo>
                      <a:cubicBezTo>
                        <a:pt x="120286" y="93163"/>
                        <a:pt x="93163" y="120286"/>
                        <a:pt x="60143" y="120286"/>
                      </a:cubicBezTo>
                      <a:close/>
                    </a:path>
                  </a:pathLst>
                </a:custGeom>
                <a:solidFill>
                  <a:srgbClr val="07636C"/>
                </a:solidFill>
                <a:ln w="29460" cap="flat">
                  <a:noFill/>
                  <a:prstDash val="solid"/>
                  <a:miter/>
                </a:ln>
              </p:spPr>
              <p:txBody>
                <a:bodyPr rtlCol="0" anchor="ctr"/>
                <a:lstStyle/>
                <a:p>
                  <a:endParaRPr lang="fr-FR"/>
                </a:p>
              </p:txBody>
            </p:sp>
          </p:grpSp>
          <p:grpSp>
            <p:nvGrpSpPr>
              <p:cNvPr id="20" name="Graphique 2">
                <a:extLst>
                  <a:ext uri="{FF2B5EF4-FFF2-40B4-BE49-F238E27FC236}">
                    <a16:creationId xmlns:a16="http://schemas.microsoft.com/office/drawing/2014/main" id="{4C4B5498-CA9E-360D-FF01-B440BC98FF1A}"/>
                  </a:ext>
                </a:extLst>
              </p:cNvPr>
              <p:cNvGrpSpPr/>
              <p:nvPr/>
            </p:nvGrpSpPr>
            <p:grpSpPr>
              <a:xfrm>
                <a:off x="1371663" y="2108200"/>
                <a:ext cx="1636545" cy="1636545"/>
                <a:chOff x="1371663" y="2108200"/>
                <a:chExt cx="1636545" cy="1636545"/>
              </a:xfrm>
              <a:solidFill>
                <a:srgbClr val="0B9392"/>
              </a:solidFill>
            </p:grpSpPr>
            <p:sp>
              <p:nvSpPr>
                <p:cNvPr id="21" name="Forme libre : forme 20">
                  <a:extLst>
                    <a:ext uri="{FF2B5EF4-FFF2-40B4-BE49-F238E27FC236}">
                      <a16:creationId xmlns:a16="http://schemas.microsoft.com/office/drawing/2014/main" id="{42F42063-F311-E30A-F97D-E3A32CD731C1}"/>
                    </a:ext>
                  </a:extLst>
                </p:cNvPr>
                <p:cNvSpPr/>
                <p:nvPr/>
              </p:nvSpPr>
              <p:spPr>
                <a:xfrm>
                  <a:off x="1699797" y="2108200"/>
                  <a:ext cx="84318" cy="84318"/>
                </a:xfrm>
                <a:custGeom>
                  <a:avLst/>
                  <a:gdLst>
                    <a:gd name="connsiteX0" fmla="*/ 84318 w 84318"/>
                    <a:gd name="connsiteY0" fmla="*/ 42159 h 84318"/>
                    <a:gd name="connsiteX1" fmla="*/ 42159 w 84318"/>
                    <a:gd name="connsiteY1" fmla="*/ 84318 h 84318"/>
                    <a:gd name="connsiteX2" fmla="*/ 0 w 84318"/>
                    <a:gd name="connsiteY2" fmla="*/ 42159 h 84318"/>
                    <a:gd name="connsiteX3" fmla="*/ 42159 w 84318"/>
                    <a:gd name="connsiteY3" fmla="*/ 0 h 84318"/>
                    <a:gd name="connsiteX4" fmla="*/ 84318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8" y="42159"/>
                      </a:moveTo>
                      <a:cubicBezTo>
                        <a:pt x="84318" y="65443"/>
                        <a:pt x="65443" y="84318"/>
                        <a:pt x="42159" y="84318"/>
                      </a:cubicBezTo>
                      <a:cubicBezTo>
                        <a:pt x="18875" y="84318"/>
                        <a:pt x="0" y="65443"/>
                        <a:pt x="0" y="42159"/>
                      </a:cubicBezTo>
                      <a:cubicBezTo>
                        <a:pt x="0" y="18875"/>
                        <a:pt x="18875" y="0"/>
                        <a:pt x="42159" y="0"/>
                      </a:cubicBezTo>
                      <a:cubicBezTo>
                        <a:pt x="65443" y="0"/>
                        <a:pt x="84318" y="18875"/>
                        <a:pt x="84318" y="42159"/>
                      </a:cubicBezTo>
                      <a:close/>
                    </a:path>
                  </a:pathLst>
                </a:custGeom>
                <a:solidFill>
                  <a:srgbClr val="0B9392"/>
                </a:solidFill>
                <a:ln w="29460" cap="flat">
                  <a:noFill/>
                  <a:prstDash val="solid"/>
                  <a:miter/>
                </a:ln>
              </p:spPr>
              <p:txBody>
                <a:bodyPr rtlCol="0" anchor="ctr"/>
                <a:lstStyle/>
                <a:p>
                  <a:endParaRPr lang="fr-FR"/>
                </a:p>
              </p:txBody>
            </p:sp>
            <p:sp>
              <p:nvSpPr>
                <p:cNvPr id="22" name="Forme libre : forme 21">
                  <a:extLst>
                    <a:ext uri="{FF2B5EF4-FFF2-40B4-BE49-F238E27FC236}">
                      <a16:creationId xmlns:a16="http://schemas.microsoft.com/office/drawing/2014/main" id="{00057AA9-791A-4E90-2C7E-7E5883C27AEF}"/>
                    </a:ext>
                  </a:extLst>
                </p:cNvPr>
                <p:cNvSpPr/>
                <p:nvPr/>
              </p:nvSpPr>
              <p:spPr>
                <a:xfrm>
                  <a:off x="1371663" y="2436334"/>
                  <a:ext cx="84318" cy="84318"/>
                </a:xfrm>
                <a:custGeom>
                  <a:avLst/>
                  <a:gdLst>
                    <a:gd name="connsiteX0" fmla="*/ 84319 w 84318"/>
                    <a:gd name="connsiteY0" fmla="*/ 42159 h 84318"/>
                    <a:gd name="connsiteX1" fmla="*/ 42159 w 84318"/>
                    <a:gd name="connsiteY1" fmla="*/ 84318 h 84318"/>
                    <a:gd name="connsiteX2" fmla="*/ 0 w 84318"/>
                    <a:gd name="connsiteY2" fmla="*/ 42159 h 84318"/>
                    <a:gd name="connsiteX3" fmla="*/ 42159 w 84318"/>
                    <a:gd name="connsiteY3" fmla="*/ 0 h 84318"/>
                    <a:gd name="connsiteX4" fmla="*/ 84319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9" y="42159"/>
                      </a:moveTo>
                      <a:cubicBezTo>
                        <a:pt x="84319" y="65443"/>
                        <a:pt x="65443" y="84318"/>
                        <a:pt x="42159" y="84318"/>
                      </a:cubicBezTo>
                      <a:cubicBezTo>
                        <a:pt x="18875" y="84318"/>
                        <a:pt x="0" y="65443"/>
                        <a:pt x="0" y="42159"/>
                      </a:cubicBezTo>
                      <a:cubicBezTo>
                        <a:pt x="0" y="18875"/>
                        <a:pt x="18875" y="0"/>
                        <a:pt x="42159" y="0"/>
                      </a:cubicBezTo>
                      <a:cubicBezTo>
                        <a:pt x="65443" y="0"/>
                        <a:pt x="84319" y="18875"/>
                        <a:pt x="84319" y="42159"/>
                      </a:cubicBezTo>
                      <a:close/>
                    </a:path>
                  </a:pathLst>
                </a:custGeom>
                <a:solidFill>
                  <a:srgbClr val="0B9392"/>
                </a:solidFill>
                <a:ln w="29460" cap="flat">
                  <a:noFill/>
                  <a:prstDash val="solid"/>
                  <a:miter/>
                </a:ln>
              </p:spPr>
              <p:txBody>
                <a:bodyPr rtlCol="0" anchor="ctr"/>
                <a:lstStyle/>
                <a:p>
                  <a:endParaRPr lang="fr-FR"/>
                </a:p>
              </p:txBody>
            </p:sp>
            <p:sp>
              <p:nvSpPr>
                <p:cNvPr id="23" name="Forme libre : forme 22">
                  <a:extLst>
                    <a:ext uri="{FF2B5EF4-FFF2-40B4-BE49-F238E27FC236}">
                      <a16:creationId xmlns:a16="http://schemas.microsoft.com/office/drawing/2014/main" id="{78884935-03E2-D8BF-1DFF-5DB045060BBC}"/>
                    </a:ext>
                  </a:extLst>
                </p:cNvPr>
                <p:cNvSpPr/>
                <p:nvPr/>
              </p:nvSpPr>
              <p:spPr>
                <a:xfrm>
                  <a:off x="1371663" y="3332292"/>
                  <a:ext cx="84318" cy="84318"/>
                </a:xfrm>
                <a:custGeom>
                  <a:avLst/>
                  <a:gdLst>
                    <a:gd name="connsiteX0" fmla="*/ 84319 w 84318"/>
                    <a:gd name="connsiteY0" fmla="*/ 42159 h 84318"/>
                    <a:gd name="connsiteX1" fmla="*/ 42159 w 84318"/>
                    <a:gd name="connsiteY1" fmla="*/ 84319 h 84318"/>
                    <a:gd name="connsiteX2" fmla="*/ 0 w 84318"/>
                    <a:gd name="connsiteY2" fmla="*/ 42159 h 84318"/>
                    <a:gd name="connsiteX3" fmla="*/ 42159 w 84318"/>
                    <a:gd name="connsiteY3" fmla="*/ 0 h 84318"/>
                    <a:gd name="connsiteX4" fmla="*/ 84319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9" y="42159"/>
                      </a:moveTo>
                      <a:cubicBezTo>
                        <a:pt x="84319" y="65443"/>
                        <a:pt x="65443" y="84319"/>
                        <a:pt x="42159" y="84319"/>
                      </a:cubicBezTo>
                      <a:cubicBezTo>
                        <a:pt x="18875" y="84319"/>
                        <a:pt x="0" y="65443"/>
                        <a:pt x="0" y="42159"/>
                      </a:cubicBezTo>
                      <a:cubicBezTo>
                        <a:pt x="0" y="18876"/>
                        <a:pt x="18875" y="0"/>
                        <a:pt x="42159" y="0"/>
                      </a:cubicBezTo>
                      <a:cubicBezTo>
                        <a:pt x="65443" y="0"/>
                        <a:pt x="84319" y="18876"/>
                        <a:pt x="84319" y="42159"/>
                      </a:cubicBezTo>
                      <a:close/>
                    </a:path>
                  </a:pathLst>
                </a:custGeom>
                <a:solidFill>
                  <a:srgbClr val="0B9392"/>
                </a:solidFill>
                <a:ln w="29460" cap="flat">
                  <a:noFill/>
                  <a:prstDash val="solid"/>
                  <a:miter/>
                </a:ln>
              </p:spPr>
              <p:txBody>
                <a:bodyPr rtlCol="0" anchor="ctr"/>
                <a:lstStyle/>
                <a:p>
                  <a:endParaRPr lang="fr-FR"/>
                </a:p>
              </p:txBody>
            </p:sp>
            <p:sp>
              <p:nvSpPr>
                <p:cNvPr id="24" name="Forme libre : forme 23">
                  <a:extLst>
                    <a:ext uri="{FF2B5EF4-FFF2-40B4-BE49-F238E27FC236}">
                      <a16:creationId xmlns:a16="http://schemas.microsoft.com/office/drawing/2014/main" id="{8B62CC16-6437-523C-68C1-6CC8A1B1F4A3}"/>
                    </a:ext>
                  </a:extLst>
                </p:cNvPr>
                <p:cNvSpPr/>
                <p:nvPr/>
              </p:nvSpPr>
              <p:spPr>
                <a:xfrm>
                  <a:off x="1699797" y="3660426"/>
                  <a:ext cx="84318" cy="84318"/>
                </a:xfrm>
                <a:custGeom>
                  <a:avLst/>
                  <a:gdLst>
                    <a:gd name="connsiteX0" fmla="*/ 84318 w 84318"/>
                    <a:gd name="connsiteY0" fmla="*/ 42159 h 84318"/>
                    <a:gd name="connsiteX1" fmla="*/ 42159 w 84318"/>
                    <a:gd name="connsiteY1" fmla="*/ 84319 h 84318"/>
                    <a:gd name="connsiteX2" fmla="*/ 0 w 84318"/>
                    <a:gd name="connsiteY2" fmla="*/ 42159 h 84318"/>
                    <a:gd name="connsiteX3" fmla="*/ 42159 w 84318"/>
                    <a:gd name="connsiteY3" fmla="*/ 0 h 84318"/>
                    <a:gd name="connsiteX4" fmla="*/ 84318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8" y="42159"/>
                      </a:moveTo>
                      <a:cubicBezTo>
                        <a:pt x="84318" y="65443"/>
                        <a:pt x="65443" y="84319"/>
                        <a:pt x="42159" y="84319"/>
                      </a:cubicBezTo>
                      <a:cubicBezTo>
                        <a:pt x="18875" y="84319"/>
                        <a:pt x="0" y="65443"/>
                        <a:pt x="0" y="42159"/>
                      </a:cubicBezTo>
                      <a:cubicBezTo>
                        <a:pt x="0" y="18875"/>
                        <a:pt x="18875" y="0"/>
                        <a:pt x="42159" y="0"/>
                      </a:cubicBezTo>
                      <a:cubicBezTo>
                        <a:pt x="65443" y="0"/>
                        <a:pt x="84318" y="18875"/>
                        <a:pt x="84318" y="42159"/>
                      </a:cubicBezTo>
                      <a:close/>
                    </a:path>
                  </a:pathLst>
                </a:custGeom>
                <a:solidFill>
                  <a:srgbClr val="0B9392"/>
                </a:solidFill>
                <a:ln w="29460" cap="flat">
                  <a:noFill/>
                  <a:prstDash val="solid"/>
                  <a:miter/>
                </a:ln>
              </p:spPr>
              <p:txBody>
                <a:bodyPr rtlCol="0" anchor="ctr"/>
                <a:lstStyle/>
                <a:p>
                  <a:endParaRPr lang="fr-FR"/>
                </a:p>
              </p:txBody>
            </p:sp>
            <p:sp>
              <p:nvSpPr>
                <p:cNvPr id="25" name="Forme libre : forme 24">
                  <a:extLst>
                    <a:ext uri="{FF2B5EF4-FFF2-40B4-BE49-F238E27FC236}">
                      <a16:creationId xmlns:a16="http://schemas.microsoft.com/office/drawing/2014/main" id="{93C64E65-D40B-2912-59F5-EF419CD7F716}"/>
                    </a:ext>
                  </a:extLst>
                </p:cNvPr>
                <p:cNvSpPr/>
                <p:nvPr/>
              </p:nvSpPr>
              <p:spPr>
                <a:xfrm>
                  <a:off x="2596050" y="3660426"/>
                  <a:ext cx="84318" cy="84318"/>
                </a:xfrm>
                <a:custGeom>
                  <a:avLst/>
                  <a:gdLst>
                    <a:gd name="connsiteX0" fmla="*/ 84319 w 84318"/>
                    <a:gd name="connsiteY0" fmla="*/ 42159 h 84318"/>
                    <a:gd name="connsiteX1" fmla="*/ 42159 w 84318"/>
                    <a:gd name="connsiteY1" fmla="*/ 84319 h 84318"/>
                    <a:gd name="connsiteX2" fmla="*/ 0 w 84318"/>
                    <a:gd name="connsiteY2" fmla="*/ 42159 h 84318"/>
                    <a:gd name="connsiteX3" fmla="*/ 42159 w 84318"/>
                    <a:gd name="connsiteY3" fmla="*/ 0 h 84318"/>
                    <a:gd name="connsiteX4" fmla="*/ 84319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9" y="42159"/>
                      </a:moveTo>
                      <a:cubicBezTo>
                        <a:pt x="84319" y="65443"/>
                        <a:pt x="65443" y="84319"/>
                        <a:pt x="42159" y="84319"/>
                      </a:cubicBezTo>
                      <a:cubicBezTo>
                        <a:pt x="18875" y="84319"/>
                        <a:pt x="0" y="65443"/>
                        <a:pt x="0" y="42159"/>
                      </a:cubicBezTo>
                      <a:cubicBezTo>
                        <a:pt x="0" y="18875"/>
                        <a:pt x="18875" y="0"/>
                        <a:pt x="42159" y="0"/>
                      </a:cubicBezTo>
                      <a:cubicBezTo>
                        <a:pt x="65443" y="0"/>
                        <a:pt x="84319" y="18875"/>
                        <a:pt x="84319" y="42159"/>
                      </a:cubicBezTo>
                      <a:close/>
                    </a:path>
                  </a:pathLst>
                </a:custGeom>
                <a:solidFill>
                  <a:srgbClr val="0B9392"/>
                </a:solidFill>
                <a:ln w="29460" cap="flat">
                  <a:noFill/>
                  <a:prstDash val="solid"/>
                  <a:miter/>
                </a:ln>
              </p:spPr>
              <p:txBody>
                <a:bodyPr rtlCol="0" anchor="ctr"/>
                <a:lstStyle/>
                <a:p>
                  <a:endParaRPr lang="fr-FR"/>
                </a:p>
              </p:txBody>
            </p:sp>
            <p:sp>
              <p:nvSpPr>
                <p:cNvPr id="26" name="Forme libre : forme 25">
                  <a:extLst>
                    <a:ext uri="{FF2B5EF4-FFF2-40B4-BE49-F238E27FC236}">
                      <a16:creationId xmlns:a16="http://schemas.microsoft.com/office/drawing/2014/main" id="{1A5FBFEA-9819-3CC8-E962-D3DEB0D9304D}"/>
                    </a:ext>
                  </a:extLst>
                </p:cNvPr>
                <p:cNvSpPr/>
                <p:nvPr/>
              </p:nvSpPr>
              <p:spPr>
                <a:xfrm>
                  <a:off x="2923890" y="3332292"/>
                  <a:ext cx="84318" cy="84318"/>
                </a:xfrm>
                <a:custGeom>
                  <a:avLst/>
                  <a:gdLst>
                    <a:gd name="connsiteX0" fmla="*/ 84319 w 84318"/>
                    <a:gd name="connsiteY0" fmla="*/ 42159 h 84318"/>
                    <a:gd name="connsiteX1" fmla="*/ 42159 w 84318"/>
                    <a:gd name="connsiteY1" fmla="*/ 84319 h 84318"/>
                    <a:gd name="connsiteX2" fmla="*/ 0 w 84318"/>
                    <a:gd name="connsiteY2" fmla="*/ 42159 h 84318"/>
                    <a:gd name="connsiteX3" fmla="*/ 42159 w 84318"/>
                    <a:gd name="connsiteY3" fmla="*/ 0 h 84318"/>
                    <a:gd name="connsiteX4" fmla="*/ 84319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9" y="42159"/>
                      </a:moveTo>
                      <a:cubicBezTo>
                        <a:pt x="84319" y="65443"/>
                        <a:pt x="65443" y="84319"/>
                        <a:pt x="42159" y="84319"/>
                      </a:cubicBezTo>
                      <a:cubicBezTo>
                        <a:pt x="18876" y="84319"/>
                        <a:pt x="0" y="65443"/>
                        <a:pt x="0" y="42159"/>
                      </a:cubicBezTo>
                      <a:cubicBezTo>
                        <a:pt x="0" y="18876"/>
                        <a:pt x="18876" y="0"/>
                        <a:pt x="42159" y="0"/>
                      </a:cubicBezTo>
                      <a:cubicBezTo>
                        <a:pt x="65443" y="0"/>
                        <a:pt x="84319" y="18876"/>
                        <a:pt x="84319" y="42159"/>
                      </a:cubicBezTo>
                      <a:close/>
                    </a:path>
                  </a:pathLst>
                </a:custGeom>
                <a:solidFill>
                  <a:srgbClr val="0B9392"/>
                </a:solidFill>
                <a:ln w="29460" cap="flat">
                  <a:noFill/>
                  <a:prstDash val="solid"/>
                  <a:miter/>
                </a:ln>
              </p:spPr>
              <p:txBody>
                <a:bodyPr rtlCol="0" anchor="ctr"/>
                <a:lstStyle/>
                <a:p>
                  <a:endParaRPr lang="fr-FR"/>
                </a:p>
              </p:txBody>
            </p:sp>
            <p:sp>
              <p:nvSpPr>
                <p:cNvPr id="27" name="Forme libre : forme 26">
                  <a:extLst>
                    <a:ext uri="{FF2B5EF4-FFF2-40B4-BE49-F238E27FC236}">
                      <a16:creationId xmlns:a16="http://schemas.microsoft.com/office/drawing/2014/main" id="{5C376E5A-962F-3E75-316B-9E62CE51FCE0}"/>
                    </a:ext>
                  </a:extLst>
                </p:cNvPr>
                <p:cNvSpPr/>
                <p:nvPr/>
              </p:nvSpPr>
              <p:spPr>
                <a:xfrm>
                  <a:off x="2923890" y="2436334"/>
                  <a:ext cx="84318" cy="84318"/>
                </a:xfrm>
                <a:custGeom>
                  <a:avLst/>
                  <a:gdLst>
                    <a:gd name="connsiteX0" fmla="*/ 84319 w 84318"/>
                    <a:gd name="connsiteY0" fmla="*/ 42159 h 84318"/>
                    <a:gd name="connsiteX1" fmla="*/ 42159 w 84318"/>
                    <a:gd name="connsiteY1" fmla="*/ 84318 h 84318"/>
                    <a:gd name="connsiteX2" fmla="*/ 0 w 84318"/>
                    <a:gd name="connsiteY2" fmla="*/ 42159 h 84318"/>
                    <a:gd name="connsiteX3" fmla="*/ 42159 w 84318"/>
                    <a:gd name="connsiteY3" fmla="*/ 0 h 84318"/>
                    <a:gd name="connsiteX4" fmla="*/ 84319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9" y="42159"/>
                      </a:moveTo>
                      <a:cubicBezTo>
                        <a:pt x="84319" y="65443"/>
                        <a:pt x="65443" y="84318"/>
                        <a:pt x="42159" y="84318"/>
                      </a:cubicBezTo>
                      <a:cubicBezTo>
                        <a:pt x="18876" y="84318"/>
                        <a:pt x="0" y="65443"/>
                        <a:pt x="0" y="42159"/>
                      </a:cubicBezTo>
                      <a:cubicBezTo>
                        <a:pt x="0" y="18875"/>
                        <a:pt x="18876" y="0"/>
                        <a:pt x="42159" y="0"/>
                      </a:cubicBezTo>
                      <a:cubicBezTo>
                        <a:pt x="65443" y="0"/>
                        <a:pt x="84319" y="18875"/>
                        <a:pt x="84319" y="42159"/>
                      </a:cubicBezTo>
                      <a:close/>
                    </a:path>
                  </a:pathLst>
                </a:custGeom>
                <a:solidFill>
                  <a:srgbClr val="0B9392"/>
                </a:solidFill>
                <a:ln w="29460" cap="flat">
                  <a:noFill/>
                  <a:prstDash val="solid"/>
                  <a:miter/>
                </a:ln>
              </p:spPr>
              <p:txBody>
                <a:bodyPr rtlCol="0" anchor="ctr"/>
                <a:lstStyle/>
                <a:p>
                  <a:endParaRPr lang="fr-FR"/>
                </a:p>
              </p:txBody>
            </p:sp>
            <p:sp>
              <p:nvSpPr>
                <p:cNvPr id="28" name="Forme libre : forme 27">
                  <a:extLst>
                    <a:ext uri="{FF2B5EF4-FFF2-40B4-BE49-F238E27FC236}">
                      <a16:creationId xmlns:a16="http://schemas.microsoft.com/office/drawing/2014/main" id="{C3607A64-7529-5786-39FE-6CE89B235F3E}"/>
                    </a:ext>
                  </a:extLst>
                </p:cNvPr>
                <p:cNvSpPr/>
                <p:nvPr/>
              </p:nvSpPr>
              <p:spPr>
                <a:xfrm>
                  <a:off x="2596050" y="2108200"/>
                  <a:ext cx="84318" cy="84318"/>
                </a:xfrm>
                <a:custGeom>
                  <a:avLst/>
                  <a:gdLst>
                    <a:gd name="connsiteX0" fmla="*/ 84319 w 84318"/>
                    <a:gd name="connsiteY0" fmla="*/ 42159 h 84318"/>
                    <a:gd name="connsiteX1" fmla="*/ 42159 w 84318"/>
                    <a:gd name="connsiteY1" fmla="*/ 84318 h 84318"/>
                    <a:gd name="connsiteX2" fmla="*/ 0 w 84318"/>
                    <a:gd name="connsiteY2" fmla="*/ 42159 h 84318"/>
                    <a:gd name="connsiteX3" fmla="*/ 42159 w 84318"/>
                    <a:gd name="connsiteY3" fmla="*/ 0 h 84318"/>
                    <a:gd name="connsiteX4" fmla="*/ 84319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9" y="42159"/>
                      </a:moveTo>
                      <a:cubicBezTo>
                        <a:pt x="84319" y="65443"/>
                        <a:pt x="65443" y="84318"/>
                        <a:pt x="42159" y="84318"/>
                      </a:cubicBezTo>
                      <a:cubicBezTo>
                        <a:pt x="18875" y="84318"/>
                        <a:pt x="0" y="65443"/>
                        <a:pt x="0" y="42159"/>
                      </a:cubicBezTo>
                      <a:cubicBezTo>
                        <a:pt x="0" y="18875"/>
                        <a:pt x="18875" y="0"/>
                        <a:pt x="42159" y="0"/>
                      </a:cubicBezTo>
                      <a:cubicBezTo>
                        <a:pt x="65443" y="0"/>
                        <a:pt x="84319" y="18875"/>
                        <a:pt x="84319" y="42159"/>
                      </a:cubicBezTo>
                      <a:close/>
                    </a:path>
                  </a:pathLst>
                </a:custGeom>
                <a:solidFill>
                  <a:srgbClr val="0B9392"/>
                </a:solidFill>
                <a:ln w="29460" cap="flat">
                  <a:noFill/>
                  <a:prstDash val="solid"/>
                  <a:miter/>
                </a:ln>
              </p:spPr>
              <p:txBody>
                <a:bodyPr rtlCol="0" anchor="ctr"/>
                <a:lstStyle/>
                <a:p>
                  <a:endParaRPr lang="fr-FR"/>
                </a:p>
              </p:txBody>
            </p:sp>
          </p:grpSp>
        </p:grpSp>
        <p:sp>
          <p:nvSpPr>
            <p:cNvPr id="10" name="ZoneTexte 9">
              <a:extLst>
                <a:ext uri="{FF2B5EF4-FFF2-40B4-BE49-F238E27FC236}">
                  <a16:creationId xmlns:a16="http://schemas.microsoft.com/office/drawing/2014/main" id="{1D6C52BA-C4D8-9DED-F653-D1AE09159ACC}"/>
                </a:ext>
              </a:extLst>
            </p:cNvPr>
            <p:cNvSpPr txBox="1"/>
            <p:nvPr/>
          </p:nvSpPr>
          <p:spPr>
            <a:xfrm>
              <a:off x="1349516" y="2029815"/>
              <a:ext cx="406114" cy="282712"/>
            </a:xfrm>
            <a:prstGeom prst="rect">
              <a:avLst/>
            </a:prstGeom>
            <a:noFill/>
          </p:spPr>
          <p:txBody>
            <a:bodyPr wrap="square" rtlCol="0">
              <a:spAutoFit/>
            </a:bodyPr>
            <a:lstStyle/>
            <a:p>
              <a:pPr algn="ctr" rtl="1"/>
              <a:r>
                <a:rPr lang="ar-MA" sz="2000" b="1" dirty="0">
                  <a:solidFill>
                    <a:srgbClr val="005664"/>
                  </a:solidFill>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rPr>
                <a:t>05</a:t>
              </a:r>
              <a:endParaRPr lang="fr-MA" sz="2000" b="1" dirty="0">
                <a:solidFill>
                  <a:srgbClr val="005664"/>
                </a:solidFill>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endParaRPr>
            </a:p>
          </p:txBody>
        </p:sp>
        <p:sp>
          <p:nvSpPr>
            <p:cNvPr id="11" name="ZoneTexte 10">
              <a:extLst>
                <a:ext uri="{FF2B5EF4-FFF2-40B4-BE49-F238E27FC236}">
                  <a16:creationId xmlns:a16="http://schemas.microsoft.com/office/drawing/2014/main" id="{8416738D-3AC8-0FCF-11F4-8B72C85A244A}"/>
                </a:ext>
              </a:extLst>
            </p:cNvPr>
            <p:cNvSpPr txBox="1"/>
            <p:nvPr/>
          </p:nvSpPr>
          <p:spPr>
            <a:xfrm>
              <a:off x="1240960" y="2305858"/>
              <a:ext cx="625769" cy="326206"/>
            </a:xfrm>
            <a:prstGeom prst="rect">
              <a:avLst/>
            </a:prstGeom>
            <a:noFill/>
          </p:spPr>
          <p:txBody>
            <a:bodyPr wrap="square" rtlCol="0">
              <a:spAutoFit/>
            </a:bodyPr>
            <a:lstStyle/>
            <a:p>
              <a:pPr algn="ctr" rtl="1"/>
              <a:r>
                <a:rPr lang="ar-MA" sz="2400" dirty="0">
                  <a:solidFill>
                    <a:schemeClr val="bg1"/>
                  </a:solidFill>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rPr>
                <a:t>دقائق</a:t>
              </a:r>
              <a:endParaRPr lang="fr-MA" sz="2400" dirty="0">
                <a:solidFill>
                  <a:schemeClr val="bg1"/>
                </a:solidFill>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endParaRPr>
            </a:p>
          </p:txBody>
        </p:sp>
      </p:grpSp>
      <p:sp>
        <p:nvSpPr>
          <p:cNvPr id="61" name="Ellipse 60">
            <a:extLst>
              <a:ext uri="{FF2B5EF4-FFF2-40B4-BE49-F238E27FC236}">
                <a16:creationId xmlns:a16="http://schemas.microsoft.com/office/drawing/2014/main" id="{5504F1D6-FBCE-0FBD-CF47-6C127825C57E}"/>
              </a:ext>
            </a:extLst>
          </p:cNvPr>
          <p:cNvSpPr/>
          <p:nvPr/>
        </p:nvSpPr>
        <p:spPr>
          <a:xfrm>
            <a:off x="1141249" y="-1751"/>
            <a:ext cx="6861503" cy="6861503"/>
          </a:xfrm>
          <a:prstGeom prst="ellipse">
            <a:avLst/>
          </a:prstGeom>
          <a:solidFill>
            <a:srgbClr val="D6E9EA">
              <a:alpha val="3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6" name="Groupe 5">
            <a:extLst>
              <a:ext uri="{FF2B5EF4-FFF2-40B4-BE49-F238E27FC236}">
                <a16:creationId xmlns:a16="http://schemas.microsoft.com/office/drawing/2014/main" id="{089750FE-AC09-38C9-6AD6-AA7BA2F519B8}"/>
              </a:ext>
            </a:extLst>
          </p:cNvPr>
          <p:cNvGrpSpPr/>
          <p:nvPr/>
        </p:nvGrpSpPr>
        <p:grpSpPr>
          <a:xfrm>
            <a:off x="450877" y="1809265"/>
            <a:ext cx="8205375" cy="2646688"/>
            <a:chOff x="450877" y="1809265"/>
            <a:chExt cx="8205375" cy="2646688"/>
          </a:xfrm>
        </p:grpSpPr>
        <p:sp>
          <p:nvSpPr>
            <p:cNvPr id="7" name="ZoneTexte 6">
              <a:extLst>
                <a:ext uri="{FF2B5EF4-FFF2-40B4-BE49-F238E27FC236}">
                  <a16:creationId xmlns:a16="http://schemas.microsoft.com/office/drawing/2014/main" id="{C1F8C563-18D1-A5D6-0440-5A9573A9CE92}"/>
                </a:ext>
              </a:extLst>
            </p:cNvPr>
            <p:cNvSpPr txBox="1"/>
            <p:nvPr/>
          </p:nvSpPr>
          <p:spPr>
            <a:xfrm>
              <a:off x="1388824" y="1809265"/>
              <a:ext cx="6366352" cy="1323439"/>
            </a:xfrm>
            <a:prstGeom prst="rect">
              <a:avLst/>
            </a:prstGeom>
            <a:noFill/>
          </p:spPr>
          <p:txBody>
            <a:bodyPr wrap="square" rtlCol="0">
              <a:spAutoFit/>
            </a:bodyPr>
            <a:lstStyle/>
            <a:p>
              <a:pPr algn="ctr" rtl="1"/>
              <a:r>
                <a:rPr lang="ar-MA" sz="8000" b="1" dirty="0">
                  <a:solidFill>
                    <a:srgbClr val="215968"/>
                  </a:solidFill>
                  <a:latin typeface="Microsoft Uighur" panose="02000000000000000000" pitchFamily="2" charset="-78"/>
                  <a:cs typeface="Microsoft Uighur" panose="02000000000000000000" pitchFamily="2" charset="-78"/>
                </a:rPr>
                <a:t>2. معجم </a:t>
              </a:r>
              <a:r>
                <a:rPr lang="ar-MA" sz="6000" b="1" dirty="0">
                  <a:solidFill>
                    <a:srgbClr val="215968"/>
                  </a:solidFill>
                  <a:latin typeface="Microsoft Uighur" panose="02000000000000000000" pitchFamily="2" charset="-78"/>
                  <a:cs typeface="Microsoft Uighur" panose="02000000000000000000" pitchFamily="2" charset="-78"/>
                </a:rPr>
                <a:t>(تذكير)</a:t>
              </a:r>
              <a:endParaRPr lang="ar-MA" sz="8000" b="1" dirty="0">
                <a:solidFill>
                  <a:srgbClr val="215968"/>
                </a:solidFill>
                <a:latin typeface="Microsoft Uighur" panose="02000000000000000000" pitchFamily="2" charset="-78"/>
                <a:cs typeface="Microsoft Uighur" panose="02000000000000000000" pitchFamily="2" charset="-78"/>
              </a:endParaRPr>
            </a:p>
          </p:txBody>
        </p:sp>
        <p:sp>
          <p:nvSpPr>
            <p:cNvPr id="57" name="ZoneTexte 56">
              <a:extLst>
                <a:ext uri="{FF2B5EF4-FFF2-40B4-BE49-F238E27FC236}">
                  <a16:creationId xmlns:a16="http://schemas.microsoft.com/office/drawing/2014/main" id="{E10C1E20-9D9F-CC41-89AC-04EB67521B1F}"/>
                </a:ext>
              </a:extLst>
            </p:cNvPr>
            <p:cNvSpPr txBox="1"/>
            <p:nvPr/>
          </p:nvSpPr>
          <p:spPr>
            <a:xfrm>
              <a:off x="487749" y="3172185"/>
              <a:ext cx="8168503" cy="492443"/>
            </a:xfrm>
            <a:prstGeom prst="rect">
              <a:avLst/>
            </a:prstGeom>
            <a:noFill/>
          </p:spPr>
          <p:txBody>
            <a:bodyPr wrap="square" rtlCol="0">
              <a:spAutoFit/>
            </a:bodyPr>
            <a:lstStyle/>
            <a:p>
              <a:pPr algn="ctr"/>
              <a:r>
                <a:rPr lang="ar-MA" sz="2600" b="1" dirty="0">
                  <a:solidFill>
                    <a:srgbClr val="0097B2"/>
                  </a:solidFill>
                  <a:latin typeface="Microsoft Uighur" panose="02000000000000000000" pitchFamily="2" charset="-78"/>
                  <a:cs typeface="Microsoft Uighur" panose="02000000000000000000" pitchFamily="2" charset="-78"/>
                </a:rPr>
                <a:t>ساحة  – قاعة الدرس  – مكتب المدير  – مكتبة  – مسرح – حديقة المدرسة </a:t>
              </a:r>
            </a:p>
          </p:txBody>
        </p:sp>
        <p:sp>
          <p:nvSpPr>
            <p:cNvPr id="59" name="ZoneTexte 58">
              <a:extLst>
                <a:ext uri="{FF2B5EF4-FFF2-40B4-BE49-F238E27FC236}">
                  <a16:creationId xmlns:a16="http://schemas.microsoft.com/office/drawing/2014/main" id="{169215E6-8914-218E-82AE-6C19943D8408}"/>
                </a:ext>
              </a:extLst>
            </p:cNvPr>
            <p:cNvSpPr txBox="1"/>
            <p:nvPr/>
          </p:nvSpPr>
          <p:spPr>
            <a:xfrm>
              <a:off x="450877" y="3871178"/>
              <a:ext cx="8168503" cy="584775"/>
            </a:xfrm>
            <a:prstGeom prst="rect">
              <a:avLst/>
            </a:prstGeom>
            <a:noFill/>
          </p:spPr>
          <p:txBody>
            <a:bodyPr wrap="square" rtlCol="0">
              <a:spAutoFit/>
            </a:bodyPr>
            <a:lstStyle/>
            <a:p>
              <a:pPr algn="ctr"/>
              <a:r>
                <a:rPr lang="ar-MA" sz="3200" b="1" dirty="0">
                  <a:solidFill>
                    <a:srgbClr val="0097B2"/>
                  </a:solidFill>
                  <a:latin typeface="Microsoft Uighur" panose="02000000000000000000" pitchFamily="2" charset="-78"/>
                  <a:cs typeface="Microsoft Uighur" panose="02000000000000000000" pitchFamily="2" charset="-78"/>
                </a:rPr>
                <a:t>تعرف  مفردات معجم مرافق المدرسة</a:t>
              </a:r>
            </a:p>
          </p:txBody>
        </p:sp>
      </p:grpSp>
    </p:spTree>
    <p:extLst>
      <p:ext uri="{BB962C8B-B14F-4D97-AF65-F5344CB8AC3E}">
        <p14:creationId xmlns:p14="http://schemas.microsoft.com/office/powerpoint/2010/main" val="3202381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6C114A09-735C-5330-E1EE-654B2B6C2CC7}"/>
              </a:ext>
            </a:extLst>
          </p:cNvPr>
          <p:cNvSpPr/>
          <p:nvPr/>
        </p:nvSpPr>
        <p:spPr>
          <a:xfrm>
            <a:off x="0" y="-10633"/>
            <a:ext cx="9144000" cy="6881075"/>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A61DDA2E-6158-FE88-4CC8-06BBFAF1A221}"/>
              </a:ext>
            </a:extLst>
          </p:cNvPr>
          <p:cNvGrpSpPr/>
          <p:nvPr/>
        </p:nvGrpSpPr>
        <p:grpSpPr>
          <a:xfrm>
            <a:off x="299353" y="386582"/>
            <a:ext cx="8518967" cy="6130461"/>
            <a:chOff x="312517" y="308344"/>
            <a:chExt cx="8518967" cy="6230679"/>
          </a:xfrm>
        </p:grpSpPr>
        <p:sp>
          <p:nvSpPr>
            <p:cNvPr id="3" name="Rectangle : coins arrondis 2">
              <a:extLst>
                <a:ext uri="{FF2B5EF4-FFF2-40B4-BE49-F238E27FC236}">
                  <a16:creationId xmlns:a16="http://schemas.microsoft.com/office/drawing/2014/main" id="{67B97209-7FEA-F31C-1526-D55A08CDADBC}"/>
                </a:ext>
              </a:extLst>
            </p:cNvPr>
            <p:cNvSpPr/>
            <p:nvPr/>
          </p:nvSpPr>
          <p:spPr>
            <a:xfrm>
              <a:off x="312517" y="308344"/>
              <a:ext cx="8518967" cy="6230679"/>
            </a:xfrm>
            <a:prstGeom prst="roundRect">
              <a:avLst>
                <a:gd name="adj" fmla="val 1963"/>
              </a:avLst>
            </a:prstGeom>
            <a:solidFill>
              <a:schemeClr val="bg1"/>
            </a:solidFill>
            <a:ln w="19050">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F55CC31F-16C9-A508-E294-AF12D7E2B5A4}"/>
                </a:ext>
              </a:extLst>
            </p:cNvPr>
            <p:cNvSpPr/>
            <p:nvPr/>
          </p:nvSpPr>
          <p:spPr>
            <a:xfrm>
              <a:off x="329910" y="330438"/>
              <a:ext cx="8496000" cy="804947"/>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pic>
        <p:nvPicPr>
          <p:cNvPr id="7" name="Graphique 6">
            <a:extLst>
              <a:ext uri="{FF2B5EF4-FFF2-40B4-BE49-F238E27FC236}">
                <a16:creationId xmlns:a16="http://schemas.microsoft.com/office/drawing/2014/main" id="{4ACAF2A7-86C1-09CD-0A9B-A929512AD28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200716" y="639679"/>
            <a:ext cx="344372" cy="328748"/>
          </a:xfrm>
          <a:prstGeom prst="rect">
            <a:avLst/>
          </a:prstGeom>
        </p:spPr>
      </p:pic>
      <p:sp>
        <p:nvSpPr>
          <p:cNvPr id="33" name="Rectangle 32">
            <a:extLst>
              <a:ext uri="{FF2B5EF4-FFF2-40B4-BE49-F238E27FC236}">
                <a16:creationId xmlns:a16="http://schemas.microsoft.com/office/drawing/2014/main" id="{A0AA1F6B-6FA8-D786-AE56-67295470D136}"/>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903C05D6-14A2-6FD8-01ED-9C29BB69B23F}"/>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0097B2"/>
              </a:solidFill>
            </a:endParaRPr>
          </a:p>
        </p:txBody>
      </p:sp>
      <p:sp>
        <p:nvSpPr>
          <p:cNvPr id="8" name="ZoneTexte 7">
            <a:extLst>
              <a:ext uri="{FF2B5EF4-FFF2-40B4-BE49-F238E27FC236}">
                <a16:creationId xmlns:a16="http://schemas.microsoft.com/office/drawing/2014/main" id="{3EE13966-DC80-74B5-3ACC-8346DBDD8CEC}"/>
              </a:ext>
            </a:extLst>
          </p:cNvPr>
          <p:cNvSpPr txBox="1"/>
          <p:nvPr/>
        </p:nvSpPr>
        <p:spPr>
          <a:xfrm>
            <a:off x="413374" y="615455"/>
            <a:ext cx="7778645" cy="400110"/>
          </a:xfrm>
          <a:prstGeom prst="rect">
            <a:avLst/>
          </a:prstGeom>
          <a:noFill/>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لنتذكر كلمات المعجم التي تعلمنا في بداية الأسبوع. أنا أشير وأنت تقول.</a:t>
            </a:r>
          </a:p>
        </p:txBody>
      </p:sp>
      <p:grpSp>
        <p:nvGrpSpPr>
          <p:cNvPr id="24" name="Groupe 23">
            <a:extLst>
              <a:ext uri="{FF2B5EF4-FFF2-40B4-BE49-F238E27FC236}">
                <a16:creationId xmlns:a16="http://schemas.microsoft.com/office/drawing/2014/main" id="{9A46AF90-21BA-ECB1-4838-D8D3CFF5FB57}"/>
              </a:ext>
            </a:extLst>
          </p:cNvPr>
          <p:cNvGrpSpPr/>
          <p:nvPr/>
        </p:nvGrpSpPr>
        <p:grpSpPr>
          <a:xfrm>
            <a:off x="312517" y="35103"/>
            <a:ext cx="8468888" cy="324000"/>
            <a:chOff x="312517" y="-3809"/>
            <a:chExt cx="8468888" cy="360000"/>
          </a:xfrm>
          <a:noFill/>
        </p:grpSpPr>
        <p:sp>
          <p:nvSpPr>
            <p:cNvPr id="25" name="Rectangle : coins arrondis 24">
              <a:extLst>
                <a:ext uri="{FF2B5EF4-FFF2-40B4-BE49-F238E27FC236}">
                  <a16:creationId xmlns:a16="http://schemas.microsoft.com/office/drawing/2014/main" id="{F6EC53D1-2E93-C481-C54E-E9790FEC96CA}"/>
                </a:ext>
              </a:extLst>
            </p:cNvPr>
            <p:cNvSpPr/>
            <p:nvPr/>
          </p:nvSpPr>
          <p:spPr>
            <a:xfrm>
              <a:off x="312517"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5. اختــــــــــتام الحـــــصة</a:t>
              </a:r>
            </a:p>
          </p:txBody>
        </p:sp>
        <p:sp>
          <p:nvSpPr>
            <p:cNvPr id="26" name="Rectangle : coins arrondis 25">
              <a:extLst>
                <a:ext uri="{FF2B5EF4-FFF2-40B4-BE49-F238E27FC236}">
                  <a16:creationId xmlns:a16="http://schemas.microsoft.com/office/drawing/2014/main" id="{8532D132-33ED-C815-798E-94331F7FB34D}"/>
                </a:ext>
              </a:extLst>
            </p:cNvPr>
            <p:cNvSpPr/>
            <p:nvPr/>
          </p:nvSpPr>
          <p:spPr>
            <a:xfrm>
              <a:off x="2015739"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4. قراءة/كتابة</a:t>
              </a:r>
            </a:p>
          </p:txBody>
        </p:sp>
        <p:sp>
          <p:nvSpPr>
            <p:cNvPr id="27" name="Rectangle : coins arrondis 26">
              <a:extLst>
                <a:ext uri="{FF2B5EF4-FFF2-40B4-BE49-F238E27FC236}">
                  <a16:creationId xmlns:a16="http://schemas.microsoft.com/office/drawing/2014/main" id="{4C00DFEA-A38C-B0DA-542C-F5B8D3BC0BFA}"/>
                </a:ext>
              </a:extLst>
            </p:cNvPr>
            <p:cNvSpPr/>
            <p:nvPr/>
          </p:nvSpPr>
          <p:spPr>
            <a:xfrm>
              <a:off x="3718961"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3. استـــــــــــــــــماع وتحدث</a:t>
              </a:r>
            </a:p>
          </p:txBody>
        </p:sp>
        <p:sp>
          <p:nvSpPr>
            <p:cNvPr id="28" name="Rectangle : coins arrondis 27">
              <a:extLst>
                <a:ext uri="{FF2B5EF4-FFF2-40B4-BE49-F238E27FC236}">
                  <a16:creationId xmlns:a16="http://schemas.microsoft.com/office/drawing/2014/main" id="{4D0C9F7E-374B-1DDE-3656-379D48241285}"/>
                </a:ext>
              </a:extLst>
            </p:cNvPr>
            <p:cNvSpPr/>
            <p:nvPr/>
          </p:nvSpPr>
          <p:spPr>
            <a:xfrm>
              <a:off x="5422183"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106585"/>
                  </a:solidFill>
                  <a:latin typeface="Microsoft Uighur" panose="02000000000000000000" pitchFamily="2" charset="-78"/>
                  <a:cs typeface="Microsoft Uighur" panose="02000000000000000000" pitchFamily="2" charset="-78"/>
                </a:rPr>
                <a:t>2. معــــــــــــــــــــــــــــــــــــــجم</a:t>
              </a:r>
            </a:p>
          </p:txBody>
        </p:sp>
        <p:sp>
          <p:nvSpPr>
            <p:cNvPr id="30" name="Rectangle : coins arrondis 29">
              <a:extLst>
                <a:ext uri="{FF2B5EF4-FFF2-40B4-BE49-F238E27FC236}">
                  <a16:creationId xmlns:a16="http://schemas.microsoft.com/office/drawing/2014/main" id="{24CF9420-40DC-BFB5-2A7B-44E36C37F179}"/>
                </a:ext>
              </a:extLst>
            </p:cNvPr>
            <p:cNvSpPr/>
            <p:nvPr/>
          </p:nvSpPr>
          <p:spPr>
            <a:xfrm>
              <a:off x="7125405"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1. افتتــــــــاح  الحــــصة</a:t>
              </a:r>
            </a:p>
          </p:txBody>
        </p:sp>
      </p:grpSp>
      <p:pic>
        <p:nvPicPr>
          <p:cNvPr id="31" name="Picture 49" descr="A cartoon of a person teaching a group of children&#10;&#10;Description automatically generated">
            <a:extLst>
              <a:ext uri="{FF2B5EF4-FFF2-40B4-BE49-F238E27FC236}">
                <a16:creationId xmlns:a16="http://schemas.microsoft.com/office/drawing/2014/main" id="{D3FC03A0-6E5C-C684-F48B-90A53BD4D15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2490" y="559010"/>
            <a:ext cx="1243555" cy="962532"/>
          </a:xfrm>
          <a:prstGeom prst="rect">
            <a:avLst/>
          </a:prstGeom>
        </p:spPr>
      </p:pic>
      <p:pic>
        <p:nvPicPr>
          <p:cNvPr id="10" name="Image 9">
            <a:extLst>
              <a:ext uri="{FF2B5EF4-FFF2-40B4-BE49-F238E27FC236}">
                <a16:creationId xmlns:a16="http://schemas.microsoft.com/office/drawing/2014/main" id="{7CB08952-6833-AA7F-BC54-D274D25058C1}"/>
              </a:ext>
            </a:extLst>
          </p:cNvPr>
          <p:cNvPicPr>
            <a:picLocks noChangeAspect="1"/>
          </p:cNvPicPr>
          <p:nvPr/>
        </p:nvPicPr>
        <p:blipFill>
          <a:blip r:embed="rId5"/>
          <a:srcRect t="12315"/>
          <a:stretch/>
        </p:blipFill>
        <p:spPr>
          <a:xfrm>
            <a:off x="1140517" y="1672231"/>
            <a:ext cx="6959985" cy="4604481"/>
          </a:xfrm>
          <a:prstGeom prst="rect">
            <a:avLst/>
          </a:prstGeom>
        </p:spPr>
      </p:pic>
    </p:spTree>
    <p:extLst>
      <p:ext uri="{BB962C8B-B14F-4D97-AF65-F5344CB8AC3E}">
        <p14:creationId xmlns:p14="http://schemas.microsoft.com/office/powerpoint/2010/main" val="34016605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1F21F3-18C1-FD4E-C8B2-E74559DE93E6}"/>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039AAB80-5545-C2D4-399D-5EC069996879}"/>
              </a:ext>
            </a:extLst>
          </p:cNvPr>
          <p:cNvSpPr/>
          <p:nvPr/>
        </p:nvSpPr>
        <p:spPr>
          <a:xfrm>
            <a:off x="0" y="-10633"/>
            <a:ext cx="9144000" cy="6881075"/>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E8114BBE-1B1E-E18F-5603-6239266C7811}"/>
              </a:ext>
            </a:extLst>
          </p:cNvPr>
          <p:cNvGrpSpPr/>
          <p:nvPr/>
        </p:nvGrpSpPr>
        <p:grpSpPr>
          <a:xfrm>
            <a:off x="299353" y="386582"/>
            <a:ext cx="8518967" cy="6130461"/>
            <a:chOff x="312517" y="308344"/>
            <a:chExt cx="8518967" cy="6230679"/>
          </a:xfrm>
        </p:grpSpPr>
        <p:sp>
          <p:nvSpPr>
            <p:cNvPr id="3" name="Rectangle : coins arrondis 2">
              <a:extLst>
                <a:ext uri="{FF2B5EF4-FFF2-40B4-BE49-F238E27FC236}">
                  <a16:creationId xmlns:a16="http://schemas.microsoft.com/office/drawing/2014/main" id="{697997A8-EA01-B94E-7936-63E5E6EE200F}"/>
                </a:ext>
              </a:extLst>
            </p:cNvPr>
            <p:cNvSpPr/>
            <p:nvPr/>
          </p:nvSpPr>
          <p:spPr>
            <a:xfrm>
              <a:off x="312517" y="308344"/>
              <a:ext cx="8518967" cy="6230679"/>
            </a:xfrm>
            <a:prstGeom prst="roundRect">
              <a:avLst>
                <a:gd name="adj" fmla="val 1963"/>
              </a:avLst>
            </a:prstGeom>
            <a:solidFill>
              <a:schemeClr val="bg1"/>
            </a:solidFill>
            <a:ln w="19050">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BBCFC276-CC57-2D59-E84F-A2BCE0702F46}"/>
                </a:ext>
              </a:extLst>
            </p:cNvPr>
            <p:cNvSpPr/>
            <p:nvPr/>
          </p:nvSpPr>
          <p:spPr>
            <a:xfrm>
              <a:off x="329910" y="330438"/>
              <a:ext cx="8496000" cy="804947"/>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pic>
        <p:nvPicPr>
          <p:cNvPr id="7" name="Graphique 6">
            <a:extLst>
              <a:ext uri="{FF2B5EF4-FFF2-40B4-BE49-F238E27FC236}">
                <a16:creationId xmlns:a16="http://schemas.microsoft.com/office/drawing/2014/main" id="{237DD894-3DAF-A2A0-CC04-6D963CA8EB2A}"/>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200716" y="639679"/>
            <a:ext cx="344372" cy="328748"/>
          </a:xfrm>
          <a:prstGeom prst="rect">
            <a:avLst/>
          </a:prstGeom>
        </p:spPr>
      </p:pic>
      <p:sp>
        <p:nvSpPr>
          <p:cNvPr id="33" name="Rectangle 32">
            <a:extLst>
              <a:ext uri="{FF2B5EF4-FFF2-40B4-BE49-F238E27FC236}">
                <a16:creationId xmlns:a16="http://schemas.microsoft.com/office/drawing/2014/main" id="{67880D99-C331-6711-7142-72CCB1483DC4}"/>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4448754C-C29E-1F91-9D3A-6432208BD4CB}"/>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0097B2"/>
              </a:solidFill>
            </a:endParaRPr>
          </a:p>
        </p:txBody>
      </p:sp>
      <p:sp>
        <p:nvSpPr>
          <p:cNvPr id="8" name="ZoneTexte 7">
            <a:extLst>
              <a:ext uri="{FF2B5EF4-FFF2-40B4-BE49-F238E27FC236}">
                <a16:creationId xmlns:a16="http://schemas.microsoft.com/office/drawing/2014/main" id="{639A6ED9-E307-2E01-1605-FE5ECA8417AF}"/>
              </a:ext>
            </a:extLst>
          </p:cNvPr>
          <p:cNvSpPr txBox="1"/>
          <p:nvPr/>
        </p:nvSpPr>
        <p:spPr>
          <a:xfrm>
            <a:off x="413374" y="615455"/>
            <a:ext cx="7778645" cy="400110"/>
          </a:xfrm>
          <a:prstGeom prst="rect">
            <a:avLst/>
          </a:prstGeom>
          <a:noFill/>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سأختار كلمة وأركبها في جملة ثم ستقومون بنفس الشيء بعدي.</a:t>
            </a:r>
          </a:p>
        </p:txBody>
      </p:sp>
      <p:grpSp>
        <p:nvGrpSpPr>
          <p:cNvPr id="24" name="Groupe 23">
            <a:extLst>
              <a:ext uri="{FF2B5EF4-FFF2-40B4-BE49-F238E27FC236}">
                <a16:creationId xmlns:a16="http://schemas.microsoft.com/office/drawing/2014/main" id="{90208D8C-B69F-28D4-F4EB-A6A5AC9D8921}"/>
              </a:ext>
            </a:extLst>
          </p:cNvPr>
          <p:cNvGrpSpPr/>
          <p:nvPr/>
        </p:nvGrpSpPr>
        <p:grpSpPr>
          <a:xfrm>
            <a:off x="312517" y="35103"/>
            <a:ext cx="8468888" cy="324000"/>
            <a:chOff x="312517" y="-3809"/>
            <a:chExt cx="8468888" cy="360000"/>
          </a:xfrm>
          <a:noFill/>
        </p:grpSpPr>
        <p:sp>
          <p:nvSpPr>
            <p:cNvPr id="25" name="Rectangle : coins arrondis 24">
              <a:extLst>
                <a:ext uri="{FF2B5EF4-FFF2-40B4-BE49-F238E27FC236}">
                  <a16:creationId xmlns:a16="http://schemas.microsoft.com/office/drawing/2014/main" id="{49E472F1-B910-B319-CB4C-8A7468C2464F}"/>
                </a:ext>
              </a:extLst>
            </p:cNvPr>
            <p:cNvSpPr/>
            <p:nvPr/>
          </p:nvSpPr>
          <p:spPr>
            <a:xfrm>
              <a:off x="312517"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5. اختــــــــــتام الحـــــصة</a:t>
              </a:r>
            </a:p>
          </p:txBody>
        </p:sp>
        <p:sp>
          <p:nvSpPr>
            <p:cNvPr id="26" name="Rectangle : coins arrondis 25">
              <a:extLst>
                <a:ext uri="{FF2B5EF4-FFF2-40B4-BE49-F238E27FC236}">
                  <a16:creationId xmlns:a16="http://schemas.microsoft.com/office/drawing/2014/main" id="{6B21AA73-0B85-89A0-AEF9-4B1323F10A3E}"/>
                </a:ext>
              </a:extLst>
            </p:cNvPr>
            <p:cNvSpPr/>
            <p:nvPr/>
          </p:nvSpPr>
          <p:spPr>
            <a:xfrm>
              <a:off x="2015739"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4. قراءة/كتابة</a:t>
              </a:r>
            </a:p>
          </p:txBody>
        </p:sp>
        <p:sp>
          <p:nvSpPr>
            <p:cNvPr id="27" name="Rectangle : coins arrondis 26">
              <a:extLst>
                <a:ext uri="{FF2B5EF4-FFF2-40B4-BE49-F238E27FC236}">
                  <a16:creationId xmlns:a16="http://schemas.microsoft.com/office/drawing/2014/main" id="{73483A36-2ED7-0117-CA13-874F72B1D346}"/>
                </a:ext>
              </a:extLst>
            </p:cNvPr>
            <p:cNvSpPr/>
            <p:nvPr/>
          </p:nvSpPr>
          <p:spPr>
            <a:xfrm>
              <a:off x="3718961"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3. استـــــــــــــــــماع وتحدث</a:t>
              </a:r>
            </a:p>
          </p:txBody>
        </p:sp>
        <p:sp>
          <p:nvSpPr>
            <p:cNvPr id="28" name="Rectangle : coins arrondis 27">
              <a:extLst>
                <a:ext uri="{FF2B5EF4-FFF2-40B4-BE49-F238E27FC236}">
                  <a16:creationId xmlns:a16="http://schemas.microsoft.com/office/drawing/2014/main" id="{3BBE1892-B3A6-FE07-A2F0-392CE8380055}"/>
                </a:ext>
              </a:extLst>
            </p:cNvPr>
            <p:cNvSpPr/>
            <p:nvPr/>
          </p:nvSpPr>
          <p:spPr>
            <a:xfrm>
              <a:off x="5422183"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106585"/>
                  </a:solidFill>
                  <a:latin typeface="Microsoft Uighur" panose="02000000000000000000" pitchFamily="2" charset="-78"/>
                  <a:cs typeface="Microsoft Uighur" panose="02000000000000000000" pitchFamily="2" charset="-78"/>
                </a:rPr>
                <a:t>2. معــــــــــــــــــــــــــــــــــــــجم</a:t>
              </a:r>
            </a:p>
          </p:txBody>
        </p:sp>
        <p:sp>
          <p:nvSpPr>
            <p:cNvPr id="30" name="Rectangle : coins arrondis 29">
              <a:extLst>
                <a:ext uri="{FF2B5EF4-FFF2-40B4-BE49-F238E27FC236}">
                  <a16:creationId xmlns:a16="http://schemas.microsoft.com/office/drawing/2014/main" id="{271EA191-8647-E0B4-37FE-FE2DBBF39BD7}"/>
                </a:ext>
              </a:extLst>
            </p:cNvPr>
            <p:cNvSpPr/>
            <p:nvPr/>
          </p:nvSpPr>
          <p:spPr>
            <a:xfrm>
              <a:off x="7125405"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1. افتتــــــــاح  الحــــصة</a:t>
              </a:r>
            </a:p>
          </p:txBody>
        </p:sp>
      </p:grpSp>
      <p:pic>
        <p:nvPicPr>
          <p:cNvPr id="31" name="Picture 49" descr="A cartoon of a person teaching a group of children&#10;&#10;Description automatically generated">
            <a:extLst>
              <a:ext uri="{FF2B5EF4-FFF2-40B4-BE49-F238E27FC236}">
                <a16:creationId xmlns:a16="http://schemas.microsoft.com/office/drawing/2014/main" id="{5E01203D-FEEA-6480-542E-8D02253B8AC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2490" y="559010"/>
            <a:ext cx="1243555" cy="962532"/>
          </a:xfrm>
          <a:prstGeom prst="rect">
            <a:avLst/>
          </a:prstGeom>
        </p:spPr>
      </p:pic>
      <p:pic>
        <p:nvPicPr>
          <p:cNvPr id="11" name="Image 10">
            <a:extLst>
              <a:ext uri="{FF2B5EF4-FFF2-40B4-BE49-F238E27FC236}">
                <a16:creationId xmlns:a16="http://schemas.microsoft.com/office/drawing/2014/main" id="{2CE76D34-53F2-EB4B-BB2B-45B91916A266}"/>
              </a:ext>
            </a:extLst>
          </p:cNvPr>
          <p:cNvPicPr>
            <a:picLocks noChangeAspect="1"/>
          </p:cNvPicPr>
          <p:nvPr/>
        </p:nvPicPr>
        <p:blipFill>
          <a:blip r:embed="rId5"/>
          <a:srcRect t="12315"/>
          <a:stretch/>
        </p:blipFill>
        <p:spPr>
          <a:xfrm>
            <a:off x="1140517" y="1672231"/>
            <a:ext cx="6959985" cy="4604481"/>
          </a:xfrm>
          <a:prstGeom prst="rect">
            <a:avLst/>
          </a:prstGeom>
        </p:spPr>
      </p:pic>
    </p:spTree>
    <p:extLst>
      <p:ext uri="{BB962C8B-B14F-4D97-AF65-F5344CB8AC3E}">
        <p14:creationId xmlns:p14="http://schemas.microsoft.com/office/powerpoint/2010/main" val="27044269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02C863-C75F-B4C4-FBBF-7005F82F0626}"/>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671FA182-07C5-FFF8-DB44-936A1DB58B88}"/>
              </a:ext>
            </a:extLst>
          </p:cNvPr>
          <p:cNvSpPr/>
          <p:nvPr/>
        </p:nvSpPr>
        <p:spPr>
          <a:xfrm>
            <a:off x="0" y="-10633"/>
            <a:ext cx="9144000" cy="6881075"/>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0567039F-579D-C3C7-B060-8C4CE5D08975}"/>
              </a:ext>
            </a:extLst>
          </p:cNvPr>
          <p:cNvGrpSpPr/>
          <p:nvPr/>
        </p:nvGrpSpPr>
        <p:grpSpPr>
          <a:xfrm>
            <a:off x="299353" y="386582"/>
            <a:ext cx="8518967" cy="6130461"/>
            <a:chOff x="312517" y="308344"/>
            <a:chExt cx="8518967" cy="6230679"/>
          </a:xfrm>
        </p:grpSpPr>
        <p:sp>
          <p:nvSpPr>
            <p:cNvPr id="3" name="Rectangle : coins arrondis 2">
              <a:extLst>
                <a:ext uri="{FF2B5EF4-FFF2-40B4-BE49-F238E27FC236}">
                  <a16:creationId xmlns:a16="http://schemas.microsoft.com/office/drawing/2014/main" id="{D5889840-DDFE-0B07-303B-A51DC80E3506}"/>
                </a:ext>
              </a:extLst>
            </p:cNvPr>
            <p:cNvSpPr/>
            <p:nvPr/>
          </p:nvSpPr>
          <p:spPr>
            <a:xfrm>
              <a:off x="312517" y="308344"/>
              <a:ext cx="8518967" cy="6230679"/>
            </a:xfrm>
            <a:prstGeom prst="roundRect">
              <a:avLst>
                <a:gd name="adj" fmla="val 1963"/>
              </a:avLst>
            </a:prstGeom>
            <a:solidFill>
              <a:schemeClr val="bg1"/>
            </a:solidFill>
            <a:ln w="19050">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0E6C9C98-7DF7-551F-22FB-393E1DFB21B9}"/>
                </a:ext>
              </a:extLst>
            </p:cNvPr>
            <p:cNvSpPr/>
            <p:nvPr/>
          </p:nvSpPr>
          <p:spPr>
            <a:xfrm>
              <a:off x="329910" y="330438"/>
              <a:ext cx="8496000" cy="804947"/>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pic>
        <p:nvPicPr>
          <p:cNvPr id="7" name="Graphique 6">
            <a:extLst>
              <a:ext uri="{FF2B5EF4-FFF2-40B4-BE49-F238E27FC236}">
                <a16:creationId xmlns:a16="http://schemas.microsoft.com/office/drawing/2014/main" id="{DCFD2027-D3CD-0935-F44C-1F3F968FE89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200716" y="639679"/>
            <a:ext cx="344372" cy="328748"/>
          </a:xfrm>
          <a:prstGeom prst="rect">
            <a:avLst/>
          </a:prstGeom>
        </p:spPr>
      </p:pic>
      <p:sp>
        <p:nvSpPr>
          <p:cNvPr id="33" name="Rectangle 32">
            <a:extLst>
              <a:ext uri="{FF2B5EF4-FFF2-40B4-BE49-F238E27FC236}">
                <a16:creationId xmlns:a16="http://schemas.microsoft.com/office/drawing/2014/main" id="{8D4DA7E8-02CB-E873-1EEF-D8C2D7E9BBD2}"/>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7C609535-3A8C-C39B-6456-4A98CF3A7B3D}"/>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0097B2"/>
              </a:solidFill>
            </a:endParaRPr>
          </a:p>
        </p:txBody>
      </p:sp>
      <p:sp>
        <p:nvSpPr>
          <p:cNvPr id="8" name="ZoneTexte 7">
            <a:extLst>
              <a:ext uri="{FF2B5EF4-FFF2-40B4-BE49-F238E27FC236}">
                <a16:creationId xmlns:a16="http://schemas.microsoft.com/office/drawing/2014/main" id="{3D5DC1A8-558B-BC1D-452E-FABF5728E123}"/>
              </a:ext>
            </a:extLst>
          </p:cNvPr>
          <p:cNvSpPr txBox="1"/>
          <p:nvPr/>
        </p:nvSpPr>
        <p:spPr>
          <a:xfrm>
            <a:off x="413374" y="615455"/>
            <a:ext cx="7778645" cy="400110"/>
          </a:xfrm>
          <a:prstGeom prst="rect">
            <a:avLst/>
          </a:prstGeom>
          <a:noFill/>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000" b="1" dirty="0">
                <a:solidFill>
                  <a:schemeClr val="bg1">
                    <a:lumMod val="65000"/>
                  </a:schemeClr>
                </a:solidFill>
                <a:latin typeface="Microsoft Uighur" panose="02000000000000000000" pitchFamily="2" charset="-78"/>
                <a:ea typeface="Calibri" panose="020F0502020204030204" pitchFamily="34" charset="0"/>
                <a:cs typeface="Microsoft Uighur" panose="02000000000000000000" pitchFamily="2" charset="-78"/>
              </a:rPr>
              <a:t>حديقة. حديقة المدرسة جميلة.</a:t>
            </a:r>
            <a:endParaRPr kumimoji="0" lang="ar-MA" sz="2000" b="1" i="0"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grpSp>
        <p:nvGrpSpPr>
          <p:cNvPr id="24" name="Groupe 23">
            <a:extLst>
              <a:ext uri="{FF2B5EF4-FFF2-40B4-BE49-F238E27FC236}">
                <a16:creationId xmlns:a16="http://schemas.microsoft.com/office/drawing/2014/main" id="{CF7B403F-DC04-7DEA-9EB5-78A9BDC6604E}"/>
              </a:ext>
            </a:extLst>
          </p:cNvPr>
          <p:cNvGrpSpPr/>
          <p:nvPr/>
        </p:nvGrpSpPr>
        <p:grpSpPr>
          <a:xfrm>
            <a:off x="312517" y="35103"/>
            <a:ext cx="8468888" cy="324000"/>
            <a:chOff x="312517" y="-3809"/>
            <a:chExt cx="8468888" cy="360000"/>
          </a:xfrm>
          <a:noFill/>
        </p:grpSpPr>
        <p:sp>
          <p:nvSpPr>
            <p:cNvPr id="25" name="Rectangle : coins arrondis 24">
              <a:extLst>
                <a:ext uri="{FF2B5EF4-FFF2-40B4-BE49-F238E27FC236}">
                  <a16:creationId xmlns:a16="http://schemas.microsoft.com/office/drawing/2014/main" id="{8ECB9302-597F-E7D1-1C0D-50484137B7F7}"/>
                </a:ext>
              </a:extLst>
            </p:cNvPr>
            <p:cNvSpPr/>
            <p:nvPr/>
          </p:nvSpPr>
          <p:spPr>
            <a:xfrm>
              <a:off x="312517"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5. اختــــــــــتام الحـــــصة</a:t>
              </a:r>
            </a:p>
          </p:txBody>
        </p:sp>
        <p:sp>
          <p:nvSpPr>
            <p:cNvPr id="26" name="Rectangle : coins arrondis 25">
              <a:extLst>
                <a:ext uri="{FF2B5EF4-FFF2-40B4-BE49-F238E27FC236}">
                  <a16:creationId xmlns:a16="http://schemas.microsoft.com/office/drawing/2014/main" id="{09821EAE-4EB7-35AE-3A45-6379CA38B98F}"/>
                </a:ext>
              </a:extLst>
            </p:cNvPr>
            <p:cNvSpPr/>
            <p:nvPr/>
          </p:nvSpPr>
          <p:spPr>
            <a:xfrm>
              <a:off x="2015739"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4. قراءة/كتابة</a:t>
              </a:r>
            </a:p>
          </p:txBody>
        </p:sp>
        <p:sp>
          <p:nvSpPr>
            <p:cNvPr id="27" name="Rectangle : coins arrondis 26">
              <a:extLst>
                <a:ext uri="{FF2B5EF4-FFF2-40B4-BE49-F238E27FC236}">
                  <a16:creationId xmlns:a16="http://schemas.microsoft.com/office/drawing/2014/main" id="{FE59D313-865F-7AC4-498F-2EEA45F121D5}"/>
                </a:ext>
              </a:extLst>
            </p:cNvPr>
            <p:cNvSpPr/>
            <p:nvPr/>
          </p:nvSpPr>
          <p:spPr>
            <a:xfrm>
              <a:off x="3718961"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3. استـــــــــــــــــماع وتحدث</a:t>
              </a:r>
            </a:p>
          </p:txBody>
        </p:sp>
        <p:sp>
          <p:nvSpPr>
            <p:cNvPr id="28" name="Rectangle : coins arrondis 27">
              <a:extLst>
                <a:ext uri="{FF2B5EF4-FFF2-40B4-BE49-F238E27FC236}">
                  <a16:creationId xmlns:a16="http://schemas.microsoft.com/office/drawing/2014/main" id="{186BB9E7-0340-87E3-0CC4-32FA302E9BC1}"/>
                </a:ext>
              </a:extLst>
            </p:cNvPr>
            <p:cNvSpPr/>
            <p:nvPr/>
          </p:nvSpPr>
          <p:spPr>
            <a:xfrm>
              <a:off x="5422183"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106585"/>
                  </a:solidFill>
                  <a:latin typeface="Microsoft Uighur" panose="02000000000000000000" pitchFamily="2" charset="-78"/>
                  <a:cs typeface="Microsoft Uighur" panose="02000000000000000000" pitchFamily="2" charset="-78"/>
                </a:rPr>
                <a:t>2. معــــــــــــــــــــــــــــــــــــــجم</a:t>
              </a:r>
            </a:p>
          </p:txBody>
        </p:sp>
        <p:sp>
          <p:nvSpPr>
            <p:cNvPr id="30" name="Rectangle : coins arrondis 29">
              <a:extLst>
                <a:ext uri="{FF2B5EF4-FFF2-40B4-BE49-F238E27FC236}">
                  <a16:creationId xmlns:a16="http://schemas.microsoft.com/office/drawing/2014/main" id="{75484216-DD30-89F8-0B30-89F770848ECC}"/>
                </a:ext>
              </a:extLst>
            </p:cNvPr>
            <p:cNvSpPr/>
            <p:nvPr/>
          </p:nvSpPr>
          <p:spPr>
            <a:xfrm>
              <a:off x="7125405"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1. افتتــــــــاح  الحــــصة</a:t>
              </a:r>
            </a:p>
          </p:txBody>
        </p:sp>
      </p:grpSp>
      <p:pic>
        <p:nvPicPr>
          <p:cNvPr id="31" name="Picture 49" descr="A cartoon of a person teaching a group of children&#10;&#10;Description automatically generated">
            <a:extLst>
              <a:ext uri="{FF2B5EF4-FFF2-40B4-BE49-F238E27FC236}">
                <a16:creationId xmlns:a16="http://schemas.microsoft.com/office/drawing/2014/main" id="{7FFEF3DB-1D42-1CB7-38D7-51D664F0B57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2490" y="559010"/>
            <a:ext cx="1243555" cy="962532"/>
          </a:xfrm>
          <a:prstGeom prst="rect">
            <a:avLst/>
          </a:prstGeom>
        </p:spPr>
      </p:pic>
      <p:pic>
        <p:nvPicPr>
          <p:cNvPr id="10" name="Image 9">
            <a:extLst>
              <a:ext uri="{FF2B5EF4-FFF2-40B4-BE49-F238E27FC236}">
                <a16:creationId xmlns:a16="http://schemas.microsoft.com/office/drawing/2014/main" id="{D3309D9A-37D9-2B2C-9728-9D6BC9A4C4D2}"/>
              </a:ext>
            </a:extLst>
          </p:cNvPr>
          <p:cNvPicPr>
            <a:picLocks noChangeAspect="1"/>
          </p:cNvPicPr>
          <p:nvPr/>
        </p:nvPicPr>
        <p:blipFill>
          <a:blip r:embed="rId5"/>
          <a:srcRect t="12315"/>
          <a:stretch/>
        </p:blipFill>
        <p:spPr>
          <a:xfrm>
            <a:off x="1232034" y="1521542"/>
            <a:ext cx="6959985" cy="4604481"/>
          </a:xfrm>
          <a:prstGeom prst="rect">
            <a:avLst/>
          </a:prstGeom>
        </p:spPr>
      </p:pic>
    </p:spTree>
    <p:extLst>
      <p:ext uri="{BB962C8B-B14F-4D97-AF65-F5344CB8AC3E}">
        <p14:creationId xmlns:p14="http://schemas.microsoft.com/office/powerpoint/2010/main" val="13086719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F188A9-0B61-3FDA-19AC-C77B3AF5C6F8}"/>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815EB8E6-9866-3F90-D202-59195725418C}"/>
              </a:ext>
            </a:extLst>
          </p:cNvPr>
          <p:cNvSpPr/>
          <p:nvPr/>
        </p:nvSpPr>
        <p:spPr>
          <a:xfrm>
            <a:off x="0" y="-10633"/>
            <a:ext cx="9144000" cy="6881075"/>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05537D41-003B-2DD2-FAE7-26B53E45A50E}"/>
              </a:ext>
            </a:extLst>
          </p:cNvPr>
          <p:cNvGrpSpPr/>
          <p:nvPr/>
        </p:nvGrpSpPr>
        <p:grpSpPr>
          <a:xfrm>
            <a:off x="299353" y="386582"/>
            <a:ext cx="8518967" cy="6130461"/>
            <a:chOff x="312517" y="308344"/>
            <a:chExt cx="8518967" cy="6230679"/>
          </a:xfrm>
        </p:grpSpPr>
        <p:sp>
          <p:nvSpPr>
            <p:cNvPr id="3" name="Rectangle : coins arrondis 2">
              <a:extLst>
                <a:ext uri="{FF2B5EF4-FFF2-40B4-BE49-F238E27FC236}">
                  <a16:creationId xmlns:a16="http://schemas.microsoft.com/office/drawing/2014/main" id="{35698FF9-6495-FCFB-8B38-06F0328A5464}"/>
                </a:ext>
              </a:extLst>
            </p:cNvPr>
            <p:cNvSpPr/>
            <p:nvPr/>
          </p:nvSpPr>
          <p:spPr>
            <a:xfrm>
              <a:off x="312517" y="308344"/>
              <a:ext cx="8518967" cy="6230679"/>
            </a:xfrm>
            <a:prstGeom prst="roundRect">
              <a:avLst>
                <a:gd name="adj" fmla="val 1963"/>
              </a:avLst>
            </a:prstGeom>
            <a:solidFill>
              <a:schemeClr val="bg1"/>
            </a:solidFill>
            <a:ln w="19050">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6CADB606-831F-726C-697D-B740CA06FD6C}"/>
                </a:ext>
              </a:extLst>
            </p:cNvPr>
            <p:cNvSpPr/>
            <p:nvPr/>
          </p:nvSpPr>
          <p:spPr>
            <a:xfrm>
              <a:off x="329910" y="330438"/>
              <a:ext cx="8496000" cy="804947"/>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pic>
        <p:nvPicPr>
          <p:cNvPr id="7" name="Graphique 6">
            <a:extLst>
              <a:ext uri="{FF2B5EF4-FFF2-40B4-BE49-F238E27FC236}">
                <a16:creationId xmlns:a16="http://schemas.microsoft.com/office/drawing/2014/main" id="{27425C9C-A43F-F1F1-A757-C31BC63D1EE5}"/>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200716" y="639679"/>
            <a:ext cx="344372" cy="328748"/>
          </a:xfrm>
          <a:prstGeom prst="rect">
            <a:avLst/>
          </a:prstGeom>
        </p:spPr>
      </p:pic>
      <p:sp>
        <p:nvSpPr>
          <p:cNvPr id="33" name="Rectangle 32">
            <a:extLst>
              <a:ext uri="{FF2B5EF4-FFF2-40B4-BE49-F238E27FC236}">
                <a16:creationId xmlns:a16="http://schemas.microsoft.com/office/drawing/2014/main" id="{6FA3E3C9-0A6E-4CFD-6134-323410E57B87}"/>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85E2B0C7-0BC7-4405-1D2A-BAE455E3368E}"/>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0097B2"/>
              </a:solidFill>
            </a:endParaRPr>
          </a:p>
        </p:txBody>
      </p:sp>
      <p:sp>
        <p:nvSpPr>
          <p:cNvPr id="8" name="ZoneTexte 7">
            <a:extLst>
              <a:ext uri="{FF2B5EF4-FFF2-40B4-BE49-F238E27FC236}">
                <a16:creationId xmlns:a16="http://schemas.microsoft.com/office/drawing/2014/main" id="{D7841B94-9AE6-2332-94DE-29ADFE36EB95}"/>
              </a:ext>
            </a:extLst>
          </p:cNvPr>
          <p:cNvSpPr txBox="1"/>
          <p:nvPr/>
        </p:nvSpPr>
        <p:spPr>
          <a:xfrm>
            <a:off x="413374" y="615455"/>
            <a:ext cx="7778645" cy="400110"/>
          </a:xfrm>
          <a:prstGeom prst="rect">
            <a:avLst/>
          </a:prstGeom>
          <a:noFill/>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الآن دوركم. ليختر كل واحد منكم كلمة ويركبها في جملة.</a:t>
            </a:r>
          </a:p>
        </p:txBody>
      </p:sp>
      <p:grpSp>
        <p:nvGrpSpPr>
          <p:cNvPr id="24" name="Groupe 23">
            <a:extLst>
              <a:ext uri="{FF2B5EF4-FFF2-40B4-BE49-F238E27FC236}">
                <a16:creationId xmlns:a16="http://schemas.microsoft.com/office/drawing/2014/main" id="{4054E82C-1C35-6A08-64E3-4B59920A34A9}"/>
              </a:ext>
            </a:extLst>
          </p:cNvPr>
          <p:cNvGrpSpPr/>
          <p:nvPr/>
        </p:nvGrpSpPr>
        <p:grpSpPr>
          <a:xfrm>
            <a:off x="312517" y="35103"/>
            <a:ext cx="8468888" cy="324000"/>
            <a:chOff x="312517" y="-3809"/>
            <a:chExt cx="8468888" cy="360000"/>
          </a:xfrm>
          <a:noFill/>
        </p:grpSpPr>
        <p:sp>
          <p:nvSpPr>
            <p:cNvPr id="25" name="Rectangle : coins arrondis 24">
              <a:extLst>
                <a:ext uri="{FF2B5EF4-FFF2-40B4-BE49-F238E27FC236}">
                  <a16:creationId xmlns:a16="http://schemas.microsoft.com/office/drawing/2014/main" id="{507C2358-015B-0CF4-1DC0-959A5CB520E4}"/>
                </a:ext>
              </a:extLst>
            </p:cNvPr>
            <p:cNvSpPr/>
            <p:nvPr/>
          </p:nvSpPr>
          <p:spPr>
            <a:xfrm>
              <a:off x="312517"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5. اختــــــــــتام الحـــــصة</a:t>
              </a:r>
            </a:p>
          </p:txBody>
        </p:sp>
        <p:sp>
          <p:nvSpPr>
            <p:cNvPr id="26" name="Rectangle : coins arrondis 25">
              <a:extLst>
                <a:ext uri="{FF2B5EF4-FFF2-40B4-BE49-F238E27FC236}">
                  <a16:creationId xmlns:a16="http://schemas.microsoft.com/office/drawing/2014/main" id="{ECE01372-B309-A8A1-509F-42F6A719C982}"/>
                </a:ext>
              </a:extLst>
            </p:cNvPr>
            <p:cNvSpPr/>
            <p:nvPr/>
          </p:nvSpPr>
          <p:spPr>
            <a:xfrm>
              <a:off x="2015739"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4. قراءة/كتابة</a:t>
              </a:r>
            </a:p>
          </p:txBody>
        </p:sp>
        <p:sp>
          <p:nvSpPr>
            <p:cNvPr id="27" name="Rectangle : coins arrondis 26">
              <a:extLst>
                <a:ext uri="{FF2B5EF4-FFF2-40B4-BE49-F238E27FC236}">
                  <a16:creationId xmlns:a16="http://schemas.microsoft.com/office/drawing/2014/main" id="{7B1C5BF1-6AD2-D4B7-BCEA-556FB85E56DD}"/>
                </a:ext>
              </a:extLst>
            </p:cNvPr>
            <p:cNvSpPr/>
            <p:nvPr/>
          </p:nvSpPr>
          <p:spPr>
            <a:xfrm>
              <a:off x="3718961"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3. استـــــــــــــــــماع وتحدث</a:t>
              </a:r>
            </a:p>
          </p:txBody>
        </p:sp>
        <p:sp>
          <p:nvSpPr>
            <p:cNvPr id="28" name="Rectangle : coins arrondis 27">
              <a:extLst>
                <a:ext uri="{FF2B5EF4-FFF2-40B4-BE49-F238E27FC236}">
                  <a16:creationId xmlns:a16="http://schemas.microsoft.com/office/drawing/2014/main" id="{6FF94D7C-1FE8-84FB-3FF1-1874EB59FA29}"/>
                </a:ext>
              </a:extLst>
            </p:cNvPr>
            <p:cNvSpPr/>
            <p:nvPr/>
          </p:nvSpPr>
          <p:spPr>
            <a:xfrm>
              <a:off x="5422183"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106585"/>
                  </a:solidFill>
                  <a:latin typeface="Microsoft Uighur" panose="02000000000000000000" pitchFamily="2" charset="-78"/>
                  <a:cs typeface="Microsoft Uighur" panose="02000000000000000000" pitchFamily="2" charset="-78"/>
                </a:rPr>
                <a:t>2. معــــــــــــــــــــــــــــــــــــــجم</a:t>
              </a:r>
            </a:p>
          </p:txBody>
        </p:sp>
        <p:sp>
          <p:nvSpPr>
            <p:cNvPr id="30" name="Rectangle : coins arrondis 29">
              <a:extLst>
                <a:ext uri="{FF2B5EF4-FFF2-40B4-BE49-F238E27FC236}">
                  <a16:creationId xmlns:a16="http://schemas.microsoft.com/office/drawing/2014/main" id="{A1CE904B-2ABA-1442-7F0D-7ECAE2E0F6CA}"/>
                </a:ext>
              </a:extLst>
            </p:cNvPr>
            <p:cNvSpPr/>
            <p:nvPr/>
          </p:nvSpPr>
          <p:spPr>
            <a:xfrm>
              <a:off x="7125405"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1. افتتــــــــاح  الحــــصة</a:t>
              </a:r>
            </a:p>
          </p:txBody>
        </p:sp>
      </p:grpSp>
      <p:pic>
        <p:nvPicPr>
          <p:cNvPr id="31" name="Picture 49" descr="A cartoon of a person teaching a group of children&#10;&#10;Description automatically generated">
            <a:extLst>
              <a:ext uri="{FF2B5EF4-FFF2-40B4-BE49-F238E27FC236}">
                <a16:creationId xmlns:a16="http://schemas.microsoft.com/office/drawing/2014/main" id="{7827CEDF-AA41-FEDC-4468-1AA86A5CB12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2490" y="559010"/>
            <a:ext cx="1243555" cy="962532"/>
          </a:xfrm>
          <a:prstGeom prst="rect">
            <a:avLst/>
          </a:prstGeom>
        </p:spPr>
      </p:pic>
      <p:pic>
        <p:nvPicPr>
          <p:cNvPr id="10" name="Image 9">
            <a:extLst>
              <a:ext uri="{FF2B5EF4-FFF2-40B4-BE49-F238E27FC236}">
                <a16:creationId xmlns:a16="http://schemas.microsoft.com/office/drawing/2014/main" id="{4F3ADB0A-941B-B9B3-2882-9D788DC42B9F}"/>
              </a:ext>
            </a:extLst>
          </p:cNvPr>
          <p:cNvPicPr>
            <a:picLocks noChangeAspect="1"/>
          </p:cNvPicPr>
          <p:nvPr/>
        </p:nvPicPr>
        <p:blipFill>
          <a:blip r:embed="rId5"/>
          <a:srcRect t="12315"/>
          <a:stretch/>
        </p:blipFill>
        <p:spPr>
          <a:xfrm>
            <a:off x="1232034" y="1521542"/>
            <a:ext cx="6959985" cy="4604481"/>
          </a:xfrm>
          <a:prstGeom prst="rect">
            <a:avLst/>
          </a:prstGeom>
        </p:spPr>
      </p:pic>
    </p:spTree>
    <p:extLst>
      <p:ext uri="{BB962C8B-B14F-4D97-AF65-F5344CB8AC3E}">
        <p14:creationId xmlns:p14="http://schemas.microsoft.com/office/powerpoint/2010/main" val="31907236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AA6905-2D51-B2EF-81F5-5A05CA3E17F1}"/>
            </a:ext>
          </a:extLst>
        </p:cNvPr>
        <p:cNvGrpSpPr/>
        <p:nvPr/>
      </p:nvGrpSpPr>
      <p:grpSpPr>
        <a:xfrm>
          <a:off x="0" y="0"/>
          <a:ext cx="0" cy="0"/>
          <a:chOff x="0" y="0"/>
          <a:chExt cx="0" cy="0"/>
        </a:xfrm>
      </p:grpSpPr>
      <p:sp>
        <p:nvSpPr>
          <p:cNvPr id="53" name="Freeform 2">
            <a:extLst>
              <a:ext uri="{FF2B5EF4-FFF2-40B4-BE49-F238E27FC236}">
                <a16:creationId xmlns:a16="http://schemas.microsoft.com/office/drawing/2014/main" id="{8C26C9DB-6851-7E64-4338-94A0AE795673}"/>
              </a:ext>
            </a:extLst>
          </p:cNvPr>
          <p:cNvSpPr/>
          <p:nvPr/>
        </p:nvSpPr>
        <p:spPr>
          <a:xfrm>
            <a:off x="-1229" y="5415088"/>
            <a:ext cx="1174020" cy="1455354"/>
          </a:xfrm>
          <a:custGeom>
            <a:avLst/>
            <a:gdLst/>
            <a:ahLst/>
            <a:cxnLst/>
            <a:rect l="l" t="t" r="r" b="b"/>
            <a:pathLst>
              <a:path w="2684349" h="3327606">
                <a:moveTo>
                  <a:pt x="0" y="0"/>
                </a:moveTo>
                <a:lnTo>
                  <a:pt x="2684349" y="0"/>
                </a:lnTo>
                <a:lnTo>
                  <a:pt x="2684349" y="3327606"/>
                </a:lnTo>
                <a:lnTo>
                  <a:pt x="0" y="3327606"/>
                </a:lnTo>
                <a:lnTo>
                  <a:pt x="0" y="0"/>
                </a:lnTo>
                <a:close/>
              </a:path>
            </a:pathLst>
          </a:custGeom>
          <a:blipFill>
            <a:blip r:embed="rId2">
              <a:extLst>
                <a:ext uri="{96DAC541-7B7A-43D3-8B79-37D633B846F1}">
                  <asvg:svgBlip xmlns:asvg="http://schemas.microsoft.com/office/drawing/2016/SVG/main" r:embed="rId3"/>
                </a:ext>
              </a:extLst>
            </a:blip>
            <a:stretch>
              <a:fillRect l="-157570" t="-6438" b="-44673"/>
            </a:stretch>
          </a:blip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MA" sz="428" b="0" i="0" u="none" strike="noStrike" kern="1200" cap="none" spc="0" normalizeH="0" baseline="0" noProof="0" dirty="0">
              <a:ln>
                <a:noFill/>
              </a:ln>
              <a:solidFill>
                <a:prstClr val="black"/>
              </a:solidFill>
              <a:effectLst/>
              <a:uLnTx/>
              <a:uFillTx/>
              <a:latin typeface="Dosis" pitchFamily="2" charset="0"/>
              <a:ea typeface="+mn-ea"/>
              <a:cs typeface="+mn-cs"/>
            </a:endParaRPr>
          </a:p>
        </p:txBody>
      </p:sp>
      <p:sp>
        <p:nvSpPr>
          <p:cNvPr id="54" name="Freeform 4">
            <a:extLst>
              <a:ext uri="{FF2B5EF4-FFF2-40B4-BE49-F238E27FC236}">
                <a16:creationId xmlns:a16="http://schemas.microsoft.com/office/drawing/2014/main" id="{5FCE82BF-2325-03EE-2474-5D99ECD0B23D}"/>
              </a:ext>
            </a:extLst>
          </p:cNvPr>
          <p:cNvSpPr/>
          <p:nvPr/>
        </p:nvSpPr>
        <p:spPr>
          <a:xfrm>
            <a:off x="7601803" y="5255412"/>
            <a:ext cx="1542198" cy="1628678"/>
          </a:xfrm>
          <a:custGeom>
            <a:avLst/>
            <a:gdLst/>
            <a:ahLst/>
            <a:cxnLst/>
            <a:rect l="l" t="t" r="r" b="b"/>
            <a:pathLst>
              <a:path w="3556432" h="3755858">
                <a:moveTo>
                  <a:pt x="0" y="0"/>
                </a:moveTo>
                <a:lnTo>
                  <a:pt x="3556432" y="0"/>
                </a:lnTo>
                <a:lnTo>
                  <a:pt x="3556432" y="3755858"/>
                </a:lnTo>
                <a:lnTo>
                  <a:pt x="0" y="3755858"/>
                </a:lnTo>
                <a:lnTo>
                  <a:pt x="0" y="0"/>
                </a:lnTo>
                <a:close/>
              </a:path>
            </a:pathLst>
          </a:custGeom>
          <a:blipFill>
            <a:blip r:embed="rId4">
              <a:extLst>
                <a:ext uri="{96DAC541-7B7A-43D3-8B79-37D633B846F1}">
                  <asvg:svgBlip xmlns:asvg="http://schemas.microsoft.com/office/drawing/2016/SVG/main" r:embed="rId5"/>
                </a:ext>
              </a:extLst>
            </a:blip>
            <a:stretch>
              <a:fillRect l="-4351" t="-332" r="-93446" b="-41558"/>
            </a:stretch>
          </a:blipFill>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MA" sz="428" b="0" i="0" u="none" strike="noStrike" kern="1200" cap="none" spc="0" normalizeH="0" baseline="0" noProof="0" dirty="0">
              <a:ln>
                <a:noFill/>
              </a:ln>
              <a:solidFill>
                <a:prstClr val="black"/>
              </a:solidFill>
              <a:effectLst/>
              <a:uLnTx/>
              <a:uFillTx/>
              <a:latin typeface="Dosis" pitchFamily="2" charset="0"/>
              <a:ea typeface="+mn-ea"/>
              <a:cs typeface="+mn-cs"/>
            </a:endParaRPr>
          </a:p>
        </p:txBody>
      </p:sp>
      <p:grpSp>
        <p:nvGrpSpPr>
          <p:cNvPr id="75" name="Groupe 74">
            <a:extLst>
              <a:ext uri="{FF2B5EF4-FFF2-40B4-BE49-F238E27FC236}">
                <a16:creationId xmlns:a16="http://schemas.microsoft.com/office/drawing/2014/main" id="{281A9662-0AA6-3E8F-923E-2DABEC7D46BB}"/>
              </a:ext>
            </a:extLst>
          </p:cNvPr>
          <p:cNvGrpSpPr/>
          <p:nvPr/>
        </p:nvGrpSpPr>
        <p:grpSpPr>
          <a:xfrm flipH="1">
            <a:off x="7499034" y="334513"/>
            <a:ext cx="1394889" cy="1356678"/>
            <a:chOff x="104413" y="285342"/>
            <a:chExt cx="2111436" cy="2053595"/>
          </a:xfrm>
        </p:grpSpPr>
        <p:sp>
          <p:nvSpPr>
            <p:cNvPr id="74" name="ZoneTexte 73">
              <a:extLst>
                <a:ext uri="{FF2B5EF4-FFF2-40B4-BE49-F238E27FC236}">
                  <a16:creationId xmlns:a16="http://schemas.microsoft.com/office/drawing/2014/main" id="{0239349B-F5A9-F5B1-03A3-3105DED7287E}"/>
                </a:ext>
              </a:extLst>
            </p:cNvPr>
            <p:cNvSpPr txBox="1"/>
            <p:nvPr/>
          </p:nvSpPr>
          <p:spPr>
            <a:xfrm rot="19636752">
              <a:off x="104413" y="536954"/>
              <a:ext cx="2052844" cy="1444226"/>
            </a:xfrm>
            <a:prstGeom prst="rect">
              <a:avLst/>
            </a:prstGeom>
            <a:noFill/>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28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 Massir Ballpoint" panose="00000100000000000000" pitchFamily="2" charset="-78"/>
                  <a:ea typeface="+mn-ea"/>
                  <a:cs typeface="Boahmed Alhour" pitchFamily="2" charset="-78"/>
                </a:rPr>
                <a:t>المقاعد</a:t>
              </a:r>
            </a:p>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28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 Massir Ballpoint" panose="00000100000000000000" pitchFamily="2" charset="-78"/>
                  <a:ea typeface="+mn-ea"/>
                  <a:cs typeface="Boahmed Alhour" pitchFamily="2" charset="-78"/>
                </a:rPr>
                <a:t>محدودة</a:t>
              </a:r>
              <a:endParaRPr kumimoji="0" lang="ar-MA" sz="2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 Massir Ballpoint" panose="00000100000000000000" pitchFamily="2" charset="-78"/>
                <a:ea typeface="+mn-ea"/>
                <a:cs typeface="Boahmed Alhour" pitchFamily="2" charset="-78"/>
              </a:endParaRPr>
            </a:p>
          </p:txBody>
        </p:sp>
        <p:grpSp>
          <p:nvGrpSpPr>
            <p:cNvPr id="76" name="Graphique 72">
              <a:extLst>
                <a:ext uri="{FF2B5EF4-FFF2-40B4-BE49-F238E27FC236}">
                  <a16:creationId xmlns:a16="http://schemas.microsoft.com/office/drawing/2014/main" id="{D24F4C72-5592-D69D-E652-8E3B8A05FFA2}"/>
                </a:ext>
              </a:extLst>
            </p:cNvPr>
            <p:cNvGrpSpPr/>
            <p:nvPr/>
          </p:nvGrpSpPr>
          <p:grpSpPr>
            <a:xfrm>
              <a:off x="157532" y="285342"/>
              <a:ext cx="2058317" cy="2053595"/>
              <a:chOff x="157532" y="285342"/>
              <a:chExt cx="2058317" cy="2053595"/>
            </a:xfrm>
          </p:grpSpPr>
          <p:sp>
            <p:nvSpPr>
              <p:cNvPr id="77" name="Forme libre : forme 76">
                <a:extLst>
                  <a:ext uri="{FF2B5EF4-FFF2-40B4-BE49-F238E27FC236}">
                    <a16:creationId xmlns:a16="http://schemas.microsoft.com/office/drawing/2014/main" id="{3AAA06EB-D464-EABE-797D-58E881DD5AED}"/>
                  </a:ext>
                </a:extLst>
              </p:cNvPr>
              <p:cNvSpPr/>
              <p:nvPr/>
            </p:nvSpPr>
            <p:spPr>
              <a:xfrm>
                <a:off x="157532" y="285342"/>
                <a:ext cx="2058317" cy="2053595"/>
              </a:xfrm>
              <a:custGeom>
                <a:avLst/>
                <a:gdLst>
                  <a:gd name="connsiteX0" fmla="*/ 1980901 w 2058317"/>
                  <a:gd name="connsiteY0" fmla="*/ 1385151 h 2053595"/>
                  <a:gd name="connsiteX1" fmla="*/ 2008670 w 2058317"/>
                  <a:gd name="connsiteY1" fmla="*/ 1343789 h 2053595"/>
                  <a:gd name="connsiteX2" fmla="*/ 2009059 w 2058317"/>
                  <a:gd name="connsiteY2" fmla="*/ 1343401 h 2053595"/>
                  <a:gd name="connsiteX3" fmla="*/ 2057217 w 2058317"/>
                  <a:gd name="connsiteY3" fmla="*/ 980854 h 2053595"/>
                  <a:gd name="connsiteX4" fmla="*/ 1070165 w 2058317"/>
                  <a:gd name="connsiteY4" fmla="*/ 792 h 2053595"/>
                  <a:gd name="connsiteX5" fmla="*/ 0 w 2058317"/>
                  <a:gd name="connsiteY5" fmla="*/ 1029206 h 2053595"/>
                  <a:gd name="connsiteX6" fmla="*/ 925301 w 2058317"/>
                  <a:gd name="connsiteY6" fmla="*/ 2052960 h 2053595"/>
                  <a:gd name="connsiteX7" fmla="*/ 1003170 w 2058317"/>
                  <a:gd name="connsiteY7" fmla="*/ 2035289 h 2053595"/>
                  <a:gd name="connsiteX8" fmla="*/ 1980707 w 2058317"/>
                  <a:gd name="connsiteY8" fmla="*/ 1385928 h 2053595"/>
                  <a:gd name="connsiteX9" fmla="*/ 1980901 w 2058317"/>
                  <a:gd name="connsiteY9" fmla="*/ 1385151 h 2053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58317" h="2053595">
                    <a:moveTo>
                      <a:pt x="1980901" y="1385151"/>
                    </a:moveTo>
                    <a:cubicBezTo>
                      <a:pt x="1991388" y="1372140"/>
                      <a:pt x="1997019" y="1356023"/>
                      <a:pt x="2008670" y="1343789"/>
                    </a:cubicBezTo>
                    <a:cubicBezTo>
                      <a:pt x="2008864" y="1343595"/>
                      <a:pt x="2009059" y="1343595"/>
                      <a:pt x="2009059" y="1343401"/>
                    </a:cubicBezTo>
                    <a:cubicBezTo>
                      <a:pt x="2045566" y="1229801"/>
                      <a:pt x="2063043" y="1107852"/>
                      <a:pt x="2057217" y="980854"/>
                    </a:cubicBezTo>
                    <a:cubicBezTo>
                      <a:pt x="2032944" y="450529"/>
                      <a:pt x="1600489" y="21376"/>
                      <a:pt x="1070165" y="792"/>
                    </a:cubicBezTo>
                    <a:cubicBezTo>
                      <a:pt x="483137" y="-21928"/>
                      <a:pt x="0" y="447228"/>
                      <a:pt x="0" y="1029206"/>
                    </a:cubicBezTo>
                    <a:cubicBezTo>
                      <a:pt x="0" y="1562444"/>
                      <a:pt x="405657" y="2000918"/>
                      <a:pt x="925301" y="2052960"/>
                    </a:cubicBezTo>
                    <a:cubicBezTo>
                      <a:pt x="952487" y="2055679"/>
                      <a:pt x="979868" y="2049659"/>
                      <a:pt x="1003170" y="2035289"/>
                    </a:cubicBezTo>
                    <a:cubicBezTo>
                      <a:pt x="1171142" y="1931593"/>
                      <a:pt x="1853709" y="1481273"/>
                      <a:pt x="1980707" y="1385928"/>
                    </a:cubicBezTo>
                    <a:cubicBezTo>
                      <a:pt x="1980707" y="1385733"/>
                      <a:pt x="1980707" y="1385345"/>
                      <a:pt x="1980901" y="1385151"/>
                    </a:cubicBezTo>
                    <a:close/>
                  </a:path>
                </a:pathLst>
              </a:custGeom>
              <a:gradFill>
                <a:gsLst>
                  <a:gs pos="50000">
                    <a:srgbClr val="38A4B4"/>
                  </a:gs>
                  <a:gs pos="0">
                    <a:srgbClr val="70B1B6"/>
                  </a:gs>
                  <a:gs pos="100000">
                    <a:srgbClr val="0097B2"/>
                  </a:gs>
                </a:gsLst>
                <a:lin ang="5400000" scaled="1"/>
              </a:gradFill>
              <a:ln w="1365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endParaRPr>
              </a:p>
            </p:txBody>
          </p:sp>
          <p:sp>
            <p:nvSpPr>
              <p:cNvPr id="78" name="Forme libre : forme 77">
                <a:extLst>
                  <a:ext uri="{FF2B5EF4-FFF2-40B4-BE49-F238E27FC236}">
                    <a16:creationId xmlns:a16="http://schemas.microsoft.com/office/drawing/2014/main" id="{F574A39B-ED0B-86E3-7C06-A7221F8A3812}"/>
                  </a:ext>
                </a:extLst>
              </p:cNvPr>
              <p:cNvSpPr/>
              <p:nvPr/>
            </p:nvSpPr>
            <p:spPr>
              <a:xfrm>
                <a:off x="930202" y="1608353"/>
                <a:ext cx="1239495" cy="722809"/>
              </a:xfrm>
              <a:custGeom>
                <a:avLst/>
                <a:gdLst>
                  <a:gd name="connsiteX0" fmla="*/ 1239496 w 1239495"/>
                  <a:gd name="connsiteY0" fmla="*/ 0 h 722809"/>
                  <a:gd name="connsiteX1" fmla="*/ 1149587 w 1239495"/>
                  <a:gd name="connsiteY1" fmla="*/ 36313 h 722809"/>
                  <a:gd name="connsiteX2" fmla="*/ 1039871 w 1239495"/>
                  <a:gd name="connsiteY2" fmla="*/ 41168 h 722809"/>
                  <a:gd name="connsiteX3" fmla="*/ 822382 w 1239495"/>
                  <a:gd name="connsiteY3" fmla="*/ 88549 h 722809"/>
                  <a:gd name="connsiteX4" fmla="*/ 624894 w 1239495"/>
                  <a:gd name="connsiteY4" fmla="*/ 179235 h 722809"/>
                  <a:gd name="connsiteX5" fmla="*/ 452456 w 1239495"/>
                  <a:gd name="connsiteY5" fmla="*/ 307786 h 722809"/>
                  <a:gd name="connsiteX6" fmla="*/ 310505 w 1239495"/>
                  <a:gd name="connsiteY6" fmla="*/ 468961 h 722809"/>
                  <a:gd name="connsiteX7" fmla="*/ 218849 w 1239495"/>
                  <a:gd name="connsiteY7" fmla="*/ 625671 h 722809"/>
                  <a:gd name="connsiteX8" fmla="*/ 166612 w 1239495"/>
                  <a:gd name="connsiteY8" fmla="*/ 677130 h 722809"/>
                  <a:gd name="connsiteX9" fmla="*/ 0 w 1239495"/>
                  <a:gd name="connsiteY9" fmla="*/ 692471 h 722809"/>
                  <a:gd name="connsiteX10" fmla="*/ 179429 w 1239495"/>
                  <a:gd name="connsiteY10" fmla="*/ 721599 h 722809"/>
                  <a:gd name="connsiteX11" fmla="*/ 788982 w 1239495"/>
                  <a:gd name="connsiteY11" fmla="*/ 407598 h 722809"/>
                  <a:gd name="connsiteX12" fmla="*/ 1166093 w 1239495"/>
                  <a:gd name="connsiteY12" fmla="*/ 99424 h 722809"/>
                  <a:gd name="connsiteX13" fmla="*/ 1199687 w 1239495"/>
                  <a:gd name="connsiteY13" fmla="*/ 66218 h 722809"/>
                  <a:gd name="connsiteX14" fmla="*/ 1239496 w 1239495"/>
                  <a:gd name="connsiteY14" fmla="*/ 0 h 722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39495" h="722809">
                    <a:moveTo>
                      <a:pt x="1239496" y="0"/>
                    </a:moveTo>
                    <a:cubicBezTo>
                      <a:pt x="1220077" y="32818"/>
                      <a:pt x="1182016" y="36895"/>
                      <a:pt x="1149587" y="36313"/>
                    </a:cubicBezTo>
                    <a:cubicBezTo>
                      <a:pt x="1112886" y="35730"/>
                      <a:pt x="1076379" y="37284"/>
                      <a:pt x="1039871" y="41168"/>
                    </a:cubicBezTo>
                    <a:cubicBezTo>
                      <a:pt x="965886" y="48935"/>
                      <a:pt x="892872" y="64858"/>
                      <a:pt x="822382" y="88549"/>
                    </a:cubicBezTo>
                    <a:cubicBezTo>
                      <a:pt x="753640" y="111658"/>
                      <a:pt x="687228" y="142145"/>
                      <a:pt x="624894" y="179235"/>
                    </a:cubicBezTo>
                    <a:cubicBezTo>
                      <a:pt x="563142" y="215936"/>
                      <a:pt x="505274" y="259045"/>
                      <a:pt x="452456" y="307786"/>
                    </a:cubicBezTo>
                    <a:cubicBezTo>
                      <a:pt x="399831" y="356333"/>
                      <a:pt x="352061" y="410511"/>
                      <a:pt x="310505" y="468961"/>
                    </a:cubicBezTo>
                    <a:cubicBezTo>
                      <a:pt x="275357" y="518285"/>
                      <a:pt x="244676" y="570910"/>
                      <a:pt x="218849" y="625671"/>
                    </a:cubicBezTo>
                    <a:cubicBezTo>
                      <a:pt x="210693" y="642759"/>
                      <a:pt x="186031" y="665867"/>
                      <a:pt x="166612" y="677130"/>
                    </a:cubicBezTo>
                    <a:cubicBezTo>
                      <a:pt x="84471" y="724900"/>
                      <a:pt x="41168" y="698879"/>
                      <a:pt x="0" y="692471"/>
                    </a:cubicBezTo>
                    <a:cubicBezTo>
                      <a:pt x="108745" y="731891"/>
                      <a:pt x="179429" y="721599"/>
                      <a:pt x="179429" y="721599"/>
                    </a:cubicBezTo>
                    <a:cubicBezTo>
                      <a:pt x="285649" y="714996"/>
                      <a:pt x="563531" y="561200"/>
                      <a:pt x="788982" y="407598"/>
                    </a:cubicBezTo>
                    <a:cubicBezTo>
                      <a:pt x="940642" y="304291"/>
                      <a:pt x="1065310" y="197488"/>
                      <a:pt x="1166093" y="99424"/>
                    </a:cubicBezTo>
                    <a:cubicBezTo>
                      <a:pt x="1179686" y="87384"/>
                      <a:pt x="1190560" y="76315"/>
                      <a:pt x="1199687" y="66218"/>
                    </a:cubicBezTo>
                    <a:cubicBezTo>
                      <a:pt x="1225708" y="37672"/>
                      <a:pt x="1239496" y="0"/>
                      <a:pt x="1239496" y="0"/>
                    </a:cubicBezTo>
                    <a:close/>
                  </a:path>
                </a:pathLst>
              </a:custGeom>
              <a:gradFill>
                <a:gsLst>
                  <a:gs pos="0">
                    <a:srgbClr val="005664"/>
                  </a:gs>
                  <a:gs pos="99350">
                    <a:srgbClr val="0097B2"/>
                  </a:gs>
                </a:gsLst>
                <a:lin ang="14501957" scaled="1"/>
              </a:gradFill>
              <a:ln w="1365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endParaRPr>
              </a:p>
            </p:txBody>
          </p:sp>
        </p:grpSp>
      </p:grpSp>
      <p:grpSp>
        <p:nvGrpSpPr>
          <p:cNvPr id="5" name="Groupe 4">
            <a:extLst>
              <a:ext uri="{FF2B5EF4-FFF2-40B4-BE49-F238E27FC236}">
                <a16:creationId xmlns:a16="http://schemas.microsoft.com/office/drawing/2014/main" id="{BAF60732-58B8-E998-21DD-945CDA2F178D}"/>
              </a:ext>
            </a:extLst>
          </p:cNvPr>
          <p:cNvGrpSpPr/>
          <p:nvPr/>
        </p:nvGrpSpPr>
        <p:grpSpPr>
          <a:xfrm>
            <a:off x="7733757" y="522467"/>
            <a:ext cx="885623" cy="937538"/>
            <a:chOff x="1240960" y="1969612"/>
            <a:chExt cx="625769" cy="662452"/>
          </a:xfrm>
        </p:grpSpPr>
        <p:grpSp>
          <p:nvGrpSpPr>
            <p:cNvPr id="9" name="Graphique 2">
              <a:extLst>
                <a:ext uri="{FF2B5EF4-FFF2-40B4-BE49-F238E27FC236}">
                  <a16:creationId xmlns:a16="http://schemas.microsoft.com/office/drawing/2014/main" id="{E0126BAA-AC2C-D553-BC8E-F1678A6F1036}"/>
                </a:ext>
              </a:extLst>
            </p:cNvPr>
            <p:cNvGrpSpPr/>
            <p:nvPr/>
          </p:nvGrpSpPr>
          <p:grpSpPr>
            <a:xfrm flipH="1">
              <a:off x="1395728" y="1969612"/>
              <a:ext cx="319573" cy="383989"/>
              <a:chOff x="981026" y="1344834"/>
              <a:chExt cx="2418112" cy="2905527"/>
            </a:xfrm>
          </p:grpSpPr>
          <p:grpSp>
            <p:nvGrpSpPr>
              <p:cNvPr id="12" name="Graphique 2">
                <a:extLst>
                  <a:ext uri="{FF2B5EF4-FFF2-40B4-BE49-F238E27FC236}">
                    <a16:creationId xmlns:a16="http://schemas.microsoft.com/office/drawing/2014/main" id="{819465CE-822E-481F-32C8-0A2F6C8DB07B}"/>
                  </a:ext>
                </a:extLst>
              </p:cNvPr>
              <p:cNvGrpSpPr/>
              <p:nvPr/>
            </p:nvGrpSpPr>
            <p:grpSpPr>
              <a:xfrm>
                <a:off x="1098817" y="1344834"/>
                <a:ext cx="2184485" cy="887190"/>
                <a:chOff x="1098817" y="1344834"/>
                <a:chExt cx="2184485" cy="887190"/>
              </a:xfrm>
            </p:grpSpPr>
            <p:grpSp>
              <p:nvGrpSpPr>
                <p:cNvPr id="39" name="Graphique 2">
                  <a:extLst>
                    <a:ext uri="{FF2B5EF4-FFF2-40B4-BE49-F238E27FC236}">
                      <a16:creationId xmlns:a16="http://schemas.microsoft.com/office/drawing/2014/main" id="{7617B282-3112-DF3A-51D5-A88D84A3D008}"/>
                    </a:ext>
                  </a:extLst>
                </p:cNvPr>
                <p:cNvGrpSpPr/>
                <p:nvPr/>
              </p:nvGrpSpPr>
              <p:grpSpPr>
                <a:xfrm>
                  <a:off x="1098817" y="1344834"/>
                  <a:ext cx="770041" cy="887190"/>
                  <a:chOff x="1098817" y="1344834"/>
                  <a:chExt cx="770041" cy="887190"/>
                </a:xfrm>
              </p:grpSpPr>
              <p:grpSp>
                <p:nvGrpSpPr>
                  <p:cNvPr id="48" name="Graphique 2">
                    <a:extLst>
                      <a:ext uri="{FF2B5EF4-FFF2-40B4-BE49-F238E27FC236}">
                        <a16:creationId xmlns:a16="http://schemas.microsoft.com/office/drawing/2014/main" id="{4A67F7F9-5012-9B84-09EB-C4E446A59898}"/>
                      </a:ext>
                    </a:extLst>
                  </p:cNvPr>
                  <p:cNvGrpSpPr/>
                  <p:nvPr/>
                </p:nvGrpSpPr>
                <p:grpSpPr>
                  <a:xfrm>
                    <a:off x="1098817" y="1344834"/>
                    <a:ext cx="770041" cy="613581"/>
                    <a:chOff x="1098817" y="1344834"/>
                    <a:chExt cx="770041" cy="613581"/>
                  </a:xfrm>
                </p:grpSpPr>
                <p:sp>
                  <p:nvSpPr>
                    <p:cNvPr id="55" name="Forme libre : forme 54">
                      <a:extLst>
                        <a:ext uri="{FF2B5EF4-FFF2-40B4-BE49-F238E27FC236}">
                          <a16:creationId xmlns:a16="http://schemas.microsoft.com/office/drawing/2014/main" id="{19E8FDF0-FF3F-4114-36B9-5622B68036EB}"/>
                        </a:ext>
                      </a:extLst>
                    </p:cNvPr>
                    <p:cNvSpPr/>
                    <p:nvPr/>
                  </p:nvSpPr>
                  <p:spPr>
                    <a:xfrm>
                      <a:off x="1098817" y="1344834"/>
                      <a:ext cx="736597" cy="555518"/>
                    </a:xfrm>
                    <a:custGeom>
                      <a:avLst/>
                      <a:gdLst>
                        <a:gd name="connsiteX0" fmla="*/ 219483 w 736597"/>
                        <a:gd name="connsiteY0" fmla="*/ 62874 h 555518"/>
                        <a:gd name="connsiteX1" fmla="*/ 38464 w 736597"/>
                        <a:gd name="connsiteY1" fmla="*/ 555518 h 555518"/>
                        <a:gd name="connsiteX2" fmla="*/ 736597 w 736597"/>
                        <a:gd name="connsiteY2" fmla="*/ 152499 h 555518"/>
                        <a:gd name="connsiteX3" fmla="*/ 219483 w 736597"/>
                        <a:gd name="connsiteY3" fmla="*/ 62874 h 555518"/>
                      </a:gdLst>
                      <a:ahLst/>
                      <a:cxnLst>
                        <a:cxn ang="0">
                          <a:pos x="connsiteX0" y="connsiteY0"/>
                        </a:cxn>
                        <a:cxn ang="0">
                          <a:pos x="connsiteX1" y="connsiteY1"/>
                        </a:cxn>
                        <a:cxn ang="0">
                          <a:pos x="connsiteX2" y="connsiteY2"/>
                        </a:cxn>
                        <a:cxn ang="0">
                          <a:pos x="connsiteX3" y="connsiteY3"/>
                        </a:cxn>
                      </a:cxnLst>
                      <a:rect l="l" t="t" r="r" b="b"/>
                      <a:pathLst>
                        <a:path w="736597" h="555518">
                          <a:moveTo>
                            <a:pt x="219483" y="62874"/>
                          </a:moveTo>
                          <a:cubicBezTo>
                            <a:pt x="26671" y="174021"/>
                            <a:pt x="-54404" y="394546"/>
                            <a:pt x="38464" y="555518"/>
                          </a:cubicBezTo>
                          <a:lnTo>
                            <a:pt x="736597" y="152499"/>
                          </a:lnTo>
                          <a:cubicBezTo>
                            <a:pt x="643729" y="-8178"/>
                            <a:pt x="412296" y="-48273"/>
                            <a:pt x="219483" y="62874"/>
                          </a:cubicBezTo>
                          <a:close/>
                        </a:path>
                      </a:pathLst>
                    </a:custGeom>
                    <a:solidFill>
                      <a:schemeClr val="bg1"/>
                    </a:solidFill>
                    <a:ln w="29460"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6" name="Forme libre : forme 55">
                      <a:extLst>
                        <a:ext uri="{FF2B5EF4-FFF2-40B4-BE49-F238E27FC236}">
                          <a16:creationId xmlns:a16="http://schemas.microsoft.com/office/drawing/2014/main" id="{1DF0A8EC-DD0D-303A-8CE0-5D1CD3DC57EF}"/>
                        </a:ext>
                      </a:extLst>
                    </p:cNvPr>
                    <p:cNvSpPr/>
                    <p:nvPr/>
                  </p:nvSpPr>
                  <p:spPr>
                    <a:xfrm>
                      <a:off x="1295894" y="1365598"/>
                      <a:ext cx="516229" cy="179200"/>
                    </a:xfrm>
                    <a:custGeom>
                      <a:avLst/>
                      <a:gdLst>
                        <a:gd name="connsiteX0" fmla="*/ 4127 w 516229"/>
                        <a:gd name="connsiteY0" fmla="*/ 62747 h 179200"/>
                        <a:gd name="connsiteX1" fmla="*/ 0 w 516229"/>
                        <a:gd name="connsiteY1" fmla="*/ 65400 h 179200"/>
                        <a:gd name="connsiteX2" fmla="*/ 457266 w 516229"/>
                        <a:gd name="connsiteY2" fmla="*/ 179201 h 179200"/>
                        <a:gd name="connsiteX3" fmla="*/ 516230 w 516229"/>
                        <a:gd name="connsiteY3" fmla="*/ 145296 h 179200"/>
                        <a:gd name="connsiteX4" fmla="*/ 4127 w 516229"/>
                        <a:gd name="connsiteY4" fmla="*/ 62747 h 179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6229" h="179200">
                          <a:moveTo>
                            <a:pt x="4127" y="62747"/>
                          </a:moveTo>
                          <a:cubicBezTo>
                            <a:pt x="2653" y="63631"/>
                            <a:pt x="1474" y="64516"/>
                            <a:pt x="0" y="65400"/>
                          </a:cubicBezTo>
                          <a:cubicBezTo>
                            <a:pt x="177776" y="-8010"/>
                            <a:pt x="372357" y="37097"/>
                            <a:pt x="457266" y="179201"/>
                          </a:cubicBezTo>
                          <a:lnTo>
                            <a:pt x="516230" y="145296"/>
                          </a:lnTo>
                          <a:cubicBezTo>
                            <a:pt x="420708" y="-9189"/>
                            <a:pt x="193697" y="-46631"/>
                            <a:pt x="4127" y="62747"/>
                          </a:cubicBezTo>
                          <a:close/>
                        </a:path>
                      </a:pathLst>
                    </a:custGeom>
                    <a:solidFill>
                      <a:srgbClr val="37D3CF"/>
                    </a:solidFill>
                    <a:ln w="29460"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8" name="Forme libre : forme 57">
                      <a:extLst>
                        <a:ext uri="{FF2B5EF4-FFF2-40B4-BE49-F238E27FC236}">
                          <a16:creationId xmlns:a16="http://schemas.microsoft.com/office/drawing/2014/main" id="{9F9AA69A-DE59-BC5E-39BD-FFE7DF20EB11}"/>
                        </a:ext>
                      </a:extLst>
                    </p:cNvPr>
                    <p:cNvSpPr/>
                    <p:nvPr/>
                  </p:nvSpPr>
                  <p:spPr>
                    <a:xfrm rot="-1800044">
                      <a:off x="1083373" y="1632027"/>
                      <a:ext cx="806019" cy="133845"/>
                    </a:xfrm>
                    <a:custGeom>
                      <a:avLst/>
                      <a:gdLst>
                        <a:gd name="connsiteX0" fmla="*/ 806020 w 806019"/>
                        <a:gd name="connsiteY0" fmla="*/ 66923 h 133845"/>
                        <a:gd name="connsiteX1" fmla="*/ 403010 w 806019"/>
                        <a:gd name="connsiteY1" fmla="*/ 133845 h 133845"/>
                        <a:gd name="connsiteX2" fmla="*/ 0 w 806019"/>
                        <a:gd name="connsiteY2" fmla="*/ 66923 h 133845"/>
                        <a:gd name="connsiteX3" fmla="*/ 403010 w 806019"/>
                        <a:gd name="connsiteY3" fmla="*/ 0 h 133845"/>
                        <a:gd name="connsiteX4" fmla="*/ 806020 w 806019"/>
                        <a:gd name="connsiteY4" fmla="*/ 66923 h 1338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6019" h="133845">
                          <a:moveTo>
                            <a:pt x="806020" y="66923"/>
                          </a:moveTo>
                          <a:cubicBezTo>
                            <a:pt x="806020" y="103883"/>
                            <a:pt x="625586" y="133845"/>
                            <a:pt x="403010" y="133845"/>
                          </a:cubicBezTo>
                          <a:cubicBezTo>
                            <a:pt x="180434" y="133845"/>
                            <a:pt x="0" y="103883"/>
                            <a:pt x="0" y="66923"/>
                          </a:cubicBezTo>
                          <a:cubicBezTo>
                            <a:pt x="0" y="29962"/>
                            <a:pt x="180434" y="0"/>
                            <a:pt x="403010" y="0"/>
                          </a:cubicBezTo>
                          <a:cubicBezTo>
                            <a:pt x="625586" y="0"/>
                            <a:pt x="806020" y="29962"/>
                            <a:pt x="806020" y="66923"/>
                          </a:cubicBezTo>
                          <a:close/>
                        </a:path>
                      </a:pathLst>
                    </a:custGeom>
                    <a:solidFill>
                      <a:srgbClr val="05535F"/>
                    </a:solidFill>
                    <a:ln w="29459"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49" name="Graphique 2">
                    <a:extLst>
                      <a:ext uri="{FF2B5EF4-FFF2-40B4-BE49-F238E27FC236}">
                        <a16:creationId xmlns:a16="http://schemas.microsoft.com/office/drawing/2014/main" id="{94C842E5-08DF-3AF4-0997-B6F567ABB62E}"/>
                      </a:ext>
                    </a:extLst>
                  </p:cNvPr>
                  <p:cNvGrpSpPr/>
                  <p:nvPr/>
                </p:nvGrpSpPr>
                <p:grpSpPr>
                  <a:xfrm>
                    <a:off x="1426335" y="1651948"/>
                    <a:ext cx="412617" cy="580075"/>
                    <a:chOff x="1426335" y="1651948"/>
                    <a:chExt cx="412617" cy="580075"/>
                  </a:xfrm>
                </p:grpSpPr>
                <p:sp>
                  <p:nvSpPr>
                    <p:cNvPr id="50" name="Forme libre : forme 49">
                      <a:extLst>
                        <a:ext uri="{FF2B5EF4-FFF2-40B4-BE49-F238E27FC236}">
                          <a16:creationId xmlns:a16="http://schemas.microsoft.com/office/drawing/2014/main" id="{472A2DFE-9334-5F40-A0B3-096733DBA8C1}"/>
                        </a:ext>
                      </a:extLst>
                    </p:cNvPr>
                    <p:cNvSpPr/>
                    <p:nvPr/>
                  </p:nvSpPr>
                  <p:spPr>
                    <a:xfrm>
                      <a:off x="1426335" y="1651948"/>
                      <a:ext cx="412617" cy="580075"/>
                    </a:xfrm>
                    <a:custGeom>
                      <a:avLst/>
                      <a:gdLst>
                        <a:gd name="connsiteX0" fmla="*/ 412618 w 412617"/>
                        <a:gd name="connsiteY0" fmla="*/ 502538 h 580075"/>
                        <a:gd name="connsiteX1" fmla="*/ 278180 w 412617"/>
                        <a:gd name="connsiteY1" fmla="*/ 580075 h 580075"/>
                        <a:gd name="connsiteX2" fmla="*/ 10483 w 412617"/>
                        <a:gd name="connsiteY2" fmla="*/ 116324 h 580075"/>
                        <a:gd name="connsiteX3" fmla="*/ 38786 w 412617"/>
                        <a:gd name="connsiteY3" fmla="*/ 10483 h 580075"/>
                        <a:gd name="connsiteX4" fmla="*/ 144626 w 412617"/>
                        <a:gd name="connsiteY4" fmla="*/ 38786 h 580075"/>
                        <a:gd name="connsiteX5" fmla="*/ 412618 w 412617"/>
                        <a:gd name="connsiteY5" fmla="*/ 502538 h 580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2617" h="580075">
                          <a:moveTo>
                            <a:pt x="412618" y="502538"/>
                          </a:moveTo>
                          <a:lnTo>
                            <a:pt x="278180" y="580075"/>
                          </a:lnTo>
                          <a:lnTo>
                            <a:pt x="10483" y="116324"/>
                          </a:lnTo>
                          <a:cubicBezTo>
                            <a:pt x="-11038" y="79176"/>
                            <a:pt x="1639" y="31710"/>
                            <a:pt x="38786" y="10483"/>
                          </a:cubicBezTo>
                          <a:cubicBezTo>
                            <a:pt x="75933" y="-11038"/>
                            <a:pt x="123399" y="1639"/>
                            <a:pt x="144626" y="38786"/>
                          </a:cubicBezTo>
                          <a:lnTo>
                            <a:pt x="412618" y="502538"/>
                          </a:lnTo>
                          <a:close/>
                        </a:path>
                      </a:pathLst>
                    </a:custGeom>
                    <a:solidFill>
                      <a:srgbClr val="044856"/>
                    </a:solidFill>
                    <a:ln w="29460"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1" name="Forme libre : forme 50">
                      <a:extLst>
                        <a:ext uri="{FF2B5EF4-FFF2-40B4-BE49-F238E27FC236}">
                          <a16:creationId xmlns:a16="http://schemas.microsoft.com/office/drawing/2014/main" id="{ACD9B853-CFDB-0314-0E7F-75D6609C45E9}"/>
                        </a:ext>
                      </a:extLst>
                    </p:cNvPr>
                    <p:cNvSpPr/>
                    <p:nvPr/>
                  </p:nvSpPr>
                  <p:spPr>
                    <a:xfrm>
                      <a:off x="1507280" y="1667149"/>
                      <a:ext cx="301895" cy="475249"/>
                    </a:xfrm>
                    <a:custGeom>
                      <a:avLst/>
                      <a:gdLst>
                        <a:gd name="connsiteX0" fmla="*/ 288923 w 301895"/>
                        <a:gd name="connsiteY0" fmla="*/ 475250 h 475249"/>
                        <a:gd name="connsiteX1" fmla="*/ 301896 w 301895"/>
                        <a:gd name="connsiteY1" fmla="*/ 467584 h 475249"/>
                        <a:gd name="connsiteX2" fmla="*/ 53362 w 301895"/>
                        <a:gd name="connsiteY2" fmla="*/ 37147 h 475249"/>
                        <a:gd name="connsiteX3" fmla="*/ 0 w 301895"/>
                        <a:gd name="connsiteY3" fmla="*/ 0 h 475249"/>
                        <a:gd name="connsiteX4" fmla="*/ 32135 w 301895"/>
                        <a:gd name="connsiteY4" fmla="*/ 30366 h 475249"/>
                        <a:gd name="connsiteX5" fmla="*/ 288923 w 301895"/>
                        <a:gd name="connsiteY5" fmla="*/ 475250 h 475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1895" h="475249">
                          <a:moveTo>
                            <a:pt x="288923" y="475250"/>
                          </a:moveTo>
                          <a:lnTo>
                            <a:pt x="301896" y="467584"/>
                          </a:lnTo>
                          <a:lnTo>
                            <a:pt x="53362" y="37147"/>
                          </a:lnTo>
                          <a:cubicBezTo>
                            <a:pt x="41570" y="16510"/>
                            <a:pt x="21522" y="3833"/>
                            <a:pt x="0" y="0"/>
                          </a:cubicBezTo>
                          <a:cubicBezTo>
                            <a:pt x="12972" y="6486"/>
                            <a:pt x="24175" y="16805"/>
                            <a:pt x="32135" y="30366"/>
                          </a:cubicBezTo>
                          <a:lnTo>
                            <a:pt x="288923" y="475250"/>
                          </a:lnTo>
                          <a:close/>
                        </a:path>
                      </a:pathLst>
                    </a:custGeom>
                    <a:solidFill>
                      <a:srgbClr val="087379"/>
                    </a:solidFill>
                    <a:ln w="29460"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grpSp>
              <p:nvGrpSpPr>
                <p:cNvPr id="40" name="Graphique 2">
                  <a:extLst>
                    <a:ext uri="{FF2B5EF4-FFF2-40B4-BE49-F238E27FC236}">
                      <a16:creationId xmlns:a16="http://schemas.microsoft.com/office/drawing/2014/main" id="{FDE756B1-A22F-00E8-4D1B-0F9F8B6710D2}"/>
                    </a:ext>
                  </a:extLst>
                </p:cNvPr>
                <p:cNvGrpSpPr/>
                <p:nvPr/>
              </p:nvGrpSpPr>
              <p:grpSpPr>
                <a:xfrm>
                  <a:off x="2513728" y="1344834"/>
                  <a:ext cx="769575" cy="887190"/>
                  <a:chOff x="2513728" y="1344834"/>
                  <a:chExt cx="769575" cy="887190"/>
                </a:xfrm>
              </p:grpSpPr>
              <p:grpSp>
                <p:nvGrpSpPr>
                  <p:cNvPr id="41" name="Graphique 2">
                    <a:extLst>
                      <a:ext uri="{FF2B5EF4-FFF2-40B4-BE49-F238E27FC236}">
                        <a16:creationId xmlns:a16="http://schemas.microsoft.com/office/drawing/2014/main" id="{1D119F56-34E6-ADB3-8A46-C979186BE8E2}"/>
                      </a:ext>
                    </a:extLst>
                  </p:cNvPr>
                  <p:cNvGrpSpPr/>
                  <p:nvPr/>
                </p:nvGrpSpPr>
                <p:grpSpPr>
                  <a:xfrm>
                    <a:off x="2513728" y="1344834"/>
                    <a:ext cx="769575" cy="613500"/>
                    <a:chOff x="2513728" y="1344834"/>
                    <a:chExt cx="769575" cy="613500"/>
                  </a:xfrm>
                </p:grpSpPr>
                <p:sp>
                  <p:nvSpPr>
                    <p:cNvPr id="45" name="Forme libre : forme 44">
                      <a:extLst>
                        <a:ext uri="{FF2B5EF4-FFF2-40B4-BE49-F238E27FC236}">
                          <a16:creationId xmlns:a16="http://schemas.microsoft.com/office/drawing/2014/main" id="{DA30297C-5A95-091C-C978-B23798804CDE}"/>
                        </a:ext>
                      </a:extLst>
                    </p:cNvPr>
                    <p:cNvSpPr/>
                    <p:nvPr/>
                  </p:nvSpPr>
                  <p:spPr>
                    <a:xfrm>
                      <a:off x="2546815" y="1344834"/>
                      <a:ext cx="736487" cy="555518"/>
                    </a:xfrm>
                    <a:custGeom>
                      <a:avLst/>
                      <a:gdLst>
                        <a:gd name="connsiteX0" fmla="*/ 517114 w 736487"/>
                        <a:gd name="connsiteY0" fmla="*/ 62874 h 555518"/>
                        <a:gd name="connsiteX1" fmla="*/ 0 w 736487"/>
                        <a:gd name="connsiteY1" fmla="*/ 152499 h 555518"/>
                        <a:gd name="connsiteX2" fmla="*/ 697839 w 736487"/>
                        <a:gd name="connsiteY2" fmla="*/ 555518 h 555518"/>
                        <a:gd name="connsiteX3" fmla="*/ 517114 w 736487"/>
                        <a:gd name="connsiteY3" fmla="*/ 62874 h 555518"/>
                      </a:gdLst>
                      <a:ahLst/>
                      <a:cxnLst>
                        <a:cxn ang="0">
                          <a:pos x="connsiteX0" y="connsiteY0"/>
                        </a:cxn>
                        <a:cxn ang="0">
                          <a:pos x="connsiteX1" y="connsiteY1"/>
                        </a:cxn>
                        <a:cxn ang="0">
                          <a:pos x="connsiteX2" y="connsiteY2"/>
                        </a:cxn>
                        <a:cxn ang="0">
                          <a:pos x="connsiteX3" y="connsiteY3"/>
                        </a:cxn>
                      </a:cxnLst>
                      <a:rect l="l" t="t" r="r" b="b"/>
                      <a:pathLst>
                        <a:path w="736487" h="555518">
                          <a:moveTo>
                            <a:pt x="517114" y="62874"/>
                          </a:moveTo>
                          <a:cubicBezTo>
                            <a:pt x="324302" y="-48273"/>
                            <a:pt x="92868" y="-8178"/>
                            <a:pt x="0" y="152499"/>
                          </a:cubicBezTo>
                          <a:lnTo>
                            <a:pt x="697839" y="555518"/>
                          </a:lnTo>
                          <a:cubicBezTo>
                            <a:pt x="791002" y="394841"/>
                            <a:pt x="709926" y="174316"/>
                            <a:pt x="517114" y="62874"/>
                          </a:cubicBezTo>
                          <a:close/>
                        </a:path>
                      </a:pathLst>
                    </a:custGeom>
                    <a:solidFill>
                      <a:schemeClr val="bg1"/>
                    </a:solidFill>
                    <a:ln w="29460"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6" name="Forme libre : forme 45">
                      <a:extLst>
                        <a:ext uri="{FF2B5EF4-FFF2-40B4-BE49-F238E27FC236}">
                          <a16:creationId xmlns:a16="http://schemas.microsoft.com/office/drawing/2014/main" id="{BE1A4267-9D4E-9F26-C2CB-E4DEFB0EF669}"/>
                        </a:ext>
                      </a:extLst>
                    </p:cNvPr>
                    <p:cNvSpPr/>
                    <p:nvPr/>
                  </p:nvSpPr>
                  <p:spPr>
                    <a:xfrm>
                      <a:off x="3032678" y="1400042"/>
                      <a:ext cx="223421" cy="486747"/>
                    </a:xfrm>
                    <a:custGeom>
                      <a:avLst/>
                      <a:gdLst>
                        <a:gd name="connsiteX0" fmla="*/ 4422 w 223421"/>
                        <a:gd name="connsiteY0" fmla="*/ 2359 h 486747"/>
                        <a:gd name="connsiteX1" fmla="*/ 0 w 223421"/>
                        <a:gd name="connsiteY1" fmla="*/ 0 h 486747"/>
                        <a:gd name="connsiteX2" fmla="*/ 130311 w 223421"/>
                        <a:gd name="connsiteY2" fmla="*/ 452843 h 486747"/>
                        <a:gd name="connsiteX3" fmla="*/ 189275 w 223421"/>
                        <a:gd name="connsiteY3" fmla="*/ 486748 h 486747"/>
                        <a:gd name="connsiteX4" fmla="*/ 4422 w 223421"/>
                        <a:gd name="connsiteY4" fmla="*/ 2359 h 4867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3421" h="486747">
                          <a:moveTo>
                            <a:pt x="4422" y="2359"/>
                          </a:moveTo>
                          <a:cubicBezTo>
                            <a:pt x="2948" y="1474"/>
                            <a:pt x="1474" y="884"/>
                            <a:pt x="0" y="0"/>
                          </a:cubicBezTo>
                          <a:cubicBezTo>
                            <a:pt x="152422" y="117044"/>
                            <a:pt x="210796" y="308382"/>
                            <a:pt x="130311" y="452843"/>
                          </a:cubicBezTo>
                          <a:lnTo>
                            <a:pt x="189275" y="486748"/>
                          </a:lnTo>
                          <a:cubicBezTo>
                            <a:pt x="275067" y="326955"/>
                            <a:pt x="193992" y="111737"/>
                            <a:pt x="4422" y="2359"/>
                          </a:cubicBezTo>
                          <a:close/>
                        </a:path>
                      </a:pathLst>
                    </a:custGeom>
                    <a:solidFill>
                      <a:srgbClr val="37D3CF"/>
                    </a:solidFill>
                    <a:ln w="29460"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7" name="Forme libre : forme 46">
                      <a:extLst>
                        <a:ext uri="{FF2B5EF4-FFF2-40B4-BE49-F238E27FC236}">
                          <a16:creationId xmlns:a16="http://schemas.microsoft.com/office/drawing/2014/main" id="{3728EE0E-9664-997B-ACB0-D5EB88A410F8}"/>
                        </a:ext>
                      </a:extLst>
                    </p:cNvPr>
                    <p:cNvSpPr/>
                    <p:nvPr/>
                  </p:nvSpPr>
                  <p:spPr>
                    <a:xfrm rot="-3599956">
                      <a:off x="2829282" y="1295859"/>
                      <a:ext cx="133845" cy="806019"/>
                    </a:xfrm>
                    <a:custGeom>
                      <a:avLst/>
                      <a:gdLst>
                        <a:gd name="connsiteX0" fmla="*/ 133845 w 133845"/>
                        <a:gd name="connsiteY0" fmla="*/ 403010 h 806019"/>
                        <a:gd name="connsiteX1" fmla="*/ 66923 w 133845"/>
                        <a:gd name="connsiteY1" fmla="*/ 806020 h 806019"/>
                        <a:gd name="connsiteX2" fmla="*/ 0 w 133845"/>
                        <a:gd name="connsiteY2" fmla="*/ 403010 h 806019"/>
                        <a:gd name="connsiteX3" fmla="*/ 66923 w 133845"/>
                        <a:gd name="connsiteY3" fmla="*/ 0 h 806019"/>
                        <a:gd name="connsiteX4" fmla="*/ 133845 w 133845"/>
                        <a:gd name="connsiteY4" fmla="*/ 403010 h 8060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845" h="806019">
                          <a:moveTo>
                            <a:pt x="133845" y="403010"/>
                          </a:moveTo>
                          <a:cubicBezTo>
                            <a:pt x="133845" y="625586"/>
                            <a:pt x="103883" y="806020"/>
                            <a:pt x="66923" y="806020"/>
                          </a:cubicBezTo>
                          <a:cubicBezTo>
                            <a:pt x="29962" y="806020"/>
                            <a:pt x="0" y="625586"/>
                            <a:pt x="0" y="403010"/>
                          </a:cubicBezTo>
                          <a:cubicBezTo>
                            <a:pt x="0" y="180434"/>
                            <a:pt x="29962" y="0"/>
                            <a:pt x="66923" y="0"/>
                          </a:cubicBezTo>
                          <a:cubicBezTo>
                            <a:pt x="103883" y="0"/>
                            <a:pt x="133845" y="180434"/>
                            <a:pt x="133845" y="403010"/>
                          </a:cubicBezTo>
                          <a:close/>
                        </a:path>
                      </a:pathLst>
                    </a:custGeom>
                    <a:solidFill>
                      <a:srgbClr val="05535F"/>
                    </a:solidFill>
                    <a:ln w="29459"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42" name="Graphique 2">
                    <a:extLst>
                      <a:ext uri="{FF2B5EF4-FFF2-40B4-BE49-F238E27FC236}">
                        <a16:creationId xmlns:a16="http://schemas.microsoft.com/office/drawing/2014/main" id="{9B7D278D-B422-7F1B-800D-91CCA1A3F372}"/>
                      </a:ext>
                    </a:extLst>
                  </p:cNvPr>
                  <p:cNvGrpSpPr/>
                  <p:nvPr/>
                </p:nvGrpSpPr>
                <p:grpSpPr>
                  <a:xfrm>
                    <a:off x="2543277" y="1651948"/>
                    <a:ext cx="412322" cy="580075"/>
                    <a:chOff x="2543277" y="1651948"/>
                    <a:chExt cx="412322" cy="580075"/>
                  </a:xfrm>
                </p:grpSpPr>
                <p:sp>
                  <p:nvSpPr>
                    <p:cNvPr id="43" name="Forme libre : forme 42">
                      <a:extLst>
                        <a:ext uri="{FF2B5EF4-FFF2-40B4-BE49-F238E27FC236}">
                          <a16:creationId xmlns:a16="http://schemas.microsoft.com/office/drawing/2014/main" id="{92B20805-5F54-F9DF-5453-08D98F1DC314}"/>
                        </a:ext>
                      </a:extLst>
                    </p:cNvPr>
                    <p:cNvSpPr/>
                    <p:nvPr/>
                  </p:nvSpPr>
                  <p:spPr>
                    <a:xfrm>
                      <a:off x="2543277" y="1651948"/>
                      <a:ext cx="412322" cy="580075"/>
                    </a:xfrm>
                    <a:custGeom>
                      <a:avLst/>
                      <a:gdLst>
                        <a:gd name="connsiteX0" fmla="*/ 134438 w 412322"/>
                        <a:gd name="connsiteY0" fmla="*/ 580075 h 580075"/>
                        <a:gd name="connsiteX1" fmla="*/ 0 w 412322"/>
                        <a:gd name="connsiteY1" fmla="*/ 502538 h 580075"/>
                        <a:gd name="connsiteX2" fmla="*/ 267697 w 412322"/>
                        <a:gd name="connsiteY2" fmla="*/ 38786 h 580075"/>
                        <a:gd name="connsiteX3" fmla="*/ 373537 w 412322"/>
                        <a:gd name="connsiteY3" fmla="*/ 10483 h 580075"/>
                        <a:gd name="connsiteX4" fmla="*/ 401840 w 412322"/>
                        <a:gd name="connsiteY4" fmla="*/ 116324 h 580075"/>
                        <a:gd name="connsiteX5" fmla="*/ 134438 w 412322"/>
                        <a:gd name="connsiteY5" fmla="*/ 580075 h 580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2322" h="580075">
                          <a:moveTo>
                            <a:pt x="134438" y="580075"/>
                          </a:moveTo>
                          <a:lnTo>
                            <a:pt x="0" y="502538"/>
                          </a:lnTo>
                          <a:lnTo>
                            <a:pt x="267697" y="38786"/>
                          </a:lnTo>
                          <a:cubicBezTo>
                            <a:pt x="289218" y="1639"/>
                            <a:pt x="336684" y="-11038"/>
                            <a:pt x="373537" y="10483"/>
                          </a:cubicBezTo>
                          <a:cubicBezTo>
                            <a:pt x="410684" y="32005"/>
                            <a:pt x="423361" y="79471"/>
                            <a:pt x="401840" y="116324"/>
                          </a:cubicBezTo>
                          <a:lnTo>
                            <a:pt x="134438" y="580075"/>
                          </a:lnTo>
                          <a:close/>
                        </a:path>
                      </a:pathLst>
                    </a:custGeom>
                    <a:solidFill>
                      <a:srgbClr val="044856"/>
                    </a:solidFill>
                    <a:ln w="29460"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4" name="Forme libre : forme 43">
                      <a:extLst>
                        <a:ext uri="{FF2B5EF4-FFF2-40B4-BE49-F238E27FC236}">
                          <a16:creationId xmlns:a16="http://schemas.microsoft.com/office/drawing/2014/main" id="{C32374FE-E8F6-1813-BA8E-D5536DB833DD}"/>
                        </a:ext>
                      </a:extLst>
                    </p:cNvPr>
                    <p:cNvSpPr/>
                    <p:nvPr/>
                  </p:nvSpPr>
                  <p:spPr>
                    <a:xfrm>
                      <a:off x="2666807" y="1701348"/>
                      <a:ext cx="271718" cy="495297"/>
                    </a:xfrm>
                    <a:custGeom>
                      <a:avLst/>
                      <a:gdLst>
                        <a:gd name="connsiteX0" fmla="*/ 0 w 271718"/>
                        <a:gd name="connsiteY0" fmla="*/ 487632 h 495297"/>
                        <a:gd name="connsiteX1" fmla="*/ 12972 w 271718"/>
                        <a:gd name="connsiteY1" fmla="*/ 495297 h 495297"/>
                        <a:gd name="connsiteX2" fmla="*/ 261505 w 271718"/>
                        <a:gd name="connsiteY2" fmla="*/ 64860 h 495297"/>
                        <a:gd name="connsiteX3" fmla="*/ 267107 w 271718"/>
                        <a:gd name="connsiteY3" fmla="*/ 0 h 495297"/>
                        <a:gd name="connsiteX4" fmla="*/ 256788 w 271718"/>
                        <a:gd name="connsiteY4" fmla="*/ 43044 h 495297"/>
                        <a:gd name="connsiteX5" fmla="*/ 0 w 271718"/>
                        <a:gd name="connsiteY5" fmla="*/ 487632 h 495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1718" h="495297">
                          <a:moveTo>
                            <a:pt x="0" y="487632"/>
                          </a:moveTo>
                          <a:lnTo>
                            <a:pt x="12972" y="495297"/>
                          </a:lnTo>
                          <a:lnTo>
                            <a:pt x="261505" y="64860"/>
                          </a:lnTo>
                          <a:cubicBezTo>
                            <a:pt x="273298" y="44223"/>
                            <a:pt x="274477" y="20637"/>
                            <a:pt x="267107" y="0"/>
                          </a:cubicBezTo>
                          <a:cubicBezTo>
                            <a:pt x="267991" y="14446"/>
                            <a:pt x="264748" y="29482"/>
                            <a:pt x="256788" y="43044"/>
                          </a:cubicBezTo>
                          <a:lnTo>
                            <a:pt x="0" y="487632"/>
                          </a:lnTo>
                          <a:close/>
                        </a:path>
                      </a:pathLst>
                    </a:custGeom>
                    <a:solidFill>
                      <a:srgbClr val="087379"/>
                    </a:solidFill>
                    <a:ln w="29460"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grpSp>
          <p:grpSp>
            <p:nvGrpSpPr>
              <p:cNvPr id="13" name="Graphique 2">
                <a:extLst>
                  <a:ext uri="{FF2B5EF4-FFF2-40B4-BE49-F238E27FC236}">
                    <a16:creationId xmlns:a16="http://schemas.microsoft.com/office/drawing/2014/main" id="{F44FB51F-BA4D-F5DC-5931-1D8B4AAA9026}"/>
                  </a:ext>
                </a:extLst>
              </p:cNvPr>
              <p:cNvGrpSpPr/>
              <p:nvPr/>
            </p:nvGrpSpPr>
            <p:grpSpPr>
              <a:xfrm>
                <a:off x="1307097" y="3544562"/>
                <a:ext cx="1765971" cy="705798"/>
                <a:chOff x="1307097" y="3544562"/>
                <a:chExt cx="1765971" cy="705798"/>
              </a:xfrm>
            </p:grpSpPr>
            <p:grpSp>
              <p:nvGrpSpPr>
                <p:cNvPr id="33" name="Graphique 2">
                  <a:extLst>
                    <a:ext uri="{FF2B5EF4-FFF2-40B4-BE49-F238E27FC236}">
                      <a16:creationId xmlns:a16="http://schemas.microsoft.com/office/drawing/2014/main" id="{7CD770A9-5362-4689-B5FC-C9C4A69CDE70}"/>
                    </a:ext>
                  </a:extLst>
                </p:cNvPr>
                <p:cNvGrpSpPr/>
                <p:nvPr/>
              </p:nvGrpSpPr>
              <p:grpSpPr>
                <a:xfrm>
                  <a:off x="1307097" y="3544562"/>
                  <a:ext cx="737344" cy="705798"/>
                  <a:chOff x="1307097" y="3544562"/>
                  <a:chExt cx="737344" cy="705798"/>
                </a:xfrm>
              </p:grpSpPr>
              <p:sp>
                <p:nvSpPr>
                  <p:cNvPr id="37" name="Forme libre : forme 36">
                    <a:extLst>
                      <a:ext uri="{FF2B5EF4-FFF2-40B4-BE49-F238E27FC236}">
                        <a16:creationId xmlns:a16="http://schemas.microsoft.com/office/drawing/2014/main" id="{4E852765-6437-3F30-C94E-1BCC84C66F9E}"/>
                      </a:ext>
                    </a:extLst>
                  </p:cNvPr>
                  <p:cNvSpPr/>
                  <p:nvPr/>
                </p:nvSpPr>
                <p:spPr>
                  <a:xfrm>
                    <a:off x="1351910" y="3575813"/>
                    <a:ext cx="692531" cy="674548"/>
                  </a:xfrm>
                  <a:custGeom>
                    <a:avLst/>
                    <a:gdLst>
                      <a:gd name="connsiteX0" fmla="*/ 692532 w 692531"/>
                      <a:gd name="connsiteY0" fmla="*/ 63386 h 674548"/>
                      <a:gd name="connsiteX1" fmla="*/ 438692 w 692531"/>
                      <a:gd name="connsiteY1" fmla="*/ 0 h 674548"/>
                      <a:gd name="connsiteX2" fmla="*/ 0 w 692531"/>
                      <a:gd name="connsiteY2" fmla="*/ 674548 h 674548"/>
                      <a:gd name="connsiteX3" fmla="*/ 65745 w 692531"/>
                      <a:gd name="connsiteY3" fmla="*/ 674548 h 674548"/>
                    </a:gdLst>
                    <a:ahLst/>
                    <a:cxnLst>
                      <a:cxn ang="0">
                        <a:pos x="connsiteX0" y="connsiteY0"/>
                      </a:cxn>
                      <a:cxn ang="0">
                        <a:pos x="connsiteX1" y="connsiteY1"/>
                      </a:cxn>
                      <a:cxn ang="0">
                        <a:pos x="connsiteX2" y="connsiteY2"/>
                      </a:cxn>
                      <a:cxn ang="0">
                        <a:pos x="connsiteX3" y="connsiteY3"/>
                      </a:cxn>
                    </a:cxnLst>
                    <a:rect l="l" t="t" r="r" b="b"/>
                    <a:pathLst>
                      <a:path w="692531" h="674548">
                        <a:moveTo>
                          <a:pt x="692532" y="63386"/>
                        </a:moveTo>
                        <a:lnTo>
                          <a:pt x="438692" y="0"/>
                        </a:lnTo>
                        <a:lnTo>
                          <a:pt x="0" y="674548"/>
                        </a:lnTo>
                        <a:lnTo>
                          <a:pt x="65745" y="674548"/>
                        </a:lnTo>
                        <a:close/>
                      </a:path>
                    </a:pathLst>
                  </a:custGeom>
                  <a:solidFill>
                    <a:schemeClr val="bg1"/>
                  </a:solidFill>
                  <a:ln w="29460"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8" name="Forme libre : forme 37">
                    <a:extLst>
                      <a:ext uri="{FF2B5EF4-FFF2-40B4-BE49-F238E27FC236}">
                        <a16:creationId xmlns:a16="http://schemas.microsoft.com/office/drawing/2014/main" id="{C8A6D7FC-DA6C-1398-9DAE-836B267DC597}"/>
                      </a:ext>
                    </a:extLst>
                  </p:cNvPr>
                  <p:cNvSpPr/>
                  <p:nvPr/>
                </p:nvSpPr>
                <p:spPr>
                  <a:xfrm>
                    <a:off x="1307097" y="3544562"/>
                    <a:ext cx="483504" cy="705798"/>
                  </a:xfrm>
                  <a:custGeom>
                    <a:avLst/>
                    <a:gdLst>
                      <a:gd name="connsiteX0" fmla="*/ 358501 w 483504"/>
                      <a:gd name="connsiteY0" fmla="*/ 0 h 705798"/>
                      <a:gd name="connsiteX1" fmla="*/ 0 w 483504"/>
                      <a:gd name="connsiteY1" fmla="*/ 705799 h 705798"/>
                      <a:gd name="connsiteX2" fmla="*/ 44813 w 483504"/>
                      <a:gd name="connsiteY2" fmla="*/ 705799 h 705798"/>
                      <a:gd name="connsiteX3" fmla="*/ 483505 w 483504"/>
                      <a:gd name="connsiteY3" fmla="*/ 31251 h 705798"/>
                    </a:gdLst>
                    <a:ahLst/>
                    <a:cxnLst>
                      <a:cxn ang="0">
                        <a:pos x="connsiteX0" y="connsiteY0"/>
                      </a:cxn>
                      <a:cxn ang="0">
                        <a:pos x="connsiteX1" y="connsiteY1"/>
                      </a:cxn>
                      <a:cxn ang="0">
                        <a:pos x="connsiteX2" y="connsiteY2"/>
                      </a:cxn>
                      <a:cxn ang="0">
                        <a:pos x="connsiteX3" y="connsiteY3"/>
                      </a:cxn>
                    </a:cxnLst>
                    <a:rect l="l" t="t" r="r" b="b"/>
                    <a:pathLst>
                      <a:path w="483504" h="705798">
                        <a:moveTo>
                          <a:pt x="358501" y="0"/>
                        </a:moveTo>
                        <a:lnTo>
                          <a:pt x="0" y="705799"/>
                        </a:lnTo>
                        <a:lnTo>
                          <a:pt x="44813" y="705799"/>
                        </a:lnTo>
                        <a:lnTo>
                          <a:pt x="483505" y="31251"/>
                        </a:lnTo>
                        <a:close/>
                      </a:path>
                    </a:pathLst>
                  </a:custGeom>
                  <a:solidFill>
                    <a:srgbClr val="0B9392"/>
                  </a:solidFill>
                  <a:ln w="29460"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34" name="Graphique 2">
                  <a:extLst>
                    <a:ext uri="{FF2B5EF4-FFF2-40B4-BE49-F238E27FC236}">
                      <a16:creationId xmlns:a16="http://schemas.microsoft.com/office/drawing/2014/main" id="{1C27D3AE-1925-7618-A36D-C539BC209910}"/>
                    </a:ext>
                  </a:extLst>
                </p:cNvPr>
                <p:cNvGrpSpPr/>
                <p:nvPr/>
              </p:nvGrpSpPr>
              <p:grpSpPr>
                <a:xfrm>
                  <a:off x="2335429" y="3544562"/>
                  <a:ext cx="737639" cy="705798"/>
                  <a:chOff x="2335429" y="3544562"/>
                  <a:chExt cx="737639" cy="705798"/>
                </a:xfrm>
              </p:grpSpPr>
              <p:sp>
                <p:nvSpPr>
                  <p:cNvPr id="35" name="Forme libre : forme 34">
                    <a:extLst>
                      <a:ext uri="{FF2B5EF4-FFF2-40B4-BE49-F238E27FC236}">
                        <a16:creationId xmlns:a16="http://schemas.microsoft.com/office/drawing/2014/main" id="{6E27D862-01B1-59A3-EC81-D1FCBD243E48}"/>
                      </a:ext>
                    </a:extLst>
                  </p:cNvPr>
                  <p:cNvSpPr/>
                  <p:nvPr/>
                </p:nvSpPr>
                <p:spPr>
                  <a:xfrm>
                    <a:off x="2335429" y="3575813"/>
                    <a:ext cx="692826" cy="674548"/>
                  </a:xfrm>
                  <a:custGeom>
                    <a:avLst/>
                    <a:gdLst>
                      <a:gd name="connsiteX0" fmla="*/ 0 w 692826"/>
                      <a:gd name="connsiteY0" fmla="*/ 63386 h 674548"/>
                      <a:gd name="connsiteX1" fmla="*/ 254135 w 692826"/>
                      <a:gd name="connsiteY1" fmla="*/ 0 h 674548"/>
                      <a:gd name="connsiteX2" fmla="*/ 692827 w 692826"/>
                      <a:gd name="connsiteY2" fmla="*/ 674548 h 674548"/>
                      <a:gd name="connsiteX3" fmla="*/ 627082 w 692826"/>
                      <a:gd name="connsiteY3" fmla="*/ 674548 h 674548"/>
                    </a:gdLst>
                    <a:ahLst/>
                    <a:cxnLst>
                      <a:cxn ang="0">
                        <a:pos x="connsiteX0" y="connsiteY0"/>
                      </a:cxn>
                      <a:cxn ang="0">
                        <a:pos x="connsiteX1" y="connsiteY1"/>
                      </a:cxn>
                      <a:cxn ang="0">
                        <a:pos x="connsiteX2" y="connsiteY2"/>
                      </a:cxn>
                      <a:cxn ang="0">
                        <a:pos x="connsiteX3" y="connsiteY3"/>
                      </a:cxn>
                    </a:cxnLst>
                    <a:rect l="l" t="t" r="r" b="b"/>
                    <a:pathLst>
                      <a:path w="692826" h="674548">
                        <a:moveTo>
                          <a:pt x="0" y="63386"/>
                        </a:moveTo>
                        <a:lnTo>
                          <a:pt x="254135" y="0"/>
                        </a:lnTo>
                        <a:lnTo>
                          <a:pt x="692827" y="674548"/>
                        </a:lnTo>
                        <a:lnTo>
                          <a:pt x="627082" y="674548"/>
                        </a:lnTo>
                        <a:close/>
                      </a:path>
                    </a:pathLst>
                  </a:custGeom>
                  <a:solidFill>
                    <a:schemeClr val="bg1"/>
                  </a:solidFill>
                  <a:ln w="29460"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6" name="Forme libre : forme 35">
                    <a:extLst>
                      <a:ext uri="{FF2B5EF4-FFF2-40B4-BE49-F238E27FC236}">
                        <a16:creationId xmlns:a16="http://schemas.microsoft.com/office/drawing/2014/main" id="{22177F21-9BD9-18D7-D3DD-4BD7959F271A}"/>
                      </a:ext>
                    </a:extLst>
                  </p:cNvPr>
                  <p:cNvSpPr/>
                  <p:nvPr/>
                </p:nvSpPr>
                <p:spPr>
                  <a:xfrm>
                    <a:off x="2589564" y="3544562"/>
                    <a:ext cx="483504" cy="705798"/>
                  </a:xfrm>
                  <a:custGeom>
                    <a:avLst/>
                    <a:gdLst>
                      <a:gd name="connsiteX0" fmla="*/ 125004 w 483504"/>
                      <a:gd name="connsiteY0" fmla="*/ 0 h 705798"/>
                      <a:gd name="connsiteX1" fmla="*/ 483505 w 483504"/>
                      <a:gd name="connsiteY1" fmla="*/ 705799 h 705798"/>
                      <a:gd name="connsiteX2" fmla="*/ 438692 w 483504"/>
                      <a:gd name="connsiteY2" fmla="*/ 705799 h 705798"/>
                      <a:gd name="connsiteX3" fmla="*/ 0 w 483504"/>
                      <a:gd name="connsiteY3" fmla="*/ 31251 h 705798"/>
                    </a:gdLst>
                    <a:ahLst/>
                    <a:cxnLst>
                      <a:cxn ang="0">
                        <a:pos x="connsiteX0" y="connsiteY0"/>
                      </a:cxn>
                      <a:cxn ang="0">
                        <a:pos x="connsiteX1" y="connsiteY1"/>
                      </a:cxn>
                      <a:cxn ang="0">
                        <a:pos x="connsiteX2" y="connsiteY2"/>
                      </a:cxn>
                      <a:cxn ang="0">
                        <a:pos x="connsiteX3" y="connsiteY3"/>
                      </a:cxn>
                    </a:cxnLst>
                    <a:rect l="l" t="t" r="r" b="b"/>
                    <a:pathLst>
                      <a:path w="483504" h="705798">
                        <a:moveTo>
                          <a:pt x="125004" y="0"/>
                        </a:moveTo>
                        <a:lnTo>
                          <a:pt x="483505" y="705799"/>
                        </a:lnTo>
                        <a:lnTo>
                          <a:pt x="438692" y="705799"/>
                        </a:lnTo>
                        <a:lnTo>
                          <a:pt x="0" y="31251"/>
                        </a:lnTo>
                        <a:close/>
                      </a:path>
                    </a:pathLst>
                  </a:custGeom>
                  <a:solidFill>
                    <a:srgbClr val="0B9392"/>
                  </a:solidFill>
                  <a:ln w="29460"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sp>
            <p:nvSpPr>
              <p:cNvPr id="14" name="Forme libre : forme 13">
                <a:extLst>
                  <a:ext uri="{FF2B5EF4-FFF2-40B4-BE49-F238E27FC236}">
                    <a16:creationId xmlns:a16="http://schemas.microsoft.com/office/drawing/2014/main" id="{44208A82-2A18-7875-3D01-9D02822CED72}"/>
                  </a:ext>
                </a:extLst>
              </p:cNvPr>
              <p:cNvSpPr/>
              <p:nvPr/>
            </p:nvSpPr>
            <p:spPr>
              <a:xfrm>
                <a:off x="981026" y="1717268"/>
                <a:ext cx="2418112" cy="2418112"/>
              </a:xfrm>
              <a:custGeom>
                <a:avLst/>
                <a:gdLst>
                  <a:gd name="connsiteX0" fmla="*/ 2418113 w 2418112"/>
                  <a:gd name="connsiteY0" fmla="*/ 1209056 h 2418112"/>
                  <a:gd name="connsiteX1" fmla="*/ 1209056 w 2418112"/>
                  <a:gd name="connsiteY1" fmla="*/ 2418113 h 2418112"/>
                  <a:gd name="connsiteX2" fmla="*/ 0 w 2418112"/>
                  <a:gd name="connsiteY2" fmla="*/ 1209056 h 2418112"/>
                  <a:gd name="connsiteX3" fmla="*/ 1209056 w 2418112"/>
                  <a:gd name="connsiteY3" fmla="*/ 0 h 2418112"/>
                  <a:gd name="connsiteX4" fmla="*/ 2418113 w 2418112"/>
                  <a:gd name="connsiteY4" fmla="*/ 1209056 h 24181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8112" h="2418112">
                    <a:moveTo>
                      <a:pt x="2418113" y="1209056"/>
                    </a:moveTo>
                    <a:cubicBezTo>
                      <a:pt x="2418113" y="1876800"/>
                      <a:pt x="1876800" y="2418113"/>
                      <a:pt x="1209056" y="2418113"/>
                    </a:cubicBezTo>
                    <a:cubicBezTo>
                      <a:pt x="541313" y="2418113"/>
                      <a:pt x="0" y="1876800"/>
                      <a:pt x="0" y="1209056"/>
                    </a:cubicBezTo>
                    <a:cubicBezTo>
                      <a:pt x="0" y="541313"/>
                      <a:pt x="541313" y="0"/>
                      <a:pt x="1209056" y="0"/>
                    </a:cubicBezTo>
                    <a:cubicBezTo>
                      <a:pt x="1876800" y="0"/>
                      <a:pt x="2418113" y="541313"/>
                      <a:pt x="2418113" y="1209056"/>
                    </a:cubicBezTo>
                    <a:close/>
                  </a:path>
                </a:pathLst>
              </a:custGeom>
              <a:solidFill>
                <a:schemeClr val="bg1"/>
              </a:solidFill>
              <a:ln w="29460"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 name="Forme libre : forme 14">
                <a:extLst>
                  <a:ext uri="{FF2B5EF4-FFF2-40B4-BE49-F238E27FC236}">
                    <a16:creationId xmlns:a16="http://schemas.microsoft.com/office/drawing/2014/main" id="{63D15360-8BF2-5088-A36E-2763124BA853}"/>
                  </a:ext>
                </a:extLst>
              </p:cNvPr>
              <p:cNvSpPr/>
              <p:nvPr/>
            </p:nvSpPr>
            <p:spPr>
              <a:xfrm>
                <a:off x="1018763" y="1755005"/>
                <a:ext cx="2342638" cy="2342639"/>
              </a:xfrm>
              <a:custGeom>
                <a:avLst/>
                <a:gdLst>
                  <a:gd name="connsiteX0" fmla="*/ 2342639 w 2342638"/>
                  <a:gd name="connsiteY0" fmla="*/ 1171320 h 2342639"/>
                  <a:gd name="connsiteX1" fmla="*/ 1171319 w 2342638"/>
                  <a:gd name="connsiteY1" fmla="*/ 2342639 h 2342639"/>
                  <a:gd name="connsiteX2" fmla="*/ 0 w 2342638"/>
                  <a:gd name="connsiteY2" fmla="*/ 1171320 h 2342639"/>
                  <a:gd name="connsiteX3" fmla="*/ 1171319 w 2342638"/>
                  <a:gd name="connsiteY3" fmla="*/ 0 h 2342639"/>
                  <a:gd name="connsiteX4" fmla="*/ 2342639 w 2342638"/>
                  <a:gd name="connsiteY4" fmla="*/ 1171320 h 23426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42638" h="2342639">
                    <a:moveTo>
                      <a:pt x="2342639" y="1171320"/>
                    </a:moveTo>
                    <a:cubicBezTo>
                      <a:pt x="2342639" y="1818221"/>
                      <a:pt x="1818221" y="2342639"/>
                      <a:pt x="1171319" y="2342639"/>
                    </a:cubicBezTo>
                    <a:cubicBezTo>
                      <a:pt x="524417" y="2342639"/>
                      <a:pt x="0" y="1818221"/>
                      <a:pt x="0" y="1171320"/>
                    </a:cubicBezTo>
                    <a:cubicBezTo>
                      <a:pt x="0" y="524418"/>
                      <a:pt x="524417" y="0"/>
                      <a:pt x="1171319" y="0"/>
                    </a:cubicBezTo>
                    <a:cubicBezTo>
                      <a:pt x="1818221" y="0"/>
                      <a:pt x="2342639" y="524418"/>
                      <a:pt x="2342639" y="1171320"/>
                    </a:cubicBezTo>
                    <a:close/>
                  </a:path>
                </a:pathLst>
              </a:custGeom>
              <a:solidFill>
                <a:srgbClr val="098385"/>
              </a:solidFill>
              <a:ln w="29460"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Forme libre : forme 15">
                <a:extLst>
                  <a:ext uri="{FF2B5EF4-FFF2-40B4-BE49-F238E27FC236}">
                    <a16:creationId xmlns:a16="http://schemas.microsoft.com/office/drawing/2014/main" id="{850AA935-7337-57CD-94B3-119EA2EA00B3}"/>
                  </a:ext>
                </a:extLst>
              </p:cNvPr>
              <p:cNvSpPr/>
              <p:nvPr/>
            </p:nvSpPr>
            <p:spPr>
              <a:xfrm>
                <a:off x="1140524" y="1876766"/>
                <a:ext cx="2099117" cy="2099117"/>
              </a:xfrm>
              <a:custGeom>
                <a:avLst/>
                <a:gdLst>
                  <a:gd name="connsiteX0" fmla="*/ 2099118 w 2099117"/>
                  <a:gd name="connsiteY0" fmla="*/ 1049559 h 2099117"/>
                  <a:gd name="connsiteX1" fmla="*/ 1049559 w 2099117"/>
                  <a:gd name="connsiteY1" fmla="*/ 2099118 h 2099117"/>
                  <a:gd name="connsiteX2" fmla="*/ 0 w 2099117"/>
                  <a:gd name="connsiteY2" fmla="*/ 1049559 h 2099117"/>
                  <a:gd name="connsiteX3" fmla="*/ 1049559 w 2099117"/>
                  <a:gd name="connsiteY3" fmla="*/ 0 h 2099117"/>
                  <a:gd name="connsiteX4" fmla="*/ 2099118 w 2099117"/>
                  <a:gd name="connsiteY4" fmla="*/ 1049559 h 20991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9117" h="2099117">
                    <a:moveTo>
                      <a:pt x="2099118" y="1049559"/>
                    </a:moveTo>
                    <a:cubicBezTo>
                      <a:pt x="2099118" y="1629214"/>
                      <a:pt x="1629214" y="2099118"/>
                      <a:pt x="1049559" y="2099118"/>
                    </a:cubicBezTo>
                    <a:cubicBezTo>
                      <a:pt x="469904" y="2099118"/>
                      <a:pt x="0" y="1629214"/>
                      <a:pt x="0" y="1049559"/>
                    </a:cubicBezTo>
                    <a:cubicBezTo>
                      <a:pt x="0" y="469903"/>
                      <a:pt x="469904" y="0"/>
                      <a:pt x="1049559" y="0"/>
                    </a:cubicBezTo>
                    <a:cubicBezTo>
                      <a:pt x="1629214" y="0"/>
                      <a:pt x="2099118" y="469903"/>
                      <a:pt x="2099118" y="1049559"/>
                    </a:cubicBezTo>
                    <a:close/>
                  </a:path>
                </a:pathLst>
              </a:custGeom>
              <a:solidFill>
                <a:srgbClr val="0B9392"/>
              </a:solidFill>
              <a:ln w="29460"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Forme libre : forme 16">
                <a:extLst>
                  <a:ext uri="{FF2B5EF4-FFF2-40B4-BE49-F238E27FC236}">
                    <a16:creationId xmlns:a16="http://schemas.microsoft.com/office/drawing/2014/main" id="{20E21046-ECF4-C232-2042-77EDC97B1972}"/>
                  </a:ext>
                </a:extLst>
              </p:cNvPr>
              <p:cNvSpPr/>
              <p:nvPr/>
            </p:nvSpPr>
            <p:spPr>
              <a:xfrm>
                <a:off x="1173544" y="1909786"/>
                <a:ext cx="2033077" cy="2033078"/>
              </a:xfrm>
              <a:custGeom>
                <a:avLst/>
                <a:gdLst>
                  <a:gd name="connsiteX0" fmla="*/ 2033078 w 2033077"/>
                  <a:gd name="connsiteY0" fmla="*/ 1016539 h 2033078"/>
                  <a:gd name="connsiteX1" fmla="*/ 1016539 w 2033077"/>
                  <a:gd name="connsiteY1" fmla="*/ 2033078 h 2033078"/>
                  <a:gd name="connsiteX2" fmla="*/ 0 w 2033077"/>
                  <a:gd name="connsiteY2" fmla="*/ 1016539 h 2033078"/>
                  <a:gd name="connsiteX3" fmla="*/ 1016539 w 2033077"/>
                  <a:gd name="connsiteY3" fmla="*/ 0 h 2033078"/>
                  <a:gd name="connsiteX4" fmla="*/ 2033078 w 2033077"/>
                  <a:gd name="connsiteY4" fmla="*/ 1016539 h 20330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33077" h="2033078">
                    <a:moveTo>
                      <a:pt x="2033078" y="1016539"/>
                    </a:moveTo>
                    <a:cubicBezTo>
                      <a:pt x="2033078" y="1577958"/>
                      <a:pt x="1577958" y="2033078"/>
                      <a:pt x="1016539" y="2033078"/>
                    </a:cubicBezTo>
                    <a:cubicBezTo>
                      <a:pt x="455120" y="2033078"/>
                      <a:pt x="0" y="1577958"/>
                      <a:pt x="0" y="1016539"/>
                    </a:cubicBezTo>
                    <a:cubicBezTo>
                      <a:pt x="0" y="455120"/>
                      <a:pt x="455120" y="0"/>
                      <a:pt x="1016539" y="0"/>
                    </a:cubicBezTo>
                    <a:cubicBezTo>
                      <a:pt x="1577958" y="0"/>
                      <a:pt x="2033078" y="455120"/>
                      <a:pt x="2033078" y="1016539"/>
                    </a:cubicBezTo>
                    <a:close/>
                  </a:path>
                </a:pathLst>
              </a:custGeom>
              <a:solidFill>
                <a:schemeClr val="bg1"/>
              </a:solidFill>
              <a:ln w="29460"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Forme libre : forme 17">
                <a:extLst>
                  <a:ext uri="{FF2B5EF4-FFF2-40B4-BE49-F238E27FC236}">
                    <a16:creationId xmlns:a16="http://schemas.microsoft.com/office/drawing/2014/main" id="{D0F4B9B0-2ED3-A2B0-5937-71E7D073120D}"/>
                  </a:ext>
                </a:extLst>
              </p:cNvPr>
              <p:cNvSpPr/>
              <p:nvPr/>
            </p:nvSpPr>
            <p:spPr>
              <a:xfrm>
                <a:off x="1173839" y="2127068"/>
                <a:ext cx="1788377" cy="1815795"/>
              </a:xfrm>
              <a:custGeom>
                <a:avLst/>
                <a:gdLst>
                  <a:gd name="connsiteX0" fmla="*/ 1160706 w 1788377"/>
                  <a:gd name="connsiteY0" fmla="*/ 1677525 h 1815795"/>
                  <a:gd name="connsiteX1" fmla="*/ 144167 w 1788377"/>
                  <a:gd name="connsiteY1" fmla="*/ 660986 h 1815795"/>
                  <a:gd name="connsiteX2" fmla="*/ 388867 w 1788377"/>
                  <a:gd name="connsiteY2" fmla="*/ 0 h 1815795"/>
                  <a:gd name="connsiteX3" fmla="*/ 0 w 1788377"/>
                  <a:gd name="connsiteY3" fmla="*/ 799257 h 1815795"/>
                  <a:gd name="connsiteX4" fmla="*/ 1016539 w 1788377"/>
                  <a:gd name="connsiteY4" fmla="*/ 1815796 h 1815795"/>
                  <a:gd name="connsiteX5" fmla="*/ 1788377 w 1788377"/>
                  <a:gd name="connsiteY5" fmla="*/ 1460243 h 1815795"/>
                  <a:gd name="connsiteX6" fmla="*/ 1160706 w 1788377"/>
                  <a:gd name="connsiteY6" fmla="*/ 1677525 h 1815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88377" h="1815795">
                    <a:moveTo>
                      <a:pt x="1160706" y="1677525"/>
                    </a:moveTo>
                    <a:cubicBezTo>
                      <a:pt x="599369" y="1677525"/>
                      <a:pt x="144167" y="1222323"/>
                      <a:pt x="144167" y="660986"/>
                    </a:cubicBezTo>
                    <a:cubicBezTo>
                      <a:pt x="144167" y="408620"/>
                      <a:pt x="236445" y="177776"/>
                      <a:pt x="388867" y="0"/>
                    </a:cubicBezTo>
                    <a:cubicBezTo>
                      <a:pt x="152127" y="186031"/>
                      <a:pt x="0" y="474955"/>
                      <a:pt x="0" y="799257"/>
                    </a:cubicBezTo>
                    <a:cubicBezTo>
                      <a:pt x="0" y="1360594"/>
                      <a:pt x="455202" y="1815796"/>
                      <a:pt x="1016539" y="1815796"/>
                    </a:cubicBezTo>
                    <a:cubicBezTo>
                      <a:pt x="1325510" y="1815796"/>
                      <a:pt x="1602051" y="1677820"/>
                      <a:pt x="1788377" y="1460243"/>
                    </a:cubicBezTo>
                    <a:cubicBezTo>
                      <a:pt x="1615318" y="1596155"/>
                      <a:pt x="1397446" y="1677525"/>
                      <a:pt x="1160706" y="1677525"/>
                    </a:cubicBezTo>
                    <a:close/>
                  </a:path>
                </a:pathLst>
              </a:custGeom>
              <a:solidFill>
                <a:srgbClr val="EAE2D8"/>
              </a:solidFill>
              <a:ln w="29460"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9" name="Graphique 2">
                <a:extLst>
                  <a:ext uri="{FF2B5EF4-FFF2-40B4-BE49-F238E27FC236}">
                    <a16:creationId xmlns:a16="http://schemas.microsoft.com/office/drawing/2014/main" id="{E601BFD9-BE34-6EAB-C1AC-188D8FB972BF}"/>
                  </a:ext>
                </a:extLst>
              </p:cNvPr>
              <p:cNvGrpSpPr/>
              <p:nvPr/>
            </p:nvGrpSpPr>
            <p:grpSpPr>
              <a:xfrm>
                <a:off x="1233687" y="1970224"/>
                <a:ext cx="1912791" cy="1912496"/>
                <a:chOff x="1233687" y="1970224"/>
                <a:chExt cx="1912791" cy="1912496"/>
              </a:xfrm>
              <a:solidFill>
                <a:srgbClr val="07636C"/>
              </a:solidFill>
            </p:grpSpPr>
            <p:sp>
              <p:nvSpPr>
                <p:cNvPr id="29" name="Forme libre : forme 28">
                  <a:extLst>
                    <a:ext uri="{FF2B5EF4-FFF2-40B4-BE49-F238E27FC236}">
                      <a16:creationId xmlns:a16="http://schemas.microsoft.com/office/drawing/2014/main" id="{D4502F4B-7C6C-E7B8-723D-5CAFD0A0E2C9}"/>
                    </a:ext>
                  </a:extLst>
                </p:cNvPr>
                <p:cNvSpPr/>
                <p:nvPr/>
              </p:nvSpPr>
              <p:spPr>
                <a:xfrm>
                  <a:off x="2129940" y="1970224"/>
                  <a:ext cx="120286" cy="120286"/>
                </a:xfrm>
                <a:custGeom>
                  <a:avLst/>
                  <a:gdLst>
                    <a:gd name="connsiteX0" fmla="*/ 60143 w 120286"/>
                    <a:gd name="connsiteY0" fmla="*/ 120286 h 120286"/>
                    <a:gd name="connsiteX1" fmla="*/ 0 w 120286"/>
                    <a:gd name="connsiteY1" fmla="*/ 60143 h 120286"/>
                    <a:gd name="connsiteX2" fmla="*/ 60143 w 120286"/>
                    <a:gd name="connsiteY2" fmla="*/ 0 h 120286"/>
                    <a:gd name="connsiteX3" fmla="*/ 120286 w 120286"/>
                    <a:gd name="connsiteY3" fmla="*/ 60143 h 120286"/>
                    <a:gd name="connsiteX4" fmla="*/ 60143 w 120286"/>
                    <a:gd name="connsiteY4" fmla="*/ 120286 h 120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286" h="120286">
                      <a:moveTo>
                        <a:pt x="60143" y="120286"/>
                      </a:moveTo>
                      <a:cubicBezTo>
                        <a:pt x="27123" y="120286"/>
                        <a:pt x="0" y="93163"/>
                        <a:pt x="0" y="60143"/>
                      </a:cubicBezTo>
                      <a:cubicBezTo>
                        <a:pt x="0" y="27123"/>
                        <a:pt x="27123" y="0"/>
                        <a:pt x="60143" y="0"/>
                      </a:cubicBezTo>
                      <a:cubicBezTo>
                        <a:pt x="93163" y="0"/>
                        <a:pt x="120286" y="27123"/>
                        <a:pt x="120286" y="60143"/>
                      </a:cubicBezTo>
                      <a:cubicBezTo>
                        <a:pt x="120286" y="93163"/>
                        <a:pt x="93163" y="120286"/>
                        <a:pt x="60143" y="120286"/>
                      </a:cubicBezTo>
                      <a:close/>
                    </a:path>
                  </a:pathLst>
                </a:custGeom>
                <a:solidFill>
                  <a:srgbClr val="07636C"/>
                </a:solidFill>
                <a:ln w="29460"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0" name="Forme libre : forme 29">
                  <a:extLst>
                    <a:ext uri="{FF2B5EF4-FFF2-40B4-BE49-F238E27FC236}">
                      <a16:creationId xmlns:a16="http://schemas.microsoft.com/office/drawing/2014/main" id="{C2227404-C85F-44FF-B1E7-260D926B51FA}"/>
                    </a:ext>
                  </a:extLst>
                </p:cNvPr>
                <p:cNvSpPr/>
                <p:nvPr/>
              </p:nvSpPr>
              <p:spPr>
                <a:xfrm>
                  <a:off x="1233687" y="2866182"/>
                  <a:ext cx="120286" cy="120286"/>
                </a:xfrm>
                <a:custGeom>
                  <a:avLst/>
                  <a:gdLst>
                    <a:gd name="connsiteX0" fmla="*/ 60143 w 120286"/>
                    <a:gd name="connsiteY0" fmla="*/ 120286 h 120286"/>
                    <a:gd name="connsiteX1" fmla="*/ 0 w 120286"/>
                    <a:gd name="connsiteY1" fmla="*/ 60143 h 120286"/>
                    <a:gd name="connsiteX2" fmla="*/ 60143 w 120286"/>
                    <a:gd name="connsiteY2" fmla="*/ 0 h 120286"/>
                    <a:gd name="connsiteX3" fmla="*/ 120286 w 120286"/>
                    <a:gd name="connsiteY3" fmla="*/ 60143 h 120286"/>
                    <a:gd name="connsiteX4" fmla="*/ 60143 w 120286"/>
                    <a:gd name="connsiteY4" fmla="*/ 120286 h 120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286" h="120286">
                      <a:moveTo>
                        <a:pt x="60143" y="120286"/>
                      </a:moveTo>
                      <a:cubicBezTo>
                        <a:pt x="27123" y="120286"/>
                        <a:pt x="0" y="93163"/>
                        <a:pt x="0" y="60143"/>
                      </a:cubicBezTo>
                      <a:cubicBezTo>
                        <a:pt x="0" y="27123"/>
                        <a:pt x="27123" y="0"/>
                        <a:pt x="60143" y="0"/>
                      </a:cubicBezTo>
                      <a:cubicBezTo>
                        <a:pt x="93163" y="0"/>
                        <a:pt x="120286" y="27123"/>
                        <a:pt x="120286" y="60143"/>
                      </a:cubicBezTo>
                      <a:cubicBezTo>
                        <a:pt x="120286" y="93163"/>
                        <a:pt x="93458" y="120286"/>
                        <a:pt x="60143" y="120286"/>
                      </a:cubicBezTo>
                      <a:close/>
                    </a:path>
                  </a:pathLst>
                </a:custGeom>
                <a:solidFill>
                  <a:srgbClr val="07636C"/>
                </a:solidFill>
                <a:ln w="29460"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1" name="Forme libre : forme 30">
                  <a:extLst>
                    <a:ext uri="{FF2B5EF4-FFF2-40B4-BE49-F238E27FC236}">
                      <a16:creationId xmlns:a16="http://schemas.microsoft.com/office/drawing/2014/main" id="{E881C567-5E73-2EC2-1F3C-5CB727225CE2}"/>
                    </a:ext>
                  </a:extLst>
                </p:cNvPr>
                <p:cNvSpPr/>
                <p:nvPr/>
              </p:nvSpPr>
              <p:spPr>
                <a:xfrm>
                  <a:off x="2129940" y="3762434"/>
                  <a:ext cx="120286" cy="120286"/>
                </a:xfrm>
                <a:custGeom>
                  <a:avLst/>
                  <a:gdLst>
                    <a:gd name="connsiteX0" fmla="*/ 60143 w 120286"/>
                    <a:gd name="connsiteY0" fmla="*/ 120287 h 120286"/>
                    <a:gd name="connsiteX1" fmla="*/ 0 w 120286"/>
                    <a:gd name="connsiteY1" fmla="*/ 60143 h 120286"/>
                    <a:gd name="connsiteX2" fmla="*/ 60143 w 120286"/>
                    <a:gd name="connsiteY2" fmla="*/ 0 h 120286"/>
                    <a:gd name="connsiteX3" fmla="*/ 120286 w 120286"/>
                    <a:gd name="connsiteY3" fmla="*/ 60143 h 120286"/>
                    <a:gd name="connsiteX4" fmla="*/ 60143 w 120286"/>
                    <a:gd name="connsiteY4" fmla="*/ 120287 h 120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286" h="120286">
                      <a:moveTo>
                        <a:pt x="60143" y="120287"/>
                      </a:moveTo>
                      <a:cubicBezTo>
                        <a:pt x="27123" y="120287"/>
                        <a:pt x="0" y="93163"/>
                        <a:pt x="0" y="60143"/>
                      </a:cubicBezTo>
                      <a:cubicBezTo>
                        <a:pt x="0" y="27123"/>
                        <a:pt x="27123" y="0"/>
                        <a:pt x="60143" y="0"/>
                      </a:cubicBezTo>
                      <a:cubicBezTo>
                        <a:pt x="93163" y="0"/>
                        <a:pt x="120286" y="27123"/>
                        <a:pt x="120286" y="60143"/>
                      </a:cubicBezTo>
                      <a:cubicBezTo>
                        <a:pt x="120286" y="93458"/>
                        <a:pt x="93163" y="120287"/>
                        <a:pt x="60143" y="120287"/>
                      </a:cubicBezTo>
                      <a:close/>
                    </a:path>
                  </a:pathLst>
                </a:custGeom>
                <a:solidFill>
                  <a:srgbClr val="07636C"/>
                </a:solidFill>
                <a:ln w="29460"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2" name="Forme libre : forme 31">
                  <a:extLst>
                    <a:ext uri="{FF2B5EF4-FFF2-40B4-BE49-F238E27FC236}">
                      <a16:creationId xmlns:a16="http://schemas.microsoft.com/office/drawing/2014/main" id="{B674F84D-9EDD-FDDE-A88C-661624C2D876}"/>
                    </a:ext>
                  </a:extLst>
                </p:cNvPr>
                <p:cNvSpPr/>
                <p:nvPr/>
              </p:nvSpPr>
              <p:spPr>
                <a:xfrm>
                  <a:off x="3026192" y="2866182"/>
                  <a:ext cx="120286" cy="120286"/>
                </a:xfrm>
                <a:custGeom>
                  <a:avLst/>
                  <a:gdLst>
                    <a:gd name="connsiteX0" fmla="*/ 60143 w 120286"/>
                    <a:gd name="connsiteY0" fmla="*/ 120286 h 120286"/>
                    <a:gd name="connsiteX1" fmla="*/ 0 w 120286"/>
                    <a:gd name="connsiteY1" fmla="*/ 60143 h 120286"/>
                    <a:gd name="connsiteX2" fmla="*/ 60143 w 120286"/>
                    <a:gd name="connsiteY2" fmla="*/ 0 h 120286"/>
                    <a:gd name="connsiteX3" fmla="*/ 120286 w 120286"/>
                    <a:gd name="connsiteY3" fmla="*/ 60143 h 120286"/>
                    <a:gd name="connsiteX4" fmla="*/ 60143 w 120286"/>
                    <a:gd name="connsiteY4" fmla="*/ 120286 h 120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286" h="120286">
                      <a:moveTo>
                        <a:pt x="60143" y="120286"/>
                      </a:moveTo>
                      <a:cubicBezTo>
                        <a:pt x="27123" y="120286"/>
                        <a:pt x="0" y="93163"/>
                        <a:pt x="0" y="60143"/>
                      </a:cubicBezTo>
                      <a:cubicBezTo>
                        <a:pt x="0" y="27123"/>
                        <a:pt x="27123" y="0"/>
                        <a:pt x="60143" y="0"/>
                      </a:cubicBezTo>
                      <a:cubicBezTo>
                        <a:pt x="93163" y="0"/>
                        <a:pt x="120286" y="27123"/>
                        <a:pt x="120286" y="60143"/>
                      </a:cubicBezTo>
                      <a:cubicBezTo>
                        <a:pt x="120286" y="93163"/>
                        <a:pt x="93163" y="120286"/>
                        <a:pt x="60143" y="120286"/>
                      </a:cubicBezTo>
                      <a:close/>
                    </a:path>
                  </a:pathLst>
                </a:custGeom>
                <a:solidFill>
                  <a:srgbClr val="07636C"/>
                </a:solidFill>
                <a:ln w="29460"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20" name="Graphique 2">
                <a:extLst>
                  <a:ext uri="{FF2B5EF4-FFF2-40B4-BE49-F238E27FC236}">
                    <a16:creationId xmlns:a16="http://schemas.microsoft.com/office/drawing/2014/main" id="{4C4B5498-CA9E-360D-FF01-B440BC98FF1A}"/>
                  </a:ext>
                </a:extLst>
              </p:cNvPr>
              <p:cNvGrpSpPr/>
              <p:nvPr/>
            </p:nvGrpSpPr>
            <p:grpSpPr>
              <a:xfrm>
                <a:off x="1371663" y="2108200"/>
                <a:ext cx="1636545" cy="1636545"/>
                <a:chOff x="1371663" y="2108200"/>
                <a:chExt cx="1636545" cy="1636545"/>
              </a:xfrm>
              <a:solidFill>
                <a:srgbClr val="0B9392"/>
              </a:solidFill>
            </p:grpSpPr>
            <p:sp>
              <p:nvSpPr>
                <p:cNvPr id="21" name="Forme libre : forme 20">
                  <a:extLst>
                    <a:ext uri="{FF2B5EF4-FFF2-40B4-BE49-F238E27FC236}">
                      <a16:creationId xmlns:a16="http://schemas.microsoft.com/office/drawing/2014/main" id="{42F42063-F311-E30A-F97D-E3A32CD731C1}"/>
                    </a:ext>
                  </a:extLst>
                </p:cNvPr>
                <p:cNvSpPr/>
                <p:nvPr/>
              </p:nvSpPr>
              <p:spPr>
                <a:xfrm>
                  <a:off x="1699797" y="2108200"/>
                  <a:ext cx="84318" cy="84318"/>
                </a:xfrm>
                <a:custGeom>
                  <a:avLst/>
                  <a:gdLst>
                    <a:gd name="connsiteX0" fmla="*/ 84318 w 84318"/>
                    <a:gd name="connsiteY0" fmla="*/ 42159 h 84318"/>
                    <a:gd name="connsiteX1" fmla="*/ 42159 w 84318"/>
                    <a:gd name="connsiteY1" fmla="*/ 84318 h 84318"/>
                    <a:gd name="connsiteX2" fmla="*/ 0 w 84318"/>
                    <a:gd name="connsiteY2" fmla="*/ 42159 h 84318"/>
                    <a:gd name="connsiteX3" fmla="*/ 42159 w 84318"/>
                    <a:gd name="connsiteY3" fmla="*/ 0 h 84318"/>
                    <a:gd name="connsiteX4" fmla="*/ 84318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8" y="42159"/>
                      </a:moveTo>
                      <a:cubicBezTo>
                        <a:pt x="84318" y="65443"/>
                        <a:pt x="65443" y="84318"/>
                        <a:pt x="42159" y="84318"/>
                      </a:cubicBezTo>
                      <a:cubicBezTo>
                        <a:pt x="18875" y="84318"/>
                        <a:pt x="0" y="65443"/>
                        <a:pt x="0" y="42159"/>
                      </a:cubicBezTo>
                      <a:cubicBezTo>
                        <a:pt x="0" y="18875"/>
                        <a:pt x="18875" y="0"/>
                        <a:pt x="42159" y="0"/>
                      </a:cubicBezTo>
                      <a:cubicBezTo>
                        <a:pt x="65443" y="0"/>
                        <a:pt x="84318" y="18875"/>
                        <a:pt x="84318" y="42159"/>
                      </a:cubicBezTo>
                      <a:close/>
                    </a:path>
                  </a:pathLst>
                </a:custGeom>
                <a:solidFill>
                  <a:srgbClr val="0B9392"/>
                </a:solidFill>
                <a:ln w="29460"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Forme libre : forme 21">
                  <a:extLst>
                    <a:ext uri="{FF2B5EF4-FFF2-40B4-BE49-F238E27FC236}">
                      <a16:creationId xmlns:a16="http://schemas.microsoft.com/office/drawing/2014/main" id="{00057AA9-791A-4E90-2C7E-7E5883C27AEF}"/>
                    </a:ext>
                  </a:extLst>
                </p:cNvPr>
                <p:cNvSpPr/>
                <p:nvPr/>
              </p:nvSpPr>
              <p:spPr>
                <a:xfrm>
                  <a:off x="1371663" y="2436334"/>
                  <a:ext cx="84318" cy="84318"/>
                </a:xfrm>
                <a:custGeom>
                  <a:avLst/>
                  <a:gdLst>
                    <a:gd name="connsiteX0" fmla="*/ 84319 w 84318"/>
                    <a:gd name="connsiteY0" fmla="*/ 42159 h 84318"/>
                    <a:gd name="connsiteX1" fmla="*/ 42159 w 84318"/>
                    <a:gd name="connsiteY1" fmla="*/ 84318 h 84318"/>
                    <a:gd name="connsiteX2" fmla="*/ 0 w 84318"/>
                    <a:gd name="connsiteY2" fmla="*/ 42159 h 84318"/>
                    <a:gd name="connsiteX3" fmla="*/ 42159 w 84318"/>
                    <a:gd name="connsiteY3" fmla="*/ 0 h 84318"/>
                    <a:gd name="connsiteX4" fmla="*/ 84319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9" y="42159"/>
                      </a:moveTo>
                      <a:cubicBezTo>
                        <a:pt x="84319" y="65443"/>
                        <a:pt x="65443" y="84318"/>
                        <a:pt x="42159" y="84318"/>
                      </a:cubicBezTo>
                      <a:cubicBezTo>
                        <a:pt x="18875" y="84318"/>
                        <a:pt x="0" y="65443"/>
                        <a:pt x="0" y="42159"/>
                      </a:cubicBezTo>
                      <a:cubicBezTo>
                        <a:pt x="0" y="18875"/>
                        <a:pt x="18875" y="0"/>
                        <a:pt x="42159" y="0"/>
                      </a:cubicBezTo>
                      <a:cubicBezTo>
                        <a:pt x="65443" y="0"/>
                        <a:pt x="84319" y="18875"/>
                        <a:pt x="84319" y="42159"/>
                      </a:cubicBezTo>
                      <a:close/>
                    </a:path>
                  </a:pathLst>
                </a:custGeom>
                <a:solidFill>
                  <a:srgbClr val="0B9392"/>
                </a:solidFill>
                <a:ln w="29460"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 name="Forme libre : forme 22">
                  <a:extLst>
                    <a:ext uri="{FF2B5EF4-FFF2-40B4-BE49-F238E27FC236}">
                      <a16:creationId xmlns:a16="http://schemas.microsoft.com/office/drawing/2014/main" id="{78884935-03E2-D8BF-1DFF-5DB045060BBC}"/>
                    </a:ext>
                  </a:extLst>
                </p:cNvPr>
                <p:cNvSpPr/>
                <p:nvPr/>
              </p:nvSpPr>
              <p:spPr>
                <a:xfrm>
                  <a:off x="1371663" y="3332292"/>
                  <a:ext cx="84318" cy="84318"/>
                </a:xfrm>
                <a:custGeom>
                  <a:avLst/>
                  <a:gdLst>
                    <a:gd name="connsiteX0" fmla="*/ 84319 w 84318"/>
                    <a:gd name="connsiteY0" fmla="*/ 42159 h 84318"/>
                    <a:gd name="connsiteX1" fmla="*/ 42159 w 84318"/>
                    <a:gd name="connsiteY1" fmla="*/ 84319 h 84318"/>
                    <a:gd name="connsiteX2" fmla="*/ 0 w 84318"/>
                    <a:gd name="connsiteY2" fmla="*/ 42159 h 84318"/>
                    <a:gd name="connsiteX3" fmla="*/ 42159 w 84318"/>
                    <a:gd name="connsiteY3" fmla="*/ 0 h 84318"/>
                    <a:gd name="connsiteX4" fmla="*/ 84319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9" y="42159"/>
                      </a:moveTo>
                      <a:cubicBezTo>
                        <a:pt x="84319" y="65443"/>
                        <a:pt x="65443" y="84319"/>
                        <a:pt x="42159" y="84319"/>
                      </a:cubicBezTo>
                      <a:cubicBezTo>
                        <a:pt x="18875" y="84319"/>
                        <a:pt x="0" y="65443"/>
                        <a:pt x="0" y="42159"/>
                      </a:cubicBezTo>
                      <a:cubicBezTo>
                        <a:pt x="0" y="18876"/>
                        <a:pt x="18875" y="0"/>
                        <a:pt x="42159" y="0"/>
                      </a:cubicBezTo>
                      <a:cubicBezTo>
                        <a:pt x="65443" y="0"/>
                        <a:pt x="84319" y="18876"/>
                        <a:pt x="84319" y="42159"/>
                      </a:cubicBezTo>
                      <a:close/>
                    </a:path>
                  </a:pathLst>
                </a:custGeom>
                <a:solidFill>
                  <a:srgbClr val="0B9392"/>
                </a:solidFill>
                <a:ln w="29460"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 name="Forme libre : forme 23">
                  <a:extLst>
                    <a:ext uri="{FF2B5EF4-FFF2-40B4-BE49-F238E27FC236}">
                      <a16:creationId xmlns:a16="http://schemas.microsoft.com/office/drawing/2014/main" id="{8B62CC16-6437-523C-68C1-6CC8A1B1F4A3}"/>
                    </a:ext>
                  </a:extLst>
                </p:cNvPr>
                <p:cNvSpPr/>
                <p:nvPr/>
              </p:nvSpPr>
              <p:spPr>
                <a:xfrm>
                  <a:off x="1699797" y="3660426"/>
                  <a:ext cx="84318" cy="84318"/>
                </a:xfrm>
                <a:custGeom>
                  <a:avLst/>
                  <a:gdLst>
                    <a:gd name="connsiteX0" fmla="*/ 84318 w 84318"/>
                    <a:gd name="connsiteY0" fmla="*/ 42159 h 84318"/>
                    <a:gd name="connsiteX1" fmla="*/ 42159 w 84318"/>
                    <a:gd name="connsiteY1" fmla="*/ 84319 h 84318"/>
                    <a:gd name="connsiteX2" fmla="*/ 0 w 84318"/>
                    <a:gd name="connsiteY2" fmla="*/ 42159 h 84318"/>
                    <a:gd name="connsiteX3" fmla="*/ 42159 w 84318"/>
                    <a:gd name="connsiteY3" fmla="*/ 0 h 84318"/>
                    <a:gd name="connsiteX4" fmla="*/ 84318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8" y="42159"/>
                      </a:moveTo>
                      <a:cubicBezTo>
                        <a:pt x="84318" y="65443"/>
                        <a:pt x="65443" y="84319"/>
                        <a:pt x="42159" y="84319"/>
                      </a:cubicBezTo>
                      <a:cubicBezTo>
                        <a:pt x="18875" y="84319"/>
                        <a:pt x="0" y="65443"/>
                        <a:pt x="0" y="42159"/>
                      </a:cubicBezTo>
                      <a:cubicBezTo>
                        <a:pt x="0" y="18875"/>
                        <a:pt x="18875" y="0"/>
                        <a:pt x="42159" y="0"/>
                      </a:cubicBezTo>
                      <a:cubicBezTo>
                        <a:pt x="65443" y="0"/>
                        <a:pt x="84318" y="18875"/>
                        <a:pt x="84318" y="42159"/>
                      </a:cubicBezTo>
                      <a:close/>
                    </a:path>
                  </a:pathLst>
                </a:custGeom>
                <a:solidFill>
                  <a:srgbClr val="0B9392"/>
                </a:solidFill>
                <a:ln w="29460"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Forme libre : forme 24">
                  <a:extLst>
                    <a:ext uri="{FF2B5EF4-FFF2-40B4-BE49-F238E27FC236}">
                      <a16:creationId xmlns:a16="http://schemas.microsoft.com/office/drawing/2014/main" id="{93C64E65-D40B-2912-59F5-EF419CD7F716}"/>
                    </a:ext>
                  </a:extLst>
                </p:cNvPr>
                <p:cNvSpPr/>
                <p:nvPr/>
              </p:nvSpPr>
              <p:spPr>
                <a:xfrm>
                  <a:off x="2596050" y="3660426"/>
                  <a:ext cx="84318" cy="84318"/>
                </a:xfrm>
                <a:custGeom>
                  <a:avLst/>
                  <a:gdLst>
                    <a:gd name="connsiteX0" fmla="*/ 84319 w 84318"/>
                    <a:gd name="connsiteY0" fmla="*/ 42159 h 84318"/>
                    <a:gd name="connsiteX1" fmla="*/ 42159 w 84318"/>
                    <a:gd name="connsiteY1" fmla="*/ 84319 h 84318"/>
                    <a:gd name="connsiteX2" fmla="*/ 0 w 84318"/>
                    <a:gd name="connsiteY2" fmla="*/ 42159 h 84318"/>
                    <a:gd name="connsiteX3" fmla="*/ 42159 w 84318"/>
                    <a:gd name="connsiteY3" fmla="*/ 0 h 84318"/>
                    <a:gd name="connsiteX4" fmla="*/ 84319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9" y="42159"/>
                      </a:moveTo>
                      <a:cubicBezTo>
                        <a:pt x="84319" y="65443"/>
                        <a:pt x="65443" y="84319"/>
                        <a:pt x="42159" y="84319"/>
                      </a:cubicBezTo>
                      <a:cubicBezTo>
                        <a:pt x="18875" y="84319"/>
                        <a:pt x="0" y="65443"/>
                        <a:pt x="0" y="42159"/>
                      </a:cubicBezTo>
                      <a:cubicBezTo>
                        <a:pt x="0" y="18875"/>
                        <a:pt x="18875" y="0"/>
                        <a:pt x="42159" y="0"/>
                      </a:cubicBezTo>
                      <a:cubicBezTo>
                        <a:pt x="65443" y="0"/>
                        <a:pt x="84319" y="18875"/>
                        <a:pt x="84319" y="42159"/>
                      </a:cubicBezTo>
                      <a:close/>
                    </a:path>
                  </a:pathLst>
                </a:custGeom>
                <a:solidFill>
                  <a:srgbClr val="0B9392"/>
                </a:solidFill>
                <a:ln w="29460"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6" name="Forme libre : forme 25">
                  <a:extLst>
                    <a:ext uri="{FF2B5EF4-FFF2-40B4-BE49-F238E27FC236}">
                      <a16:creationId xmlns:a16="http://schemas.microsoft.com/office/drawing/2014/main" id="{1A5FBFEA-9819-3CC8-E962-D3DEB0D9304D}"/>
                    </a:ext>
                  </a:extLst>
                </p:cNvPr>
                <p:cNvSpPr/>
                <p:nvPr/>
              </p:nvSpPr>
              <p:spPr>
                <a:xfrm>
                  <a:off x="2923890" y="3332292"/>
                  <a:ext cx="84318" cy="84318"/>
                </a:xfrm>
                <a:custGeom>
                  <a:avLst/>
                  <a:gdLst>
                    <a:gd name="connsiteX0" fmla="*/ 84319 w 84318"/>
                    <a:gd name="connsiteY0" fmla="*/ 42159 h 84318"/>
                    <a:gd name="connsiteX1" fmla="*/ 42159 w 84318"/>
                    <a:gd name="connsiteY1" fmla="*/ 84319 h 84318"/>
                    <a:gd name="connsiteX2" fmla="*/ 0 w 84318"/>
                    <a:gd name="connsiteY2" fmla="*/ 42159 h 84318"/>
                    <a:gd name="connsiteX3" fmla="*/ 42159 w 84318"/>
                    <a:gd name="connsiteY3" fmla="*/ 0 h 84318"/>
                    <a:gd name="connsiteX4" fmla="*/ 84319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9" y="42159"/>
                      </a:moveTo>
                      <a:cubicBezTo>
                        <a:pt x="84319" y="65443"/>
                        <a:pt x="65443" y="84319"/>
                        <a:pt x="42159" y="84319"/>
                      </a:cubicBezTo>
                      <a:cubicBezTo>
                        <a:pt x="18876" y="84319"/>
                        <a:pt x="0" y="65443"/>
                        <a:pt x="0" y="42159"/>
                      </a:cubicBezTo>
                      <a:cubicBezTo>
                        <a:pt x="0" y="18876"/>
                        <a:pt x="18876" y="0"/>
                        <a:pt x="42159" y="0"/>
                      </a:cubicBezTo>
                      <a:cubicBezTo>
                        <a:pt x="65443" y="0"/>
                        <a:pt x="84319" y="18876"/>
                        <a:pt x="84319" y="42159"/>
                      </a:cubicBezTo>
                      <a:close/>
                    </a:path>
                  </a:pathLst>
                </a:custGeom>
                <a:solidFill>
                  <a:srgbClr val="0B9392"/>
                </a:solidFill>
                <a:ln w="29460"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7" name="Forme libre : forme 26">
                  <a:extLst>
                    <a:ext uri="{FF2B5EF4-FFF2-40B4-BE49-F238E27FC236}">
                      <a16:creationId xmlns:a16="http://schemas.microsoft.com/office/drawing/2014/main" id="{5C376E5A-962F-3E75-316B-9E62CE51FCE0}"/>
                    </a:ext>
                  </a:extLst>
                </p:cNvPr>
                <p:cNvSpPr/>
                <p:nvPr/>
              </p:nvSpPr>
              <p:spPr>
                <a:xfrm>
                  <a:off x="2923890" y="2436334"/>
                  <a:ext cx="84318" cy="84318"/>
                </a:xfrm>
                <a:custGeom>
                  <a:avLst/>
                  <a:gdLst>
                    <a:gd name="connsiteX0" fmla="*/ 84319 w 84318"/>
                    <a:gd name="connsiteY0" fmla="*/ 42159 h 84318"/>
                    <a:gd name="connsiteX1" fmla="*/ 42159 w 84318"/>
                    <a:gd name="connsiteY1" fmla="*/ 84318 h 84318"/>
                    <a:gd name="connsiteX2" fmla="*/ 0 w 84318"/>
                    <a:gd name="connsiteY2" fmla="*/ 42159 h 84318"/>
                    <a:gd name="connsiteX3" fmla="*/ 42159 w 84318"/>
                    <a:gd name="connsiteY3" fmla="*/ 0 h 84318"/>
                    <a:gd name="connsiteX4" fmla="*/ 84319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9" y="42159"/>
                      </a:moveTo>
                      <a:cubicBezTo>
                        <a:pt x="84319" y="65443"/>
                        <a:pt x="65443" y="84318"/>
                        <a:pt x="42159" y="84318"/>
                      </a:cubicBezTo>
                      <a:cubicBezTo>
                        <a:pt x="18876" y="84318"/>
                        <a:pt x="0" y="65443"/>
                        <a:pt x="0" y="42159"/>
                      </a:cubicBezTo>
                      <a:cubicBezTo>
                        <a:pt x="0" y="18875"/>
                        <a:pt x="18876" y="0"/>
                        <a:pt x="42159" y="0"/>
                      </a:cubicBezTo>
                      <a:cubicBezTo>
                        <a:pt x="65443" y="0"/>
                        <a:pt x="84319" y="18875"/>
                        <a:pt x="84319" y="42159"/>
                      </a:cubicBezTo>
                      <a:close/>
                    </a:path>
                  </a:pathLst>
                </a:custGeom>
                <a:solidFill>
                  <a:srgbClr val="0B9392"/>
                </a:solidFill>
                <a:ln w="29460"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8" name="Forme libre : forme 27">
                  <a:extLst>
                    <a:ext uri="{FF2B5EF4-FFF2-40B4-BE49-F238E27FC236}">
                      <a16:creationId xmlns:a16="http://schemas.microsoft.com/office/drawing/2014/main" id="{C3607A64-7529-5786-39FE-6CE89B235F3E}"/>
                    </a:ext>
                  </a:extLst>
                </p:cNvPr>
                <p:cNvSpPr/>
                <p:nvPr/>
              </p:nvSpPr>
              <p:spPr>
                <a:xfrm>
                  <a:off x="2596050" y="2108200"/>
                  <a:ext cx="84318" cy="84318"/>
                </a:xfrm>
                <a:custGeom>
                  <a:avLst/>
                  <a:gdLst>
                    <a:gd name="connsiteX0" fmla="*/ 84319 w 84318"/>
                    <a:gd name="connsiteY0" fmla="*/ 42159 h 84318"/>
                    <a:gd name="connsiteX1" fmla="*/ 42159 w 84318"/>
                    <a:gd name="connsiteY1" fmla="*/ 84318 h 84318"/>
                    <a:gd name="connsiteX2" fmla="*/ 0 w 84318"/>
                    <a:gd name="connsiteY2" fmla="*/ 42159 h 84318"/>
                    <a:gd name="connsiteX3" fmla="*/ 42159 w 84318"/>
                    <a:gd name="connsiteY3" fmla="*/ 0 h 84318"/>
                    <a:gd name="connsiteX4" fmla="*/ 84319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9" y="42159"/>
                      </a:moveTo>
                      <a:cubicBezTo>
                        <a:pt x="84319" y="65443"/>
                        <a:pt x="65443" y="84318"/>
                        <a:pt x="42159" y="84318"/>
                      </a:cubicBezTo>
                      <a:cubicBezTo>
                        <a:pt x="18875" y="84318"/>
                        <a:pt x="0" y="65443"/>
                        <a:pt x="0" y="42159"/>
                      </a:cubicBezTo>
                      <a:cubicBezTo>
                        <a:pt x="0" y="18875"/>
                        <a:pt x="18875" y="0"/>
                        <a:pt x="42159" y="0"/>
                      </a:cubicBezTo>
                      <a:cubicBezTo>
                        <a:pt x="65443" y="0"/>
                        <a:pt x="84319" y="18875"/>
                        <a:pt x="84319" y="42159"/>
                      </a:cubicBezTo>
                      <a:close/>
                    </a:path>
                  </a:pathLst>
                </a:custGeom>
                <a:solidFill>
                  <a:srgbClr val="0B9392"/>
                </a:solidFill>
                <a:ln w="29460"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sp>
          <p:nvSpPr>
            <p:cNvPr id="10" name="ZoneTexte 9">
              <a:extLst>
                <a:ext uri="{FF2B5EF4-FFF2-40B4-BE49-F238E27FC236}">
                  <a16:creationId xmlns:a16="http://schemas.microsoft.com/office/drawing/2014/main" id="{1D6C52BA-C4D8-9DED-F653-D1AE09159ACC}"/>
                </a:ext>
              </a:extLst>
            </p:cNvPr>
            <p:cNvSpPr txBox="1"/>
            <p:nvPr/>
          </p:nvSpPr>
          <p:spPr>
            <a:xfrm>
              <a:off x="1349516" y="2029815"/>
              <a:ext cx="406114" cy="282712"/>
            </a:xfrm>
            <a:prstGeom prst="rect">
              <a:avLst/>
            </a:prstGeom>
            <a:noFill/>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005664"/>
                  </a:solidFill>
                  <a:effectLst>
                    <a:outerShdw blurRad="38100" dist="38100" dir="2700000" algn="tl">
                      <a:srgbClr val="000000">
                        <a:alpha val="43137"/>
                      </a:srgbClr>
                    </a:outerShdw>
                  </a:effectLst>
                  <a:uLnTx/>
                  <a:uFillTx/>
                  <a:latin typeface="Microsoft Uighur" panose="02000000000000000000" pitchFamily="2" charset="-78"/>
                  <a:ea typeface="+mn-ea"/>
                  <a:cs typeface="Microsoft Uighur" panose="02000000000000000000" pitchFamily="2" charset="-78"/>
                </a:rPr>
                <a:t>30</a:t>
              </a:r>
              <a:endParaRPr kumimoji="0" lang="fr-MA" sz="2000" b="1" i="0" u="none" strike="noStrike" kern="1200" cap="none" spc="0" normalizeH="0" baseline="0" noProof="0" dirty="0">
                <a:ln>
                  <a:noFill/>
                </a:ln>
                <a:solidFill>
                  <a:srgbClr val="005664"/>
                </a:solidFill>
                <a:effectLst>
                  <a:outerShdw blurRad="38100" dist="38100" dir="2700000" algn="tl">
                    <a:srgbClr val="000000">
                      <a:alpha val="43137"/>
                    </a:srgbClr>
                  </a:outerShdw>
                </a:effectLst>
                <a:uLnTx/>
                <a:uFillTx/>
                <a:latin typeface="Microsoft Uighur" panose="02000000000000000000" pitchFamily="2" charset="-78"/>
                <a:ea typeface="+mn-ea"/>
                <a:cs typeface="Microsoft Uighur" panose="02000000000000000000" pitchFamily="2" charset="-78"/>
              </a:endParaRPr>
            </a:p>
          </p:txBody>
        </p:sp>
        <p:sp>
          <p:nvSpPr>
            <p:cNvPr id="11" name="ZoneTexte 10">
              <a:extLst>
                <a:ext uri="{FF2B5EF4-FFF2-40B4-BE49-F238E27FC236}">
                  <a16:creationId xmlns:a16="http://schemas.microsoft.com/office/drawing/2014/main" id="{8416738D-3AC8-0FCF-11F4-8B72C85A244A}"/>
                </a:ext>
              </a:extLst>
            </p:cNvPr>
            <p:cNvSpPr txBox="1"/>
            <p:nvPr/>
          </p:nvSpPr>
          <p:spPr>
            <a:xfrm>
              <a:off x="1240960" y="2305858"/>
              <a:ext cx="625769" cy="326206"/>
            </a:xfrm>
            <a:prstGeom prst="rect">
              <a:avLst/>
            </a:prstGeom>
            <a:noFill/>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2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icrosoft Uighur" panose="02000000000000000000" pitchFamily="2" charset="-78"/>
                  <a:ea typeface="+mn-ea"/>
                  <a:cs typeface="Microsoft Uighur" panose="02000000000000000000" pitchFamily="2" charset="-78"/>
                </a:rPr>
                <a:t>دقيقة</a:t>
              </a:r>
              <a:endParaRPr kumimoji="0" lang="fr-MA" sz="2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icrosoft Uighur" panose="02000000000000000000" pitchFamily="2" charset="-78"/>
                <a:ea typeface="+mn-ea"/>
                <a:cs typeface="Microsoft Uighur" panose="02000000000000000000" pitchFamily="2" charset="-78"/>
              </a:endParaRPr>
            </a:p>
          </p:txBody>
        </p:sp>
      </p:grpSp>
      <p:sp>
        <p:nvSpPr>
          <p:cNvPr id="61" name="Ellipse 60">
            <a:extLst>
              <a:ext uri="{FF2B5EF4-FFF2-40B4-BE49-F238E27FC236}">
                <a16:creationId xmlns:a16="http://schemas.microsoft.com/office/drawing/2014/main" id="{5504F1D6-FBCE-0FBD-CF47-6C127825C57E}"/>
              </a:ext>
            </a:extLst>
          </p:cNvPr>
          <p:cNvSpPr/>
          <p:nvPr/>
        </p:nvSpPr>
        <p:spPr>
          <a:xfrm>
            <a:off x="1130786" y="-12214"/>
            <a:ext cx="6882428" cy="6882428"/>
          </a:xfrm>
          <a:prstGeom prst="ellipse">
            <a:avLst/>
          </a:prstGeom>
          <a:solidFill>
            <a:srgbClr val="D6E9EA">
              <a:alpha val="3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6" name="Groupe 5">
            <a:extLst>
              <a:ext uri="{FF2B5EF4-FFF2-40B4-BE49-F238E27FC236}">
                <a16:creationId xmlns:a16="http://schemas.microsoft.com/office/drawing/2014/main" id="{089750FE-AC09-38C9-6AD6-AA7BA2F519B8}"/>
              </a:ext>
            </a:extLst>
          </p:cNvPr>
          <p:cNvGrpSpPr/>
          <p:nvPr/>
        </p:nvGrpSpPr>
        <p:grpSpPr>
          <a:xfrm>
            <a:off x="450877" y="1556550"/>
            <a:ext cx="8168503" cy="2763854"/>
            <a:chOff x="487749" y="1809265"/>
            <a:chExt cx="8168503" cy="2763854"/>
          </a:xfrm>
        </p:grpSpPr>
        <p:sp>
          <p:nvSpPr>
            <p:cNvPr id="7" name="ZoneTexte 6">
              <a:extLst>
                <a:ext uri="{FF2B5EF4-FFF2-40B4-BE49-F238E27FC236}">
                  <a16:creationId xmlns:a16="http://schemas.microsoft.com/office/drawing/2014/main" id="{C1F8C563-18D1-A5D6-0440-5A9573A9CE92}"/>
                </a:ext>
              </a:extLst>
            </p:cNvPr>
            <p:cNvSpPr txBox="1"/>
            <p:nvPr/>
          </p:nvSpPr>
          <p:spPr>
            <a:xfrm>
              <a:off x="1388824" y="1809265"/>
              <a:ext cx="6366352" cy="1323439"/>
            </a:xfrm>
            <a:prstGeom prst="rect">
              <a:avLst/>
            </a:prstGeom>
            <a:noFill/>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fr-FR" sz="8000" b="1" i="0" u="none" strike="noStrike" kern="1200" cap="none" spc="0" normalizeH="0" baseline="0" noProof="0" dirty="0">
                  <a:ln>
                    <a:noFill/>
                  </a:ln>
                  <a:solidFill>
                    <a:srgbClr val="215968"/>
                  </a:solidFill>
                  <a:effectLst/>
                  <a:uLnTx/>
                  <a:uFillTx/>
                  <a:latin typeface="Microsoft Uighur" panose="02000000000000000000" pitchFamily="2" charset="-78"/>
                  <a:ea typeface="+mn-ea"/>
                  <a:cs typeface="Microsoft Uighur" panose="02000000000000000000" pitchFamily="2" charset="-78"/>
                </a:rPr>
                <a:t>3</a:t>
              </a:r>
              <a:r>
                <a:rPr kumimoji="0" lang="ar-MA" sz="8000" b="1" i="0" u="none" strike="noStrike" kern="1200" cap="none" spc="0" normalizeH="0" baseline="0" noProof="0" dirty="0">
                  <a:ln>
                    <a:noFill/>
                  </a:ln>
                  <a:solidFill>
                    <a:srgbClr val="215968"/>
                  </a:solidFill>
                  <a:effectLst/>
                  <a:uLnTx/>
                  <a:uFillTx/>
                  <a:latin typeface="Microsoft Uighur" panose="02000000000000000000" pitchFamily="2" charset="-78"/>
                  <a:ea typeface="+mn-ea"/>
                  <a:cs typeface="Microsoft Uighur" panose="02000000000000000000" pitchFamily="2" charset="-78"/>
                </a:rPr>
                <a:t>. استماع وتحدث</a:t>
              </a:r>
            </a:p>
          </p:txBody>
        </p:sp>
        <p:sp>
          <p:nvSpPr>
            <p:cNvPr id="57" name="ZoneTexte 56">
              <a:extLst>
                <a:ext uri="{FF2B5EF4-FFF2-40B4-BE49-F238E27FC236}">
                  <a16:creationId xmlns:a16="http://schemas.microsoft.com/office/drawing/2014/main" id="{E10C1E20-9D9F-CC41-89AC-04EB67521B1F}"/>
                </a:ext>
              </a:extLst>
            </p:cNvPr>
            <p:cNvSpPr txBox="1"/>
            <p:nvPr/>
          </p:nvSpPr>
          <p:spPr>
            <a:xfrm>
              <a:off x="487749" y="3172185"/>
              <a:ext cx="8168503" cy="707886"/>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4000" b="1" i="0" u="none" strike="noStrike" kern="1200" cap="none" spc="0" normalizeH="0" baseline="0" noProof="0" dirty="0">
                  <a:ln>
                    <a:noFill/>
                  </a:ln>
                  <a:solidFill>
                    <a:srgbClr val="0097B2"/>
                  </a:solidFill>
                  <a:effectLst/>
                  <a:uLnTx/>
                  <a:uFillTx/>
                  <a:latin typeface="Microsoft Uighur" panose="02000000000000000000" pitchFamily="2" charset="-78"/>
                  <a:ea typeface="+mn-ea"/>
                  <a:cs typeface="Microsoft Uighur" panose="02000000000000000000" pitchFamily="2" charset="-78"/>
                </a:rPr>
                <a:t>حكاية "أنا أيضا أستطيع".</a:t>
              </a:r>
            </a:p>
          </p:txBody>
        </p:sp>
        <p:sp>
          <p:nvSpPr>
            <p:cNvPr id="59" name="ZoneTexte 58">
              <a:extLst>
                <a:ext uri="{FF2B5EF4-FFF2-40B4-BE49-F238E27FC236}">
                  <a16:creationId xmlns:a16="http://schemas.microsoft.com/office/drawing/2014/main" id="{169215E6-8914-218E-82AE-6C19943D8408}"/>
                </a:ext>
              </a:extLst>
            </p:cNvPr>
            <p:cNvSpPr txBox="1"/>
            <p:nvPr/>
          </p:nvSpPr>
          <p:spPr>
            <a:xfrm>
              <a:off x="487749" y="3926788"/>
              <a:ext cx="8168503" cy="64633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0097B2"/>
                  </a:solidFill>
                  <a:effectLst/>
                  <a:uLnTx/>
                  <a:uFillTx/>
                  <a:latin typeface="Microsoft Uighur" panose="02000000000000000000" pitchFamily="2" charset="-78"/>
                  <a:ea typeface="+mn-ea"/>
                  <a:cs typeface="Microsoft Uighur" panose="02000000000000000000" pitchFamily="2" charset="-78"/>
                </a:rPr>
                <a:t>إعادة السرد</a:t>
              </a:r>
              <a:endParaRPr kumimoji="0" lang="ar-MA" sz="3200" b="1" i="0" u="none" strike="noStrike" kern="1200" cap="none" spc="0" normalizeH="0" baseline="0" noProof="0" dirty="0">
                <a:ln>
                  <a:noFill/>
                </a:ln>
                <a:solidFill>
                  <a:srgbClr val="0097B2"/>
                </a:solidFill>
                <a:effectLst/>
                <a:uLnTx/>
                <a:uFillTx/>
                <a:latin typeface="Microsoft Uighur" panose="02000000000000000000" pitchFamily="2" charset="-78"/>
                <a:ea typeface="+mn-ea"/>
                <a:cs typeface="Microsoft Uighur" panose="02000000000000000000" pitchFamily="2" charset="-78"/>
              </a:endParaRPr>
            </a:p>
          </p:txBody>
        </p:sp>
      </p:grpSp>
      <p:sp>
        <p:nvSpPr>
          <p:cNvPr id="2" name="TextBox 6">
            <a:extLst>
              <a:ext uri="{FF2B5EF4-FFF2-40B4-BE49-F238E27FC236}">
                <a16:creationId xmlns:a16="http://schemas.microsoft.com/office/drawing/2014/main" id="{812A6AFB-1031-24F8-9227-A2CC9F8F1C43}"/>
              </a:ext>
            </a:extLst>
          </p:cNvPr>
          <p:cNvSpPr txBox="1"/>
          <p:nvPr/>
        </p:nvSpPr>
        <p:spPr>
          <a:xfrm>
            <a:off x="1480953" y="-53463"/>
            <a:ext cx="6254055" cy="2352054"/>
          </a:xfrm>
          <a:prstGeom prst="rect">
            <a:avLst/>
          </a:prstGeom>
        </p:spPr>
        <p:txBody>
          <a:bodyPr wrap="square" lIns="0" tIns="0" rIns="0" bIns="0" rtlCol="0" anchor="t">
            <a:spAutoFit/>
          </a:bodyPr>
          <a:lstStyle/>
          <a:p>
            <a:pPr marL="0" marR="0" lvl="0" indent="0" algn="ctr" defTabSz="457200" rtl="1" eaLnBrk="1" fontAlgn="auto" latinLnBrk="0" hangingPunct="1">
              <a:lnSpc>
                <a:spcPts val="5486"/>
              </a:lnSpc>
              <a:spcBef>
                <a:spcPts val="0"/>
              </a:spcBef>
              <a:spcAft>
                <a:spcPts val="0"/>
              </a:spcAft>
              <a:buClrTx/>
              <a:buSzTx/>
              <a:buFontTx/>
              <a:buNone/>
              <a:tabLst/>
              <a:defRPr/>
            </a:pPr>
            <a:endParaRPr kumimoji="0" lang="ar-MA" sz="1400" b="1" i="0" u="none" strike="noStrike" kern="1200" cap="none" spc="0" normalizeH="0" baseline="0" noProof="0" dirty="0">
              <a:ln>
                <a:noFill/>
              </a:ln>
              <a:solidFill>
                <a:srgbClr val="106585"/>
              </a:solidFill>
              <a:effectLst/>
              <a:uLnTx/>
              <a:uFillTx/>
              <a:latin typeface="Calibri" panose="020F0502020204030204" pitchFamily="34" charset="0"/>
              <a:ea typeface="+mn-ea"/>
              <a:cs typeface="Calibri" panose="020F0502020204030204" pitchFamily="34" charset="0"/>
            </a:endParaRPr>
          </a:p>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ar-MA" sz="1800" b="1" i="0" u="none" strike="noStrike" kern="1200" cap="none" spc="0" normalizeH="0" baseline="0" noProof="0" dirty="0">
              <a:ln>
                <a:noFill/>
              </a:ln>
              <a:solidFill>
                <a:srgbClr val="3795AF"/>
              </a:solidFill>
              <a:effectLst/>
              <a:uLnTx/>
              <a:uFillTx/>
              <a:latin typeface="Dosis" pitchFamily="2" charset="0"/>
              <a:ea typeface="+mn-ea"/>
              <a:cs typeface="Calibri" panose="020F0502020204030204" pitchFamily="34" charset="0"/>
            </a:endParaRPr>
          </a:p>
          <a:p>
            <a:pPr marL="0" marR="0" lvl="0" indent="0" algn="ctr" defTabSz="457200" rtl="1" eaLnBrk="1" fontAlgn="auto" latinLnBrk="0" hangingPunct="1">
              <a:lnSpc>
                <a:spcPts val="5486"/>
              </a:lnSpc>
              <a:spcBef>
                <a:spcPts val="0"/>
              </a:spcBef>
              <a:spcAft>
                <a:spcPts val="0"/>
              </a:spcAft>
              <a:buClrTx/>
              <a:buSzTx/>
              <a:buFontTx/>
              <a:buNone/>
              <a:tabLst/>
              <a:defRPr/>
            </a:pPr>
            <a:endParaRPr kumimoji="0" lang="fr-MA" sz="3600" b="1" i="0" u="none" strike="noStrike" kern="1200" cap="none" spc="0" normalizeH="0" baseline="0" noProof="0" dirty="0">
              <a:ln>
                <a:noFill/>
              </a:ln>
              <a:solidFill>
                <a:srgbClr val="3795AF"/>
              </a:solidFill>
              <a:effectLst/>
              <a:uLnTx/>
              <a:uFillTx/>
              <a:latin typeface="Dosis" pitchFamily="2" charset="0"/>
              <a:ea typeface="+mn-ea"/>
              <a:cs typeface="Calibri" panose="020F0502020204030204" pitchFamily="34" charset="0"/>
            </a:endParaRPr>
          </a:p>
          <a:p>
            <a:pPr marL="742950" marR="0" lvl="0" indent="-742950" algn="ctr" defTabSz="457200" rtl="1" eaLnBrk="1" fontAlgn="auto" latinLnBrk="0" hangingPunct="1">
              <a:lnSpc>
                <a:spcPts val="5486"/>
              </a:lnSpc>
              <a:spcBef>
                <a:spcPts val="0"/>
              </a:spcBef>
              <a:spcAft>
                <a:spcPts val="0"/>
              </a:spcAft>
              <a:buClrTx/>
              <a:buSzTx/>
              <a:buFontTx/>
              <a:buAutoNum type="arabicPeriod"/>
              <a:tabLst/>
              <a:defRPr/>
            </a:pPr>
            <a:endParaRPr kumimoji="0" lang="ar-MA" sz="4000" b="1" i="0" u="none" strike="noStrike" kern="1200" cap="none" spc="0" normalizeH="0" baseline="0" noProof="0" dirty="0">
              <a:ln>
                <a:noFill/>
              </a:ln>
              <a:solidFill>
                <a:srgbClr val="106585"/>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9772379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6C114A09-735C-5330-E1EE-654B2B6C2CC7}"/>
              </a:ext>
            </a:extLst>
          </p:cNvPr>
          <p:cNvSpPr/>
          <p:nvPr/>
        </p:nvSpPr>
        <p:spPr>
          <a:xfrm>
            <a:off x="0" y="-10633"/>
            <a:ext cx="9144000" cy="6881075"/>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A61DDA2E-6158-FE88-4CC8-06BBFAF1A221}"/>
              </a:ext>
            </a:extLst>
          </p:cNvPr>
          <p:cNvGrpSpPr/>
          <p:nvPr/>
        </p:nvGrpSpPr>
        <p:grpSpPr>
          <a:xfrm>
            <a:off x="312517" y="398834"/>
            <a:ext cx="8518967" cy="6130461"/>
            <a:chOff x="312517" y="308344"/>
            <a:chExt cx="8518967" cy="6230679"/>
          </a:xfrm>
        </p:grpSpPr>
        <p:sp>
          <p:nvSpPr>
            <p:cNvPr id="3" name="Rectangle : coins arrondis 2">
              <a:extLst>
                <a:ext uri="{FF2B5EF4-FFF2-40B4-BE49-F238E27FC236}">
                  <a16:creationId xmlns:a16="http://schemas.microsoft.com/office/drawing/2014/main" id="{67B97209-7FEA-F31C-1526-D55A08CDADBC}"/>
                </a:ext>
              </a:extLst>
            </p:cNvPr>
            <p:cNvSpPr/>
            <p:nvPr/>
          </p:nvSpPr>
          <p:spPr>
            <a:xfrm>
              <a:off x="312517" y="308344"/>
              <a:ext cx="8518967" cy="6230679"/>
            </a:xfrm>
            <a:prstGeom prst="roundRect">
              <a:avLst>
                <a:gd name="adj" fmla="val 1963"/>
              </a:avLst>
            </a:prstGeom>
            <a:solidFill>
              <a:schemeClr val="bg1"/>
            </a:solidFill>
            <a:ln w="19050">
              <a:solidFill>
                <a:srgbClr val="70B1B6"/>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F55CC31F-16C9-A508-E294-AF12D7E2B5A4}"/>
                </a:ext>
              </a:extLst>
            </p:cNvPr>
            <p:cNvSpPr/>
            <p:nvPr/>
          </p:nvSpPr>
          <p:spPr>
            <a:xfrm>
              <a:off x="329910" y="330438"/>
              <a:ext cx="8496000" cy="997552"/>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pic>
        <p:nvPicPr>
          <p:cNvPr id="7" name="Graphique 6">
            <a:extLst>
              <a:ext uri="{FF2B5EF4-FFF2-40B4-BE49-F238E27FC236}">
                <a16:creationId xmlns:a16="http://schemas.microsoft.com/office/drawing/2014/main" id="{4ACAF2A7-86C1-09CD-0A9B-A929512AD28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200716" y="725964"/>
            <a:ext cx="344372" cy="328748"/>
          </a:xfrm>
          <a:prstGeom prst="rect">
            <a:avLst/>
          </a:prstGeom>
        </p:spPr>
      </p:pic>
      <p:sp>
        <p:nvSpPr>
          <p:cNvPr id="33" name="Rectangle 32">
            <a:extLst>
              <a:ext uri="{FF2B5EF4-FFF2-40B4-BE49-F238E27FC236}">
                <a16:creationId xmlns:a16="http://schemas.microsoft.com/office/drawing/2014/main" id="{A0AA1F6B-6FA8-D786-AE56-67295470D136}"/>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903C05D6-14A2-6FD8-01ED-9C29BB69B23F}"/>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0097B2"/>
              </a:solidFill>
            </a:endParaRPr>
          </a:p>
        </p:txBody>
      </p:sp>
      <p:sp>
        <p:nvSpPr>
          <p:cNvPr id="2" name="Google Shape;1203;p58">
            <a:extLst>
              <a:ext uri="{FF2B5EF4-FFF2-40B4-BE49-F238E27FC236}">
                <a16:creationId xmlns:a16="http://schemas.microsoft.com/office/drawing/2014/main" id="{9A64E48D-8042-E15A-390F-A065137E996C}"/>
              </a:ext>
            </a:extLst>
          </p:cNvPr>
          <p:cNvSpPr txBox="1"/>
          <p:nvPr/>
        </p:nvSpPr>
        <p:spPr>
          <a:xfrm>
            <a:off x="3299666" y="632185"/>
            <a:ext cx="4813744" cy="400069"/>
          </a:xfrm>
          <a:prstGeom prst="rect">
            <a:avLst/>
          </a:prstGeom>
          <a:noFill/>
          <a:ln>
            <a:noFill/>
          </a:ln>
        </p:spPr>
        <p:txBody>
          <a:bodyPr spcFirstLastPara="1" wrap="square" lIns="91425" tIns="45700" rIns="91425" bIns="45700" anchor="t" anchorCtr="0">
            <a:spAutoFit/>
          </a:bodyPr>
          <a:lstStyle/>
          <a:p>
            <a:pPr marL="0" marR="0" lvl="0" indent="0" algn="r" rtl="1">
              <a:lnSpc>
                <a:spcPct val="100000"/>
              </a:lnSpc>
              <a:spcBef>
                <a:spcPts val="0"/>
              </a:spcBef>
              <a:spcAft>
                <a:spcPts val="0"/>
              </a:spcAft>
              <a:buClr>
                <a:srgbClr val="A5A5A5"/>
              </a:buClr>
              <a:buSzPts val="1800"/>
              <a:buFont typeface="Calibri"/>
              <a:buNone/>
            </a:pPr>
            <a:r>
              <a:rPr lang="ar-MA" sz="2000" b="1" dirty="0">
                <a:solidFill>
                  <a:schemeClr val="bg1">
                    <a:lumMod val="65000"/>
                  </a:schemeClr>
                </a:solidFill>
                <a:latin typeface="Microsoft Uighur" panose="02000000000000000000" pitchFamily="2" charset="-78"/>
                <a:cs typeface="Microsoft Uighur" panose="02000000000000000000" pitchFamily="2" charset="-78"/>
                <a:sym typeface="Calibri"/>
              </a:rPr>
              <a:t>سنمر الآن للحكاية. هل أنتم مستعدون؟ </a:t>
            </a:r>
            <a:endParaRPr sz="2000" b="1" dirty="0">
              <a:solidFill>
                <a:schemeClr val="bg1">
                  <a:lumMod val="65000"/>
                </a:schemeClr>
              </a:solidFill>
              <a:latin typeface="Microsoft Uighur" panose="02000000000000000000" pitchFamily="2" charset="-78"/>
              <a:cs typeface="Microsoft Uighur" panose="02000000000000000000" pitchFamily="2" charset="-78"/>
            </a:endParaRPr>
          </a:p>
        </p:txBody>
      </p:sp>
      <p:pic>
        <p:nvPicPr>
          <p:cNvPr id="4" name="Google Shape;1204;p58">
            <a:extLst>
              <a:ext uri="{FF2B5EF4-FFF2-40B4-BE49-F238E27FC236}">
                <a16:creationId xmlns:a16="http://schemas.microsoft.com/office/drawing/2014/main" id="{B7274E8D-9B68-6372-E4AE-99BB8FCB7DCB}"/>
              </a:ext>
            </a:extLst>
          </p:cNvPr>
          <p:cNvPicPr preferRelativeResize="0"/>
          <p:nvPr/>
        </p:nvPicPr>
        <p:blipFill rotWithShape="1">
          <a:blip r:embed="rId4">
            <a:alphaModFix/>
          </a:blip>
          <a:srcRect/>
          <a:stretch/>
        </p:blipFill>
        <p:spPr>
          <a:xfrm>
            <a:off x="1093410" y="1402080"/>
            <a:ext cx="7020000" cy="4962848"/>
          </a:xfrm>
          <a:prstGeom prst="rect">
            <a:avLst/>
          </a:prstGeom>
          <a:noFill/>
          <a:ln>
            <a:noFill/>
          </a:ln>
        </p:spPr>
      </p:pic>
      <p:grpSp>
        <p:nvGrpSpPr>
          <p:cNvPr id="8" name="Groupe 7">
            <a:extLst>
              <a:ext uri="{FF2B5EF4-FFF2-40B4-BE49-F238E27FC236}">
                <a16:creationId xmlns:a16="http://schemas.microsoft.com/office/drawing/2014/main" id="{84BF2EDD-D1CA-F0D4-39D4-33DF90364131}"/>
              </a:ext>
            </a:extLst>
          </p:cNvPr>
          <p:cNvGrpSpPr/>
          <p:nvPr/>
        </p:nvGrpSpPr>
        <p:grpSpPr>
          <a:xfrm>
            <a:off x="312517" y="35103"/>
            <a:ext cx="8468888" cy="324000"/>
            <a:chOff x="312517" y="-3809"/>
            <a:chExt cx="8468888" cy="360000"/>
          </a:xfrm>
          <a:noFill/>
        </p:grpSpPr>
        <p:sp>
          <p:nvSpPr>
            <p:cNvPr id="10" name="Rectangle : coins arrondis 9">
              <a:extLst>
                <a:ext uri="{FF2B5EF4-FFF2-40B4-BE49-F238E27FC236}">
                  <a16:creationId xmlns:a16="http://schemas.microsoft.com/office/drawing/2014/main" id="{1C80DE16-5BBA-121A-DB27-CFEF267BA197}"/>
                </a:ext>
              </a:extLst>
            </p:cNvPr>
            <p:cNvSpPr/>
            <p:nvPr/>
          </p:nvSpPr>
          <p:spPr>
            <a:xfrm>
              <a:off x="312517"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5. اختــــــــــتام الحـــــصة</a:t>
              </a:r>
            </a:p>
          </p:txBody>
        </p:sp>
        <p:sp>
          <p:nvSpPr>
            <p:cNvPr id="11" name="Rectangle : coins arrondis 10">
              <a:extLst>
                <a:ext uri="{FF2B5EF4-FFF2-40B4-BE49-F238E27FC236}">
                  <a16:creationId xmlns:a16="http://schemas.microsoft.com/office/drawing/2014/main" id="{F7386729-3A78-BB68-A505-A4F53F877381}"/>
                </a:ext>
              </a:extLst>
            </p:cNvPr>
            <p:cNvSpPr/>
            <p:nvPr/>
          </p:nvSpPr>
          <p:spPr>
            <a:xfrm>
              <a:off x="2015739"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4. قراءة/كتابة</a:t>
              </a:r>
            </a:p>
          </p:txBody>
        </p:sp>
        <p:sp>
          <p:nvSpPr>
            <p:cNvPr id="14" name="Rectangle : coins arrondis 13">
              <a:extLst>
                <a:ext uri="{FF2B5EF4-FFF2-40B4-BE49-F238E27FC236}">
                  <a16:creationId xmlns:a16="http://schemas.microsoft.com/office/drawing/2014/main" id="{6D9A04AD-4243-9BBC-8BB0-37FF2C393FB5}"/>
                </a:ext>
              </a:extLst>
            </p:cNvPr>
            <p:cNvSpPr/>
            <p:nvPr/>
          </p:nvSpPr>
          <p:spPr>
            <a:xfrm>
              <a:off x="3718961"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106585"/>
                  </a:solidFill>
                  <a:latin typeface="Microsoft Uighur" panose="02000000000000000000" pitchFamily="2" charset="-78"/>
                  <a:cs typeface="Microsoft Uighur" panose="02000000000000000000" pitchFamily="2" charset="-78"/>
                </a:rPr>
                <a:t>3. استـــــــــــــــــماع وتحدث</a:t>
              </a:r>
            </a:p>
          </p:txBody>
        </p:sp>
        <p:sp>
          <p:nvSpPr>
            <p:cNvPr id="15" name="Rectangle : coins arrondis 14">
              <a:extLst>
                <a:ext uri="{FF2B5EF4-FFF2-40B4-BE49-F238E27FC236}">
                  <a16:creationId xmlns:a16="http://schemas.microsoft.com/office/drawing/2014/main" id="{3EF5F65F-EA78-0663-041A-8C8FD10432DC}"/>
                </a:ext>
              </a:extLst>
            </p:cNvPr>
            <p:cNvSpPr/>
            <p:nvPr/>
          </p:nvSpPr>
          <p:spPr>
            <a:xfrm>
              <a:off x="5422183"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معــــــــــــــــــــــــــــــــــــــجم</a:t>
              </a:r>
            </a:p>
          </p:txBody>
        </p:sp>
        <p:sp>
          <p:nvSpPr>
            <p:cNvPr id="16" name="Rectangle : coins arrondis 15">
              <a:extLst>
                <a:ext uri="{FF2B5EF4-FFF2-40B4-BE49-F238E27FC236}">
                  <a16:creationId xmlns:a16="http://schemas.microsoft.com/office/drawing/2014/main" id="{D6C4ADFA-032E-9DA0-8A12-FB3A7156F268}"/>
                </a:ext>
              </a:extLst>
            </p:cNvPr>
            <p:cNvSpPr/>
            <p:nvPr/>
          </p:nvSpPr>
          <p:spPr>
            <a:xfrm>
              <a:off x="7125405"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1. افتتــــــــاح  الحــــصة</a:t>
              </a:r>
            </a:p>
          </p:txBody>
        </p:sp>
      </p:grpSp>
    </p:spTree>
    <p:extLst>
      <p:ext uri="{BB962C8B-B14F-4D97-AF65-F5344CB8AC3E}">
        <p14:creationId xmlns:p14="http://schemas.microsoft.com/office/powerpoint/2010/main" val="25558626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6C114A09-735C-5330-E1EE-654B2B6C2CC7}"/>
              </a:ext>
            </a:extLst>
          </p:cNvPr>
          <p:cNvSpPr/>
          <p:nvPr/>
        </p:nvSpPr>
        <p:spPr>
          <a:xfrm>
            <a:off x="0" y="-10633"/>
            <a:ext cx="9144000" cy="6881075"/>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A61DDA2E-6158-FE88-4CC8-06BBFAF1A221}"/>
              </a:ext>
            </a:extLst>
          </p:cNvPr>
          <p:cNvGrpSpPr/>
          <p:nvPr/>
        </p:nvGrpSpPr>
        <p:grpSpPr>
          <a:xfrm>
            <a:off x="312517" y="398834"/>
            <a:ext cx="8518967" cy="6130461"/>
            <a:chOff x="312517" y="308344"/>
            <a:chExt cx="8518967" cy="6230679"/>
          </a:xfrm>
        </p:grpSpPr>
        <p:sp>
          <p:nvSpPr>
            <p:cNvPr id="3" name="Rectangle : coins arrondis 2">
              <a:extLst>
                <a:ext uri="{FF2B5EF4-FFF2-40B4-BE49-F238E27FC236}">
                  <a16:creationId xmlns:a16="http://schemas.microsoft.com/office/drawing/2014/main" id="{67B97209-7FEA-F31C-1526-D55A08CDADBC}"/>
                </a:ext>
              </a:extLst>
            </p:cNvPr>
            <p:cNvSpPr/>
            <p:nvPr/>
          </p:nvSpPr>
          <p:spPr>
            <a:xfrm>
              <a:off x="312517" y="308344"/>
              <a:ext cx="8518967" cy="6230679"/>
            </a:xfrm>
            <a:prstGeom prst="roundRect">
              <a:avLst>
                <a:gd name="adj" fmla="val 1963"/>
              </a:avLst>
            </a:prstGeom>
            <a:solidFill>
              <a:schemeClr val="bg1"/>
            </a:solidFill>
            <a:ln w="19050">
              <a:solidFill>
                <a:srgbClr val="70B1B6"/>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F55CC31F-16C9-A508-E294-AF12D7E2B5A4}"/>
                </a:ext>
              </a:extLst>
            </p:cNvPr>
            <p:cNvSpPr/>
            <p:nvPr/>
          </p:nvSpPr>
          <p:spPr>
            <a:xfrm>
              <a:off x="329910" y="330438"/>
              <a:ext cx="8496000" cy="997552"/>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pic>
        <p:nvPicPr>
          <p:cNvPr id="7" name="Graphique 6">
            <a:extLst>
              <a:ext uri="{FF2B5EF4-FFF2-40B4-BE49-F238E27FC236}">
                <a16:creationId xmlns:a16="http://schemas.microsoft.com/office/drawing/2014/main" id="{4ACAF2A7-86C1-09CD-0A9B-A929512AD28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226030" flipH="1">
            <a:off x="8083642" y="618026"/>
            <a:ext cx="344372" cy="328748"/>
          </a:xfrm>
          <a:prstGeom prst="rect">
            <a:avLst/>
          </a:prstGeom>
        </p:spPr>
      </p:pic>
      <p:sp>
        <p:nvSpPr>
          <p:cNvPr id="33" name="Rectangle 32">
            <a:extLst>
              <a:ext uri="{FF2B5EF4-FFF2-40B4-BE49-F238E27FC236}">
                <a16:creationId xmlns:a16="http://schemas.microsoft.com/office/drawing/2014/main" id="{A0AA1F6B-6FA8-D786-AE56-67295470D136}"/>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903C05D6-14A2-6FD8-01ED-9C29BB69B23F}"/>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0097B2"/>
              </a:solidFill>
            </a:endParaRPr>
          </a:p>
        </p:txBody>
      </p:sp>
      <p:sp>
        <p:nvSpPr>
          <p:cNvPr id="2" name="Google Shape;1203;p58">
            <a:extLst>
              <a:ext uri="{FF2B5EF4-FFF2-40B4-BE49-F238E27FC236}">
                <a16:creationId xmlns:a16="http://schemas.microsoft.com/office/drawing/2014/main" id="{9A64E48D-8042-E15A-390F-A065137E996C}"/>
              </a:ext>
            </a:extLst>
          </p:cNvPr>
          <p:cNvSpPr txBox="1"/>
          <p:nvPr/>
        </p:nvSpPr>
        <p:spPr>
          <a:xfrm>
            <a:off x="1701335" y="584942"/>
            <a:ext cx="6354487" cy="400069"/>
          </a:xfrm>
          <a:prstGeom prst="rect">
            <a:avLst/>
          </a:prstGeom>
          <a:noFill/>
          <a:ln>
            <a:noFill/>
          </a:ln>
        </p:spPr>
        <p:txBody>
          <a:bodyPr spcFirstLastPara="1" wrap="square" lIns="91425" tIns="45700" rIns="91425" bIns="45700" anchor="t" anchorCtr="0">
            <a:spAutoFit/>
          </a:bodyPr>
          <a:lstStyle/>
          <a:p>
            <a:pPr marL="0" marR="0" lvl="0" indent="0" algn="r" rtl="1">
              <a:lnSpc>
                <a:spcPct val="100000"/>
              </a:lnSpc>
              <a:spcBef>
                <a:spcPts val="0"/>
              </a:spcBef>
              <a:spcAft>
                <a:spcPts val="0"/>
              </a:spcAft>
              <a:buClr>
                <a:srgbClr val="A5A5A5"/>
              </a:buClr>
              <a:buSzPts val="1800"/>
              <a:buFont typeface="Calibri"/>
              <a:buNone/>
            </a:pPr>
            <a:r>
              <a:rPr lang="ar-MA" sz="2000" b="1" dirty="0">
                <a:solidFill>
                  <a:schemeClr val="bg1">
                    <a:lumMod val="65000"/>
                  </a:schemeClr>
                </a:solidFill>
                <a:latin typeface="Microsoft Uighur" panose="02000000000000000000" pitchFamily="2" charset="-78"/>
                <a:cs typeface="Microsoft Uighur" panose="02000000000000000000" pitchFamily="2" charset="-78"/>
                <a:sym typeface="Calibri"/>
              </a:rPr>
              <a:t> في الحصة السابقة تعلمنا أن الحكاية لها بداية ووسط ونهاية.</a:t>
            </a:r>
            <a:r>
              <a:rPr lang="ar-MA" sz="2000" i="1" dirty="0">
                <a:solidFill>
                  <a:schemeClr val="bg1">
                    <a:lumMod val="65000"/>
                  </a:schemeClr>
                </a:solidFill>
                <a:latin typeface="Microsoft Uighur" panose="02000000000000000000" pitchFamily="2" charset="-78"/>
                <a:cs typeface="Microsoft Uighur" panose="02000000000000000000" pitchFamily="2" charset="-78"/>
                <a:sym typeface="Calibri"/>
              </a:rPr>
              <a:t>. </a:t>
            </a:r>
          </a:p>
        </p:txBody>
      </p:sp>
      <p:pic>
        <p:nvPicPr>
          <p:cNvPr id="4" name="Google Shape;1204;p58">
            <a:extLst>
              <a:ext uri="{FF2B5EF4-FFF2-40B4-BE49-F238E27FC236}">
                <a16:creationId xmlns:a16="http://schemas.microsoft.com/office/drawing/2014/main" id="{B7274E8D-9B68-6372-E4AE-99BB8FCB7DCB}"/>
              </a:ext>
            </a:extLst>
          </p:cNvPr>
          <p:cNvPicPr preferRelativeResize="0"/>
          <p:nvPr/>
        </p:nvPicPr>
        <p:blipFill rotWithShape="1">
          <a:blip r:embed="rId4">
            <a:alphaModFix/>
          </a:blip>
          <a:srcRect/>
          <a:stretch/>
        </p:blipFill>
        <p:spPr>
          <a:xfrm>
            <a:off x="955658" y="1427980"/>
            <a:ext cx="7020000" cy="4962848"/>
          </a:xfrm>
          <a:prstGeom prst="rect">
            <a:avLst/>
          </a:prstGeom>
          <a:noFill/>
          <a:ln>
            <a:noFill/>
          </a:ln>
        </p:spPr>
      </p:pic>
      <p:grpSp>
        <p:nvGrpSpPr>
          <p:cNvPr id="8" name="Groupe 7">
            <a:extLst>
              <a:ext uri="{FF2B5EF4-FFF2-40B4-BE49-F238E27FC236}">
                <a16:creationId xmlns:a16="http://schemas.microsoft.com/office/drawing/2014/main" id="{97308B0A-81B6-F7F7-FB40-474CE25F5892}"/>
              </a:ext>
            </a:extLst>
          </p:cNvPr>
          <p:cNvGrpSpPr/>
          <p:nvPr/>
        </p:nvGrpSpPr>
        <p:grpSpPr>
          <a:xfrm>
            <a:off x="312517" y="35103"/>
            <a:ext cx="8468888" cy="324000"/>
            <a:chOff x="312517" y="-3809"/>
            <a:chExt cx="8468888" cy="360000"/>
          </a:xfrm>
          <a:noFill/>
        </p:grpSpPr>
        <p:sp>
          <p:nvSpPr>
            <p:cNvPr id="10" name="Rectangle : coins arrondis 9">
              <a:extLst>
                <a:ext uri="{FF2B5EF4-FFF2-40B4-BE49-F238E27FC236}">
                  <a16:creationId xmlns:a16="http://schemas.microsoft.com/office/drawing/2014/main" id="{CF205B5C-193C-A6B2-A49A-8CCF71B569A8}"/>
                </a:ext>
              </a:extLst>
            </p:cNvPr>
            <p:cNvSpPr/>
            <p:nvPr/>
          </p:nvSpPr>
          <p:spPr>
            <a:xfrm>
              <a:off x="312517"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5. اختــــــــــتام الحـــــصة</a:t>
              </a:r>
            </a:p>
          </p:txBody>
        </p:sp>
        <p:sp>
          <p:nvSpPr>
            <p:cNvPr id="13" name="Rectangle : coins arrondis 12">
              <a:extLst>
                <a:ext uri="{FF2B5EF4-FFF2-40B4-BE49-F238E27FC236}">
                  <a16:creationId xmlns:a16="http://schemas.microsoft.com/office/drawing/2014/main" id="{64F50F9F-484A-7C3C-A55A-0F86380D1C5F}"/>
                </a:ext>
              </a:extLst>
            </p:cNvPr>
            <p:cNvSpPr/>
            <p:nvPr/>
          </p:nvSpPr>
          <p:spPr>
            <a:xfrm>
              <a:off x="2015739"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4. قراءة/كتابة</a:t>
              </a:r>
            </a:p>
          </p:txBody>
        </p:sp>
        <p:sp>
          <p:nvSpPr>
            <p:cNvPr id="14" name="Rectangle : coins arrondis 13">
              <a:extLst>
                <a:ext uri="{FF2B5EF4-FFF2-40B4-BE49-F238E27FC236}">
                  <a16:creationId xmlns:a16="http://schemas.microsoft.com/office/drawing/2014/main" id="{B6B7D065-F9A1-278A-EE66-D6B88FE4ACDD}"/>
                </a:ext>
              </a:extLst>
            </p:cNvPr>
            <p:cNvSpPr/>
            <p:nvPr/>
          </p:nvSpPr>
          <p:spPr>
            <a:xfrm>
              <a:off x="3718961"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106585"/>
                  </a:solidFill>
                  <a:latin typeface="Microsoft Uighur" panose="02000000000000000000" pitchFamily="2" charset="-78"/>
                  <a:cs typeface="Microsoft Uighur" panose="02000000000000000000" pitchFamily="2" charset="-78"/>
                </a:rPr>
                <a:t>3. استـــــــــــــــــماع وتحدث</a:t>
              </a:r>
            </a:p>
          </p:txBody>
        </p:sp>
        <p:sp>
          <p:nvSpPr>
            <p:cNvPr id="15" name="Rectangle : coins arrondis 14">
              <a:extLst>
                <a:ext uri="{FF2B5EF4-FFF2-40B4-BE49-F238E27FC236}">
                  <a16:creationId xmlns:a16="http://schemas.microsoft.com/office/drawing/2014/main" id="{2C71C5DC-C58B-B224-2AC7-654D43546B47}"/>
                </a:ext>
              </a:extLst>
            </p:cNvPr>
            <p:cNvSpPr/>
            <p:nvPr/>
          </p:nvSpPr>
          <p:spPr>
            <a:xfrm>
              <a:off x="5422183"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معــــــــــــــــــــــــــــــــــــــجم</a:t>
              </a:r>
            </a:p>
          </p:txBody>
        </p:sp>
        <p:sp>
          <p:nvSpPr>
            <p:cNvPr id="16" name="Rectangle : coins arrondis 15">
              <a:extLst>
                <a:ext uri="{FF2B5EF4-FFF2-40B4-BE49-F238E27FC236}">
                  <a16:creationId xmlns:a16="http://schemas.microsoft.com/office/drawing/2014/main" id="{4A2FE5D0-69EB-E1F3-8FE1-C498BDC515B2}"/>
                </a:ext>
              </a:extLst>
            </p:cNvPr>
            <p:cNvSpPr/>
            <p:nvPr/>
          </p:nvSpPr>
          <p:spPr>
            <a:xfrm>
              <a:off x="7125405"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1. افتتــــــــاح  الحــــصة</a:t>
              </a:r>
            </a:p>
          </p:txBody>
        </p:sp>
      </p:grpSp>
    </p:spTree>
    <p:extLst>
      <p:ext uri="{BB962C8B-B14F-4D97-AF65-F5344CB8AC3E}">
        <p14:creationId xmlns:p14="http://schemas.microsoft.com/office/powerpoint/2010/main" val="37403899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F13F78-EE9E-BBE9-F2F8-E3B2131F941B}"/>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58B3A934-34FD-747A-EF9C-C75C25CD4787}"/>
              </a:ext>
            </a:extLst>
          </p:cNvPr>
          <p:cNvSpPr/>
          <p:nvPr/>
        </p:nvSpPr>
        <p:spPr>
          <a:xfrm>
            <a:off x="0" y="-10633"/>
            <a:ext cx="9144000" cy="6881075"/>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D783C1B1-0328-7B6C-286D-1575C960BE7D}"/>
              </a:ext>
            </a:extLst>
          </p:cNvPr>
          <p:cNvGrpSpPr/>
          <p:nvPr/>
        </p:nvGrpSpPr>
        <p:grpSpPr>
          <a:xfrm>
            <a:off x="312517" y="398834"/>
            <a:ext cx="8518967" cy="6130461"/>
            <a:chOff x="312517" y="308344"/>
            <a:chExt cx="8518967" cy="6230679"/>
          </a:xfrm>
        </p:grpSpPr>
        <p:sp>
          <p:nvSpPr>
            <p:cNvPr id="3" name="Rectangle : coins arrondis 2">
              <a:extLst>
                <a:ext uri="{FF2B5EF4-FFF2-40B4-BE49-F238E27FC236}">
                  <a16:creationId xmlns:a16="http://schemas.microsoft.com/office/drawing/2014/main" id="{4395159E-7C95-EDFC-9661-CC7DFA017A85}"/>
                </a:ext>
              </a:extLst>
            </p:cNvPr>
            <p:cNvSpPr/>
            <p:nvPr/>
          </p:nvSpPr>
          <p:spPr>
            <a:xfrm>
              <a:off x="312517" y="308344"/>
              <a:ext cx="8518967" cy="6230679"/>
            </a:xfrm>
            <a:prstGeom prst="roundRect">
              <a:avLst>
                <a:gd name="adj" fmla="val 1963"/>
              </a:avLst>
            </a:prstGeom>
            <a:solidFill>
              <a:schemeClr val="bg1"/>
            </a:solidFill>
            <a:ln w="19050">
              <a:solidFill>
                <a:srgbClr val="70B1B6"/>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0A8A721E-F137-B7C7-BECA-11BD33888A9E}"/>
                </a:ext>
              </a:extLst>
            </p:cNvPr>
            <p:cNvSpPr/>
            <p:nvPr/>
          </p:nvSpPr>
          <p:spPr>
            <a:xfrm>
              <a:off x="329910" y="330438"/>
              <a:ext cx="8496000" cy="997552"/>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pic>
        <p:nvPicPr>
          <p:cNvPr id="7" name="Graphique 6">
            <a:extLst>
              <a:ext uri="{FF2B5EF4-FFF2-40B4-BE49-F238E27FC236}">
                <a16:creationId xmlns:a16="http://schemas.microsoft.com/office/drawing/2014/main" id="{2DC77607-4019-1B9D-1C60-A94A2E9DAB9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226030" flipH="1">
            <a:off x="8083642" y="618026"/>
            <a:ext cx="344372" cy="328748"/>
          </a:xfrm>
          <a:prstGeom prst="rect">
            <a:avLst/>
          </a:prstGeom>
        </p:spPr>
      </p:pic>
      <p:sp>
        <p:nvSpPr>
          <p:cNvPr id="33" name="Rectangle 32">
            <a:extLst>
              <a:ext uri="{FF2B5EF4-FFF2-40B4-BE49-F238E27FC236}">
                <a16:creationId xmlns:a16="http://schemas.microsoft.com/office/drawing/2014/main" id="{BF598A9A-E05A-19F5-8B07-1CB68048CEF0}"/>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68F93B57-E922-205D-F368-613D8557D90A}"/>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0097B2"/>
              </a:solidFill>
            </a:endParaRPr>
          </a:p>
        </p:txBody>
      </p:sp>
      <p:sp>
        <p:nvSpPr>
          <p:cNvPr id="2" name="Google Shape;1203;p58">
            <a:extLst>
              <a:ext uri="{FF2B5EF4-FFF2-40B4-BE49-F238E27FC236}">
                <a16:creationId xmlns:a16="http://schemas.microsoft.com/office/drawing/2014/main" id="{D4546809-C243-6FF3-F751-244A6E46910F}"/>
              </a:ext>
            </a:extLst>
          </p:cNvPr>
          <p:cNvSpPr txBox="1"/>
          <p:nvPr/>
        </p:nvSpPr>
        <p:spPr>
          <a:xfrm>
            <a:off x="1701335" y="584942"/>
            <a:ext cx="6354487" cy="400069"/>
          </a:xfrm>
          <a:prstGeom prst="rect">
            <a:avLst/>
          </a:prstGeom>
          <a:noFill/>
          <a:ln>
            <a:noFill/>
          </a:ln>
        </p:spPr>
        <p:txBody>
          <a:bodyPr spcFirstLastPara="1" wrap="square" lIns="91425" tIns="45700" rIns="91425" bIns="45700" anchor="t" anchorCtr="0">
            <a:spAutoFit/>
          </a:bodyPr>
          <a:lstStyle/>
          <a:p>
            <a:pPr marL="0" marR="0" lvl="0" indent="0" algn="r" rtl="1">
              <a:lnSpc>
                <a:spcPct val="100000"/>
              </a:lnSpc>
              <a:spcBef>
                <a:spcPts val="0"/>
              </a:spcBef>
              <a:spcAft>
                <a:spcPts val="0"/>
              </a:spcAft>
              <a:buClr>
                <a:srgbClr val="A5A5A5"/>
              </a:buClr>
              <a:buSzPts val="1800"/>
              <a:buFont typeface="Calibri"/>
              <a:buNone/>
            </a:pPr>
            <a:r>
              <a:rPr lang="ar-MA" sz="2000" b="1" dirty="0">
                <a:solidFill>
                  <a:schemeClr val="bg1">
                    <a:lumMod val="65000"/>
                  </a:schemeClr>
                </a:solidFill>
                <a:latin typeface="Microsoft Uighur" panose="02000000000000000000" pitchFamily="2" charset="-78"/>
                <a:cs typeface="Microsoft Uighur" panose="02000000000000000000" pitchFamily="2" charset="-78"/>
                <a:sym typeface="Calibri"/>
              </a:rPr>
              <a:t> لا حظوا الصورة، ماذا يمثل هذا المشهد؟ البداية، الوسط أم النهاية؟ </a:t>
            </a:r>
            <a:endParaRPr lang="ar-MA" sz="2000" i="1" dirty="0">
              <a:solidFill>
                <a:schemeClr val="bg1">
                  <a:lumMod val="65000"/>
                </a:schemeClr>
              </a:solidFill>
              <a:latin typeface="Microsoft Uighur" panose="02000000000000000000" pitchFamily="2" charset="-78"/>
              <a:cs typeface="Microsoft Uighur" panose="02000000000000000000" pitchFamily="2" charset="-78"/>
              <a:sym typeface="Calibri"/>
            </a:endParaRPr>
          </a:p>
        </p:txBody>
      </p:sp>
      <p:pic>
        <p:nvPicPr>
          <p:cNvPr id="26" name="Picture 49" descr="A cartoon of a person teaching a group of children&#10;&#10;Description automatically generated">
            <a:extLst>
              <a:ext uri="{FF2B5EF4-FFF2-40B4-BE49-F238E27FC236}">
                <a16:creationId xmlns:a16="http://schemas.microsoft.com/office/drawing/2014/main" id="{C56E1639-C48A-3EC6-656E-58B34E5B254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5558" y="623408"/>
            <a:ext cx="1243555" cy="96253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nvGrpSpPr>
          <p:cNvPr id="4" name="Groupe 3">
            <a:extLst>
              <a:ext uri="{FF2B5EF4-FFF2-40B4-BE49-F238E27FC236}">
                <a16:creationId xmlns:a16="http://schemas.microsoft.com/office/drawing/2014/main" id="{AA7E62CF-89A8-A22E-1B9C-7FA34F0FCFF3}"/>
              </a:ext>
            </a:extLst>
          </p:cNvPr>
          <p:cNvGrpSpPr/>
          <p:nvPr/>
        </p:nvGrpSpPr>
        <p:grpSpPr>
          <a:xfrm>
            <a:off x="312517" y="35103"/>
            <a:ext cx="8468888" cy="324000"/>
            <a:chOff x="312517" y="-3809"/>
            <a:chExt cx="8468888" cy="360000"/>
          </a:xfrm>
          <a:noFill/>
        </p:grpSpPr>
        <p:sp>
          <p:nvSpPr>
            <p:cNvPr id="14" name="Rectangle : coins arrondis 13">
              <a:extLst>
                <a:ext uri="{FF2B5EF4-FFF2-40B4-BE49-F238E27FC236}">
                  <a16:creationId xmlns:a16="http://schemas.microsoft.com/office/drawing/2014/main" id="{395A2224-F986-2939-AA65-6714A0FF0BCE}"/>
                </a:ext>
              </a:extLst>
            </p:cNvPr>
            <p:cNvSpPr/>
            <p:nvPr/>
          </p:nvSpPr>
          <p:spPr>
            <a:xfrm>
              <a:off x="312517"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5. اختــــــــــتام الحـــــصة</a:t>
              </a:r>
            </a:p>
          </p:txBody>
        </p:sp>
        <p:sp>
          <p:nvSpPr>
            <p:cNvPr id="15" name="Rectangle : coins arrondis 14">
              <a:extLst>
                <a:ext uri="{FF2B5EF4-FFF2-40B4-BE49-F238E27FC236}">
                  <a16:creationId xmlns:a16="http://schemas.microsoft.com/office/drawing/2014/main" id="{282DA6DE-84D5-5CF4-CDA3-22EEBC86F607}"/>
                </a:ext>
              </a:extLst>
            </p:cNvPr>
            <p:cNvSpPr/>
            <p:nvPr/>
          </p:nvSpPr>
          <p:spPr>
            <a:xfrm>
              <a:off x="2015739"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4. قراءة/كتابة</a:t>
              </a:r>
            </a:p>
          </p:txBody>
        </p:sp>
        <p:sp>
          <p:nvSpPr>
            <p:cNvPr id="16" name="Rectangle : coins arrondis 15">
              <a:extLst>
                <a:ext uri="{FF2B5EF4-FFF2-40B4-BE49-F238E27FC236}">
                  <a16:creationId xmlns:a16="http://schemas.microsoft.com/office/drawing/2014/main" id="{13150474-D041-7503-6A41-2687DBE5164F}"/>
                </a:ext>
              </a:extLst>
            </p:cNvPr>
            <p:cNvSpPr/>
            <p:nvPr/>
          </p:nvSpPr>
          <p:spPr>
            <a:xfrm>
              <a:off x="3718961"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106585"/>
                  </a:solidFill>
                  <a:latin typeface="Microsoft Uighur" panose="02000000000000000000" pitchFamily="2" charset="-78"/>
                  <a:cs typeface="Microsoft Uighur" panose="02000000000000000000" pitchFamily="2" charset="-78"/>
                </a:rPr>
                <a:t>3. استـــــــــــــــــماع وتحدث</a:t>
              </a:r>
            </a:p>
          </p:txBody>
        </p:sp>
        <p:sp>
          <p:nvSpPr>
            <p:cNvPr id="17" name="Rectangle : coins arrondis 16">
              <a:extLst>
                <a:ext uri="{FF2B5EF4-FFF2-40B4-BE49-F238E27FC236}">
                  <a16:creationId xmlns:a16="http://schemas.microsoft.com/office/drawing/2014/main" id="{7571ABA9-3D8F-F55E-794B-51E43A30E93E}"/>
                </a:ext>
              </a:extLst>
            </p:cNvPr>
            <p:cNvSpPr/>
            <p:nvPr/>
          </p:nvSpPr>
          <p:spPr>
            <a:xfrm>
              <a:off x="5422183"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معــــــــــــــــــــــــــــــــــــــجم</a:t>
              </a:r>
            </a:p>
          </p:txBody>
        </p:sp>
        <p:sp>
          <p:nvSpPr>
            <p:cNvPr id="20" name="Rectangle : coins arrondis 19">
              <a:extLst>
                <a:ext uri="{FF2B5EF4-FFF2-40B4-BE49-F238E27FC236}">
                  <a16:creationId xmlns:a16="http://schemas.microsoft.com/office/drawing/2014/main" id="{65F2C3F1-7DF5-B119-2C58-083F5F840015}"/>
                </a:ext>
              </a:extLst>
            </p:cNvPr>
            <p:cNvSpPr/>
            <p:nvPr/>
          </p:nvSpPr>
          <p:spPr>
            <a:xfrm>
              <a:off x="7125405"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1. افتتــــــــاح  الحــــصة</a:t>
              </a:r>
            </a:p>
          </p:txBody>
        </p:sp>
      </p:grpSp>
      <p:pic>
        <p:nvPicPr>
          <p:cNvPr id="21" name="Image 20" descr="Une image contenant dessin, Dessin d’enfant, meubles, croquis&#10;&#10;Description générée automatiquement">
            <a:extLst>
              <a:ext uri="{FF2B5EF4-FFF2-40B4-BE49-F238E27FC236}">
                <a16:creationId xmlns:a16="http://schemas.microsoft.com/office/drawing/2014/main" id="{D57EF842-11E4-B2D9-92A8-2061661E9DF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92899" y="2030048"/>
            <a:ext cx="5060801" cy="3524839"/>
          </a:xfrm>
          <a:prstGeom prst="rect">
            <a:avLst/>
          </a:prstGeom>
        </p:spPr>
      </p:pic>
    </p:spTree>
    <p:extLst>
      <p:ext uri="{BB962C8B-B14F-4D97-AF65-F5344CB8AC3E}">
        <p14:creationId xmlns:p14="http://schemas.microsoft.com/office/powerpoint/2010/main" val="160976354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AA1896-6928-05E2-B32D-F6B6BEAC07C6}"/>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F661B94B-9D2E-F476-F6F1-EBF6E5A3D2E5}"/>
              </a:ext>
            </a:extLst>
          </p:cNvPr>
          <p:cNvSpPr/>
          <p:nvPr/>
        </p:nvSpPr>
        <p:spPr>
          <a:xfrm>
            <a:off x="0" y="-10633"/>
            <a:ext cx="9144000" cy="6881075"/>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B8B1344F-2532-B9A9-3F7F-0FA82B2ACB7F}"/>
              </a:ext>
            </a:extLst>
          </p:cNvPr>
          <p:cNvGrpSpPr/>
          <p:nvPr/>
        </p:nvGrpSpPr>
        <p:grpSpPr>
          <a:xfrm>
            <a:off x="312517" y="398834"/>
            <a:ext cx="8518967" cy="6130461"/>
            <a:chOff x="312517" y="308344"/>
            <a:chExt cx="8518967" cy="6230679"/>
          </a:xfrm>
        </p:grpSpPr>
        <p:sp>
          <p:nvSpPr>
            <p:cNvPr id="3" name="Rectangle : coins arrondis 2">
              <a:extLst>
                <a:ext uri="{FF2B5EF4-FFF2-40B4-BE49-F238E27FC236}">
                  <a16:creationId xmlns:a16="http://schemas.microsoft.com/office/drawing/2014/main" id="{0D2E0A96-4084-80AE-34A1-5EA0969ABF8B}"/>
                </a:ext>
              </a:extLst>
            </p:cNvPr>
            <p:cNvSpPr/>
            <p:nvPr/>
          </p:nvSpPr>
          <p:spPr>
            <a:xfrm>
              <a:off x="312517" y="308344"/>
              <a:ext cx="8518967" cy="6230679"/>
            </a:xfrm>
            <a:prstGeom prst="roundRect">
              <a:avLst>
                <a:gd name="adj" fmla="val 1963"/>
              </a:avLst>
            </a:prstGeom>
            <a:solidFill>
              <a:schemeClr val="bg1"/>
            </a:solidFill>
            <a:ln w="19050">
              <a:solidFill>
                <a:srgbClr val="70B1B6"/>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AD33CC69-357D-141E-42C6-7C9F156EBB42}"/>
                </a:ext>
              </a:extLst>
            </p:cNvPr>
            <p:cNvSpPr/>
            <p:nvPr/>
          </p:nvSpPr>
          <p:spPr>
            <a:xfrm>
              <a:off x="329910" y="330438"/>
              <a:ext cx="8496000" cy="997552"/>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pic>
        <p:nvPicPr>
          <p:cNvPr id="7" name="Graphique 6">
            <a:extLst>
              <a:ext uri="{FF2B5EF4-FFF2-40B4-BE49-F238E27FC236}">
                <a16:creationId xmlns:a16="http://schemas.microsoft.com/office/drawing/2014/main" id="{5F12D8C3-C282-F6BA-1511-484D47F7F0E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226030" flipH="1">
            <a:off x="8083642" y="618026"/>
            <a:ext cx="344372" cy="328748"/>
          </a:xfrm>
          <a:prstGeom prst="rect">
            <a:avLst/>
          </a:prstGeom>
        </p:spPr>
      </p:pic>
      <p:sp>
        <p:nvSpPr>
          <p:cNvPr id="33" name="Rectangle 32">
            <a:extLst>
              <a:ext uri="{FF2B5EF4-FFF2-40B4-BE49-F238E27FC236}">
                <a16:creationId xmlns:a16="http://schemas.microsoft.com/office/drawing/2014/main" id="{FDD8CF2F-B90D-ECAC-F7B0-B7FB03731F02}"/>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60AC2420-FC84-E3F7-9A05-C15EF9EAD5D4}"/>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0097B2"/>
              </a:solidFill>
            </a:endParaRPr>
          </a:p>
        </p:txBody>
      </p:sp>
      <p:sp>
        <p:nvSpPr>
          <p:cNvPr id="2" name="Google Shape;1203;p58">
            <a:extLst>
              <a:ext uri="{FF2B5EF4-FFF2-40B4-BE49-F238E27FC236}">
                <a16:creationId xmlns:a16="http://schemas.microsoft.com/office/drawing/2014/main" id="{E96CAB0B-8141-4A10-7CC9-D21D420476B1}"/>
              </a:ext>
            </a:extLst>
          </p:cNvPr>
          <p:cNvSpPr txBox="1"/>
          <p:nvPr/>
        </p:nvSpPr>
        <p:spPr>
          <a:xfrm>
            <a:off x="1701335" y="584942"/>
            <a:ext cx="6354487" cy="707846"/>
          </a:xfrm>
          <a:prstGeom prst="rect">
            <a:avLst/>
          </a:prstGeom>
          <a:noFill/>
          <a:ln>
            <a:noFill/>
          </a:ln>
        </p:spPr>
        <p:txBody>
          <a:bodyPr spcFirstLastPara="1" wrap="square" lIns="91425" tIns="45700" rIns="91425" bIns="45700" anchor="t" anchorCtr="0">
            <a:spAutoFit/>
          </a:bodyPr>
          <a:lstStyle/>
          <a:p>
            <a:pPr marL="0" marR="0" lvl="0" indent="0" algn="r" rtl="1">
              <a:lnSpc>
                <a:spcPct val="100000"/>
              </a:lnSpc>
              <a:spcBef>
                <a:spcPts val="0"/>
              </a:spcBef>
              <a:spcAft>
                <a:spcPts val="0"/>
              </a:spcAft>
              <a:buClr>
                <a:srgbClr val="A5A5A5"/>
              </a:buClr>
              <a:buSzPts val="1800"/>
              <a:buFont typeface="Calibri"/>
              <a:buNone/>
            </a:pPr>
            <a:r>
              <a:rPr lang="ar-MA" sz="2000" b="1" dirty="0">
                <a:solidFill>
                  <a:schemeClr val="bg1">
                    <a:lumMod val="65000"/>
                  </a:schemeClr>
                </a:solidFill>
                <a:latin typeface="Microsoft Uighur" panose="02000000000000000000" pitchFamily="2" charset="-78"/>
                <a:cs typeface="Microsoft Uighur" panose="02000000000000000000" pitchFamily="2" charset="-78"/>
                <a:sym typeface="Calibri"/>
              </a:rPr>
              <a:t>ماذا وقع في بداية الحكاية؟</a:t>
            </a:r>
          </a:p>
          <a:p>
            <a:pPr marL="0" marR="0" lvl="0" indent="0" algn="r" rtl="1">
              <a:lnSpc>
                <a:spcPct val="100000"/>
              </a:lnSpc>
              <a:spcBef>
                <a:spcPts val="0"/>
              </a:spcBef>
              <a:spcAft>
                <a:spcPts val="0"/>
              </a:spcAft>
              <a:buClr>
                <a:srgbClr val="A5A5A5"/>
              </a:buClr>
              <a:buSzPts val="1800"/>
              <a:buFont typeface="Calibri"/>
              <a:buNone/>
            </a:pPr>
            <a:r>
              <a:rPr lang="ar-MA" sz="2000" i="1" dirty="0">
                <a:solidFill>
                  <a:schemeClr val="bg1">
                    <a:lumMod val="65000"/>
                  </a:schemeClr>
                </a:solidFill>
                <a:latin typeface="Microsoft Uighur" panose="02000000000000000000" pitchFamily="2" charset="-78"/>
                <a:cs typeface="Microsoft Uighur" panose="02000000000000000000" pitchFamily="2" charset="-78"/>
                <a:sym typeface="Calibri"/>
              </a:rPr>
              <a:t>يساعد الأستاذ المتعلمين على تذكر أهم أحدات البداية </a:t>
            </a:r>
          </a:p>
        </p:txBody>
      </p:sp>
      <p:pic>
        <p:nvPicPr>
          <p:cNvPr id="20" name="Picture 49" descr="A cartoon of a person teaching a group of children&#10;&#10;Description automatically generated">
            <a:extLst>
              <a:ext uri="{FF2B5EF4-FFF2-40B4-BE49-F238E27FC236}">
                <a16:creationId xmlns:a16="http://schemas.microsoft.com/office/drawing/2014/main" id="{854E8197-519F-1FC8-4B3F-F29E79E11AB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5558" y="623408"/>
            <a:ext cx="1243555" cy="96253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nvGrpSpPr>
          <p:cNvPr id="4" name="Groupe 3">
            <a:extLst>
              <a:ext uri="{FF2B5EF4-FFF2-40B4-BE49-F238E27FC236}">
                <a16:creationId xmlns:a16="http://schemas.microsoft.com/office/drawing/2014/main" id="{231CBB09-C1C1-6B14-CC28-08000F2806D8}"/>
              </a:ext>
            </a:extLst>
          </p:cNvPr>
          <p:cNvGrpSpPr/>
          <p:nvPr/>
        </p:nvGrpSpPr>
        <p:grpSpPr>
          <a:xfrm>
            <a:off x="312517" y="35103"/>
            <a:ext cx="8468888" cy="324000"/>
            <a:chOff x="312517" y="-3809"/>
            <a:chExt cx="8468888" cy="360000"/>
          </a:xfrm>
          <a:noFill/>
        </p:grpSpPr>
        <p:sp>
          <p:nvSpPr>
            <p:cNvPr id="14" name="Rectangle : coins arrondis 13">
              <a:extLst>
                <a:ext uri="{FF2B5EF4-FFF2-40B4-BE49-F238E27FC236}">
                  <a16:creationId xmlns:a16="http://schemas.microsoft.com/office/drawing/2014/main" id="{839B7E02-DEA4-0322-7BAE-525A23F76472}"/>
                </a:ext>
              </a:extLst>
            </p:cNvPr>
            <p:cNvSpPr/>
            <p:nvPr/>
          </p:nvSpPr>
          <p:spPr>
            <a:xfrm>
              <a:off x="312517"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5. اختــــــــــتام الحـــــصة</a:t>
              </a:r>
            </a:p>
          </p:txBody>
        </p:sp>
        <p:sp>
          <p:nvSpPr>
            <p:cNvPr id="15" name="Rectangle : coins arrondis 14">
              <a:extLst>
                <a:ext uri="{FF2B5EF4-FFF2-40B4-BE49-F238E27FC236}">
                  <a16:creationId xmlns:a16="http://schemas.microsoft.com/office/drawing/2014/main" id="{CA8D1525-E9ED-D963-AB10-94637BC82C48}"/>
                </a:ext>
              </a:extLst>
            </p:cNvPr>
            <p:cNvSpPr/>
            <p:nvPr/>
          </p:nvSpPr>
          <p:spPr>
            <a:xfrm>
              <a:off x="2015739"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4. قراءة/كتابة</a:t>
              </a:r>
            </a:p>
          </p:txBody>
        </p:sp>
        <p:sp>
          <p:nvSpPr>
            <p:cNvPr id="16" name="Rectangle : coins arrondis 15">
              <a:extLst>
                <a:ext uri="{FF2B5EF4-FFF2-40B4-BE49-F238E27FC236}">
                  <a16:creationId xmlns:a16="http://schemas.microsoft.com/office/drawing/2014/main" id="{32469D31-7EE4-F512-F233-41271EC0215D}"/>
                </a:ext>
              </a:extLst>
            </p:cNvPr>
            <p:cNvSpPr/>
            <p:nvPr/>
          </p:nvSpPr>
          <p:spPr>
            <a:xfrm>
              <a:off x="3718961"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106585"/>
                  </a:solidFill>
                  <a:latin typeface="Microsoft Uighur" panose="02000000000000000000" pitchFamily="2" charset="-78"/>
                  <a:cs typeface="Microsoft Uighur" panose="02000000000000000000" pitchFamily="2" charset="-78"/>
                </a:rPr>
                <a:t>3. استـــــــــــــــــماع وتحدث</a:t>
              </a:r>
            </a:p>
          </p:txBody>
        </p:sp>
        <p:sp>
          <p:nvSpPr>
            <p:cNvPr id="17" name="Rectangle : coins arrondis 16">
              <a:extLst>
                <a:ext uri="{FF2B5EF4-FFF2-40B4-BE49-F238E27FC236}">
                  <a16:creationId xmlns:a16="http://schemas.microsoft.com/office/drawing/2014/main" id="{57C71383-B782-9727-3806-4A362F39A1C5}"/>
                </a:ext>
              </a:extLst>
            </p:cNvPr>
            <p:cNvSpPr/>
            <p:nvPr/>
          </p:nvSpPr>
          <p:spPr>
            <a:xfrm>
              <a:off x="5422183"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معــــــــــــــــــــــــــــــــــــــجم</a:t>
              </a:r>
            </a:p>
          </p:txBody>
        </p:sp>
        <p:sp>
          <p:nvSpPr>
            <p:cNvPr id="21" name="Rectangle : coins arrondis 20">
              <a:extLst>
                <a:ext uri="{FF2B5EF4-FFF2-40B4-BE49-F238E27FC236}">
                  <a16:creationId xmlns:a16="http://schemas.microsoft.com/office/drawing/2014/main" id="{6D5BCDBA-74A4-B9D8-4E84-40DB4DCD2CE8}"/>
                </a:ext>
              </a:extLst>
            </p:cNvPr>
            <p:cNvSpPr/>
            <p:nvPr/>
          </p:nvSpPr>
          <p:spPr>
            <a:xfrm>
              <a:off x="7125405"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1. افتتــــــــاح  الحــــصة</a:t>
              </a:r>
            </a:p>
          </p:txBody>
        </p:sp>
      </p:grpSp>
      <p:pic>
        <p:nvPicPr>
          <p:cNvPr id="22" name="Image 21" descr="Une image contenant dessin, Dessin d’enfant, meubles, croquis&#10;&#10;Description générée automatiquement">
            <a:extLst>
              <a:ext uri="{FF2B5EF4-FFF2-40B4-BE49-F238E27FC236}">
                <a16:creationId xmlns:a16="http://schemas.microsoft.com/office/drawing/2014/main" id="{D8EFBC51-C696-F94A-9D34-37C89D888B4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92899" y="2030048"/>
            <a:ext cx="5060801" cy="3524839"/>
          </a:xfrm>
          <a:prstGeom prst="rect">
            <a:avLst/>
          </a:prstGeom>
        </p:spPr>
      </p:pic>
    </p:spTree>
    <p:extLst>
      <p:ext uri="{BB962C8B-B14F-4D97-AF65-F5344CB8AC3E}">
        <p14:creationId xmlns:p14="http://schemas.microsoft.com/office/powerpoint/2010/main" val="28219797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EC6C4A-8967-89D7-D3F0-9BC2147C6B89}"/>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65A1D912-110D-DB49-7AAD-09B1B7237B63}"/>
              </a:ext>
            </a:extLst>
          </p:cNvPr>
          <p:cNvSpPr/>
          <p:nvPr/>
        </p:nvSpPr>
        <p:spPr>
          <a:xfrm>
            <a:off x="0" y="-10633"/>
            <a:ext cx="9144000" cy="6881075"/>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68A5B24D-F41F-7750-8A7F-992373EA916C}"/>
              </a:ext>
            </a:extLst>
          </p:cNvPr>
          <p:cNvGrpSpPr/>
          <p:nvPr/>
        </p:nvGrpSpPr>
        <p:grpSpPr>
          <a:xfrm>
            <a:off x="312517" y="398834"/>
            <a:ext cx="8518967" cy="6130461"/>
            <a:chOff x="312517" y="308344"/>
            <a:chExt cx="8518967" cy="6230679"/>
          </a:xfrm>
        </p:grpSpPr>
        <p:sp>
          <p:nvSpPr>
            <p:cNvPr id="3" name="Rectangle : coins arrondis 2">
              <a:extLst>
                <a:ext uri="{FF2B5EF4-FFF2-40B4-BE49-F238E27FC236}">
                  <a16:creationId xmlns:a16="http://schemas.microsoft.com/office/drawing/2014/main" id="{74A4609B-9B53-559E-C2DB-FF6E2AECA1B0}"/>
                </a:ext>
              </a:extLst>
            </p:cNvPr>
            <p:cNvSpPr/>
            <p:nvPr/>
          </p:nvSpPr>
          <p:spPr>
            <a:xfrm>
              <a:off x="312517" y="308344"/>
              <a:ext cx="8518967" cy="6230679"/>
            </a:xfrm>
            <a:prstGeom prst="roundRect">
              <a:avLst>
                <a:gd name="adj" fmla="val 1963"/>
              </a:avLst>
            </a:prstGeom>
            <a:solidFill>
              <a:schemeClr val="bg1"/>
            </a:solidFill>
            <a:ln w="19050">
              <a:solidFill>
                <a:srgbClr val="70B1B6"/>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C5ADD2F6-F875-F8F9-DA05-98472E723160}"/>
                </a:ext>
              </a:extLst>
            </p:cNvPr>
            <p:cNvSpPr/>
            <p:nvPr/>
          </p:nvSpPr>
          <p:spPr>
            <a:xfrm>
              <a:off x="329910" y="330438"/>
              <a:ext cx="8496000" cy="997552"/>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pic>
        <p:nvPicPr>
          <p:cNvPr id="7" name="Graphique 6">
            <a:extLst>
              <a:ext uri="{FF2B5EF4-FFF2-40B4-BE49-F238E27FC236}">
                <a16:creationId xmlns:a16="http://schemas.microsoft.com/office/drawing/2014/main" id="{C46EAD0D-ECD4-1E35-8401-C281E718F1F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226030" flipH="1">
            <a:off x="8083642" y="618026"/>
            <a:ext cx="344372" cy="328748"/>
          </a:xfrm>
          <a:prstGeom prst="rect">
            <a:avLst/>
          </a:prstGeom>
        </p:spPr>
      </p:pic>
      <p:sp>
        <p:nvSpPr>
          <p:cNvPr id="33" name="Rectangle 32">
            <a:extLst>
              <a:ext uri="{FF2B5EF4-FFF2-40B4-BE49-F238E27FC236}">
                <a16:creationId xmlns:a16="http://schemas.microsoft.com/office/drawing/2014/main" id="{FE1E24BE-7426-46BA-0FD6-8EA22E47D29D}"/>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350B11DE-07AA-402F-E95B-C99B877370C8}"/>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0097B2"/>
              </a:solidFill>
            </a:endParaRPr>
          </a:p>
        </p:txBody>
      </p:sp>
      <p:sp>
        <p:nvSpPr>
          <p:cNvPr id="2" name="Google Shape;1203;p58">
            <a:extLst>
              <a:ext uri="{FF2B5EF4-FFF2-40B4-BE49-F238E27FC236}">
                <a16:creationId xmlns:a16="http://schemas.microsoft.com/office/drawing/2014/main" id="{B0248A67-3F57-62BA-2AEF-0A2D3397CE2B}"/>
              </a:ext>
            </a:extLst>
          </p:cNvPr>
          <p:cNvSpPr txBox="1"/>
          <p:nvPr/>
        </p:nvSpPr>
        <p:spPr>
          <a:xfrm>
            <a:off x="1701335" y="584942"/>
            <a:ext cx="6354487" cy="400069"/>
          </a:xfrm>
          <a:prstGeom prst="rect">
            <a:avLst/>
          </a:prstGeom>
          <a:noFill/>
          <a:ln>
            <a:noFill/>
          </a:ln>
        </p:spPr>
        <p:txBody>
          <a:bodyPr spcFirstLastPara="1" wrap="square" lIns="91425" tIns="45700" rIns="91425" bIns="45700" anchor="t" anchorCtr="0">
            <a:spAutoFit/>
          </a:bodyPr>
          <a:lstStyle/>
          <a:p>
            <a:pPr marL="0" marR="0" lvl="0" indent="0" algn="r" rtl="1">
              <a:lnSpc>
                <a:spcPct val="100000"/>
              </a:lnSpc>
              <a:spcBef>
                <a:spcPts val="0"/>
              </a:spcBef>
              <a:spcAft>
                <a:spcPts val="0"/>
              </a:spcAft>
              <a:buClr>
                <a:srgbClr val="A5A5A5"/>
              </a:buClr>
              <a:buSzPts val="1800"/>
              <a:buFont typeface="Calibri"/>
              <a:buNone/>
            </a:pPr>
            <a:r>
              <a:rPr lang="ar-MA" sz="2000" b="1" dirty="0">
                <a:solidFill>
                  <a:schemeClr val="bg1">
                    <a:lumMod val="65000"/>
                  </a:schemeClr>
                </a:solidFill>
                <a:latin typeface="Microsoft Uighur" panose="02000000000000000000" pitchFamily="2" charset="-78"/>
                <a:cs typeface="Microsoft Uighur" panose="02000000000000000000" pitchFamily="2" charset="-78"/>
                <a:sym typeface="Calibri"/>
              </a:rPr>
              <a:t>لاحظوا هذه المشاهد؟ ماذا تمثل: البداية، الوسط أم النهاية؟</a:t>
            </a:r>
          </a:p>
        </p:txBody>
      </p:sp>
      <p:grpSp>
        <p:nvGrpSpPr>
          <p:cNvPr id="8" name="Groupe 7">
            <a:extLst>
              <a:ext uri="{FF2B5EF4-FFF2-40B4-BE49-F238E27FC236}">
                <a16:creationId xmlns:a16="http://schemas.microsoft.com/office/drawing/2014/main" id="{06E88440-1899-6FD1-A3EE-99B2845B8D64}"/>
              </a:ext>
            </a:extLst>
          </p:cNvPr>
          <p:cNvGrpSpPr/>
          <p:nvPr/>
        </p:nvGrpSpPr>
        <p:grpSpPr>
          <a:xfrm>
            <a:off x="312517" y="35103"/>
            <a:ext cx="8468888" cy="324000"/>
            <a:chOff x="312517" y="-3809"/>
            <a:chExt cx="8468888" cy="360000"/>
          </a:xfrm>
          <a:noFill/>
        </p:grpSpPr>
        <p:sp>
          <p:nvSpPr>
            <p:cNvPr id="10" name="Rectangle : coins arrondis 9">
              <a:extLst>
                <a:ext uri="{FF2B5EF4-FFF2-40B4-BE49-F238E27FC236}">
                  <a16:creationId xmlns:a16="http://schemas.microsoft.com/office/drawing/2014/main" id="{46FF7FEA-6DE9-A7AD-D15E-5EE878A9A36B}"/>
                </a:ext>
              </a:extLst>
            </p:cNvPr>
            <p:cNvSpPr/>
            <p:nvPr/>
          </p:nvSpPr>
          <p:spPr>
            <a:xfrm>
              <a:off x="312517"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5. اختــــــــــتام الحـــــصة</a:t>
              </a:r>
            </a:p>
          </p:txBody>
        </p:sp>
        <p:sp>
          <p:nvSpPr>
            <p:cNvPr id="11" name="Rectangle : coins arrondis 10">
              <a:extLst>
                <a:ext uri="{FF2B5EF4-FFF2-40B4-BE49-F238E27FC236}">
                  <a16:creationId xmlns:a16="http://schemas.microsoft.com/office/drawing/2014/main" id="{829C45BA-2064-812C-3040-452242AF05D0}"/>
                </a:ext>
              </a:extLst>
            </p:cNvPr>
            <p:cNvSpPr/>
            <p:nvPr/>
          </p:nvSpPr>
          <p:spPr>
            <a:xfrm>
              <a:off x="2015739"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4. إملاء </a:t>
              </a:r>
            </a:p>
          </p:txBody>
        </p:sp>
        <p:sp>
          <p:nvSpPr>
            <p:cNvPr id="12" name="Rectangle : coins arrondis 11">
              <a:extLst>
                <a:ext uri="{FF2B5EF4-FFF2-40B4-BE49-F238E27FC236}">
                  <a16:creationId xmlns:a16="http://schemas.microsoft.com/office/drawing/2014/main" id="{D9EDCBE2-D170-DCE7-6197-8CB0C46B0290}"/>
                </a:ext>
              </a:extLst>
            </p:cNvPr>
            <p:cNvSpPr/>
            <p:nvPr/>
          </p:nvSpPr>
          <p:spPr>
            <a:xfrm>
              <a:off x="3718961"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3. قراءة/كتابة</a:t>
              </a:r>
            </a:p>
          </p:txBody>
        </p:sp>
        <p:sp>
          <p:nvSpPr>
            <p:cNvPr id="19" name="Rectangle : coins arrondis 18">
              <a:extLst>
                <a:ext uri="{FF2B5EF4-FFF2-40B4-BE49-F238E27FC236}">
                  <a16:creationId xmlns:a16="http://schemas.microsoft.com/office/drawing/2014/main" id="{5AD802D7-9681-0F0C-EE10-740CD09690AA}"/>
                </a:ext>
              </a:extLst>
            </p:cNvPr>
            <p:cNvSpPr/>
            <p:nvPr/>
          </p:nvSpPr>
          <p:spPr>
            <a:xfrm>
              <a:off x="5422183"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106585"/>
                  </a:solidFill>
                  <a:latin typeface="Microsoft Uighur" panose="02000000000000000000" pitchFamily="2" charset="-78"/>
                  <a:cs typeface="Microsoft Uighur" panose="02000000000000000000" pitchFamily="2" charset="-78"/>
                </a:rPr>
                <a:t>2. استماع وتحدث</a:t>
              </a:r>
            </a:p>
          </p:txBody>
        </p:sp>
        <p:sp>
          <p:nvSpPr>
            <p:cNvPr id="20" name="Rectangle : coins arrondis 19">
              <a:extLst>
                <a:ext uri="{FF2B5EF4-FFF2-40B4-BE49-F238E27FC236}">
                  <a16:creationId xmlns:a16="http://schemas.microsoft.com/office/drawing/2014/main" id="{5F2B8F10-AAEE-26A6-51C7-6AD196D0BAE0}"/>
                </a:ext>
              </a:extLst>
            </p:cNvPr>
            <p:cNvSpPr/>
            <p:nvPr/>
          </p:nvSpPr>
          <p:spPr>
            <a:xfrm>
              <a:off x="7125405"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FFFFFF"/>
                  </a:solidFill>
                  <a:latin typeface="Microsoft Uighur" panose="02000000000000000000" pitchFamily="2" charset="-78"/>
                  <a:cs typeface="Microsoft Uighur" panose="02000000000000000000" pitchFamily="2" charset="-78"/>
                </a:rPr>
                <a:t>1. افتتــــــــاح  الحــــصة</a:t>
              </a:r>
            </a:p>
          </p:txBody>
        </p:sp>
      </p:grpSp>
      <p:pic>
        <p:nvPicPr>
          <p:cNvPr id="21" name="Picture 49" descr="A cartoon of a person teaching a group of children&#10;&#10;Description automatically generated">
            <a:extLst>
              <a:ext uri="{FF2B5EF4-FFF2-40B4-BE49-F238E27FC236}">
                <a16:creationId xmlns:a16="http://schemas.microsoft.com/office/drawing/2014/main" id="{EFD9B126-D4EE-9374-ED3C-E9ADEE9B940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5558" y="623408"/>
            <a:ext cx="1243555" cy="96253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2" name="Image 21" descr="Une image contenant dessin humoristique, dessin, Dessin d’enfant, Visage humain&#10;&#10;Description générée automatiquement">
            <a:extLst>
              <a:ext uri="{FF2B5EF4-FFF2-40B4-BE49-F238E27FC236}">
                <a16:creationId xmlns:a16="http://schemas.microsoft.com/office/drawing/2014/main" id="{A9AC33B6-F260-2E7F-B1EC-FF34C9C39F1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02998" y="1921595"/>
            <a:ext cx="2499390" cy="1742523"/>
          </a:xfrm>
          <a:prstGeom prst="rect">
            <a:avLst/>
          </a:prstGeom>
        </p:spPr>
      </p:pic>
      <p:pic>
        <p:nvPicPr>
          <p:cNvPr id="23" name="Image 22" descr="Une image contenant dessin humoristique, illustration, Dessin d’enfant, Visage humain&#10;&#10;Description générée automatiquement">
            <a:extLst>
              <a:ext uri="{FF2B5EF4-FFF2-40B4-BE49-F238E27FC236}">
                <a16:creationId xmlns:a16="http://schemas.microsoft.com/office/drawing/2014/main" id="{7807F186-9C8C-2B62-99B3-0711F1A238B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49113" y="1995407"/>
            <a:ext cx="2499390" cy="1836514"/>
          </a:xfrm>
          <a:prstGeom prst="rect">
            <a:avLst/>
          </a:prstGeom>
        </p:spPr>
      </p:pic>
      <p:pic>
        <p:nvPicPr>
          <p:cNvPr id="24" name="Image 23" descr="Une image contenant Dessin d’enfant, Visage humain, dessin, habits&#10;&#10;Description générée automatiquement">
            <a:extLst>
              <a:ext uri="{FF2B5EF4-FFF2-40B4-BE49-F238E27FC236}">
                <a16:creationId xmlns:a16="http://schemas.microsoft.com/office/drawing/2014/main" id="{B1D99C38-9E44-17BE-BDD8-42B089484EF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886809" y="4050044"/>
            <a:ext cx="2415579" cy="1650795"/>
          </a:xfrm>
          <a:prstGeom prst="rect">
            <a:avLst/>
          </a:prstGeom>
        </p:spPr>
      </p:pic>
      <p:pic>
        <p:nvPicPr>
          <p:cNvPr id="25" name="Image 24" descr="Une image contenant habits, personne, Dessin d’enfant, dessin humoristique&#10;&#10;Description générée automatiquement">
            <a:extLst>
              <a:ext uri="{FF2B5EF4-FFF2-40B4-BE49-F238E27FC236}">
                <a16:creationId xmlns:a16="http://schemas.microsoft.com/office/drawing/2014/main" id="{672B78D6-3A01-63C0-86B8-5A0CCE7BB75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932910" y="4103186"/>
            <a:ext cx="2499390" cy="1597653"/>
          </a:xfrm>
          <a:prstGeom prst="rect">
            <a:avLst/>
          </a:prstGeom>
        </p:spPr>
      </p:pic>
    </p:spTree>
    <p:extLst>
      <p:ext uri="{BB962C8B-B14F-4D97-AF65-F5344CB8AC3E}">
        <p14:creationId xmlns:p14="http://schemas.microsoft.com/office/powerpoint/2010/main" val="42707298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0126E0-A69D-CFB5-2C1A-C97DCD76CF6D}"/>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44A9CD72-7C6D-95E2-653B-335160FBD89B}"/>
              </a:ext>
            </a:extLst>
          </p:cNvPr>
          <p:cNvSpPr/>
          <p:nvPr/>
        </p:nvSpPr>
        <p:spPr>
          <a:xfrm>
            <a:off x="0" y="-10633"/>
            <a:ext cx="9144000" cy="6881075"/>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8B62447F-78F8-A524-C646-9D19EA44FA05}"/>
              </a:ext>
            </a:extLst>
          </p:cNvPr>
          <p:cNvGrpSpPr/>
          <p:nvPr/>
        </p:nvGrpSpPr>
        <p:grpSpPr>
          <a:xfrm>
            <a:off x="312517" y="398834"/>
            <a:ext cx="8518967" cy="6130461"/>
            <a:chOff x="312517" y="308344"/>
            <a:chExt cx="8518967" cy="6230679"/>
          </a:xfrm>
        </p:grpSpPr>
        <p:sp>
          <p:nvSpPr>
            <p:cNvPr id="3" name="Rectangle : coins arrondis 2">
              <a:extLst>
                <a:ext uri="{FF2B5EF4-FFF2-40B4-BE49-F238E27FC236}">
                  <a16:creationId xmlns:a16="http://schemas.microsoft.com/office/drawing/2014/main" id="{72571702-E12D-95B1-0E7A-19DBA18D02D3}"/>
                </a:ext>
              </a:extLst>
            </p:cNvPr>
            <p:cNvSpPr/>
            <p:nvPr/>
          </p:nvSpPr>
          <p:spPr>
            <a:xfrm>
              <a:off x="312517" y="308344"/>
              <a:ext cx="8518967" cy="6230679"/>
            </a:xfrm>
            <a:prstGeom prst="roundRect">
              <a:avLst>
                <a:gd name="adj" fmla="val 1963"/>
              </a:avLst>
            </a:prstGeom>
            <a:solidFill>
              <a:schemeClr val="bg1"/>
            </a:solidFill>
            <a:ln w="19050">
              <a:solidFill>
                <a:srgbClr val="70B1B6"/>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AA65782B-CD8A-D2F7-1902-144902D23A73}"/>
                </a:ext>
              </a:extLst>
            </p:cNvPr>
            <p:cNvSpPr/>
            <p:nvPr/>
          </p:nvSpPr>
          <p:spPr>
            <a:xfrm>
              <a:off x="329910" y="330438"/>
              <a:ext cx="8496000" cy="997552"/>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pic>
        <p:nvPicPr>
          <p:cNvPr id="7" name="Graphique 6">
            <a:extLst>
              <a:ext uri="{FF2B5EF4-FFF2-40B4-BE49-F238E27FC236}">
                <a16:creationId xmlns:a16="http://schemas.microsoft.com/office/drawing/2014/main" id="{DCFC3D23-2B1D-3A9E-ACE0-202FD6FD5F5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226030" flipH="1">
            <a:off x="8083642" y="618026"/>
            <a:ext cx="344372" cy="328748"/>
          </a:xfrm>
          <a:prstGeom prst="rect">
            <a:avLst/>
          </a:prstGeom>
        </p:spPr>
      </p:pic>
      <p:sp>
        <p:nvSpPr>
          <p:cNvPr id="33" name="Rectangle 32">
            <a:extLst>
              <a:ext uri="{FF2B5EF4-FFF2-40B4-BE49-F238E27FC236}">
                <a16:creationId xmlns:a16="http://schemas.microsoft.com/office/drawing/2014/main" id="{FA6B117C-131A-2A4E-C97E-DEE0D9D0A6FB}"/>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7BAF37DD-94AF-132E-8081-FF6BC0C89AAC}"/>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0097B2"/>
              </a:solidFill>
            </a:endParaRPr>
          </a:p>
        </p:txBody>
      </p:sp>
      <p:sp>
        <p:nvSpPr>
          <p:cNvPr id="2" name="Google Shape;1203;p58">
            <a:extLst>
              <a:ext uri="{FF2B5EF4-FFF2-40B4-BE49-F238E27FC236}">
                <a16:creationId xmlns:a16="http://schemas.microsoft.com/office/drawing/2014/main" id="{50FF4139-385B-4587-194F-3D6BDC4CC61D}"/>
              </a:ext>
            </a:extLst>
          </p:cNvPr>
          <p:cNvSpPr txBox="1"/>
          <p:nvPr/>
        </p:nvSpPr>
        <p:spPr>
          <a:xfrm>
            <a:off x="1718727" y="555019"/>
            <a:ext cx="6354487" cy="707846"/>
          </a:xfrm>
          <a:prstGeom prst="rect">
            <a:avLst/>
          </a:prstGeom>
          <a:noFill/>
          <a:ln>
            <a:noFill/>
          </a:ln>
        </p:spPr>
        <p:txBody>
          <a:bodyPr spcFirstLastPara="1" wrap="square" lIns="91425" tIns="45700" rIns="91425" bIns="45700" anchor="t" anchorCtr="0">
            <a:spAutoFit/>
          </a:bodyPr>
          <a:lstStyle/>
          <a:p>
            <a:pPr marL="0" marR="0" lvl="0" indent="0" algn="r" defTabSz="457200" rtl="1" eaLnBrk="1" fontAlgn="auto" latinLnBrk="0" hangingPunct="1">
              <a:lnSpc>
                <a:spcPct val="100000"/>
              </a:lnSpc>
              <a:spcBef>
                <a:spcPts val="0"/>
              </a:spcBef>
              <a:spcAft>
                <a:spcPts val="0"/>
              </a:spcAft>
              <a:buClr>
                <a:srgbClr val="A5A5A5"/>
              </a:buClr>
              <a:buSzPts val="1800"/>
              <a:buFont typeface="Calibri"/>
              <a:buNone/>
              <a:tabLst/>
              <a:defRPr/>
            </a:pPr>
            <a:r>
              <a:rPr kumimoji="0" lang="ar-MA" sz="20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sym typeface="Calibri"/>
              </a:rPr>
              <a:t>ماذا وقع في وسط الحكاية</a:t>
            </a:r>
            <a:r>
              <a:rPr lang="ar-MA" sz="2000" b="1" dirty="0">
                <a:solidFill>
                  <a:schemeClr val="bg1">
                    <a:lumMod val="65000"/>
                  </a:schemeClr>
                </a:solidFill>
                <a:latin typeface="Microsoft Uighur" panose="02000000000000000000" pitchFamily="2" charset="-78"/>
                <a:cs typeface="Microsoft Uighur" panose="02000000000000000000" pitchFamily="2" charset="-78"/>
                <a:sym typeface="Calibri"/>
              </a:rPr>
              <a:t>؟</a:t>
            </a:r>
          </a:p>
          <a:p>
            <a:pPr marL="0" marR="0" lvl="0" indent="0" algn="r" rtl="1">
              <a:lnSpc>
                <a:spcPct val="100000"/>
              </a:lnSpc>
              <a:spcBef>
                <a:spcPts val="0"/>
              </a:spcBef>
              <a:spcAft>
                <a:spcPts val="0"/>
              </a:spcAft>
              <a:buClr>
                <a:srgbClr val="A5A5A5"/>
              </a:buClr>
              <a:buSzPts val="1800"/>
              <a:buFont typeface="Calibri"/>
              <a:buNone/>
            </a:pPr>
            <a:r>
              <a:rPr lang="ar-MA" sz="2000" i="1" dirty="0">
                <a:solidFill>
                  <a:schemeClr val="bg1">
                    <a:lumMod val="65000"/>
                  </a:schemeClr>
                </a:solidFill>
                <a:latin typeface="Microsoft Uighur" panose="02000000000000000000" pitchFamily="2" charset="-78"/>
                <a:cs typeface="Microsoft Uighur" panose="02000000000000000000" pitchFamily="2" charset="-78"/>
                <a:sym typeface="Calibri"/>
              </a:rPr>
              <a:t>يساعد الأستاذ المتعلمين على تذكر أهم أحدات الوسط. </a:t>
            </a:r>
          </a:p>
        </p:txBody>
      </p:sp>
      <p:pic>
        <p:nvPicPr>
          <p:cNvPr id="21" name="Picture 49" descr="A cartoon of a person teaching a group of children&#10;&#10;Description automatically generated">
            <a:extLst>
              <a:ext uri="{FF2B5EF4-FFF2-40B4-BE49-F238E27FC236}">
                <a16:creationId xmlns:a16="http://schemas.microsoft.com/office/drawing/2014/main" id="{08107EC2-2FCB-5CC4-9E9B-557B072A627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5558" y="623408"/>
            <a:ext cx="1243555" cy="96253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nvGrpSpPr>
          <p:cNvPr id="13" name="Groupe 12">
            <a:extLst>
              <a:ext uri="{FF2B5EF4-FFF2-40B4-BE49-F238E27FC236}">
                <a16:creationId xmlns:a16="http://schemas.microsoft.com/office/drawing/2014/main" id="{4493BD7A-1D03-1DA1-704F-6181D2BC5E7C}"/>
              </a:ext>
            </a:extLst>
          </p:cNvPr>
          <p:cNvGrpSpPr/>
          <p:nvPr/>
        </p:nvGrpSpPr>
        <p:grpSpPr>
          <a:xfrm>
            <a:off x="312517" y="35103"/>
            <a:ext cx="8468888" cy="324000"/>
            <a:chOff x="312517" y="-3809"/>
            <a:chExt cx="8468888" cy="360000"/>
          </a:xfrm>
          <a:noFill/>
        </p:grpSpPr>
        <p:sp>
          <p:nvSpPr>
            <p:cNvPr id="15" name="Rectangle : coins arrondis 14">
              <a:extLst>
                <a:ext uri="{FF2B5EF4-FFF2-40B4-BE49-F238E27FC236}">
                  <a16:creationId xmlns:a16="http://schemas.microsoft.com/office/drawing/2014/main" id="{312F7510-B909-5C2B-6F08-16B60EAC7F39}"/>
                </a:ext>
              </a:extLst>
            </p:cNvPr>
            <p:cNvSpPr/>
            <p:nvPr/>
          </p:nvSpPr>
          <p:spPr>
            <a:xfrm>
              <a:off x="312517"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5. اختــــــــــتام الحـــــصة</a:t>
              </a:r>
            </a:p>
          </p:txBody>
        </p:sp>
        <p:sp>
          <p:nvSpPr>
            <p:cNvPr id="16" name="Rectangle : coins arrondis 15">
              <a:extLst>
                <a:ext uri="{FF2B5EF4-FFF2-40B4-BE49-F238E27FC236}">
                  <a16:creationId xmlns:a16="http://schemas.microsoft.com/office/drawing/2014/main" id="{8F42A4B8-E25B-6F57-D8A9-D4BDF0B89A2D}"/>
                </a:ext>
              </a:extLst>
            </p:cNvPr>
            <p:cNvSpPr/>
            <p:nvPr/>
          </p:nvSpPr>
          <p:spPr>
            <a:xfrm>
              <a:off x="2015739"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4. قراءة/كتابة</a:t>
              </a:r>
            </a:p>
          </p:txBody>
        </p:sp>
        <p:sp>
          <p:nvSpPr>
            <p:cNvPr id="17" name="Rectangle : coins arrondis 16">
              <a:extLst>
                <a:ext uri="{FF2B5EF4-FFF2-40B4-BE49-F238E27FC236}">
                  <a16:creationId xmlns:a16="http://schemas.microsoft.com/office/drawing/2014/main" id="{B00B390D-40BB-011E-50CD-8FAEE4D0FC50}"/>
                </a:ext>
              </a:extLst>
            </p:cNvPr>
            <p:cNvSpPr/>
            <p:nvPr/>
          </p:nvSpPr>
          <p:spPr>
            <a:xfrm>
              <a:off x="3718961"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106585"/>
                  </a:solidFill>
                  <a:latin typeface="Microsoft Uighur" panose="02000000000000000000" pitchFamily="2" charset="-78"/>
                  <a:cs typeface="Microsoft Uighur" panose="02000000000000000000" pitchFamily="2" charset="-78"/>
                </a:rPr>
                <a:t>3. استـــــــــــــــــماع وتحدث</a:t>
              </a:r>
            </a:p>
          </p:txBody>
        </p:sp>
        <p:sp>
          <p:nvSpPr>
            <p:cNvPr id="18" name="Rectangle : coins arrondis 17">
              <a:extLst>
                <a:ext uri="{FF2B5EF4-FFF2-40B4-BE49-F238E27FC236}">
                  <a16:creationId xmlns:a16="http://schemas.microsoft.com/office/drawing/2014/main" id="{FD073469-6295-019E-25D1-B59523D9134B}"/>
                </a:ext>
              </a:extLst>
            </p:cNvPr>
            <p:cNvSpPr/>
            <p:nvPr/>
          </p:nvSpPr>
          <p:spPr>
            <a:xfrm>
              <a:off x="5422183"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معــــــــــــــــــــــــــــــــــــــجم</a:t>
              </a:r>
            </a:p>
          </p:txBody>
        </p:sp>
        <p:sp>
          <p:nvSpPr>
            <p:cNvPr id="22" name="Rectangle : coins arrondis 21">
              <a:extLst>
                <a:ext uri="{FF2B5EF4-FFF2-40B4-BE49-F238E27FC236}">
                  <a16:creationId xmlns:a16="http://schemas.microsoft.com/office/drawing/2014/main" id="{29A2691C-8D32-34B3-0B3A-4F628472A26B}"/>
                </a:ext>
              </a:extLst>
            </p:cNvPr>
            <p:cNvSpPr/>
            <p:nvPr/>
          </p:nvSpPr>
          <p:spPr>
            <a:xfrm>
              <a:off x="7125405"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1. افتتــــــــاح  الحــــصة</a:t>
              </a:r>
            </a:p>
          </p:txBody>
        </p:sp>
      </p:grpSp>
      <p:pic>
        <p:nvPicPr>
          <p:cNvPr id="23" name="Image 22" descr="Une image contenant dessin humoristique, dessin, Dessin d’enfant, Visage humain&#10;&#10;Description générée automatiquement">
            <a:extLst>
              <a:ext uri="{FF2B5EF4-FFF2-40B4-BE49-F238E27FC236}">
                <a16:creationId xmlns:a16="http://schemas.microsoft.com/office/drawing/2014/main" id="{AD66CE8B-DAD8-C00F-0F8A-54228CAB84D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02998" y="1921595"/>
            <a:ext cx="2499390" cy="1742523"/>
          </a:xfrm>
          <a:prstGeom prst="rect">
            <a:avLst/>
          </a:prstGeom>
        </p:spPr>
      </p:pic>
      <p:pic>
        <p:nvPicPr>
          <p:cNvPr id="24" name="Image 23" descr="Une image contenant dessin humoristique, illustration, Dessin d’enfant, Visage humain&#10;&#10;Description générée automatiquement">
            <a:extLst>
              <a:ext uri="{FF2B5EF4-FFF2-40B4-BE49-F238E27FC236}">
                <a16:creationId xmlns:a16="http://schemas.microsoft.com/office/drawing/2014/main" id="{E31CC9AA-8CF1-0111-6C77-034B0A53D52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49113" y="1995407"/>
            <a:ext cx="2499390" cy="1836514"/>
          </a:xfrm>
          <a:prstGeom prst="rect">
            <a:avLst/>
          </a:prstGeom>
        </p:spPr>
      </p:pic>
      <p:pic>
        <p:nvPicPr>
          <p:cNvPr id="25" name="Image 24" descr="Une image contenant Dessin d’enfant, Visage humain, dessin, habits&#10;&#10;Description générée automatiquement">
            <a:extLst>
              <a:ext uri="{FF2B5EF4-FFF2-40B4-BE49-F238E27FC236}">
                <a16:creationId xmlns:a16="http://schemas.microsoft.com/office/drawing/2014/main" id="{176DD384-4E4F-85B2-1A07-8CF67F4C73F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886809" y="4050044"/>
            <a:ext cx="2415579" cy="1650795"/>
          </a:xfrm>
          <a:prstGeom prst="rect">
            <a:avLst/>
          </a:prstGeom>
        </p:spPr>
      </p:pic>
      <p:pic>
        <p:nvPicPr>
          <p:cNvPr id="26" name="Image 25" descr="Une image contenant habits, personne, Dessin d’enfant, dessin humoristique&#10;&#10;Description générée automatiquement">
            <a:extLst>
              <a:ext uri="{FF2B5EF4-FFF2-40B4-BE49-F238E27FC236}">
                <a16:creationId xmlns:a16="http://schemas.microsoft.com/office/drawing/2014/main" id="{E43609C9-C287-D4AD-1565-BD12D625827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932910" y="4103186"/>
            <a:ext cx="2499390" cy="1597653"/>
          </a:xfrm>
          <a:prstGeom prst="rect">
            <a:avLst/>
          </a:prstGeom>
        </p:spPr>
      </p:pic>
    </p:spTree>
    <p:extLst>
      <p:ext uri="{BB962C8B-B14F-4D97-AF65-F5344CB8AC3E}">
        <p14:creationId xmlns:p14="http://schemas.microsoft.com/office/powerpoint/2010/main" val="412345647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380926-C8C0-36D8-7BE2-38974F4431E2}"/>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D0654ECD-8B03-88A3-CF3F-0C87040614BD}"/>
              </a:ext>
            </a:extLst>
          </p:cNvPr>
          <p:cNvSpPr/>
          <p:nvPr/>
        </p:nvSpPr>
        <p:spPr>
          <a:xfrm>
            <a:off x="0" y="-10633"/>
            <a:ext cx="9144000" cy="6881075"/>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5" name="Groupe 4">
            <a:extLst>
              <a:ext uri="{FF2B5EF4-FFF2-40B4-BE49-F238E27FC236}">
                <a16:creationId xmlns:a16="http://schemas.microsoft.com/office/drawing/2014/main" id="{15FE1097-0AD4-B5C2-9F03-1A04E03C2DE7}"/>
              </a:ext>
            </a:extLst>
          </p:cNvPr>
          <p:cNvGrpSpPr/>
          <p:nvPr/>
        </p:nvGrpSpPr>
        <p:grpSpPr>
          <a:xfrm>
            <a:off x="312517" y="398834"/>
            <a:ext cx="8518967" cy="6130461"/>
            <a:chOff x="312517" y="308344"/>
            <a:chExt cx="8518967" cy="6230679"/>
          </a:xfrm>
        </p:grpSpPr>
        <p:sp>
          <p:nvSpPr>
            <p:cNvPr id="3" name="Rectangle : coins arrondis 2">
              <a:extLst>
                <a:ext uri="{FF2B5EF4-FFF2-40B4-BE49-F238E27FC236}">
                  <a16:creationId xmlns:a16="http://schemas.microsoft.com/office/drawing/2014/main" id="{D9111BE5-D77C-9D75-93E9-E7602C26322A}"/>
                </a:ext>
              </a:extLst>
            </p:cNvPr>
            <p:cNvSpPr/>
            <p:nvPr/>
          </p:nvSpPr>
          <p:spPr>
            <a:xfrm>
              <a:off x="312517" y="308344"/>
              <a:ext cx="8518967" cy="6230679"/>
            </a:xfrm>
            <a:prstGeom prst="roundRect">
              <a:avLst>
                <a:gd name="adj" fmla="val 1963"/>
              </a:avLst>
            </a:prstGeom>
            <a:solidFill>
              <a:schemeClr val="bg1"/>
            </a:solidFill>
            <a:ln w="19050">
              <a:solidFill>
                <a:srgbClr val="70B1B6"/>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Rectangle : coins arrondis 5">
              <a:extLst>
                <a:ext uri="{FF2B5EF4-FFF2-40B4-BE49-F238E27FC236}">
                  <a16:creationId xmlns:a16="http://schemas.microsoft.com/office/drawing/2014/main" id="{C51C36CF-A425-3DB2-8270-53BD7C44ACC1}"/>
                </a:ext>
              </a:extLst>
            </p:cNvPr>
            <p:cNvSpPr/>
            <p:nvPr/>
          </p:nvSpPr>
          <p:spPr>
            <a:xfrm>
              <a:off x="329910" y="330438"/>
              <a:ext cx="8496000" cy="997552"/>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pic>
        <p:nvPicPr>
          <p:cNvPr id="7" name="Graphique 6">
            <a:extLst>
              <a:ext uri="{FF2B5EF4-FFF2-40B4-BE49-F238E27FC236}">
                <a16:creationId xmlns:a16="http://schemas.microsoft.com/office/drawing/2014/main" id="{F8525C12-4C2E-5309-E0CD-BDBEC7ECD1B5}"/>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226030" flipH="1">
            <a:off x="8083642" y="618026"/>
            <a:ext cx="344372" cy="328748"/>
          </a:xfrm>
          <a:prstGeom prst="rect">
            <a:avLst/>
          </a:prstGeom>
        </p:spPr>
      </p:pic>
      <p:sp>
        <p:nvSpPr>
          <p:cNvPr id="33" name="Rectangle 32">
            <a:extLst>
              <a:ext uri="{FF2B5EF4-FFF2-40B4-BE49-F238E27FC236}">
                <a16:creationId xmlns:a16="http://schemas.microsoft.com/office/drawing/2014/main" id="{338716A5-EAB0-BF2E-D7AC-CF1CB301C697}"/>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a:extLst>
              <a:ext uri="{FF2B5EF4-FFF2-40B4-BE49-F238E27FC236}">
                <a16:creationId xmlns:a16="http://schemas.microsoft.com/office/drawing/2014/main" id="{CDEBBDC5-42C3-EE02-C376-5B6072AB68AD}"/>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97B2"/>
              </a:solidFill>
              <a:effectLst/>
              <a:uLnTx/>
              <a:uFillTx/>
              <a:latin typeface="Calibri" panose="020F0502020204030204"/>
              <a:ea typeface="+mn-ea"/>
              <a:cs typeface="+mn-cs"/>
            </a:endParaRPr>
          </a:p>
        </p:txBody>
      </p:sp>
      <p:sp>
        <p:nvSpPr>
          <p:cNvPr id="2" name="Google Shape;1203;p58">
            <a:extLst>
              <a:ext uri="{FF2B5EF4-FFF2-40B4-BE49-F238E27FC236}">
                <a16:creationId xmlns:a16="http://schemas.microsoft.com/office/drawing/2014/main" id="{52FA0132-4D1B-88B8-E9D2-A0F7C34E9C05}"/>
              </a:ext>
            </a:extLst>
          </p:cNvPr>
          <p:cNvSpPr txBox="1"/>
          <p:nvPr/>
        </p:nvSpPr>
        <p:spPr>
          <a:xfrm>
            <a:off x="1701335" y="584942"/>
            <a:ext cx="6354487" cy="400069"/>
          </a:xfrm>
          <a:prstGeom prst="rect">
            <a:avLst/>
          </a:prstGeom>
          <a:noFill/>
          <a:ln>
            <a:noFill/>
          </a:ln>
        </p:spPr>
        <p:txBody>
          <a:bodyPr spcFirstLastPara="1" wrap="square" lIns="91425" tIns="45700" rIns="91425" bIns="45700" anchor="t" anchorCtr="0">
            <a:spAutoFit/>
          </a:bodyPr>
          <a:lstStyle/>
          <a:p>
            <a:pPr marL="0" marR="0" lvl="0" indent="0" algn="r" defTabSz="457200" rtl="1" eaLnBrk="1" fontAlgn="auto" latinLnBrk="0" hangingPunct="1">
              <a:lnSpc>
                <a:spcPct val="100000"/>
              </a:lnSpc>
              <a:spcBef>
                <a:spcPts val="0"/>
              </a:spcBef>
              <a:spcAft>
                <a:spcPts val="0"/>
              </a:spcAft>
              <a:buClr>
                <a:srgbClr val="A5A5A5"/>
              </a:buClr>
              <a:buSzPts val="1800"/>
              <a:buFont typeface="Calibri"/>
              <a:buNone/>
              <a:tabLst/>
              <a:defRPr/>
            </a:pPr>
            <a:r>
              <a:rPr kumimoji="0" lang="ar-MA" sz="20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sym typeface="Calibri"/>
              </a:rPr>
              <a:t> لا حظوا الصورة، ماذا يمثل هذا المشهد؟ البداية، الوسط أم النهاية؟ </a:t>
            </a:r>
            <a:endParaRPr kumimoji="0" lang="ar-MA" sz="2000" b="0" i="1"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sym typeface="Calibri"/>
            </a:endParaRPr>
          </a:p>
        </p:txBody>
      </p:sp>
      <p:pic>
        <p:nvPicPr>
          <p:cNvPr id="20" name="Picture 49" descr="A cartoon of a person teaching a group of children&#10;&#10;Description automatically generated">
            <a:extLst>
              <a:ext uri="{FF2B5EF4-FFF2-40B4-BE49-F238E27FC236}">
                <a16:creationId xmlns:a16="http://schemas.microsoft.com/office/drawing/2014/main" id="{E3DD43AB-B3C8-8540-30F9-740D1298B7E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5558" y="623408"/>
            <a:ext cx="1243555" cy="96253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nvGrpSpPr>
          <p:cNvPr id="13" name="Groupe 12">
            <a:extLst>
              <a:ext uri="{FF2B5EF4-FFF2-40B4-BE49-F238E27FC236}">
                <a16:creationId xmlns:a16="http://schemas.microsoft.com/office/drawing/2014/main" id="{5AF546AE-F539-EFDF-64B6-93C4718AA195}"/>
              </a:ext>
            </a:extLst>
          </p:cNvPr>
          <p:cNvGrpSpPr/>
          <p:nvPr/>
        </p:nvGrpSpPr>
        <p:grpSpPr>
          <a:xfrm>
            <a:off x="312517" y="35103"/>
            <a:ext cx="8468888" cy="324000"/>
            <a:chOff x="312517" y="-3809"/>
            <a:chExt cx="8468888" cy="360000"/>
          </a:xfrm>
          <a:noFill/>
        </p:grpSpPr>
        <p:sp>
          <p:nvSpPr>
            <p:cNvPr id="14" name="Rectangle : coins arrondis 13">
              <a:extLst>
                <a:ext uri="{FF2B5EF4-FFF2-40B4-BE49-F238E27FC236}">
                  <a16:creationId xmlns:a16="http://schemas.microsoft.com/office/drawing/2014/main" id="{7145D786-E069-1FFE-E072-1BBEA73E96D7}"/>
                </a:ext>
              </a:extLst>
            </p:cNvPr>
            <p:cNvSpPr/>
            <p:nvPr/>
          </p:nvSpPr>
          <p:spPr>
            <a:xfrm>
              <a:off x="312517"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5. اختــــــــــتام الحـــــصة</a:t>
              </a:r>
            </a:p>
          </p:txBody>
        </p:sp>
        <p:sp>
          <p:nvSpPr>
            <p:cNvPr id="15" name="Rectangle : coins arrondis 14">
              <a:extLst>
                <a:ext uri="{FF2B5EF4-FFF2-40B4-BE49-F238E27FC236}">
                  <a16:creationId xmlns:a16="http://schemas.microsoft.com/office/drawing/2014/main" id="{64F90065-D152-D26C-8B21-700DBF1ACA0D}"/>
                </a:ext>
              </a:extLst>
            </p:cNvPr>
            <p:cNvSpPr/>
            <p:nvPr/>
          </p:nvSpPr>
          <p:spPr>
            <a:xfrm>
              <a:off x="2015739"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4. قراءة/كتابة</a:t>
              </a:r>
            </a:p>
          </p:txBody>
        </p:sp>
        <p:sp>
          <p:nvSpPr>
            <p:cNvPr id="16" name="Rectangle : coins arrondis 15">
              <a:extLst>
                <a:ext uri="{FF2B5EF4-FFF2-40B4-BE49-F238E27FC236}">
                  <a16:creationId xmlns:a16="http://schemas.microsoft.com/office/drawing/2014/main" id="{AEF4C2FE-88A0-1E19-A51F-8051B68D2D95}"/>
                </a:ext>
              </a:extLst>
            </p:cNvPr>
            <p:cNvSpPr/>
            <p:nvPr/>
          </p:nvSpPr>
          <p:spPr>
            <a:xfrm>
              <a:off x="3718961"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106585"/>
                  </a:solidFill>
                  <a:latin typeface="Microsoft Uighur" panose="02000000000000000000" pitchFamily="2" charset="-78"/>
                  <a:cs typeface="Microsoft Uighur" panose="02000000000000000000" pitchFamily="2" charset="-78"/>
                </a:rPr>
                <a:t>3. استـــــــــــــــــماع وتحدث</a:t>
              </a:r>
            </a:p>
          </p:txBody>
        </p:sp>
        <p:sp>
          <p:nvSpPr>
            <p:cNvPr id="17" name="Rectangle : coins arrondis 16">
              <a:extLst>
                <a:ext uri="{FF2B5EF4-FFF2-40B4-BE49-F238E27FC236}">
                  <a16:creationId xmlns:a16="http://schemas.microsoft.com/office/drawing/2014/main" id="{8B288B1D-AE78-BF2A-F49C-A40F6B15A729}"/>
                </a:ext>
              </a:extLst>
            </p:cNvPr>
            <p:cNvSpPr/>
            <p:nvPr/>
          </p:nvSpPr>
          <p:spPr>
            <a:xfrm>
              <a:off x="5422183"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معــــــــــــــــــــــــــــــــــــــجم</a:t>
              </a:r>
            </a:p>
          </p:txBody>
        </p:sp>
        <p:sp>
          <p:nvSpPr>
            <p:cNvPr id="21" name="Rectangle : coins arrondis 20">
              <a:extLst>
                <a:ext uri="{FF2B5EF4-FFF2-40B4-BE49-F238E27FC236}">
                  <a16:creationId xmlns:a16="http://schemas.microsoft.com/office/drawing/2014/main" id="{150D87F4-C893-75E9-1B00-537E2CE2C8AE}"/>
                </a:ext>
              </a:extLst>
            </p:cNvPr>
            <p:cNvSpPr/>
            <p:nvPr/>
          </p:nvSpPr>
          <p:spPr>
            <a:xfrm>
              <a:off x="7125405"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1. افتتــــــــاح  الحــــصة</a:t>
              </a:r>
            </a:p>
          </p:txBody>
        </p:sp>
      </p:grpSp>
      <p:pic>
        <p:nvPicPr>
          <p:cNvPr id="22" name="Image 21" descr="Une image contenant Dessin d’enfant, personne, habits, garçon&#10;&#10;Description générée automatiquement">
            <a:extLst>
              <a:ext uri="{FF2B5EF4-FFF2-40B4-BE49-F238E27FC236}">
                <a16:creationId xmlns:a16="http://schemas.microsoft.com/office/drawing/2014/main" id="{6C31E86C-1A84-2BA9-B30C-CE6A62E3A1C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38831" y="2033908"/>
            <a:ext cx="5279494" cy="3486996"/>
          </a:xfrm>
          <a:prstGeom prst="rect">
            <a:avLst/>
          </a:prstGeom>
        </p:spPr>
      </p:pic>
    </p:spTree>
    <p:extLst>
      <p:ext uri="{BB962C8B-B14F-4D97-AF65-F5344CB8AC3E}">
        <p14:creationId xmlns:p14="http://schemas.microsoft.com/office/powerpoint/2010/main" val="13454804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7E7000-D7D3-9902-2BA3-9F13651C76C1}"/>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8E21EE52-17C1-EB16-2091-F03778153A29}"/>
              </a:ext>
            </a:extLst>
          </p:cNvPr>
          <p:cNvSpPr/>
          <p:nvPr/>
        </p:nvSpPr>
        <p:spPr>
          <a:xfrm>
            <a:off x="0" y="-10633"/>
            <a:ext cx="9144000" cy="6881075"/>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5" name="Groupe 4">
            <a:extLst>
              <a:ext uri="{FF2B5EF4-FFF2-40B4-BE49-F238E27FC236}">
                <a16:creationId xmlns:a16="http://schemas.microsoft.com/office/drawing/2014/main" id="{09129CB6-99E3-9B8D-7FBD-1C55BCE9EBC5}"/>
              </a:ext>
            </a:extLst>
          </p:cNvPr>
          <p:cNvGrpSpPr/>
          <p:nvPr/>
        </p:nvGrpSpPr>
        <p:grpSpPr>
          <a:xfrm>
            <a:off x="312517" y="398834"/>
            <a:ext cx="8518967" cy="6130461"/>
            <a:chOff x="312517" y="308344"/>
            <a:chExt cx="8518967" cy="6230679"/>
          </a:xfrm>
        </p:grpSpPr>
        <p:sp>
          <p:nvSpPr>
            <p:cNvPr id="3" name="Rectangle : coins arrondis 2">
              <a:extLst>
                <a:ext uri="{FF2B5EF4-FFF2-40B4-BE49-F238E27FC236}">
                  <a16:creationId xmlns:a16="http://schemas.microsoft.com/office/drawing/2014/main" id="{0D7DC7EE-C071-05B3-2BCB-4F1DA08615CB}"/>
                </a:ext>
              </a:extLst>
            </p:cNvPr>
            <p:cNvSpPr/>
            <p:nvPr/>
          </p:nvSpPr>
          <p:spPr>
            <a:xfrm>
              <a:off x="312517" y="308344"/>
              <a:ext cx="8518967" cy="6230679"/>
            </a:xfrm>
            <a:prstGeom prst="roundRect">
              <a:avLst>
                <a:gd name="adj" fmla="val 1963"/>
              </a:avLst>
            </a:prstGeom>
            <a:solidFill>
              <a:schemeClr val="bg1"/>
            </a:solidFill>
            <a:ln w="19050">
              <a:solidFill>
                <a:srgbClr val="70B1B6"/>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Rectangle : coins arrondis 5">
              <a:extLst>
                <a:ext uri="{FF2B5EF4-FFF2-40B4-BE49-F238E27FC236}">
                  <a16:creationId xmlns:a16="http://schemas.microsoft.com/office/drawing/2014/main" id="{E491CA54-C0D5-F9DD-8E55-DB2055483380}"/>
                </a:ext>
              </a:extLst>
            </p:cNvPr>
            <p:cNvSpPr/>
            <p:nvPr/>
          </p:nvSpPr>
          <p:spPr>
            <a:xfrm>
              <a:off x="329910" y="330438"/>
              <a:ext cx="8496000" cy="997552"/>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pic>
        <p:nvPicPr>
          <p:cNvPr id="7" name="Graphique 6">
            <a:extLst>
              <a:ext uri="{FF2B5EF4-FFF2-40B4-BE49-F238E27FC236}">
                <a16:creationId xmlns:a16="http://schemas.microsoft.com/office/drawing/2014/main" id="{09CC42A8-01F6-A4D6-1B7E-A3DB49C15A5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226030" flipH="1">
            <a:off x="8083642" y="618026"/>
            <a:ext cx="344372" cy="328748"/>
          </a:xfrm>
          <a:prstGeom prst="rect">
            <a:avLst/>
          </a:prstGeom>
        </p:spPr>
      </p:pic>
      <p:sp>
        <p:nvSpPr>
          <p:cNvPr id="33" name="Rectangle 32">
            <a:extLst>
              <a:ext uri="{FF2B5EF4-FFF2-40B4-BE49-F238E27FC236}">
                <a16:creationId xmlns:a16="http://schemas.microsoft.com/office/drawing/2014/main" id="{FAD24829-6443-70F5-46FC-D9A0F69D5F90}"/>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a:extLst>
              <a:ext uri="{FF2B5EF4-FFF2-40B4-BE49-F238E27FC236}">
                <a16:creationId xmlns:a16="http://schemas.microsoft.com/office/drawing/2014/main" id="{3D9891D8-E353-1116-E98A-5E24E01E3534}"/>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97B2"/>
              </a:solidFill>
              <a:effectLst/>
              <a:uLnTx/>
              <a:uFillTx/>
              <a:latin typeface="Calibri" panose="020F0502020204030204"/>
              <a:ea typeface="+mn-ea"/>
              <a:cs typeface="+mn-cs"/>
            </a:endParaRPr>
          </a:p>
        </p:txBody>
      </p:sp>
      <p:sp>
        <p:nvSpPr>
          <p:cNvPr id="2" name="Google Shape;1203;p58">
            <a:extLst>
              <a:ext uri="{FF2B5EF4-FFF2-40B4-BE49-F238E27FC236}">
                <a16:creationId xmlns:a16="http://schemas.microsoft.com/office/drawing/2014/main" id="{2B66438A-AFBC-9229-DA00-E39675768E6D}"/>
              </a:ext>
            </a:extLst>
          </p:cNvPr>
          <p:cNvSpPr txBox="1"/>
          <p:nvPr/>
        </p:nvSpPr>
        <p:spPr>
          <a:xfrm>
            <a:off x="1701335" y="584942"/>
            <a:ext cx="6354487" cy="707846"/>
          </a:xfrm>
          <a:prstGeom prst="rect">
            <a:avLst/>
          </a:prstGeom>
          <a:noFill/>
          <a:ln>
            <a:noFill/>
          </a:ln>
        </p:spPr>
        <p:txBody>
          <a:bodyPr spcFirstLastPara="1" wrap="square" lIns="91425" tIns="45700" rIns="91425" bIns="45700" anchor="t" anchorCtr="0">
            <a:spAutoFit/>
          </a:bodyPr>
          <a:lstStyle/>
          <a:p>
            <a:pPr marL="0" marR="0" lvl="0" indent="0" algn="r" defTabSz="457200" rtl="1" eaLnBrk="1" fontAlgn="auto" latinLnBrk="0" hangingPunct="1">
              <a:lnSpc>
                <a:spcPct val="100000"/>
              </a:lnSpc>
              <a:spcBef>
                <a:spcPts val="0"/>
              </a:spcBef>
              <a:spcAft>
                <a:spcPts val="0"/>
              </a:spcAft>
              <a:buClr>
                <a:srgbClr val="A5A5A5"/>
              </a:buClr>
              <a:buSzPts val="1800"/>
              <a:buFont typeface="Calibri"/>
              <a:buNone/>
              <a:tabLst/>
              <a:defRPr/>
            </a:pPr>
            <a:r>
              <a:rPr kumimoji="0" lang="ar-MA" sz="20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sym typeface="Calibri"/>
              </a:rPr>
              <a:t>ماذا وقع في نهاية الحكاية؟</a:t>
            </a:r>
          </a:p>
          <a:p>
            <a:pPr marL="0" marR="0" lvl="0" indent="0" algn="r" defTabSz="457200" rtl="1" eaLnBrk="1" fontAlgn="auto" latinLnBrk="0" hangingPunct="1">
              <a:lnSpc>
                <a:spcPct val="100000"/>
              </a:lnSpc>
              <a:spcBef>
                <a:spcPts val="0"/>
              </a:spcBef>
              <a:spcAft>
                <a:spcPts val="0"/>
              </a:spcAft>
              <a:buClr>
                <a:srgbClr val="A5A5A5"/>
              </a:buClr>
              <a:buSzPts val="1800"/>
              <a:buFont typeface="Calibri"/>
              <a:buNone/>
              <a:tabLst/>
              <a:defRPr/>
            </a:pPr>
            <a:r>
              <a:rPr kumimoji="0" lang="ar-MA" sz="2000" b="0" i="1"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sym typeface="Calibri"/>
              </a:rPr>
              <a:t>يساعد الأستاذ المتعلمين على تذكر أهم أحدات النهاية.</a:t>
            </a:r>
          </a:p>
        </p:txBody>
      </p:sp>
      <p:pic>
        <p:nvPicPr>
          <p:cNvPr id="20" name="Picture 49" descr="A cartoon of a person teaching a group of children&#10;&#10;Description automatically generated">
            <a:extLst>
              <a:ext uri="{FF2B5EF4-FFF2-40B4-BE49-F238E27FC236}">
                <a16:creationId xmlns:a16="http://schemas.microsoft.com/office/drawing/2014/main" id="{90B7B04C-00A1-81A7-3C55-42E0D7803F4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5558" y="623408"/>
            <a:ext cx="1243555" cy="96253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nvGrpSpPr>
          <p:cNvPr id="13" name="Groupe 12">
            <a:extLst>
              <a:ext uri="{FF2B5EF4-FFF2-40B4-BE49-F238E27FC236}">
                <a16:creationId xmlns:a16="http://schemas.microsoft.com/office/drawing/2014/main" id="{B555AEA8-F79F-81F2-3E71-D3ADA8C37F49}"/>
              </a:ext>
            </a:extLst>
          </p:cNvPr>
          <p:cNvGrpSpPr/>
          <p:nvPr/>
        </p:nvGrpSpPr>
        <p:grpSpPr>
          <a:xfrm>
            <a:off x="312517" y="35103"/>
            <a:ext cx="8468888" cy="324000"/>
            <a:chOff x="312517" y="-3809"/>
            <a:chExt cx="8468888" cy="360000"/>
          </a:xfrm>
          <a:noFill/>
        </p:grpSpPr>
        <p:sp>
          <p:nvSpPr>
            <p:cNvPr id="14" name="Rectangle : coins arrondis 13">
              <a:extLst>
                <a:ext uri="{FF2B5EF4-FFF2-40B4-BE49-F238E27FC236}">
                  <a16:creationId xmlns:a16="http://schemas.microsoft.com/office/drawing/2014/main" id="{D9F84603-1EF1-056C-0B49-C155705002F3}"/>
                </a:ext>
              </a:extLst>
            </p:cNvPr>
            <p:cNvSpPr/>
            <p:nvPr/>
          </p:nvSpPr>
          <p:spPr>
            <a:xfrm>
              <a:off x="312517"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5. اختــــــــــتام الحـــــصة</a:t>
              </a:r>
            </a:p>
          </p:txBody>
        </p:sp>
        <p:sp>
          <p:nvSpPr>
            <p:cNvPr id="15" name="Rectangle : coins arrondis 14">
              <a:extLst>
                <a:ext uri="{FF2B5EF4-FFF2-40B4-BE49-F238E27FC236}">
                  <a16:creationId xmlns:a16="http://schemas.microsoft.com/office/drawing/2014/main" id="{DF669420-7377-1978-BE71-D218157E016A}"/>
                </a:ext>
              </a:extLst>
            </p:cNvPr>
            <p:cNvSpPr/>
            <p:nvPr/>
          </p:nvSpPr>
          <p:spPr>
            <a:xfrm>
              <a:off x="2015739"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4. قراءة/كتابة</a:t>
              </a:r>
            </a:p>
          </p:txBody>
        </p:sp>
        <p:sp>
          <p:nvSpPr>
            <p:cNvPr id="16" name="Rectangle : coins arrondis 15">
              <a:extLst>
                <a:ext uri="{FF2B5EF4-FFF2-40B4-BE49-F238E27FC236}">
                  <a16:creationId xmlns:a16="http://schemas.microsoft.com/office/drawing/2014/main" id="{F3E0EC68-1C0D-18B5-95E2-4FF7DF5CCDA1}"/>
                </a:ext>
              </a:extLst>
            </p:cNvPr>
            <p:cNvSpPr/>
            <p:nvPr/>
          </p:nvSpPr>
          <p:spPr>
            <a:xfrm>
              <a:off x="3718961"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106585"/>
                  </a:solidFill>
                  <a:latin typeface="Microsoft Uighur" panose="02000000000000000000" pitchFamily="2" charset="-78"/>
                  <a:cs typeface="Microsoft Uighur" panose="02000000000000000000" pitchFamily="2" charset="-78"/>
                </a:rPr>
                <a:t>3. استـــــــــــــــــماع وتحدث</a:t>
              </a:r>
            </a:p>
          </p:txBody>
        </p:sp>
        <p:sp>
          <p:nvSpPr>
            <p:cNvPr id="17" name="Rectangle : coins arrondis 16">
              <a:extLst>
                <a:ext uri="{FF2B5EF4-FFF2-40B4-BE49-F238E27FC236}">
                  <a16:creationId xmlns:a16="http://schemas.microsoft.com/office/drawing/2014/main" id="{F05E449D-ACF2-987E-8325-414229CFAD92}"/>
                </a:ext>
              </a:extLst>
            </p:cNvPr>
            <p:cNvSpPr/>
            <p:nvPr/>
          </p:nvSpPr>
          <p:spPr>
            <a:xfrm>
              <a:off x="5422183"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معــــــــــــــــــــــــــــــــــــــجم</a:t>
              </a:r>
            </a:p>
          </p:txBody>
        </p:sp>
        <p:sp>
          <p:nvSpPr>
            <p:cNvPr id="21" name="Rectangle : coins arrondis 20">
              <a:extLst>
                <a:ext uri="{FF2B5EF4-FFF2-40B4-BE49-F238E27FC236}">
                  <a16:creationId xmlns:a16="http://schemas.microsoft.com/office/drawing/2014/main" id="{6021355D-8B03-A303-CA24-68E838D6B85C}"/>
                </a:ext>
              </a:extLst>
            </p:cNvPr>
            <p:cNvSpPr/>
            <p:nvPr/>
          </p:nvSpPr>
          <p:spPr>
            <a:xfrm>
              <a:off x="7125405"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1. افتتــــــــاح  الحــــصة</a:t>
              </a:r>
            </a:p>
          </p:txBody>
        </p:sp>
      </p:grpSp>
      <p:pic>
        <p:nvPicPr>
          <p:cNvPr id="22" name="Image 21" descr="Une image contenant Dessin d’enfant, personne, habits, garçon&#10;&#10;Description générée automatiquement">
            <a:extLst>
              <a:ext uri="{FF2B5EF4-FFF2-40B4-BE49-F238E27FC236}">
                <a16:creationId xmlns:a16="http://schemas.microsoft.com/office/drawing/2014/main" id="{546F6B79-D3F3-DB62-173D-EF30C28BA71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38831" y="2033908"/>
            <a:ext cx="5279494" cy="3486996"/>
          </a:xfrm>
          <a:prstGeom prst="rect">
            <a:avLst/>
          </a:prstGeom>
        </p:spPr>
      </p:pic>
    </p:spTree>
    <p:extLst>
      <p:ext uri="{BB962C8B-B14F-4D97-AF65-F5344CB8AC3E}">
        <p14:creationId xmlns:p14="http://schemas.microsoft.com/office/powerpoint/2010/main" val="124479736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6C114A09-735C-5330-E1EE-654B2B6C2CC7}"/>
              </a:ext>
            </a:extLst>
          </p:cNvPr>
          <p:cNvSpPr/>
          <p:nvPr/>
        </p:nvSpPr>
        <p:spPr>
          <a:xfrm>
            <a:off x="0" y="-10633"/>
            <a:ext cx="9144000" cy="6881075"/>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A61DDA2E-6158-FE88-4CC8-06BBFAF1A221}"/>
              </a:ext>
            </a:extLst>
          </p:cNvPr>
          <p:cNvGrpSpPr/>
          <p:nvPr/>
        </p:nvGrpSpPr>
        <p:grpSpPr>
          <a:xfrm>
            <a:off x="312517" y="398834"/>
            <a:ext cx="8518967" cy="6130461"/>
            <a:chOff x="312517" y="308344"/>
            <a:chExt cx="8518967" cy="6230679"/>
          </a:xfrm>
        </p:grpSpPr>
        <p:sp>
          <p:nvSpPr>
            <p:cNvPr id="3" name="Rectangle : coins arrondis 2">
              <a:extLst>
                <a:ext uri="{FF2B5EF4-FFF2-40B4-BE49-F238E27FC236}">
                  <a16:creationId xmlns:a16="http://schemas.microsoft.com/office/drawing/2014/main" id="{67B97209-7FEA-F31C-1526-D55A08CDADBC}"/>
                </a:ext>
              </a:extLst>
            </p:cNvPr>
            <p:cNvSpPr/>
            <p:nvPr/>
          </p:nvSpPr>
          <p:spPr>
            <a:xfrm>
              <a:off x="312517" y="308344"/>
              <a:ext cx="8518967" cy="6230679"/>
            </a:xfrm>
            <a:prstGeom prst="roundRect">
              <a:avLst>
                <a:gd name="adj" fmla="val 1963"/>
              </a:avLst>
            </a:prstGeom>
            <a:solidFill>
              <a:schemeClr val="bg1"/>
            </a:solidFill>
            <a:ln w="19050">
              <a:solidFill>
                <a:srgbClr val="70B1B6"/>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F55CC31F-16C9-A508-E294-AF12D7E2B5A4}"/>
                </a:ext>
              </a:extLst>
            </p:cNvPr>
            <p:cNvSpPr/>
            <p:nvPr/>
          </p:nvSpPr>
          <p:spPr>
            <a:xfrm>
              <a:off x="329910" y="330438"/>
              <a:ext cx="8496000" cy="997552"/>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pic>
        <p:nvPicPr>
          <p:cNvPr id="7" name="Graphique 6">
            <a:extLst>
              <a:ext uri="{FF2B5EF4-FFF2-40B4-BE49-F238E27FC236}">
                <a16:creationId xmlns:a16="http://schemas.microsoft.com/office/drawing/2014/main" id="{4ACAF2A7-86C1-09CD-0A9B-A929512AD28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8579836" flipH="1">
            <a:off x="8200716" y="639679"/>
            <a:ext cx="344372" cy="328748"/>
          </a:xfrm>
          <a:prstGeom prst="rect">
            <a:avLst/>
          </a:prstGeom>
        </p:spPr>
      </p:pic>
      <p:sp>
        <p:nvSpPr>
          <p:cNvPr id="33" name="Rectangle 32">
            <a:extLst>
              <a:ext uri="{FF2B5EF4-FFF2-40B4-BE49-F238E27FC236}">
                <a16:creationId xmlns:a16="http://schemas.microsoft.com/office/drawing/2014/main" id="{A0AA1F6B-6FA8-D786-AE56-67295470D136}"/>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903C05D6-14A2-6FD8-01ED-9C29BB69B23F}"/>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0097B2"/>
              </a:solidFill>
            </a:endParaRPr>
          </a:p>
        </p:txBody>
      </p:sp>
      <p:sp>
        <p:nvSpPr>
          <p:cNvPr id="2" name="Google Shape;1234;p61">
            <a:extLst>
              <a:ext uri="{FF2B5EF4-FFF2-40B4-BE49-F238E27FC236}">
                <a16:creationId xmlns:a16="http://schemas.microsoft.com/office/drawing/2014/main" id="{A36DCEA8-9BA9-8FD9-1A16-50B9910DF468}"/>
              </a:ext>
            </a:extLst>
          </p:cNvPr>
          <p:cNvSpPr txBox="1"/>
          <p:nvPr/>
        </p:nvSpPr>
        <p:spPr>
          <a:xfrm>
            <a:off x="534659" y="545045"/>
            <a:ext cx="7666057" cy="677068"/>
          </a:xfrm>
          <a:prstGeom prst="rect">
            <a:avLst/>
          </a:prstGeom>
          <a:noFill/>
          <a:ln>
            <a:noFill/>
          </a:ln>
        </p:spPr>
        <p:txBody>
          <a:bodyPr spcFirstLastPara="1" wrap="square" lIns="91425" tIns="45700" rIns="91425" bIns="45700" anchor="t" anchorCtr="0">
            <a:spAutoFit/>
          </a:bodyPr>
          <a:lstStyle/>
          <a:p>
            <a:pPr algn="r" rtl="1">
              <a:buClr>
                <a:srgbClr val="A5A5A5"/>
              </a:buClr>
              <a:buSzPts val="1800"/>
            </a:pPr>
            <a:r>
              <a:rPr lang="ar-MA" sz="2000" b="1" dirty="0">
                <a:solidFill>
                  <a:schemeClr val="bg1">
                    <a:lumMod val="65000"/>
                  </a:schemeClr>
                </a:solidFill>
                <a:latin typeface="Microsoft Uighur" panose="02000000000000000000" pitchFamily="2" charset="-78"/>
                <a:cs typeface="Microsoft Uighur" panose="02000000000000000000" pitchFamily="2" charset="-78"/>
                <a:sym typeface="Calibri"/>
              </a:rPr>
              <a:t>اليوم سنتعلم كيف نحكي مقاطع الحكاية. </a:t>
            </a:r>
          </a:p>
          <a:p>
            <a:pPr algn="r" rtl="1">
              <a:buClr>
                <a:srgbClr val="A5A5A5"/>
              </a:buClr>
              <a:buSzPts val="1800"/>
            </a:pPr>
            <a:endParaRPr dirty="0"/>
          </a:p>
        </p:txBody>
      </p:sp>
      <p:grpSp>
        <p:nvGrpSpPr>
          <p:cNvPr id="13" name="Groupe 12">
            <a:extLst>
              <a:ext uri="{FF2B5EF4-FFF2-40B4-BE49-F238E27FC236}">
                <a16:creationId xmlns:a16="http://schemas.microsoft.com/office/drawing/2014/main" id="{C0C292C9-28FC-3CED-6FB1-2F971311D5F3}"/>
              </a:ext>
            </a:extLst>
          </p:cNvPr>
          <p:cNvGrpSpPr/>
          <p:nvPr/>
        </p:nvGrpSpPr>
        <p:grpSpPr>
          <a:xfrm>
            <a:off x="312517" y="35103"/>
            <a:ext cx="8468888" cy="324000"/>
            <a:chOff x="312517" y="-3809"/>
            <a:chExt cx="8468888" cy="360000"/>
          </a:xfrm>
          <a:noFill/>
        </p:grpSpPr>
        <p:sp>
          <p:nvSpPr>
            <p:cNvPr id="14" name="Rectangle : coins arrondis 13">
              <a:extLst>
                <a:ext uri="{FF2B5EF4-FFF2-40B4-BE49-F238E27FC236}">
                  <a16:creationId xmlns:a16="http://schemas.microsoft.com/office/drawing/2014/main" id="{8185381D-E87E-2FB5-9462-A130D18DBCDB}"/>
                </a:ext>
              </a:extLst>
            </p:cNvPr>
            <p:cNvSpPr/>
            <p:nvPr/>
          </p:nvSpPr>
          <p:spPr>
            <a:xfrm>
              <a:off x="312517"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5. اختــــــــــتام الحـــــصة</a:t>
              </a:r>
            </a:p>
          </p:txBody>
        </p:sp>
        <p:sp>
          <p:nvSpPr>
            <p:cNvPr id="15" name="Rectangle : coins arrondis 14">
              <a:extLst>
                <a:ext uri="{FF2B5EF4-FFF2-40B4-BE49-F238E27FC236}">
                  <a16:creationId xmlns:a16="http://schemas.microsoft.com/office/drawing/2014/main" id="{0D2BDE17-E80D-8454-D125-57BFCD3B39C0}"/>
                </a:ext>
              </a:extLst>
            </p:cNvPr>
            <p:cNvSpPr/>
            <p:nvPr/>
          </p:nvSpPr>
          <p:spPr>
            <a:xfrm>
              <a:off x="2015739"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4. قراءة/كتابة</a:t>
              </a:r>
            </a:p>
          </p:txBody>
        </p:sp>
        <p:sp>
          <p:nvSpPr>
            <p:cNvPr id="16" name="Rectangle : coins arrondis 15">
              <a:extLst>
                <a:ext uri="{FF2B5EF4-FFF2-40B4-BE49-F238E27FC236}">
                  <a16:creationId xmlns:a16="http://schemas.microsoft.com/office/drawing/2014/main" id="{C40F5BD3-3279-4E6E-264B-97F12A0EAEF7}"/>
                </a:ext>
              </a:extLst>
            </p:cNvPr>
            <p:cNvSpPr/>
            <p:nvPr/>
          </p:nvSpPr>
          <p:spPr>
            <a:xfrm>
              <a:off x="3718961"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106585"/>
                  </a:solidFill>
                  <a:latin typeface="Microsoft Uighur" panose="02000000000000000000" pitchFamily="2" charset="-78"/>
                  <a:cs typeface="Microsoft Uighur" panose="02000000000000000000" pitchFamily="2" charset="-78"/>
                </a:rPr>
                <a:t>3. استـــــــــــــــــماع وتحدث</a:t>
              </a:r>
            </a:p>
          </p:txBody>
        </p:sp>
        <p:sp>
          <p:nvSpPr>
            <p:cNvPr id="17" name="Rectangle : coins arrondis 16">
              <a:extLst>
                <a:ext uri="{FF2B5EF4-FFF2-40B4-BE49-F238E27FC236}">
                  <a16:creationId xmlns:a16="http://schemas.microsoft.com/office/drawing/2014/main" id="{05F06431-3B09-5462-8ADA-D66823D99363}"/>
                </a:ext>
              </a:extLst>
            </p:cNvPr>
            <p:cNvSpPr/>
            <p:nvPr/>
          </p:nvSpPr>
          <p:spPr>
            <a:xfrm>
              <a:off x="5422183"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معــــــــــــــــــــــــــــــــــــــجم</a:t>
              </a:r>
            </a:p>
          </p:txBody>
        </p:sp>
        <p:sp>
          <p:nvSpPr>
            <p:cNvPr id="20" name="Rectangle : coins arrondis 19">
              <a:extLst>
                <a:ext uri="{FF2B5EF4-FFF2-40B4-BE49-F238E27FC236}">
                  <a16:creationId xmlns:a16="http://schemas.microsoft.com/office/drawing/2014/main" id="{81F051C1-AA9F-4674-F0AB-C21FE79D2A33}"/>
                </a:ext>
              </a:extLst>
            </p:cNvPr>
            <p:cNvSpPr/>
            <p:nvPr/>
          </p:nvSpPr>
          <p:spPr>
            <a:xfrm>
              <a:off x="7125405"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1. افتتــــــــاح  الحــــصة</a:t>
              </a:r>
            </a:p>
          </p:txBody>
        </p:sp>
      </p:grpSp>
      <p:pic>
        <p:nvPicPr>
          <p:cNvPr id="21" name="Google Shape;1204;p58">
            <a:extLst>
              <a:ext uri="{FF2B5EF4-FFF2-40B4-BE49-F238E27FC236}">
                <a16:creationId xmlns:a16="http://schemas.microsoft.com/office/drawing/2014/main" id="{89CD5F18-9450-4BEB-E617-771A1A36F04D}"/>
              </a:ext>
            </a:extLst>
          </p:cNvPr>
          <p:cNvPicPr preferRelativeResize="0"/>
          <p:nvPr/>
        </p:nvPicPr>
        <p:blipFill rotWithShape="1">
          <a:blip r:embed="rId4">
            <a:alphaModFix/>
          </a:blip>
          <a:srcRect/>
          <a:stretch/>
        </p:blipFill>
        <p:spPr>
          <a:xfrm>
            <a:off x="1474514" y="1582930"/>
            <a:ext cx="6144893" cy="4401374"/>
          </a:xfrm>
          <a:prstGeom prst="rect">
            <a:avLst/>
          </a:prstGeom>
          <a:noFill/>
          <a:ln>
            <a:noFill/>
          </a:ln>
        </p:spPr>
      </p:pic>
      <p:pic>
        <p:nvPicPr>
          <p:cNvPr id="22" name="Image 21">
            <a:extLst>
              <a:ext uri="{FF2B5EF4-FFF2-40B4-BE49-F238E27FC236}">
                <a16:creationId xmlns:a16="http://schemas.microsoft.com/office/drawing/2014/main" id="{547F38DB-A565-3CC2-51FD-D7EBD8ADE69B}"/>
              </a:ext>
            </a:extLst>
          </p:cNvPr>
          <p:cNvPicPr>
            <a:picLocks noChangeAspect="1"/>
          </p:cNvPicPr>
          <p:nvPr/>
        </p:nvPicPr>
        <p:blipFill>
          <a:blip r:embed="rId5"/>
          <a:stretch>
            <a:fillRect/>
          </a:stretch>
        </p:blipFill>
        <p:spPr>
          <a:xfrm>
            <a:off x="646537" y="678004"/>
            <a:ext cx="971510" cy="108821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324384516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6C114A09-735C-5330-E1EE-654B2B6C2CC7}"/>
              </a:ext>
            </a:extLst>
          </p:cNvPr>
          <p:cNvSpPr/>
          <p:nvPr/>
        </p:nvSpPr>
        <p:spPr>
          <a:xfrm>
            <a:off x="0" y="-10633"/>
            <a:ext cx="9144000" cy="6881075"/>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A61DDA2E-6158-FE88-4CC8-06BBFAF1A221}"/>
              </a:ext>
            </a:extLst>
          </p:cNvPr>
          <p:cNvGrpSpPr/>
          <p:nvPr/>
        </p:nvGrpSpPr>
        <p:grpSpPr>
          <a:xfrm>
            <a:off x="312517" y="398834"/>
            <a:ext cx="8518967" cy="6130461"/>
            <a:chOff x="312517" y="308344"/>
            <a:chExt cx="8518967" cy="6230679"/>
          </a:xfrm>
        </p:grpSpPr>
        <p:sp>
          <p:nvSpPr>
            <p:cNvPr id="3" name="Rectangle : coins arrondis 2">
              <a:extLst>
                <a:ext uri="{FF2B5EF4-FFF2-40B4-BE49-F238E27FC236}">
                  <a16:creationId xmlns:a16="http://schemas.microsoft.com/office/drawing/2014/main" id="{67B97209-7FEA-F31C-1526-D55A08CDADBC}"/>
                </a:ext>
              </a:extLst>
            </p:cNvPr>
            <p:cNvSpPr/>
            <p:nvPr/>
          </p:nvSpPr>
          <p:spPr>
            <a:xfrm>
              <a:off x="312517" y="308344"/>
              <a:ext cx="8518967" cy="6230679"/>
            </a:xfrm>
            <a:prstGeom prst="roundRect">
              <a:avLst>
                <a:gd name="adj" fmla="val 1963"/>
              </a:avLst>
            </a:prstGeom>
            <a:solidFill>
              <a:schemeClr val="bg1"/>
            </a:solidFill>
            <a:ln w="19050">
              <a:solidFill>
                <a:srgbClr val="70B1B6"/>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F55CC31F-16C9-A508-E294-AF12D7E2B5A4}"/>
                </a:ext>
              </a:extLst>
            </p:cNvPr>
            <p:cNvSpPr/>
            <p:nvPr/>
          </p:nvSpPr>
          <p:spPr>
            <a:xfrm>
              <a:off x="329910" y="330438"/>
              <a:ext cx="8496000" cy="997552"/>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pic>
        <p:nvPicPr>
          <p:cNvPr id="7" name="Graphique 6">
            <a:extLst>
              <a:ext uri="{FF2B5EF4-FFF2-40B4-BE49-F238E27FC236}">
                <a16:creationId xmlns:a16="http://schemas.microsoft.com/office/drawing/2014/main" id="{4ACAF2A7-86C1-09CD-0A9B-A929512AD28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20398091" flipH="1">
            <a:off x="8212535" y="675339"/>
            <a:ext cx="344372" cy="328748"/>
          </a:xfrm>
          <a:prstGeom prst="rect">
            <a:avLst/>
          </a:prstGeom>
        </p:spPr>
      </p:pic>
      <p:sp>
        <p:nvSpPr>
          <p:cNvPr id="33" name="Rectangle 32">
            <a:extLst>
              <a:ext uri="{FF2B5EF4-FFF2-40B4-BE49-F238E27FC236}">
                <a16:creationId xmlns:a16="http://schemas.microsoft.com/office/drawing/2014/main" id="{A0AA1F6B-6FA8-D786-AE56-67295470D136}"/>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903C05D6-14A2-6FD8-01ED-9C29BB69B23F}"/>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0097B2"/>
              </a:solidFill>
            </a:endParaRPr>
          </a:p>
        </p:txBody>
      </p:sp>
      <p:sp>
        <p:nvSpPr>
          <p:cNvPr id="2" name="Google Shape;1234;p61">
            <a:extLst>
              <a:ext uri="{FF2B5EF4-FFF2-40B4-BE49-F238E27FC236}">
                <a16:creationId xmlns:a16="http://schemas.microsoft.com/office/drawing/2014/main" id="{A36DCEA8-9BA9-8FD9-1A16-50B9910DF468}"/>
              </a:ext>
            </a:extLst>
          </p:cNvPr>
          <p:cNvSpPr txBox="1"/>
          <p:nvPr/>
        </p:nvSpPr>
        <p:spPr>
          <a:xfrm>
            <a:off x="1432952" y="639679"/>
            <a:ext cx="6762190" cy="400069"/>
          </a:xfrm>
          <a:prstGeom prst="rect">
            <a:avLst/>
          </a:prstGeom>
          <a:noFill/>
          <a:ln>
            <a:noFill/>
          </a:ln>
        </p:spPr>
        <p:txBody>
          <a:bodyPr spcFirstLastPara="1" wrap="square" lIns="91425" tIns="45700" rIns="91425" bIns="45700" anchor="t" anchorCtr="0">
            <a:spAutoFit/>
          </a:bodyPr>
          <a:lstStyle/>
          <a:p>
            <a:pPr algn="r" rtl="1">
              <a:buClr>
                <a:srgbClr val="A5A5A5"/>
              </a:buClr>
              <a:buSzPts val="1800"/>
            </a:pPr>
            <a:r>
              <a:rPr lang="ar-MA" sz="2000" b="1" dirty="0">
                <a:solidFill>
                  <a:schemeClr val="bg1">
                    <a:lumMod val="65000"/>
                  </a:schemeClr>
                </a:solidFill>
                <a:latin typeface="Microsoft Uighur" panose="02000000000000000000" pitchFamily="2" charset="-78"/>
                <a:cs typeface="Microsoft Uighur" panose="02000000000000000000" pitchFamily="2" charset="-78"/>
                <a:sym typeface="Calibri"/>
              </a:rPr>
              <a:t>أنصتوا، سأحكي مقطع البداية. وأنتم ستعيدون بعدي. </a:t>
            </a:r>
          </a:p>
        </p:txBody>
      </p:sp>
      <p:pic>
        <p:nvPicPr>
          <p:cNvPr id="20" name="Image 19">
            <a:extLst>
              <a:ext uri="{FF2B5EF4-FFF2-40B4-BE49-F238E27FC236}">
                <a16:creationId xmlns:a16="http://schemas.microsoft.com/office/drawing/2014/main" id="{EC7912BD-4689-E2A0-09FE-5FC05CC758BC}"/>
              </a:ext>
            </a:extLst>
          </p:cNvPr>
          <p:cNvPicPr>
            <a:picLocks noChangeAspect="1"/>
          </p:cNvPicPr>
          <p:nvPr/>
        </p:nvPicPr>
        <p:blipFill>
          <a:blip r:embed="rId4"/>
          <a:stretch>
            <a:fillRect/>
          </a:stretch>
        </p:blipFill>
        <p:spPr>
          <a:xfrm>
            <a:off x="2719409" y="1966926"/>
            <a:ext cx="3939673" cy="3155295"/>
          </a:xfrm>
          <a:prstGeom prst="rect">
            <a:avLst/>
          </a:prstGeom>
          <a:ln>
            <a:noFill/>
          </a:ln>
          <a:effectLst>
            <a:softEdge rad="112500"/>
          </a:effectLst>
        </p:spPr>
      </p:pic>
      <p:grpSp>
        <p:nvGrpSpPr>
          <p:cNvPr id="8" name="Groupe 7">
            <a:extLst>
              <a:ext uri="{FF2B5EF4-FFF2-40B4-BE49-F238E27FC236}">
                <a16:creationId xmlns:a16="http://schemas.microsoft.com/office/drawing/2014/main" id="{8FD7EAA7-7152-97FF-9FEE-881F6B7A3DB4}"/>
              </a:ext>
            </a:extLst>
          </p:cNvPr>
          <p:cNvGrpSpPr/>
          <p:nvPr/>
        </p:nvGrpSpPr>
        <p:grpSpPr>
          <a:xfrm>
            <a:off x="312517" y="35103"/>
            <a:ext cx="8468888" cy="324000"/>
            <a:chOff x="312517" y="-3809"/>
            <a:chExt cx="8468888" cy="360000"/>
          </a:xfrm>
          <a:noFill/>
        </p:grpSpPr>
        <p:sp>
          <p:nvSpPr>
            <p:cNvPr id="13" name="Rectangle : coins arrondis 12">
              <a:extLst>
                <a:ext uri="{FF2B5EF4-FFF2-40B4-BE49-F238E27FC236}">
                  <a16:creationId xmlns:a16="http://schemas.microsoft.com/office/drawing/2014/main" id="{71E0C3B9-FAF1-F950-D537-9F3F632D0BA2}"/>
                </a:ext>
              </a:extLst>
            </p:cNvPr>
            <p:cNvSpPr/>
            <p:nvPr/>
          </p:nvSpPr>
          <p:spPr>
            <a:xfrm>
              <a:off x="312517"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5. اختــــــــــتام الحـــــصة</a:t>
              </a:r>
            </a:p>
          </p:txBody>
        </p:sp>
        <p:sp>
          <p:nvSpPr>
            <p:cNvPr id="14" name="Rectangle : coins arrondis 13">
              <a:extLst>
                <a:ext uri="{FF2B5EF4-FFF2-40B4-BE49-F238E27FC236}">
                  <a16:creationId xmlns:a16="http://schemas.microsoft.com/office/drawing/2014/main" id="{74F32FB8-CD53-D6A1-E2C7-F2039237527E}"/>
                </a:ext>
              </a:extLst>
            </p:cNvPr>
            <p:cNvSpPr/>
            <p:nvPr/>
          </p:nvSpPr>
          <p:spPr>
            <a:xfrm>
              <a:off x="2015739"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4. قراءة/كتابة</a:t>
              </a:r>
            </a:p>
          </p:txBody>
        </p:sp>
        <p:sp>
          <p:nvSpPr>
            <p:cNvPr id="15" name="Rectangle : coins arrondis 14">
              <a:extLst>
                <a:ext uri="{FF2B5EF4-FFF2-40B4-BE49-F238E27FC236}">
                  <a16:creationId xmlns:a16="http://schemas.microsoft.com/office/drawing/2014/main" id="{41CF5A1E-320F-2016-A7BF-2F55E96D2967}"/>
                </a:ext>
              </a:extLst>
            </p:cNvPr>
            <p:cNvSpPr/>
            <p:nvPr/>
          </p:nvSpPr>
          <p:spPr>
            <a:xfrm>
              <a:off x="3718961"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106585"/>
                  </a:solidFill>
                  <a:latin typeface="Microsoft Uighur" panose="02000000000000000000" pitchFamily="2" charset="-78"/>
                  <a:cs typeface="Microsoft Uighur" panose="02000000000000000000" pitchFamily="2" charset="-78"/>
                </a:rPr>
                <a:t>3. استـــــــــــــــــماع وتحدث</a:t>
              </a:r>
            </a:p>
          </p:txBody>
        </p:sp>
        <p:sp>
          <p:nvSpPr>
            <p:cNvPr id="16" name="Rectangle : coins arrondis 15">
              <a:extLst>
                <a:ext uri="{FF2B5EF4-FFF2-40B4-BE49-F238E27FC236}">
                  <a16:creationId xmlns:a16="http://schemas.microsoft.com/office/drawing/2014/main" id="{D7C5AB9F-4C00-0E3C-51ED-FC2EC0F0690D}"/>
                </a:ext>
              </a:extLst>
            </p:cNvPr>
            <p:cNvSpPr/>
            <p:nvPr/>
          </p:nvSpPr>
          <p:spPr>
            <a:xfrm>
              <a:off x="5422183"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معــــــــــــــــــــــــــــــــــــــجم</a:t>
              </a:r>
            </a:p>
          </p:txBody>
        </p:sp>
        <p:sp>
          <p:nvSpPr>
            <p:cNvPr id="17" name="Rectangle : coins arrondis 16">
              <a:extLst>
                <a:ext uri="{FF2B5EF4-FFF2-40B4-BE49-F238E27FC236}">
                  <a16:creationId xmlns:a16="http://schemas.microsoft.com/office/drawing/2014/main" id="{2DA7E270-EAD5-8E68-E3FC-D7140CB1621E}"/>
                </a:ext>
              </a:extLst>
            </p:cNvPr>
            <p:cNvSpPr/>
            <p:nvPr/>
          </p:nvSpPr>
          <p:spPr>
            <a:xfrm>
              <a:off x="7125405"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1. افتتــــــــاح  الحــــصة</a:t>
              </a:r>
            </a:p>
          </p:txBody>
        </p:sp>
      </p:grpSp>
    </p:spTree>
    <p:extLst>
      <p:ext uri="{BB962C8B-B14F-4D97-AF65-F5344CB8AC3E}">
        <p14:creationId xmlns:p14="http://schemas.microsoft.com/office/powerpoint/2010/main" val="77456228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62A6E4-3C7D-EF68-7AA5-4FE01E9CDA03}"/>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1A18705E-11FB-92DB-5451-ED1375857DBD}"/>
              </a:ext>
            </a:extLst>
          </p:cNvPr>
          <p:cNvSpPr/>
          <p:nvPr/>
        </p:nvSpPr>
        <p:spPr>
          <a:xfrm>
            <a:off x="0" y="-10633"/>
            <a:ext cx="9144000" cy="6881075"/>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5" name="Groupe 4">
            <a:extLst>
              <a:ext uri="{FF2B5EF4-FFF2-40B4-BE49-F238E27FC236}">
                <a16:creationId xmlns:a16="http://schemas.microsoft.com/office/drawing/2014/main" id="{D5E5255D-6AF6-85BA-7975-5FAC58F2E97D}"/>
              </a:ext>
            </a:extLst>
          </p:cNvPr>
          <p:cNvGrpSpPr/>
          <p:nvPr/>
        </p:nvGrpSpPr>
        <p:grpSpPr>
          <a:xfrm>
            <a:off x="312517" y="398834"/>
            <a:ext cx="8518967" cy="6130461"/>
            <a:chOff x="312517" y="308344"/>
            <a:chExt cx="8518967" cy="6230679"/>
          </a:xfrm>
        </p:grpSpPr>
        <p:sp>
          <p:nvSpPr>
            <p:cNvPr id="3" name="Rectangle : coins arrondis 2">
              <a:extLst>
                <a:ext uri="{FF2B5EF4-FFF2-40B4-BE49-F238E27FC236}">
                  <a16:creationId xmlns:a16="http://schemas.microsoft.com/office/drawing/2014/main" id="{0BA71505-65F2-AEAC-84FC-744291978646}"/>
                </a:ext>
              </a:extLst>
            </p:cNvPr>
            <p:cNvSpPr/>
            <p:nvPr/>
          </p:nvSpPr>
          <p:spPr>
            <a:xfrm>
              <a:off x="312517" y="308344"/>
              <a:ext cx="8518967" cy="6230679"/>
            </a:xfrm>
            <a:prstGeom prst="roundRect">
              <a:avLst>
                <a:gd name="adj" fmla="val 1963"/>
              </a:avLst>
            </a:prstGeom>
            <a:solidFill>
              <a:schemeClr val="bg1"/>
            </a:solidFill>
            <a:ln w="19050">
              <a:solidFill>
                <a:srgbClr val="70B1B6"/>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Rectangle : coins arrondis 5">
              <a:extLst>
                <a:ext uri="{FF2B5EF4-FFF2-40B4-BE49-F238E27FC236}">
                  <a16:creationId xmlns:a16="http://schemas.microsoft.com/office/drawing/2014/main" id="{3927E134-0047-0B50-CD32-DC275C64DD82}"/>
                </a:ext>
              </a:extLst>
            </p:cNvPr>
            <p:cNvSpPr/>
            <p:nvPr/>
          </p:nvSpPr>
          <p:spPr>
            <a:xfrm>
              <a:off x="329910" y="330438"/>
              <a:ext cx="8496000" cy="997552"/>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pic>
        <p:nvPicPr>
          <p:cNvPr id="7" name="Graphique 6">
            <a:extLst>
              <a:ext uri="{FF2B5EF4-FFF2-40B4-BE49-F238E27FC236}">
                <a16:creationId xmlns:a16="http://schemas.microsoft.com/office/drawing/2014/main" id="{4A567624-FBD9-6509-7D74-5D3CDFF19CA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8579836" flipH="1">
            <a:off x="8200716" y="639679"/>
            <a:ext cx="344372" cy="328748"/>
          </a:xfrm>
          <a:prstGeom prst="rect">
            <a:avLst/>
          </a:prstGeom>
        </p:spPr>
      </p:pic>
      <p:sp>
        <p:nvSpPr>
          <p:cNvPr id="33" name="Rectangle 32">
            <a:extLst>
              <a:ext uri="{FF2B5EF4-FFF2-40B4-BE49-F238E27FC236}">
                <a16:creationId xmlns:a16="http://schemas.microsoft.com/office/drawing/2014/main" id="{EBFA13B1-790D-CDBE-D57B-507C8F9CEECB}"/>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a:extLst>
              <a:ext uri="{FF2B5EF4-FFF2-40B4-BE49-F238E27FC236}">
                <a16:creationId xmlns:a16="http://schemas.microsoft.com/office/drawing/2014/main" id="{B65B6D1C-9F69-E56C-B5C0-85598CE7732B}"/>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97B2"/>
              </a:solidFill>
              <a:effectLst/>
              <a:uLnTx/>
              <a:uFillTx/>
              <a:latin typeface="Calibri" panose="020F0502020204030204"/>
              <a:ea typeface="+mn-ea"/>
              <a:cs typeface="+mn-cs"/>
            </a:endParaRPr>
          </a:p>
        </p:txBody>
      </p:sp>
      <p:sp>
        <p:nvSpPr>
          <p:cNvPr id="2" name="Google Shape;1234;p61">
            <a:extLst>
              <a:ext uri="{FF2B5EF4-FFF2-40B4-BE49-F238E27FC236}">
                <a16:creationId xmlns:a16="http://schemas.microsoft.com/office/drawing/2014/main" id="{86A74FBE-3343-212D-4EFD-C9437A92F07C}"/>
              </a:ext>
            </a:extLst>
          </p:cNvPr>
          <p:cNvSpPr txBox="1"/>
          <p:nvPr/>
        </p:nvSpPr>
        <p:spPr>
          <a:xfrm>
            <a:off x="534659" y="545045"/>
            <a:ext cx="7666057" cy="984845"/>
          </a:xfrm>
          <a:prstGeom prst="rect">
            <a:avLst/>
          </a:prstGeom>
          <a:noFill/>
          <a:ln>
            <a:noFill/>
          </a:ln>
        </p:spPr>
        <p:txBody>
          <a:bodyPr spcFirstLastPara="1" wrap="square" lIns="91425" tIns="45700" rIns="91425" bIns="45700" anchor="t" anchorCtr="0">
            <a:spAutoFit/>
          </a:bodyPr>
          <a:lstStyle/>
          <a:p>
            <a:pPr marL="0" marR="0" lvl="0" indent="0" algn="r" defTabSz="457200" rtl="1" eaLnBrk="1" fontAlgn="auto" latinLnBrk="0" hangingPunct="1">
              <a:lnSpc>
                <a:spcPct val="100000"/>
              </a:lnSpc>
              <a:spcBef>
                <a:spcPts val="0"/>
              </a:spcBef>
              <a:spcAft>
                <a:spcPts val="0"/>
              </a:spcAft>
              <a:buClr>
                <a:srgbClr val="A5A5A5"/>
              </a:buClr>
              <a:buSzPts val="1800"/>
              <a:buFontTx/>
              <a:buNone/>
              <a:tabLst/>
              <a:defRPr/>
            </a:pPr>
            <a:r>
              <a:rPr kumimoji="0" lang="ar-MA" sz="20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sym typeface="Calibri"/>
              </a:rPr>
              <a:t>انتهى درس الرسم وبقيت ورقة ريما فارغة لأنها لا تستطيع الرسم.</a:t>
            </a:r>
          </a:p>
          <a:p>
            <a:pPr marL="0" marR="0" lvl="0" indent="0" algn="r" defTabSz="457200" rtl="1" eaLnBrk="1" fontAlgn="auto" latinLnBrk="0" hangingPunct="1">
              <a:lnSpc>
                <a:spcPct val="100000"/>
              </a:lnSpc>
              <a:spcBef>
                <a:spcPts val="0"/>
              </a:spcBef>
              <a:spcAft>
                <a:spcPts val="0"/>
              </a:spcAft>
              <a:buClr>
                <a:srgbClr val="A5A5A5"/>
              </a:buClr>
              <a:buSzPts val="1800"/>
              <a:buFontTx/>
              <a:buNone/>
              <a:tabLst/>
              <a:defRPr/>
            </a:pPr>
            <a:r>
              <a:rPr kumimoji="0" lang="ar-MA" sz="20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sym typeface="Calibri"/>
              </a:rPr>
              <a:t> </a:t>
            </a:r>
            <a:r>
              <a:rPr kumimoji="0" lang="ar-MA" sz="2000" i="1"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sym typeface="Calibri"/>
              </a:rPr>
              <a:t>يسرد الأستاذ المقطع  مستعملا التعبيرات الجسدية والتلوينات الصوتية المناسبة. </a:t>
            </a:r>
          </a:p>
          <a:p>
            <a:pPr marL="0" marR="0" lvl="0" indent="0" algn="r" defTabSz="457200" rtl="1" eaLnBrk="1" fontAlgn="auto" latinLnBrk="0" hangingPunct="1">
              <a:lnSpc>
                <a:spcPct val="100000"/>
              </a:lnSpc>
              <a:spcBef>
                <a:spcPts val="0"/>
              </a:spcBef>
              <a:spcAft>
                <a:spcPts val="0"/>
              </a:spcAft>
              <a:buClr>
                <a:srgbClr val="A5A5A5"/>
              </a:buClr>
              <a:buSzPts val="1800"/>
              <a:buFontTx/>
              <a:buNone/>
              <a:tabLst/>
              <a:defRPr/>
            </a:pPr>
            <a:endParaRPr kumimoji="0"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20" name="Image 19">
            <a:extLst>
              <a:ext uri="{FF2B5EF4-FFF2-40B4-BE49-F238E27FC236}">
                <a16:creationId xmlns:a16="http://schemas.microsoft.com/office/drawing/2014/main" id="{6936A97E-E3F3-C9D4-BA69-5E6523AC894F}"/>
              </a:ext>
            </a:extLst>
          </p:cNvPr>
          <p:cNvPicPr>
            <a:picLocks noChangeAspect="1"/>
          </p:cNvPicPr>
          <p:nvPr/>
        </p:nvPicPr>
        <p:blipFill>
          <a:blip r:embed="rId4"/>
          <a:stretch>
            <a:fillRect/>
          </a:stretch>
        </p:blipFill>
        <p:spPr>
          <a:xfrm>
            <a:off x="586226" y="943407"/>
            <a:ext cx="971510" cy="108821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nvGrpSpPr>
          <p:cNvPr id="13" name="Groupe 12">
            <a:extLst>
              <a:ext uri="{FF2B5EF4-FFF2-40B4-BE49-F238E27FC236}">
                <a16:creationId xmlns:a16="http://schemas.microsoft.com/office/drawing/2014/main" id="{6420230E-4DC4-0626-0A01-ABF75535536A}"/>
              </a:ext>
            </a:extLst>
          </p:cNvPr>
          <p:cNvGrpSpPr/>
          <p:nvPr/>
        </p:nvGrpSpPr>
        <p:grpSpPr>
          <a:xfrm>
            <a:off x="312517" y="35103"/>
            <a:ext cx="8468888" cy="324000"/>
            <a:chOff x="312517" y="-3809"/>
            <a:chExt cx="8468888" cy="360000"/>
          </a:xfrm>
          <a:noFill/>
        </p:grpSpPr>
        <p:sp>
          <p:nvSpPr>
            <p:cNvPr id="14" name="Rectangle : coins arrondis 13">
              <a:extLst>
                <a:ext uri="{FF2B5EF4-FFF2-40B4-BE49-F238E27FC236}">
                  <a16:creationId xmlns:a16="http://schemas.microsoft.com/office/drawing/2014/main" id="{5D7B8C7A-2CB4-0529-17C0-EE6B095527E4}"/>
                </a:ext>
              </a:extLst>
            </p:cNvPr>
            <p:cNvSpPr/>
            <p:nvPr/>
          </p:nvSpPr>
          <p:spPr>
            <a:xfrm>
              <a:off x="312517"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5. اختــــــــــتام الحـــــصة</a:t>
              </a:r>
            </a:p>
          </p:txBody>
        </p:sp>
        <p:sp>
          <p:nvSpPr>
            <p:cNvPr id="15" name="Rectangle : coins arrondis 14">
              <a:extLst>
                <a:ext uri="{FF2B5EF4-FFF2-40B4-BE49-F238E27FC236}">
                  <a16:creationId xmlns:a16="http://schemas.microsoft.com/office/drawing/2014/main" id="{F72A16C3-F468-A094-E0C5-4DDDFFE7CB4F}"/>
                </a:ext>
              </a:extLst>
            </p:cNvPr>
            <p:cNvSpPr/>
            <p:nvPr/>
          </p:nvSpPr>
          <p:spPr>
            <a:xfrm>
              <a:off x="2015739"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4. قراءة/كتابة</a:t>
              </a:r>
            </a:p>
          </p:txBody>
        </p:sp>
        <p:sp>
          <p:nvSpPr>
            <p:cNvPr id="16" name="Rectangle : coins arrondis 15">
              <a:extLst>
                <a:ext uri="{FF2B5EF4-FFF2-40B4-BE49-F238E27FC236}">
                  <a16:creationId xmlns:a16="http://schemas.microsoft.com/office/drawing/2014/main" id="{569C2D07-5EA4-8877-2350-FD622A1A32E1}"/>
                </a:ext>
              </a:extLst>
            </p:cNvPr>
            <p:cNvSpPr/>
            <p:nvPr/>
          </p:nvSpPr>
          <p:spPr>
            <a:xfrm>
              <a:off x="3718961"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106585"/>
                  </a:solidFill>
                  <a:latin typeface="Microsoft Uighur" panose="02000000000000000000" pitchFamily="2" charset="-78"/>
                  <a:cs typeface="Microsoft Uighur" panose="02000000000000000000" pitchFamily="2" charset="-78"/>
                </a:rPr>
                <a:t>3. استـــــــــــــــــماع وتحدث</a:t>
              </a:r>
            </a:p>
          </p:txBody>
        </p:sp>
        <p:sp>
          <p:nvSpPr>
            <p:cNvPr id="17" name="Rectangle : coins arrondis 16">
              <a:extLst>
                <a:ext uri="{FF2B5EF4-FFF2-40B4-BE49-F238E27FC236}">
                  <a16:creationId xmlns:a16="http://schemas.microsoft.com/office/drawing/2014/main" id="{AC61D9B0-ABF8-E897-E368-911DCC7C4D2F}"/>
                </a:ext>
              </a:extLst>
            </p:cNvPr>
            <p:cNvSpPr/>
            <p:nvPr/>
          </p:nvSpPr>
          <p:spPr>
            <a:xfrm>
              <a:off x="5422183"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معــــــــــــــــــــــــــــــــــــــجم</a:t>
              </a:r>
            </a:p>
          </p:txBody>
        </p:sp>
        <p:sp>
          <p:nvSpPr>
            <p:cNvPr id="21" name="Rectangle : coins arrondis 20">
              <a:extLst>
                <a:ext uri="{FF2B5EF4-FFF2-40B4-BE49-F238E27FC236}">
                  <a16:creationId xmlns:a16="http://schemas.microsoft.com/office/drawing/2014/main" id="{674ED17A-2D04-5250-4B87-EFBC1201CF39}"/>
                </a:ext>
              </a:extLst>
            </p:cNvPr>
            <p:cNvSpPr/>
            <p:nvPr/>
          </p:nvSpPr>
          <p:spPr>
            <a:xfrm>
              <a:off x="7125405"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1. افتتــــــــاح  الحــــصة</a:t>
              </a:r>
            </a:p>
          </p:txBody>
        </p:sp>
      </p:grpSp>
      <p:pic>
        <p:nvPicPr>
          <p:cNvPr id="22" name="Image 21" descr="Une image contenant dessin, Dessin d’enfant, meubles, croquis&#10;&#10;Description générée automatiquement">
            <a:extLst>
              <a:ext uri="{FF2B5EF4-FFF2-40B4-BE49-F238E27FC236}">
                <a16:creationId xmlns:a16="http://schemas.microsoft.com/office/drawing/2014/main" id="{7D4A8730-38A5-C75B-9E07-4CE56232DEA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92899" y="2030048"/>
            <a:ext cx="5060801" cy="3524839"/>
          </a:xfrm>
          <a:prstGeom prst="rect">
            <a:avLst/>
          </a:prstGeom>
        </p:spPr>
      </p:pic>
    </p:spTree>
    <p:extLst>
      <p:ext uri="{BB962C8B-B14F-4D97-AF65-F5344CB8AC3E}">
        <p14:creationId xmlns:p14="http://schemas.microsoft.com/office/powerpoint/2010/main" val="405306521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E7E99C-6D6F-855C-412F-7B0685B132AE}"/>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61884D75-FD93-32DC-0DD9-23A8185E494C}"/>
              </a:ext>
            </a:extLst>
          </p:cNvPr>
          <p:cNvSpPr/>
          <p:nvPr/>
        </p:nvSpPr>
        <p:spPr>
          <a:xfrm>
            <a:off x="0" y="-10633"/>
            <a:ext cx="9144000" cy="6881075"/>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5" name="Groupe 4">
            <a:extLst>
              <a:ext uri="{FF2B5EF4-FFF2-40B4-BE49-F238E27FC236}">
                <a16:creationId xmlns:a16="http://schemas.microsoft.com/office/drawing/2014/main" id="{BF0A2EDE-BE7A-287D-5B25-44627BBEB6C4}"/>
              </a:ext>
            </a:extLst>
          </p:cNvPr>
          <p:cNvGrpSpPr/>
          <p:nvPr/>
        </p:nvGrpSpPr>
        <p:grpSpPr>
          <a:xfrm>
            <a:off x="312517" y="398834"/>
            <a:ext cx="8518967" cy="6130461"/>
            <a:chOff x="312517" y="308344"/>
            <a:chExt cx="8518967" cy="6230679"/>
          </a:xfrm>
        </p:grpSpPr>
        <p:sp>
          <p:nvSpPr>
            <p:cNvPr id="3" name="Rectangle : coins arrondis 2">
              <a:extLst>
                <a:ext uri="{FF2B5EF4-FFF2-40B4-BE49-F238E27FC236}">
                  <a16:creationId xmlns:a16="http://schemas.microsoft.com/office/drawing/2014/main" id="{08D44D58-B9A8-93EE-11E6-B85F638C5A3F}"/>
                </a:ext>
              </a:extLst>
            </p:cNvPr>
            <p:cNvSpPr/>
            <p:nvPr/>
          </p:nvSpPr>
          <p:spPr>
            <a:xfrm>
              <a:off x="312517" y="308344"/>
              <a:ext cx="8518967" cy="6230679"/>
            </a:xfrm>
            <a:prstGeom prst="roundRect">
              <a:avLst>
                <a:gd name="adj" fmla="val 1963"/>
              </a:avLst>
            </a:prstGeom>
            <a:solidFill>
              <a:schemeClr val="bg1"/>
            </a:solidFill>
            <a:ln w="19050">
              <a:solidFill>
                <a:srgbClr val="70B1B6"/>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Rectangle : coins arrondis 5">
              <a:extLst>
                <a:ext uri="{FF2B5EF4-FFF2-40B4-BE49-F238E27FC236}">
                  <a16:creationId xmlns:a16="http://schemas.microsoft.com/office/drawing/2014/main" id="{01E44B27-18B5-1DF6-BD6A-2772284A24C1}"/>
                </a:ext>
              </a:extLst>
            </p:cNvPr>
            <p:cNvSpPr/>
            <p:nvPr/>
          </p:nvSpPr>
          <p:spPr>
            <a:xfrm>
              <a:off x="329910" y="330438"/>
              <a:ext cx="8496000" cy="997552"/>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pic>
        <p:nvPicPr>
          <p:cNvPr id="7" name="Graphique 6">
            <a:extLst>
              <a:ext uri="{FF2B5EF4-FFF2-40B4-BE49-F238E27FC236}">
                <a16:creationId xmlns:a16="http://schemas.microsoft.com/office/drawing/2014/main" id="{946A3E53-95A6-B291-B389-0B9F0FE67F7A}"/>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8579836" flipH="1">
            <a:off x="8200716" y="639679"/>
            <a:ext cx="344372" cy="328748"/>
          </a:xfrm>
          <a:prstGeom prst="rect">
            <a:avLst/>
          </a:prstGeom>
        </p:spPr>
      </p:pic>
      <p:sp>
        <p:nvSpPr>
          <p:cNvPr id="33" name="Rectangle 32">
            <a:extLst>
              <a:ext uri="{FF2B5EF4-FFF2-40B4-BE49-F238E27FC236}">
                <a16:creationId xmlns:a16="http://schemas.microsoft.com/office/drawing/2014/main" id="{C2B781C2-CE82-5A60-9D5C-2725570F33F7}"/>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a:extLst>
              <a:ext uri="{FF2B5EF4-FFF2-40B4-BE49-F238E27FC236}">
                <a16:creationId xmlns:a16="http://schemas.microsoft.com/office/drawing/2014/main" id="{4B62803B-FC30-1BB1-E460-C542594C63AB}"/>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97B2"/>
              </a:solidFill>
              <a:effectLst/>
              <a:uLnTx/>
              <a:uFillTx/>
              <a:latin typeface="Calibri" panose="020F0502020204030204"/>
              <a:ea typeface="+mn-ea"/>
              <a:cs typeface="+mn-cs"/>
            </a:endParaRPr>
          </a:p>
        </p:txBody>
      </p:sp>
      <p:sp>
        <p:nvSpPr>
          <p:cNvPr id="2" name="Google Shape;1234;p61">
            <a:extLst>
              <a:ext uri="{FF2B5EF4-FFF2-40B4-BE49-F238E27FC236}">
                <a16:creationId xmlns:a16="http://schemas.microsoft.com/office/drawing/2014/main" id="{6606CE14-B850-6AB7-E753-952235D401A3}"/>
              </a:ext>
            </a:extLst>
          </p:cNvPr>
          <p:cNvSpPr txBox="1"/>
          <p:nvPr/>
        </p:nvSpPr>
        <p:spPr>
          <a:xfrm>
            <a:off x="534659" y="545045"/>
            <a:ext cx="7666057" cy="984845"/>
          </a:xfrm>
          <a:prstGeom prst="rect">
            <a:avLst/>
          </a:prstGeom>
          <a:noFill/>
          <a:ln>
            <a:noFill/>
          </a:ln>
        </p:spPr>
        <p:txBody>
          <a:bodyPr spcFirstLastPara="1" wrap="square" lIns="91425" tIns="45700" rIns="91425" bIns="45700" anchor="t" anchorCtr="0">
            <a:spAutoFit/>
          </a:bodyPr>
          <a:lstStyle/>
          <a:p>
            <a:pPr marL="0" marR="0" lvl="0" indent="0" algn="r" defTabSz="457200" rtl="1" eaLnBrk="1" fontAlgn="auto" latinLnBrk="0" hangingPunct="1">
              <a:lnSpc>
                <a:spcPct val="100000"/>
              </a:lnSpc>
              <a:spcBef>
                <a:spcPts val="0"/>
              </a:spcBef>
              <a:spcAft>
                <a:spcPts val="0"/>
              </a:spcAft>
              <a:buClr>
                <a:srgbClr val="A5A5A5"/>
              </a:buClr>
              <a:buSzPts val="1800"/>
              <a:buFontTx/>
              <a:buNone/>
              <a:tabLst/>
              <a:defRPr/>
            </a:pPr>
            <a:r>
              <a:rPr kumimoji="0" lang="ar-MA" sz="20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sym typeface="Calibri"/>
              </a:rPr>
              <a:t>لنعد حكي المقطع معا. </a:t>
            </a:r>
          </a:p>
          <a:p>
            <a:pPr marL="0" marR="0" lvl="0" indent="0" algn="r" defTabSz="457200" rtl="1" eaLnBrk="1" fontAlgn="auto" latinLnBrk="0" hangingPunct="1">
              <a:lnSpc>
                <a:spcPct val="100000"/>
              </a:lnSpc>
              <a:spcBef>
                <a:spcPts val="0"/>
              </a:spcBef>
              <a:spcAft>
                <a:spcPts val="0"/>
              </a:spcAft>
              <a:buClr>
                <a:srgbClr val="A5A5A5"/>
              </a:buClr>
              <a:buSzPts val="1800"/>
              <a:buFontTx/>
              <a:buNone/>
              <a:tabLst/>
              <a:defRPr/>
            </a:pPr>
            <a:r>
              <a:rPr kumimoji="0" lang="ar-MA" sz="20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sym typeface="Calibri"/>
              </a:rPr>
              <a:t> </a:t>
            </a:r>
            <a:r>
              <a:rPr kumimoji="0" lang="ar-MA" sz="2000" i="1"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sym typeface="Calibri"/>
              </a:rPr>
              <a:t>يسرد المتعلمون المقطع جماعة. </a:t>
            </a:r>
          </a:p>
          <a:p>
            <a:pPr marL="0" marR="0" lvl="0" indent="0" algn="r" defTabSz="457200" rtl="1" eaLnBrk="1" fontAlgn="auto" latinLnBrk="0" hangingPunct="1">
              <a:lnSpc>
                <a:spcPct val="100000"/>
              </a:lnSpc>
              <a:spcBef>
                <a:spcPts val="0"/>
              </a:spcBef>
              <a:spcAft>
                <a:spcPts val="0"/>
              </a:spcAft>
              <a:buClr>
                <a:srgbClr val="A5A5A5"/>
              </a:buClr>
              <a:buSzPts val="1800"/>
              <a:buFontTx/>
              <a:buNone/>
              <a:tabLst/>
              <a:defRPr/>
            </a:pPr>
            <a:endParaRPr kumimoji="0"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21" name="Picture 10" descr="A teacher teaching a group of children in a classroom&#10;&#10;Description automatically generated">
            <a:extLst>
              <a:ext uri="{FF2B5EF4-FFF2-40B4-BE49-F238E27FC236}">
                <a16:creationId xmlns:a16="http://schemas.microsoft.com/office/drawing/2014/main" id="{196A19DC-D11D-B126-F310-5C1A47093FE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7361" y="596911"/>
            <a:ext cx="1069279" cy="105745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nvGrpSpPr>
          <p:cNvPr id="13" name="Groupe 12">
            <a:extLst>
              <a:ext uri="{FF2B5EF4-FFF2-40B4-BE49-F238E27FC236}">
                <a16:creationId xmlns:a16="http://schemas.microsoft.com/office/drawing/2014/main" id="{BC9F9394-9AE0-F6DE-770E-A0AF28DBAFD4}"/>
              </a:ext>
            </a:extLst>
          </p:cNvPr>
          <p:cNvGrpSpPr/>
          <p:nvPr/>
        </p:nvGrpSpPr>
        <p:grpSpPr>
          <a:xfrm>
            <a:off x="312517" y="35103"/>
            <a:ext cx="8468888" cy="324000"/>
            <a:chOff x="312517" y="-3809"/>
            <a:chExt cx="8468888" cy="360000"/>
          </a:xfrm>
          <a:noFill/>
        </p:grpSpPr>
        <p:sp>
          <p:nvSpPr>
            <p:cNvPr id="14" name="Rectangle : coins arrondis 13">
              <a:extLst>
                <a:ext uri="{FF2B5EF4-FFF2-40B4-BE49-F238E27FC236}">
                  <a16:creationId xmlns:a16="http://schemas.microsoft.com/office/drawing/2014/main" id="{D51273B1-711C-B956-84C5-6F061D804DC8}"/>
                </a:ext>
              </a:extLst>
            </p:cNvPr>
            <p:cNvSpPr/>
            <p:nvPr/>
          </p:nvSpPr>
          <p:spPr>
            <a:xfrm>
              <a:off x="312517"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5. اختــــــــــتام الحـــــصة</a:t>
              </a:r>
            </a:p>
          </p:txBody>
        </p:sp>
        <p:sp>
          <p:nvSpPr>
            <p:cNvPr id="15" name="Rectangle : coins arrondis 14">
              <a:extLst>
                <a:ext uri="{FF2B5EF4-FFF2-40B4-BE49-F238E27FC236}">
                  <a16:creationId xmlns:a16="http://schemas.microsoft.com/office/drawing/2014/main" id="{4ACCEEBC-506D-0045-767B-2C11FA756D3D}"/>
                </a:ext>
              </a:extLst>
            </p:cNvPr>
            <p:cNvSpPr/>
            <p:nvPr/>
          </p:nvSpPr>
          <p:spPr>
            <a:xfrm>
              <a:off x="2015739"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4. قراءة/كتابة</a:t>
              </a:r>
            </a:p>
          </p:txBody>
        </p:sp>
        <p:sp>
          <p:nvSpPr>
            <p:cNvPr id="16" name="Rectangle : coins arrondis 15">
              <a:extLst>
                <a:ext uri="{FF2B5EF4-FFF2-40B4-BE49-F238E27FC236}">
                  <a16:creationId xmlns:a16="http://schemas.microsoft.com/office/drawing/2014/main" id="{616A6924-F7B7-ED34-D0E8-06286CF62F1C}"/>
                </a:ext>
              </a:extLst>
            </p:cNvPr>
            <p:cNvSpPr/>
            <p:nvPr/>
          </p:nvSpPr>
          <p:spPr>
            <a:xfrm>
              <a:off x="3718961"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106585"/>
                  </a:solidFill>
                  <a:latin typeface="Microsoft Uighur" panose="02000000000000000000" pitchFamily="2" charset="-78"/>
                  <a:cs typeface="Microsoft Uighur" panose="02000000000000000000" pitchFamily="2" charset="-78"/>
                </a:rPr>
                <a:t>3. استـــــــــــــــــماع وتحدث</a:t>
              </a:r>
            </a:p>
          </p:txBody>
        </p:sp>
        <p:sp>
          <p:nvSpPr>
            <p:cNvPr id="17" name="Rectangle : coins arrondis 16">
              <a:extLst>
                <a:ext uri="{FF2B5EF4-FFF2-40B4-BE49-F238E27FC236}">
                  <a16:creationId xmlns:a16="http://schemas.microsoft.com/office/drawing/2014/main" id="{5409E5AC-E9FE-F030-11FE-D5E7EAC9BEE1}"/>
                </a:ext>
              </a:extLst>
            </p:cNvPr>
            <p:cNvSpPr/>
            <p:nvPr/>
          </p:nvSpPr>
          <p:spPr>
            <a:xfrm>
              <a:off x="5422183"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معــــــــــــــــــــــــــــــــــــــجم</a:t>
              </a:r>
            </a:p>
          </p:txBody>
        </p:sp>
        <p:sp>
          <p:nvSpPr>
            <p:cNvPr id="20" name="Rectangle : coins arrondis 19">
              <a:extLst>
                <a:ext uri="{FF2B5EF4-FFF2-40B4-BE49-F238E27FC236}">
                  <a16:creationId xmlns:a16="http://schemas.microsoft.com/office/drawing/2014/main" id="{FFAA7AD1-8F74-15F4-BAC2-97AE3B66383E}"/>
                </a:ext>
              </a:extLst>
            </p:cNvPr>
            <p:cNvSpPr/>
            <p:nvPr/>
          </p:nvSpPr>
          <p:spPr>
            <a:xfrm>
              <a:off x="7125405"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1. افتتــــــــاح  الحــــصة</a:t>
              </a:r>
            </a:p>
          </p:txBody>
        </p:sp>
      </p:grpSp>
      <p:pic>
        <p:nvPicPr>
          <p:cNvPr id="22" name="Image 21" descr="Une image contenant dessin, Dessin d’enfant, meubles, croquis&#10;&#10;Description générée automatiquement">
            <a:extLst>
              <a:ext uri="{FF2B5EF4-FFF2-40B4-BE49-F238E27FC236}">
                <a16:creationId xmlns:a16="http://schemas.microsoft.com/office/drawing/2014/main" id="{D6DC524D-B854-3D90-0D05-B4369924A2C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92899" y="2030048"/>
            <a:ext cx="5060801" cy="3524839"/>
          </a:xfrm>
          <a:prstGeom prst="rect">
            <a:avLst/>
          </a:prstGeom>
        </p:spPr>
      </p:pic>
    </p:spTree>
    <p:extLst>
      <p:ext uri="{BB962C8B-B14F-4D97-AF65-F5344CB8AC3E}">
        <p14:creationId xmlns:p14="http://schemas.microsoft.com/office/powerpoint/2010/main" val="257129952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694CC3-2091-DD2C-E952-938C0B2639D7}"/>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BAB53AD9-77AE-5232-09B7-C43D87791834}"/>
              </a:ext>
            </a:extLst>
          </p:cNvPr>
          <p:cNvSpPr/>
          <p:nvPr/>
        </p:nvSpPr>
        <p:spPr>
          <a:xfrm>
            <a:off x="0" y="-10633"/>
            <a:ext cx="9144000" cy="6881075"/>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5" name="Groupe 4">
            <a:extLst>
              <a:ext uri="{FF2B5EF4-FFF2-40B4-BE49-F238E27FC236}">
                <a16:creationId xmlns:a16="http://schemas.microsoft.com/office/drawing/2014/main" id="{04800A1D-06E2-4E56-4A83-5BA9EF815764}"/>
              </a:ext>
            </a:extLst>
          </p:cNvPr>
          <p:cNvGrpSpPr/>
          <p:nvPr/>
        </p:nvGrpSpPr>
        <p:grpSpPr>
          <a:xfrm>
            <a:off x="312517" y="398834"/>
            <a:ext cx="8518967" cy="6130461"/>
            <a:chOff x="312517" y="308344"/>
            <a:chExt cx="8518967" cy="6230679"/>
          </a:xfrm>
        </p:grpSpPr>
        <p:sp>
          <p:nvSpPr>
            <p:cNvPr id="3" name="Rectangle : coins arrondis 2">
              <a:extLst>
                <a:ext uri="{FF2B5EF4-FFF2-40B4-BE49-F238E27FC236}">
                  <a16:creationId xmlns:a16="http://schemas.microsoft.com/office/drawing/2014/main" id="{29E2C380-288E-805B-FF75-8471D5E5E309}"/>
                </a:ext>
              </a:extLst>
            </p:cNvPr>
            <p:cNvSpPr/>
            <p:nvPr/>
          </p:nvSpPr>
          <p:spPr>
            <a:xfrm>
              <a:off x="312517" y="308344"/>
              <a:ext cx="8518967" cy="6230679"/>
            </a:xfrm>
            <a:prstGeom prst="roundRect">
              <a:avLst>
                <a:gd name="adj" fmla="val 1963"/>
              </a:avLst>
            </a:prstGeom>
            <a:solidFill>
              <a:schemeClr val="bg1"/>
            </a:solidFill>
            <a:ln w="19050">
              <a:solidFill>
                <a:srgbClr val="70B1B6"/>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Rectangle : coins arrondis 5">
              <a:extLst>
                <a:ext uri="{FF2B5EF4-FFF2-40B4-BE49-F238E27FC236}">
                  <a16:creationId xmlns:a16="http://schemas.microsoft.com/office/drawing/2014/main" id="{5067198E-2FA2-4445-4F91-3EF414BA50F8}"/>
                </a:ext>
              </a:extLst>
            </p:cNvPr>
            <p:cNvSpPr/>
            <p:nvPr/>
          </p:nvSpPr>
          <p:spPr>
            <a:xfrm>
              <a:off x="329910" y="330438"/>
              <a:ext cx="8496000" cy="1260551"/>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pic>
        <p:nvPicPr>
          <p:cNvPr id="7" name="Graphique 6">
            <a:extLst>
              <a:ext uri="{FF2B5EF4-FFF2-40B4-BE49-F238E27FC236}">
                <a16:creationId xmlns:a16="http://schemas.microsoft.com/office/drawing/2014/main" id="{8B049BA5-A264-E6C6-38B4-D8520400B3D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8579836" flipH="1">
            <a:off x="8200716" y="639679"/>
            <a:ext cx="344372" cy="328748"/>
          </a:xfrm>
          <a:prstGeom prst="rect">
            <a:avLst/>
          </a:prstGeom>
        </p:spPr>
      </p:pic>
      <p:sp>
        <p:nvSpPr>
          <p:cNvPr id="33" name="Rectangle 32">
            <a:extLst>
              <a:ext uri="{FF2B5EF4-FFF2-40B4-BE49-F238E27FC236}">
                <a16:creationId xmlns:a16="http://schemas.microsoft.com/office/drawing/2014/main" id="{A493D44C-C803-9A2F-D431-6ED5D75A5D23}"/>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a:extLst>
              <a:ext uri="{FF2B5EF4-FFF2-40B4-BE49-F238E27FC236}">
                <a16:creationId xmlns:a16="http://schemas.microsoft.com/office/drawing/2014/main" id="{4C2CA1BE-6324-F802-F509-02F329E9C784}"/>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97B2"/>
              </a:solidFill>
              <a:effectLst/>
              <a:uLnTx/>
              <a:uFillTx/>
              <a:latin typeface="Calibri" panose="020F0502020204030204"/>
              <a:ea typeface="+mn-ea"/>
              <a:cs typeface="+mn-cs"/>
            </a:endParaRPr>
          </a:p>
        </p:txBody>
      </p:sp>
      <p:sp>
        <p:nvSpPr>
          <p:cNvPr id="2" name="Google Shape;1234;p61">
            <a:extLst>
              <a:ext uri="{FF2B5EF4-FFF2-40B4-BE49-F238E27FC236}">
                <a16:creationId xmlns:a16="http://schemas.microsoft.com/office/drawing/2014/main" id="{ABD0562E-8D78-76F1-7DD6-7D93FAFE351E}"/>
              </a:ext>
            </a:extLst>
          </p:cNvPr>
          <p:cNvSpPr txBox="1"/>
          <p:nvPr/>
        </p:nvSpPr>
        <p:spPr>
          <a:xfrm>
            <a:off x="534659" y="545045"/>
            <a:ext cx="7666057" cy="954067"/>
          </a:xfrm>
          <a:prstGeom prst="rect">
            <a:avLst/>
          </a:prstGeom>
          <a:noFill/>
          <a:ln>
            <a:noFill/>
          </a:ln>
        </p:spPr>
        <p:txBody>
          <a:bodyPr spcFirstLastPara="1" wrap="square" lIns="91425" tIns="45700" rIns="91425" bIns="45700" anchor="t" anchorCtr="0">
            <a:spAutoFit/>
          </a:bodyPr>
          <a:lstStyle/>
          <a:p>
            <a:pPr marL="0" marR="0" lvl="0" indent="0" algn="r" defTabSz="457200" rtl="1" eaLnBrk="1" fontAlgn="auto" latinLnBrk="0" hangingPunct="1">
              <a:lnSpc>
                <a:spcPct val="100000"/>
              </a:lnSpc>
              <a:spcBef>
                <a:spcPts val="0"/>
              </a:spcBef>
              <a:spcAft>
                <a:spcPts val="0"/>
              </a:spcAft>
              <a:buClr>
                <a:srgbClr val="A5A5A5"/>
              </a:buClr>
              <a:buSzPts val="1800"/>
              <a:buFontTx/>
              <a:buNone/>
              <a:tabLst/>
              <a:defRPr/>
            </a:pPr>
            <a:r>
              <a:rPr kumimoji="0" lang="ar-MA" sz="20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sym typeface="Calibri"/>
              </a:rPr>
              <a:t>من يعيد الحكي؟ </a:t>
            </a:r>
          </a:p>
          <a:p>
            <a:pPr marL="0" marR="0" lvl="0" indent="0" algn="r" defTabSz="457200" rtl="1" eaLnBrk="1" fontAlgn="auto" latinLnBrk="0" hangingPunct="1">
              <a:lnSpc>
                <a:spcPct val="100000"/>
              </a:lnSpc>
              <a:spcBef>
                <a:spcPts val="0"/>
              </a:spcBef>
              <a:spcAft>
                <a:spcPts val="0"/>
              </a:spcAft>
              <a:buClr>
                <a:srgbClr val="A5A5A5"/>
              </a:buClr>
              <a:buSzPts val="1800"/>
              <a:buFontTx/>
              <a:buNone/>
              <a:tabLst/>
              <a:defRPr/>
            </a:pPr>
            <a:r>
              <a:rPr kumimoji="0" lang="ar-MA" i="1"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sym typeface="Calibri"/>
              </a:rPr>
              <a:t>يسرد المتعلمون مقطع البداية  فرادى. يساعدهم الأستاذ عند الضرورة ببعض الكلمات المساعدة على الاستمرار. </a:t>
            </a:r>
          </a:p>
          <a:p>
            <a:pPr marL="0" marR="0" lvl="0" indent="0" algn="r" defTabSz="457200" rtl="1" eaLnBrk="1" fontAlgn="auto" latinLnBrk="0" hangingPunct="1">
              <a:lnSpc>
                <a:spcPct val="100000"/>
              </a:lnSpc>
              <a:spcBef>
                <a:spcPts val="0"/>
              </a:spcBef>
              <a:spcAft>
                <a:spcPts val="0"/>
              </a:spcAft>
              <a:buClr>
                <a:srgbClr val="A5A5A5"/>
              </a:buClr>
              <a:buSzPts val="1800"/>
              <a:buFontTx/>
              <a:buNone/>
              <a:tabLst/>
              <a:defRPr/>
            </a:pPr>
            <a:r>
              <a:rPr kumimoji="0" lang="ar-MA" i="1"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sym typeface="Calibri"/>
              </a:rPr>
              <a:t>بالنسبة للمتعلمين الذين يجدون صعوبة في سرد المقطع كاملا، يمكن أن يبدأ تلميذ  السرد ويكمل تلميذ آخر. </a:t>
            </a:r>
            <a:endParaRPr kumimoji="0" lang="ar-MA"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21" name="Picture 49" descr="A cartoon of a person teaching a group of children&#10;&#10;Description automatically generated">
            <a:extLst>
              <a:ext uri="{FF2B5EF4-FFF2-40B4-BE49-F238E27FC236}">
                <a16:creationId xmlns:a16="http://schemas.microsoft.com/office/drawing/2014/main" id="{2940C85B-467B-0CD3-78C9-27023936413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0750" y="917565"/>
            <a:ext cx="1243555" cy="96253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nvGrpSpPr>
          <p:cNvPr id="13" name="Groupe 12">
            <a:extLst>
              <a:ext uri="{FF2B5EF4-FFF2-40B4-BE49-F238E27FC236}">
                <a16:creationId xmlns:a16="http://schemas.microsoft.com/office/drawing/2014/main" id="{77E68C4E-6E79-1C75-C2B0-E9B79F94191F}"/>
              </a:ext>
            </a:extLst>
          </p:cNvPr>
          <p:cNvGrpSpPr/>
          <p:nvPr/>
        </p:nvGrpSpPr>
        <p:grpSpPr>
          <a:xfrm>
            <a:off x="312517" y="35103"/>
            <a:ext cx="8468888" cy="324000"/>
            <a:chOff x="312517" y="-3809"/>
            <a:chExt cx="8468888" cy="360000"/>
          </a:xfrm>
          <a:noFill/>
        </p:grpSpPr>
        <p:sp>
          <p:nvSpPr>
            <p:cNvPr id="14" name="Rectangle : coins arrondis 13">
              <a:extLst>
                <a:ext uri="{FF2B5EF4-FFF2-40B4-BE49-F238E27FC236}">
                  <a16:creationId xmlns:a16="http://schemas.microsoft.com/office/drawing/2014/main" id="{DF4F1529-C2E7-0428-2AFA-F83EF5BCB825}"/>
                </a:ext>
              </a:extLst>
            </p:cNvPr>
            <p:cNvSpPr/>
            <p:nvPr/>
          </p:nvSpPr>
          <p:spPr>
            <a:xfrm>
              <a:off x="312517"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5. اختــــــــــتام الحـــــصة</a:t>
              </a:r>
            </a:p>
          </p:txBody>
        </p:sp>
        <p:sp>
          <p:nvSpPr>
            <p:cNvPr id="15" name="Rectangle : coins arrondis 14">
              <a:extLst>
                <a:ext uri="{FF2B5EF4-FFF2-40B4-BE49-F238E27FC236}">
                  <a16:creationId xmlns:a16="http://schemas.microsoft.com/office/drawing/2014/main" id="{4E3A3559-8EB6-FBF2-E11D-E9FA126E6AD9}"/>
                </a:ext>
              </a:extLst>
            </p:cNvPr>
            <p:cNvSpPr/>
            <p:nvPr/>
          </p:nvSpPr>
          <p:spPr>
            <a:xfrm>
              <a:off x="2015739"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4. قراءة/كتابة</a:t>
              </a:r>
            </a:p>
          </p:txBody>
        </p:sp>
        <p:sp>
          <p:nvSpPr>
            <p:cNvPr id="16" name="Rectangle : coins arrondis 15">
              <a:extLst>
                <a:ext uri="{FF2B5EF4-FFF2-40B4-BE49-F238E27FC236}">
                  <a16:creationId xmlns:a16="http://schemas.microsoft.com/office/drawing/2014/main" id="{3AFF562F-FD65-2080-4170-2D54798600C6}"/>
                </a:ext>
              </a:extLst>
            </p:cNvPr>
            <p:cNvSpPr/>
            <p:nvPr/>
          </p:nvSpPr>
          <p:spPr>
            <a:xfrm>
              <a:off x="3718961"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106585"/>
                  </a:solidFill>
                  <a:latin typeface="Microsoft Uighur" panose="02000000000000000000" pitchFamily="2" charset="-78"/>
                  <a:cs typeface="Microsoft Uighur" panose="02000000000000000000" pitchFamily="2" charset="-78"/>
                </a:rPr>
                <a:t>3. استـــــــــــــــــماع وتحدث</a:t>
              </a:r>
            </a:p>
          </p:txBody>
        </p:sp>
        <p:sp>
          <p:nvSpPr>
            <p:cNvPr id="17" name="Rectangle : coins arrondis 16">
              <a:extLst>
                <a:ext uri="{FF2B5EF4-FFF2-40B4-BE49-F238E27FC236}">
                  <a16:creationId xmlns:a16="http://schemas.microsoft.com/office/drawing/2014/main" id="{E19FEE3B-668B-AC3A-3C1E-7DC914EE9217}"/>
                </a:ext>
              </a:extLst>
            </p:cNvPr>
            <p:cNvSpPr/>
            <p:nvPr/>
          </p:nvSpPr>
          <p:spPr>
            <a:xfrm>
              <a:off x="5422183"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معــــــــــــــــــــــــــــــــــــــجم</a:t>
              </a:r>
            </a:p>
          </p:txBody>
        </p:sp>
        <p:sp>
          <p:nvSpPr>
            <p:cNvPr id="20" name="Rectangle : coins arrondis 19">
              <a:extLst>
                <a:ext uri="{FF2B5EF4-FFF2-40B4-BE49-F238E27FC236}">
                  <a16:creationId xmlns:a16="http://schemas.microsoft.com/office/drawing/2014/main" id="{BE7A0349-AE74-48F3-891E-E7B1DC5F60D5}"/>
                </a:ext>
              </a:extLst>
            </p:cNvPr>
            <p:cNvSpPr/>
            <p:nvPr/>
          </p:nvSpPr>
          <p:spPr>
            <a:xfrm>
              <a:off x="7125405"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1. افتتــــــــاح  الحــــصة</a:t>
              </a:r>
            </a:p>
          </p:txBody>
        </p:sp>
      </p:grpSp>
      <p:pic>
        <p:nvPicPr>
          <p:cNvPr id="22" name="Image 21" descr="Une image contenant dessin, Dessin d’enfant, meubles, croquis&#10;&#10;Description générée automatiquement">
            <a:extLst>
              <a:ext uri="{FF2B5EF4-FFF2-40B4-BE49-F238E27FC236}">
                <a16:creationId xmlns:a16="http://schemas.microsoft.com/office/drawing/2014/main" id="{938A7429-5245-0FE3-A866-814D60E43F3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92899" y="2030048"/>
            <a:ext cx="5060801" cy="3524839"/>
          </a:xfrm>
          <a:prstGeom prst="rect">
            <a:avLst/>
          </a:prstGeom>
        </p:spPr>
      </p:pic>
    </p:spTree>
    <p:extLst>
      <p:ext uri="{BB962C8B-B14F-4D97-AF65-F5344CB8AC3E}">
        <p14:creationId xmlns:p14="http://schemas.microsoft.com/office/powerpoint/2010/main" val="384194711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8787E1-FADE-37D4-756B-995C6233ED00}"/>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C426539B-F56D-16F4-77B4-C6F9763C052B}"/>
              </a:ext>
            </a:extLst>
          </p:cNvPr>
          <p:cNvSpPr/>
          <p:nvPr/>
        </p:nvSpPr>
        <p:spPr>
          <a:xfrm>
            <a:off x="0" y="-10633"/>
            <a:ext cx="9144000" cy="6881075"/>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5" name="Groupe 4">
            <a:extLst>
              <a:ext uri="{FF2B5EF4-FFF2-40B4-BE49-F238E27FC236}">
                <a16:creationId xmlns:a16="http://schemas.microsoft.com/office/drawing/2014/main" id="{04C6C202-7FB0-6E26-9A5C-3E5BE9A27690}"/>
              </a:ext>
            </a:extLst>
          </p:cNvPr>
          <p:cNvGrpSpPr/>
          <p:nvPr/>
        </p:nvGrpSpPr>
        <p:grpSpPr>
          <a:xfrm>
            <a:off x="312517" y="398834"/>
            <a:ext cx="8518967" cy="6130461"/>
            <a:chOff x="312517" y="308344"/>
            <a:chExt cx="8518967" cy="6230679"/>
          </a:xfrm>
        </p:grpSpPr>
        <p:sp>
          <p:nvSpPr>
            <p:cNvPr id="3" name="Rectangle : coins arrondis 2">
              <a:extLst>
                <a:ext uri="{FF2B5EF4-FFF2-40B4-BE49-F238E27FC236}">
                  <a16:creationId xmlns:a16="http://schemas.microsoft.com/office/drawing/2014/main" id="{209CCD5B-EA7A-F2B6-0CE6-62E99BE94E96}"/>
                </a:ext>
              </a:extLst>
            </p:cNvPr>
            <p:cNvSpPr/>
            <p:nvPr/>
          </p:nvSpPr>
          <p:spPr>
            <a:xfrm>
              <a:off x="312517" y="308344"/>
              <a:ext cx="8518967" cy="6230679"/>
            </a:xfrm>
            <a:prstGeom prst="roundRect">
              <a:avLst>
                <a:gd name="adj" fmla="val 1963"/>
              </a:avLst>
            </a:prstGeom>
            <a:solidFill>
              <a:schemeClr val="bg1"/>
            </a:solidFill>
            <a:ln w="19050">
              <a:solidFill>
                <a:srgbClr val="70B1B6"/>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Rectangle : coins arrondis 5">
              <a:extLst>
                <a:ext uri="{FF2B5EF4-FFF2-40B4-BE49-F238E27FC236}">
                  <a16:creationId xmlns:a16="http://schemas.microsoft.com/office/drawing/2014/main" id="{2DB655DE-B9F8-6EDF-216A-0D9EA5E3119C}"/>
                </a:ext>
              </a:extLst>
            </p:cNvPr>
            <p:cNvSpPr/>
            <p:nvPr/>
          </p:nvSpPr>
          <p:spPr>
            <a:xfrm>
              <a:off x="329910" y="330438"/>
              <a:ext cx="8496000" cy="997552"/>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pic>
        <p:nvPicPr>
          <p:cNvPr id="7" name="Graphique 6">
            <a:extLst>
              <a:ext uri="{FF2B5EF4-FFF2-40B4-BE49-F238E27FC236}">
                <a16:creationId xmlns:a16="http://schemas.microsoft.com/office/drawing/2014/main" id="{3FF4D638-133E-CBEB-ED67-A075A4BC8FD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20398091" flipH="1">
            <a:off x="8212535" y="675339"/>
            <a:ext cx="344372" cy="328748"/>
          </a:xfrm>
          <a:prstGeom prst="rect">
            <a:avLst/>
          </a:prstGeom>
        </p:spPr>
      </p:pic>
      <p:sp>
        <p:nvSpPr>
          <p:cNvPr id="33" name="Rectangle 32">
            <a:extLst>
              <a:ext uri="{FF2B5EF4-FFF2-40B4-BE49-F238E27FC236}">
                <a16:creationId xmlns:a16="http://schemas.microsoft.com/office/drawing/2014/main" id="{9E70DC8B-A671-1716-F892-A61EA65EC325}"/>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a:extLst>
              <a:ext uri="{FF2B5EF4-FFF2-40B4-BE49-F238E27FC236}">
                <a16:creationId xmlns:a16="http://schemas.microsoft.com/office/drawing/2014/main" id="{7666A54E-05D2-7CD8-D01D-E3EF8813160A}"/>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97B2"/>
              </a:solidFill>
              <a:effectLst/>
              <a:uLnTx/>
              <a:uFillTx/>
              <a:latin typeface="Calibri" panose="020F0502020204030204"/>
              <a:ea typeface="+mn-ea"/>
              <a:cs typeface="+mn-cs"/>
            </a:endParaRPr>
          </a:p>
        </p:txBody>
      </p:sp>
      <p:sp>
        <p:nvSpPr>
          <p:cNvPr id="2" name="Google Shape;1234;p61">
            <a:extLst>
              <a:ext uri="{FF2B5EF4-FFF2-40B4-BE49-F238E27FC236}">
                <a16:creationId xmlns:a16="http://schemas.microsoft.com/office/drawing/2014/main" id="{CD9927E4-FE42-7B18-8B16-AB8F77118E18}"/>
              </a:ext>
            </a:extLst>
          </p:cNvPr>
          <p:cNvSpPr txBox="1"/>
          <p:nvPr/>
        </p:nvSpPr>
        <p:spPr>
          <a:xfrm>
            <a:off x="1432952" y="639679"/>
            <a:ext cx="6762190" cy="400069"/>
          </a:xfrm>
          <a:prstGeom prst="rect">
            <a:avLst/>
          </a:prstGeom>
          <a:noFill/>
          <a:ln>
            <a:noFill/>
          </a:ln>
        </p:spPr>
        <p:txBody>
          <a:bodyPr spcFirstLastPara="1" wrap="square" lIns="91425" tIns="45700" rIns="91425" bIns="45700" anchor="t" anchorCtr="0">
            <a:spAutoFit/>
          </a:bodyPr>
          <a:lstStyle/>
          <a:p>
            <a:pPr marL="0" marR="0" lvl="0" indent="0" algn="r" defTabSz="457200" rtl="1" eaLnBrk="1" fontAlgn="auto" latinLnBrk="0" hangingPunct="1">
              <a:lnSpc>
                <a:spcPct val="100000"/>
              </a:lnSpc>
              <a:spcBef>
                <a:spcPts val="0"/>
              </a:spcBef>
              <a:spcAft>
                <a:spcPts val="0"/>
              </a:spcAft>
              <a:buClr>
                <a:srgbClr val="A5A5A5"/>
              </a:buClr>
              <a:buSzPts val="1800"/>
              <a:buFontTx/>
              <a:buNone/>
              <a:tabLst/>
              <a:defRPr/>
            </a:pPr>
            <a:r>
              <a:rPr kumimoji="0" lang="ar-MA" sz="20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sym typeface="Calibri"/>
              </a:rPr>
              <a:t>أنصتوا، سأحكي مقطع الوسط. وأنتم ستعيدون بعدي. </a:t>
            </a:r>
          </a:p>
        </p:txBody>
      </p:sp>
      <p:pic>
        <p:nvPicPr>
          <p:cNvPr id="24" name="Image 23">
            <a:extLst>
              <a:ext uri="{FF2B5EF4-FFF2-40B4-BE49-F238E27FC236}">
                <a16:creationId xmlns:a16="http://schemas.microsoft.com/office/drawing/2014/main" id="{03C07746-5506-6607-97F1-9F685351F6B8}"/>
              </a:ext>
            </a:extLst>
          </p:cNvPr>
          <p:cNvPicPr>
            <a:picLocks noChangeAspect="1"/>
          </p:cNvPicPr>
          <p:nvPr/>
        </p:nvPicPr>
        <p:blipFill>
          <a:blip r:embed="rId4"/>
          <a:stretch>
            <a:fillRect/>
          </a:stretch>
        </p:blipFill>
        <p:spPr>
          <a:xfrm>
            <a:off x="2719409" y="1966926"/>
            <a:ext cx="3939673" cy="3155295"/>
          </a:xfrm>
          <a:prstGeom prst="rect">
            <a:avLst/>
          </a:prstGeom>
          <a:ln>
            <a:noFill/>
          </a:ln>
          <a:effectLst>
            <a:softEdge rad="112500"/>
          </a:effectLst>
        </p:spPr>
      </p:pic>
      <p:grpSp>
        <p:nvGrpSpPr>
          <p:cNvPr id="4" name="Groupe 3">
            <a:extLst>
              <a:ext uri="{FF2B5EF4-FFF2-40B4-BE49-F238E27FC236}">
                <a16:creationId xmlns:a16="http://schemas.microsoft.com/office/drawing/2014/main" id="{EC2B9114-442F-5EB0-F780-185BA775781C}"/>
              </a:ext>
            </a:extLst>
          </p:cNvPr>
          <p:cNvGrpSpPr/>
          <p:nvPr/>
        </p:nvGrpSpPr>
        <p:grpSpPr>
          <a:xfrm>
            <a:off x="312517" y="35103"/>
            <a:ext cx="8468888" cy="324000"/>
            <a:chOff x="312517" y="-3809"/>
            <a:chExt cx="8468888" cy="360000"/>
          </a:xfrm>
          <a:noFill/>
        </p:grpSpPr>
        <p:sp>
          <p:nvSpPr>
            <p:cNvPr id="8" name="Rectangle : coins arrondis 7">
              <a:extLst>
                <a:ext uri="{FF2B5EF4-FFF2-40B4-BE49-F238E27FC236}">
                  <a16:creationId xmlns:a16="http://schemas.microsoft.com/office/drawing/2014/main" id="{911C4AE8-BDDF-B2A5-4A47-D125BAEB414B}"/>
                </a:ext>
              </a:extLst>
            </p:cNvPr>
            <p:cNvSpPr/>
            <p:nvPr/>
          </p:nvSpPr>
          <p:spPr>
            <a:xfrm>
              <a:off x="312517"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5. اختــــــــــتام الحـــــصة</a:t>
              </a:r>
            </a:p>
          </p:txBody>
        </p:sp>
        <p:sp>
          <p:nvSpPr>
            <p:cNvPr id="10" name="Rectangle : coins arrondis 9">
              <a:extLst>
                <a:ext uri="{FF2B5EF4-FFF2-40B4-BE49-F238E27FC236}">
                  <a16:creationId xmlns:a16="http://schemas.microsoft.com/office/drawing/2014/main" id="{B5E5E1AB-A40F-EE08-32BC-2B36BCAE66F2}"/>
                </a:ext>
              </a:extLst>
            </p:cNvPr>
            <p:cNvSpPr/>
            <p:nvPr/>
          </p:nvSpPr>
          <p:spPr>
            <a:xfrm>
              <a:off x="2015739"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4. قراءة/كتابة</a:t>
              </a:r>
            </a:p>
          </p:txBody>
        </p:sp>
        <p:sp>
          <p:nvSpPr>
            <p:cNvPr id="11" name="Rectangle : coins arrondis 10">
              <a:extLst>
                <a:ext uri="{FF2B5EF4-FFF2-40B4-BE49-F238E27FC236}">
                  <a16:creationId xmlns:a16="http://schemas.microsoft.com/office/drawing/2014/main" id="{4591CB36-9316-A988-CF0E-5C1D6434DFCD}"/>
                </a:ext>
              </a:extLst>
            </p:cNvPr>
            <p:cNvSpPr/>
            <p:nvPr/>
          </p:nvSpPr>
          <p:spPr>
            <a:xfrm>
              <a:off x="3718961"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106585"/>
                  </a:solidFill>
                  <a:latin typeface="Microsoft Uighur" panose="02000000000000000000" pitchFamily="2" charset="-78"/>
                  <a:cs typeface="Microsoft Uighur" panose="02000000000000000000" pitchFamily="2" charset="-78"/>
                </a:rPr>
                <a:t>3. استـــــــــــــــــماع وتحدث</a:t>
              </a:r>
            </a:p>
          </p:txBody>
        </p:sp>
        <p:sp>
          <p:nvSpPr>
            <p:cNvPr id="12" name="Rectangle : coins arrondis 11">
              <a:extLst>
                <a:ext uri="{FF2B5EF4-FFF2-40B4-BE49-F238E27FC236}">
                  <a16:creationId xmlns:a16="http://schemas.microsoft.com/office/drawing/2014/main" id="{7DDAB525-6287-D898-5154-B22A32577F12}"/>
                </a:ext>
              </a:extLst>
            </p:cNvPr>
            <p:cNvSpPr/>
            <p:nvPr/>
          </p:nvSpPr>
          <p:spPr>
            <a:xfrm>
              <a:off x="5422183"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معــــــــــــــــــــــــــــــــــــــجم</a:t>
              </a:r>
            </a:p>
          </p:txBody>
        </p:sp>
        <p:sp>
          <p:nvSpPr>
            <p:cNvPr id="13" name="Rectangle : coins arrondis 12">
              <a:extLst>
                <a:ext uri="{FF2B5EF4-FFF2-40B4-BE49-F238E27FC236}">
                  <a16:creationId xmlns:a16="http://schemas.microsoft.com/office/drawing/2014/main" id="{5892A7E1-0EB2-FDEC-4246-EA90B80DBD55}"/>
                </a:ext>
              </a:extLst>
            </p:cNvPr>
            <p:cNvSpPr/>
            <p:nvPr/>
          </p:nvSpPr>
          <p:spPr>
            <a:xfrm>
              <a:off x="7125405"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1. افتتــــــــاح  الحــــصة</a:t>
              </a:r>
            </a:p>
          </p:txBody>
        </p:sp>
      </p:grpSp>
    </p:spTree>
    <p:extLst>
      <p:ext uri="{BB962C8B-B14F-4D97-AF65-F5344CB8AC3E}">
        <p14:creationId xmlns:p14="http://schemas.microsoft.com/office/powerpoint/2010/main" val="262027252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88EBE9-367B-F3AA-3D9E-DFB3C0BDA979}"/>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AD084FFC-FD9C-8C71-0CB3-0CE124A41357}"/>
              </a:ext>
            </a:extLst>
          </p:cNvPr>
          <p:cNvSpPr/>
          <p:nvPr/>
        </p:nvSpPr>
        <p:spPr>
          <a:xfrm>
            <a:off x="0" y="-10633"/>
            <a:ext cx="9144000" cy="6881075"/>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5" name="Groupe 4">
            <a:extLst>
              <a:ext uri="{FF2B5EF4-FFF2-40B4-BE49-F238E27FC236}">
                <a16:creationId xmlns:a16="http://schemas.microsoft.com/office/drawing/2014/main" id="{E932483D-7AAE-83A4-448B-1740ADA8757A}"/>
              </a:ext>
            </a:extLst>
          </p:cNvPr>
          <p:cNvGrpSpPr/>
          <p:nvPr/>
        </p:nvGrpSpPr>
        <p:grpSpPr>
          <a:xfrm>
            <a:off x="312517" y="398834"/>
            <a:ext cx="8518967" cy="6130461"/>
            <a:chOff x="312517" y="308344"/>
            <a:chExt cx="8518967" cy="6230679"/>
          </a:xfrm>
        </p:grpSpPr>
        <p:sp>
          <p:nvSpPr>
            <p:cNvPr id="3" name="Rectangle : coins arrondis 2">
              <a:extLst>
                <a:ext uri="{FF2B5EF4-FFF2-40B4-BE49-F238E27FC236}">
                  <a16:creationId xmlns:a16="http://schemas.microsoft.com/office/drawing/2014/main" id="{3FE4C544-A2B7-3496-7F92-3CEB1E152D28}"/>
                </a:ext>
              </a:extLst>
            </p:cNvPr>
            <p:cNvSpPr/>
            <p:nvPr/>
          </p:nvSpPr>
          <p:spPr>
            <a:xfrm>
              <a:off x="312517" y="308344"/>
              <a:ext cx="8518967" cy="6230679"/>
            </a:xfrm>
            <a:prstGeom prst="roundRect">
              <a:avLst>
                <a:gd name="adj" fmla="val 1963"/>
              </a:avLst>
            </a:prstGeom>
            <a:solidFill>
              <a:schemeClr val="bg1"/>
            </a:solidFill>
            <a:ln w="19050">
              <a:solidFill>
                <a:srgbClr val="70B1B6"/>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Rectangle : coins arrondis 5">
              <a:extLst>
                <a:ext uri="{FF2B5EF4-FFF2-40B4-BE49-F238E27FC236}">
                  <a16:creationId xmlns:a16="http://schemas.microsoft.com/office/drawing/2014/main" id="{F45C806E-0F7B-1573-6FDB-83E09174527C}"/>
                </a:ext>
              </a:extLst>
            </p:cNvPr>
            <p:cNvSpPr/>
            <p:nvPr/>
          </p:nvSpPr>
          <p:spPr>
            <a:xfrm>
              <a:off x="329910" y="330438"/>
              <a:ext cx="8496000" cy="1118304"/>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pic>
        <p:nvPicPr>
          <p:cNvPr id="7" name="Graphique 6">
            <a:extLst>
              <a:ext uri="{FF2B5EF4-FFF2-40B4-BE49-F238E27FC236}">
                <a16:creationId xmlns:a16="http://schemas.microsoft.com/office/drawing/2014/main" id="{AA9B612E-AC91-A277-525F-F0D85E75A1D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8579836" flipH="1">
            <a:off x="8200716" y="639679"/>
            <a:ext cx="344372" cy="328748"/>
          </a:xfrm>
          <a:prstGeom prst="rect">
            <a:avLst/>
          </a:prstGeom>
        </p:spPr>
      </p:pic>
      <p:sp>
        <p:nvSpPr>
          <p:cNvPr id="33" name="Rectangle 32">
            <a:extLst>
              <a:ext uri="{FF2B5EF4-FFF2-40B4-BE49-F238E27FC236}">
                <a16:creationId xmlns:a16="http://schemas.microsoft.com/office/drawing/2014/main" id="{757415EE-6F8C-DB09-2754-431AAFC9FB24}"/>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a:extLst>
              <a:ext uri="{FF2B5EF4-FFF2-40B4-BE49-F238E27FC236}">
                <a16:creationId xmlns:a16="http://schemas.microsoft.com/office/drawing/2014/main" id="{5CBE383B-E46B-9F40-71A4-5AA8AE9C4C9C}"/>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97B2"/>
              </a:solidFill>
              <a:effectLst/>
              <a:uLnTx/>
              <a:uFillTx/>
              <a:latin typeface="Calibri" panose="020F0502020204030204"/>
              <a:ea typeface="+mn-ea"/>
              <a:cs typeface="+mn-cs"/>
            </a:endParaRPr>
          </a:p>
        </p:txBody>
      </p:sp>
      <p:sp>
        <p:nvSpPr>
          <p:cNvPr id="2" name="Google Shape;1234;p61">
            <a:extLst>
              <a:ext uri="{FF2B5EF4-FFF2-40B4-BE49-F238E27FC236}">
                <a16:creationId xmlns:a16="http://schemas.microsoft.com/office/drawing/2014/main" id="{9D42F452-117D-819E-FC82-E2B9C656CEFD}"/>
              </a:ext>
            </a:extLst>
          </p:cNvPr>
          <p:cNvSpPr txBox="1"/>
          <p:nvPr/>
        </p:nvSpPr>
        <p:spPr>
          <a:xfrm>
            <a:off x="534659" y="545045"/>
            <a:ext cx="7666057" cy="1261844"/>
          </a:xfrm>
          <a:prstGeom prst="rect">
            <a:avLst/>
          </a:prstGeom>
          <a:noFill/>
          <a:ln>
            <a:noFill/>
          </a:ln>
        </p:spPr>
        <p:txBody>
          <a:bodyPr spcFirstLastPara="1" wrap="square" lIns="91425" tIns="45700" rIns="91425" bIns="45700" anchor="t" anchorCtr="0">
            <a:spAutoFit/>
          </a:bodyPr>
          <a:lstStyle/>
          <a:p>
            <a:pPr marL="0" marR="0" lvl="0" indent="0" algn="r" defTabSz="457200" rtl="1" eaLnBrk="1" fontAlgn="auto" latinLnBrk="0" hangingPunct="1">
              <a:lnSpc>
                <a:spcPct val="100000"/>
              </a:lnSpc>
              <a:spcBef>
                <a:spcPts val="0"/>
              </a:spcBef>
              <a:spcAft>
                <a:spcPts val="0"/>
              </a:spcAft>
              <a:buClr>
                <a:srgbClr val="A5A5A5"/>
              </a:buClr>
              <a:buSzPts val="1800"/>
              <a:buFontTx/>
              <a:buNone/>
              <a:tabLst/>
              <a:defRPr/>
            </a:pPr>
            <a:r>
              <a:rPr kumimoji="0" lang="ar-MA"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sym typeface="Calibri"/>
              </a:rPr>
              <a:t>طلبت منها المعلمة سميرة أن ترسم نقطة وتكتب اسمها أسفل الورقة. وضعت المعلمة نقطة ريما في إطار جميل وعلقته فوق مكتبها. </a:t>
            </a:r>
            <a:r>
              <a:rPr lang="ar-MA" b="1" dirty="0">
                <a:solidFill>
                  <a:prstClr val="white">
                    <a:lumMod val="65000"/>
                  </a:prstClr>
                </a:solidFill>
                <a:latin typeface="Microsoft Uighur" panose="02000000000000000000" pitchFamily="2" charset="-78"/>
                <a:cs typeface="Microsoft Uighur" panose="02000000000000000000" pitchFamily="2" charset="-78"/>
                <a:sym typeface="Calibri"/>
              </a:rPr>
              <a:t> فرحت ريما ورسمت نقاطا ملونة كثيرة. عرضت المعلمة نقاط ريما في مسرح المدرسة.</a:t>
            </a:r>
          </a:p>
          <a:p>
            <a:pPr marL="0" marR="0" lvl="0" indent="0" algn="r" defTabSz="457200" rtl="1" eaLnBrk="1" fontAlgn="auto" latinLnBrk="0" hangingPunct="1">
              <a:lnSpc>
                <a:spcPct val="100000"/>
              </a:lnSpc>
              <a:spcBef>
                <a:spcPts val="0"/>
              </a:spcBef>
              <a:spcAft>
                <a:spcPts val="0"/>
              </a:spcAft>
              <a:buClr>
                <a:srgbClr val="A5A5A5"/>
              </a:buClr>
              <a:buSzPts val="1800"/>
              <a:buFontTx/>
              <a:buNone/>
              <a:tabLst/>
              <a:defRPr/>
            </a:pPr>
            <a:r>
              <a:rPr kumimoji="0" lang="ar-MA" sz="20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sym typeface="Calibri"/>
              </a:rPr>
              <a:t> </a:t>
            </a:r>
            <a:r>
              <a:rPr kumimoji="0" lang="ar-MA" sz="2000" b="0" i="1"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sym typeface="Calibri"/>
              </a:rPr>
              <a:t>يسرد الأستاذ المقطع مستعملا التعبيرات الجسدية والتلوينات الصوتية المناسبة. </a:t>
            </a:r>
          </a:p>
          <a:p>
            <a:pPr marL="0" marR="0" lvl="0" indent="0" algn="r" defTabSz="457200" rtl="1" eaLnBrk="1" fontAlgn="auto" latinLnBrk="0" hangingPunct="1">
              <a:lnSpc>
                <a:spcPct val="100000"/>
              </a:lnSpc>
              <a:spcBef>
                <a:spcPts val="0"/>
              </a:spcBef>
              <a:spcAft>
                <a:spcPts val="0"/>
              </a:spcAft>
              <a:buClr>
                <a:srgbClr val="A5A5A5"/>
              </a:buClr>
              <a:buSzPts val="1800"/>
              <a:buFontTx/>
              <a:buNone/>
              <a:tabLst/>
              <a:defRPr/>
            </a:pPr>
            <a:endParaRPr kumimoji="0"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21" name="Image 20">
            <a:extLst>
              <a:ext uri="{FF2B5EF4-FFF2-40B4-BE49-F238E27FC236}">
                <a16:creationId xmlns:a16="http://schemas.microsoft.com/office/drawing/2014/main" id="{EC0AA2A6-9646-17C1-A359-BE1B6F89B63C}"/>
              </a:ext>
            </a:extLst>
          </p:cNvPr>
          <p:cNvPicPr>
            <a:picLocks noChangeAspect="1"/>
          </p:cNvPicPr>
          <p:nvPr/>
        </p:nvPicPr>
        <p:blipFill>
          <a:blip r:embed="rId4"/>
          <a:stretch>
            <a:fillRect/>
          </a:stretch>
        </p:blipFill>
        <p:spPr>
          <a:xfrm>
            <a:off x="729101" y="949942"/>
            <a:ext cx="971510" cy="108821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nvGrpSpPr>
          <p:cNvPr id="8" name="Groupe 7">
            <a:extLst>
              <a:ext uri="{FF2B5EF4-FFF2-40B4-BE49-F238E27FC236}">
                <a16:creationId xmlns:a16="http://schemas.microsoft.com/office/drawing/2014/main" id="{5E1B6998-3B8A-5D4A-56CE-0335323BAB1D}"/>
              </a:ext>
            </a:extLst>
          </p:cNvPr>
          <p:cNvGrpSpPr/>
          <p:nvPr/>
        </p:nvGrpSpPr>
        <p:grpSpPr>
          <a:xfrm>
            <a:off x="312517" y="35103"/>
            <a:ext cx="8468888" cy="324000"/>
            <a:chOff x="312517" y="-3809"/>
            <a:chExt cx="8468888" cy="360000"/>
          </a:xfrm>
          <a:noFill/>
        </p:grpSpPr>
        <p:sp>
          <p:nvSpPr>
            <p:cNvPr id="15" name="Rectangle : coins arrondis 14">
              <a:extLst>
                <a:ext uri="{FF2B5EF4-FFF2-40B4-BE49-F238E27FC236}">
                  <a16:creationId xmlns:a16="http://schemas.microsoft.com/office/drawing/2014/main" id="{76B6F23D-F351-DC5F-E44F-8AB09B13A946}"/>
                </a:ext>
              </a:extLst>
            </p:cNvPr>
            <p:cNvSpPr/>
            <p:nvPr/>
          </p:nvSpPr>
          <p:spPr>
            <a:xfrm>
              <a:off x="312517"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5. اختــــــــــتام الحـــــصة</a:t>
              </a:r>
            </a:p>
          </p:txBody>
        </p:sp>
        <p:sp>
          <p:nvSpPr>
            <p:cNvPr id="16" name="Rectangle : coins arrondis 15">
              <a:extLst>
                <a:ext uri="{FF2B5EF4-FFF2-40B4-BE49-F238E27FC236}">
                  <a16:creationId xmlns:a16="http://schemas.microsoft.com/office/drawing/2014/main" id="{B9256593-FC78-CBBD-DC49-26EC12FE8711}"/>
                </a:ext>
              </a:extLst>
            </p:cNvPr>
            <p:cNvSpPr/>
            <p:nvPr/>
          </p:nvSpPr>
          <p:spPr>
            <a:xfrm>
              <a:off x="2015739"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4. قراءة/كتابة</a:t>
              </a:r>
            </a:p>
          </p:txBody>
        </p:sp>
        <p:sp>
          <p:nvSpPr>
            <p:cNvPr id="17" name="Rectangle : coins arrondis 16">
              <a:extLst>
                <a:ext uri="{FF2B5EF4-FFF2-40B4-BE49-F238E27FC236}">
                  <a16:creationId xmlns:a16="http://schemas.microsoft.com/office/drawing/2014/main" id="{58D8FD99-E9FB-9611-C6D2-106638CF62D8}"/>
                </a:ext>
              </a:extLst>
            </p:cNvPr>
            <p:cNvSpPr/>
            <p:nvPr/>
          </p:nvSpPr>
          <p:spPr>
            <a:xfrm>
              <a:off x="3718961"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106585"/>
                  </a:solidFill>
                  <a:latin typeface="Microsoft Uighur" panose="02000000000000000000" pitchFamily="2" charset="-78"/>
                  <a:cs typeface="Microsoft Uighur" panose="02000000000000000000" pitchFamily="2" charset="-78"/>
                </a:rPr>
                <a:t>3. استـــــــــــــــــماع وتحدث</a:t>
              </a:r>
            </a:p>
          </p:txBody>
        </p:sp>
        <p:sp>
          <p:nvSpPr>
            <p:cNvPr id="18" name="Rectangle : coins arrondis 17">
              <a:extLst>
                <a:ext uri="{FF2B5EF4-FFF2-40B4-BE49-F238E27FC236}">
                  <a16:creationId xmlns:a16="http://schemas.microsoft.com/office/drawing/2014/main" id="{51FE23D1-D558-DA31-BA02-F8F224A2E1F4}"/>
                </a:ext>
              </a:extLst>
            </p:cNvPr>
            <p:cNvSpPr/>
            <p:nvPr/>
          </p:nvSpPr>
          <p:spPr>
            <a:xfrm>
              <a:off x="5422183"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معــــــــــــــــــــــــــــــــــــــجم</a:t>
              </a:r>
            </a:p>
          </p:txBody>
        </p:sp>
        <p:sp>
          <p:nvSpPr>
            <p:cNvPr id="22" name="Rectangle : coins arrondis 21">
              <a:extLst>
                <a:ext uri="{FF2B5EF4-FFF2-40B4-BE49-F238E27FC236}">
                  <a16:creationId xmlns:a16="http://schemas.microsoft.com/office/drawing/2014/main" id="{BB6BE3FF-DA0E-6F8F-4D8E-05F5DC9D412F}"/>
                </a:ext>
              </a:extLst>
            </p:cNvPr>
            <p:cNvSpPr/>
            <p:nvPr/>
          </p:nvSpPr>
          <p:spPr>
            <a:xfrm>
              <a:off x="7125405"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1. افتتــــــــاح  الحــــصة</a:t>
              </a:r>
            </a:p>
          </p:txBody>
        </p:sp>
      </p:grpSp>
      <p:pic>
        <p:nvPicPr>
          <p:cNvPr id="23" name="Image 22" descr="Une image contenant dessin humoristique, dessin, Dessin d’enfant, Visage humain&#10;&#10;Description générée automatiquement">
            <a:extLst>
              <a:ext uri="{FF2B5EF4-FFF2-40B4-BE49-F238E27FC236}">
                <a16:creationId xmlns:a16="http://schemas.microsoft.com/office/drawing/2014/main" id="{59A15C12-4F4F-99E1-FB85-DA48B29E7E6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82131" y="2185578"/>
            <a:ext cx="2499390" cy="1742523"/>
          </a:xfrm>
          <a:prstGeom prst="rect">
            <a:avLst/>
          </a:prstGeom>
        </p:spPr>
      </p:pic>
      <p:pic>
        <p:nvPicPr>
          <p:cNvPr id="24" name="Image 23" descr="Une image contenant dessin humoristique, illustration, Dessin d’enfant, Visage humain&#10;&#10;Description générée automatiquement">
            <a:extLst>
              <a:ext uri="{FF2B5EF4-FFF2-40B4-BE49-F238E27FC236}">
                <a16:creationId xmlns:a16="http://schemas.microsoft.com/office/drawing/2014/main" id="{19FF8526-912D-FF30-AC48-F8479EA049F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228246" y="2259390"/>
            <a:ext cx="2499390" cy="1836514"/>
          </a:xfrm>
          <a:prstGeom prst="rect">
            <a:avLst/>
          </a:prstGeom>
        </p:spPr>
      </p:pic>
      <p:pic>
        <p:nvPicPr>
          <p:cNvPr id="25" name="Image 24" descr="Une image contenant Dessin d’enfant, Visage humain, dessin, habits&#10;&#10;Description générée automatiquement">
            <a:extLst>
              <a:ext uri="{FF2B5EF4-FFF2-40B4-BE49-F238E27FC236}">
                <a16:creationId xmlns:a16="http://schemas.microsoft.com/office/drawing/2014/main" id="{96223AA8-B7CF-F411-1D07-339AC32BEBD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165942" y="4314027"/>
            <a:ext cx="2415579" cy="1650795"/>
          </a:xfrm>
          <a:prstGeom prst="rect">
            <a:avLst/>
          </a:prstGeom>
        </p:spPr>
      </p:pic>
      <p:pic>
        <p:nvPicPr>
          <p:cNvPr id="26" name="Image 25" descr="Une image contenant habits, personne, Dessin d’enfant, dessin humoristique&#10;&#10;Description générée automatiquement">
            <a:extLst>
              <a:ext uri="{FF2B5EF4-FFF2-40B4-BE49-F238E27FC236}">
                <a16:creationId xmlns:a16="http://schemas.microsoft.com/office/drawing/2014/main" id="{4774C491-7501-2DA0-05DA-2AC214A4188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212043" y="4367169"/>
            <a:ext cx="2499390" cy="1597653"/>
          </a:xfrm>
          <a:prstGeom prst="rect">
            <a:avLst/>
          </a:prstGeom>
        </p:spPr>
      </p:pic>
    </p:spTree>
    <p:extLst>
      <p:ext uri="{BB962C8B-B14F-4D97-AF65-F5344CB8AC3E}">
        <p14:creationId xmlns:p14="http://schemas.microsoft.com/office/powerpoint/2010/main" val="123013084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1FAF40-4CEA-9130-6882-6AA0C3DDA0D2}"/>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AE0BBE88-BF06-3AEC-B0C9-D8023396BC5F}"/>
              </a:ext>
            </a:extLst>
          </p:cNvPr>
          <p:cNvSpPr/>
          <p:nvPr/>
        </p:nvSpPr>
        <p:spPr>
          <a:xfrm>
            <a:off x="0" y="-10633"/>
            <a:ext cx="9144000" cy="6881075"/>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5" name="Groupe 4">
            <a:extLst>
              <a:ext uri="{FF2B5EF4-FFF2-40B4-BE49-F238E27FC236}">
                <a16:creationId xmlns:a16="http://schemas.microsoft.com/office/drawing/2014/main" id="{962CE1C6-5E29-E8E2-013E-3D4AA55A6580}"/>
              </a:ext>
            </a:extLst>
          </p:cNvPr>
          <p:cNvGrpSpPr/>
          <p:nvPr/>
        </p:nvGrpSpPr>
        <p:grpSpPr>
          <a:xfrm>
            <a:off x="312517" y="398834"/>
            <a:ext cx="8518967" cy="6130461"/>
            <a:chOff x="312517" y="308344"/>
            <a:chExt cx="8518967" cy="6230679"/>
          </a:xfrm>
        </p:grpSpPr>
        <p:sp>
          <p:nvSpPr>
            <p:cNvPr id="3" name="Rectangle : coins arrondis 2">
              <a:extLst>
                <a:ext uri="{FF2B5EF4-FFF2-40B4-BE49-F238E27FC236}">
                  <a16:creationId xmlns:a16="http://schemas.microsoft.com/office/drawing/2014/main" id="{BDD16783-2A78-D5BC-CE0F-B797EDFA8C64}"/>
                </a:ext>
              </a:extLst>
            </p:cNvPr>
            <p:cNvSpPr/>
            <p:nvPr/>
          </p:nvSpPr>
          <p:spPr>
            <a:xfrm>
              <a:off x="312517" y="308344"/>
              <a:ext cx="8518967" cy="6230679"/>
            </a:xfrm>
            <a:prstGeom prst="roundRect">
              <a:avLst>
                <a:gd name="adj" fmla="val 1963"/>
              </a:avLst>
            </a:prstGeom>
            <a:solidFill>
              <a:schemeClr val="bg1"/>
            </a:solidFill>
            <a:ln w="19050">
              <a:solidFill>
                <a:srgbClr val="70B1B6"/>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Rectangle : coins arrondis 5">
              <a:extLst>
                <a:ext uri="{FF2B5EF4-FFF2-40B4-BE49-F238E27FC236}">
                  <a16:creationId xmlns:a16="http://schemas.microsoft.com/office/drawing/2014/main" id="{DE50F1C3-D1B4-F617-26C6-07655FE48FA7}"/>
                </a:ext>
              </a:extLst>
            </p:cNvPr>
            <p:cNvSpPr/>
            <p:nvPr/>
          </p:nvSpPr>
          <p:spPr>
            <a:xfrm>
              <a:off x="329910" y="330438"/>
              <a:ext cx="8496000" cy="997552"/>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pic>
        <p:nvPicPr>
          <p:cNvPr id="7" name="Graphique 6">
            <a:extLst>
              <a:ext uri="{FF2B5EF4-FFF2-40B4-BE49-F238E27FC236}">
                <a16:creationId xmlns:a16="http://schemas.microsoft.com/office/drawing/2014/main" id="{3BE11972-F326-2D57-06FE-22D0AD99798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8579836" flipH="1">
            <a:off x="8200716" y="639679"/>
            <a:ext cx="344372" cy="328748"/>
          </a:xfrm>
          <a:prstGeom prst="rect">
            <a:avLst/>
          </a:prstGeom>
        </p:spPr>
      </p:pic>
      <p:sp>
        <p:nvSpPr>
          <p:cNvPr id="33" name="Rectangle 32">
            <a:extLst>
              <a:ext uri="{FF2B5EF4-FFF2-40B4-BE49-F238E27FC236}">
                <a16:creationId xmlns:a16="http://schemas.microsoft.com/office/drawing/2014/main" id="{3FD9B239-0301-0D79-BE45-F2C151DF46BF}"/>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a:extLst>
              <a:ext uri="{FF2B5EF4-FFF2-40B4-BE49-F238E27FC236}">
                <a16:creationId xmlns:a16="http://schemas.microsoft.com/office/drawing/2014/main" id="{4B5570A5-E37B-CFCD-E995-CBC06B67DFAA}"/>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97B2"/>
              </a:solidFill>
              <a:effectLst/>
              <a:uLnTx/>
              <a:uFillTx/>
              <a:latin typeface="Calibri" panose="020F0502020204030204"/>
              <a:ea typeface="+mn-ea"/>
              <a:cs typeface="+mn-cs"/>
            </a:endParaRPr>
          </a:p>
        </p:txBody>
      </p:sp>
      <p:sp>
        <p:nvSpPr>
          <p:cNvPr id="2" name="Google Shape;1234;p61">
            <a:extLst>
              <a:ext uri="{FF2B5EF4-FFF2-40B4-BE49-F238E27FC236}">
                <a16:creationId xmlns:a16="http://schemas.microsoft.com/office/drawing/2014/main" id="{7B8F32A8-C3D8-0FDB-9FF5-D121B2BCCFD5}"/>
              </a:ext>
            </a:extLst>
          </p:cNvPr>
          <p:cNvSpPr txBox="1"/>
          <p:nvPr/>
        </p:nvSpPr>
        <p:spPr>
          <a:xfrm>
            <a:off x="534659" y="545045"/>
            <a:ext cx="7666057" cy="984845"/>
          </a:xfrm>
          <a:prstGeom prst="rect">
            <a:avLst/>
          </a:prstGeom>
          <a:noFill/>
          <a:ln>
            <a:noFill/>
          </a:ln>
        </p:spPr>
        <p:txBody>
          <a:bodyPr spcFirstLastPara="1" wrap="square" lIns="91425" tIns="45700" rIns="91425" bIns="45700" anchor="t" anchorCtr="0">
            <a:spAutoFit/>
          </a:bodyPr>
          <a:lstStyle/>
          <a:p>
            <a:pPr marL="0" marR="0" lvl="0" indent="0" algn="r" defTabSz="457200" rtl="1" eaLnBrk="1" fontAlgn="auto" latinLnBrk="0" hangingPunct="1">
              <a:lnSpc>
                <a:spcPct val="100000"/>
              </a:lnSpc>
              <a:spcBef>
                <a:spcPts val="0"/>
              </a:spcBef>
              <a:spcAft>
                <a:spcPts val="0"/>
              </a:spcAft>
              <a:buClr>
                <a:srgbClr val="A5A5A5"/>
              </a:buClr>
              <a:buSzPts val="1800"/>
              <a:buFontTx/>
              <a:buNone/>
              <a:tabLst/>
              <a:defRPr/>
            </a:pPr>
            <a:r>
              <a:rPr kumimoji="0" lang="ar-MA" sz="20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sym typeface="Calibri"/>
              </a:rPr>
              <a:t>لنعد حكي المقطع معا. </a:t>
            </a:r>
          </a:p>
          <a:p>
            <a:pPr marL="0" marR="0" lvl="0" indent="0" algn="r" defTabSz="457200" rtl="1" eaLnBrk="1" fontAlgn="auto" latinLnBrk="0" hangingPunct="1">
              <a:lnSpc>
                <a:spcPct val="100000"/>
              </a:lnSpc>
              <a:spcBef>
                <a:spcPts val="0"/>
              </a:spcBef>
              <a:spcAft>
                <a:spcPts val="0"/>
              </a:spcAft>
              <a:buClr>
                <a:srgbClr val="A5A5A5"/>
              </a:buClr>
              <a:buSzPts val="1800"/>
              <a:buFontTx/>
              <a:buNone/>
              <a:tabLst/>
              <a:defRPr/>
            </a:pPr>
            <a:r>
              <a:rPr kumimoji="0" lang="ar-MA" sz="20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sym typeface="Calibri"/>
              </a:rPr>
              <a:t> </a:t>
            </a:r>
            <a:r>
              <a:rPr kumimoji="0" lang="ar-MA" sz="2000" b="0" i="1"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sym typeface="Calibri"/>
              </a:rPr>
              <a:t>يسرد المتعلمون المقطع جماعة. </a:t>
            </a:r>
          </a:p>
          <a:p>
            <a:pPr marL="0" marR="0" lvl="0" indent="0" algn="r" defTabSz="457200" rtl="1" eaLnBrk="1" fontAlgn="auto" latinLnBrk="0" hangingPunct="1">
              <a:lnSpc>
                <a:spcPct val="100000"/>
              </a:lnSpc>
              <a:spcBef>
                <a:spcPts val="0"/>
              </a:spcBef>
              <a:spcAft>
                <a:spcPts val="0"/>
              </a:spcAft>
              <a:buClr>
                <a:srgbClr val="A5A5A5"/>
              </a:buClr>
              <a:buSzPts val="1800"/>
              <a:buFontTx/>
              <a:buNone/>
              <a:tabLst/>
              <a:defRPr/>
            </a:pPr>
            <a:endParaRPr kumimoji="0"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21" name="Picture 10" descr="A teacher teaching a group of children in a classroom&#10;&#10;Description automatically generated">
            <a:extLst>
              <a:ext uri="{FF2B5EF4-FFF2-40B4-BE49-F238E27FC236}">
                <a16:creationId xmlns:a16="http://schemas.microsoft.com/office/drawing/2014/main" id="{C7F60DD2-4D92-AD3B-DA47-F1C708C8B13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5877" y="596910"/>
            <a:ext cx="1069279" cy="121463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nvGrpSpPr>
          <p:cNvPr id="8" name="Groupe 7">
            <a:extLst>
              <a:ext uri="{FF2B5EF4-FFF2-40B4-BE49-F238E27FC236}">
                <a16:creationId xmlns:a16="http://schemas.microsoft.com/office/drawing/2014/main" id="{6BD1C9D6-8B65-370B-6737-C4923073560D}"/>
              </a:ext>
            </a:extLst>
          </p:cNvPr>
          <p:cNvGrpSpPr/>
          <p:nvPr/>
        </p:nvGrpSpPr>
        <p:grpSpPr>
          <a:xfrm>
            <a:off x="312517" y="35103"/>
            <a:ext cx="8468888" cy="324000"/>
            <a:chOff x="312517" y="-3809"/>
            <a:chExt cx="8468888" cy="360000"/>
          </a:xfrm>
          <a:noFill/>
        </p:grpSpPr>
        <p:sp>
          <p:nvSpPr>
            <p:cNvPr id="15" name="Rectangle : coins arrondis 14">
              <a:extLst>
                <a:ext uri="{FF2B5EF4-FFF2-40B4-BE49-F238E27FC236}">
                  <a16:creationId xmlns:a16="http://schemas.microsoft.com/office/drawing/2014/main" id="{771CB6B7-1641-E30B-F705-490749685A2C}"/>
                </a:ext>
              </a:extLst>
            </p:cNvPr>
            <p:cNvSpPr/>
            <p:nvPr/>
          </p:nvSpPr>
          <p:spPr>
            <a:xfrm>
              <a:off x="312517"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5. اختــــــــــتام الحـــــصة</a:t>
              </a:r>
            </a:p>
          </p:txBody>
        </p:sp>
        <p:sp>
          <p:nvSpPr>
            <p:cNvPr id="16" name="Rectangle : coins arrondis 15">
              <a:extLst>
                <a:ext uri="{FF2B5EF4-FFF2-40B4-BE49-F238E27FC236}">
                  <a16:creationId xmlns:a16="http://schemas.microsoft.com/office/drawing/2014/main" id="{371E7C8F-18BD-0FA4-87E5-6023C516F434}"/>
                </a:ext>
              </a:extLst>
            </p:cNvPr>
            <p:cNvSpPr/>
            <p:nvPr/>
          </p:nvSpPr>
          <p:spPr>
            <a:xfrm>
              <a:off x="2015739"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4. قراءة/كتابة</a:t>
              </a:r>
            </a:p>
          </p:txBody>
        </p:sp>
        <p:sp>
          <p:nvSpPr>
            <p:cNvPr id="17" name="Rectangle : coins arrondis 16">
              <a:extLst>
                <a:ext uri="{FF2B5EF4-FFF2-40B4-BE49-F238E27FC236}">
                  <a16:creationId xmlns:a16="http://schemas.microsoft.com/office/drawing/2014/main" id="{6668885C-7BB6-6685-8BE6-CFA1C6DBF1DE}"/>
                </a:ext>
              </a:extLst>
            </p:cNvPr>
            <p:cNvSpPr/>
            <p:nvPr/>
          </p:nvSpPr>
          <p:spPr>
            <a:xfrm>
              <a:off x="3718961"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106585"/>
                  </a:solidFill>
                  <a:latin typeface="Microsoft Uighur" panose="02000000000000000000" pitchFamily="2" charset="-78"/>
                  <a:cs typeface="Microsoft Uighur" panose="02000000000000000000" pitchFamily="2" charset="-78"/>
                </a:rPr>
                <a:t>3. استـــــــــــــــــماع وتحدث</a:t>
              </a:r>
            </a:p>
          </p:txBody>
        </p:sp>
        <p:sp>
          <p:nvSpPr>
            <p:cNvPr id="18" name="Rectangle : coins arrondis 17">
              <a:extLst>
                <a:ext uri="{FF2B5EF4-FFF2-40B4-BE49-F238E27FC236}">
                  <a16:creationId xmlns:a16="http://schemas.microsoft.com/office/drawing/2014/main" id="{16746996-1819-C603-DD03-EA29B65F0955}"/>
                </a:ext>
              </a:extLst>
            </p:cNvPr>
            <p:cNvSpPr/>
            <p:nvPr/>
          </p:nvSpPr>
          <p:spPr>
            <a:xfrm>
              <a:off x="5422183"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معــــــــــــــــــــــــــــــــــــــجم</a:t>
              </a:r>
            </a:p>
          </p:txBody>
        </p:sp>
        <p:sp>
          <p:nvSpPr>
            <p:cNvPr id="22" name="Rectangle : coins arrondis 21">
              <a:extLst>
                <a:ext uri="{FF2B5EF4-FFF2-40B4-BE49-F238E27FC236}">
                  <a16:creationId xmlns:a16="http://schemas.microsoft.com/office/drawing/2014/main" id="{61CA08BF-3901-DDB1-69BB-DE667BE3A4AC}"/>
                </a:ext>
              </a:extLst>
            </p:cNvPr>
            <p:cNvSpPr/>
            <p:nvPr/>
          </p:nvSpPr>
          <p:spPr>
            <a:xfrm>
              <a:off x="7125405"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1. افتتــــــــاح  الحــــصة</a:t>
              </a:r>
            </a:p>
          </p:txBody>
        </p:sp>
      </p:grpSp>
      <p:pic>
        <p:nvPicPr>
          <p:cNvPr id="23" name="Image 22" descr="Une image contenant dessin humoristique, dessin, Dessin d’enfant, Visage humain&#10;&#10;Description générée automatiquement">
            <a:extLst>
              <a:ext uri="{FF2B5EF4-FFF2-40B4-BE49-F238E27FC236}">
                <a16:creationId xmlns:a16="http://schemas.microsoft.com/office/drawing/2014/main" id="{39F71D67-FA15-D7E9-0E5A-62DE340657E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926495" y="1939357"/>
            <a:ext cx="2499390" cy="1742523"/>
          </a:xfrm>
          <a:prstGeom prst="rect">
            <a:avLst/>
          </a:prstGeom>
        </p:spPr>
      </p:pic>
      <p:pic>
        <p:nvPicPr>
          <p:cNvPr id="24" name="Image 23" descr="Une image contenant dessin humoristique, illustration, Dessin d’enfant, Visage humain&#10;&#10;Description générée automatiquement">
            <a:extLst>
              <a:ext uri="{FF2B5EF4-FFF2-40B4-BE49-F238E27FC236}">
                <a16:creationId xmlns:a16="http://schemas.microsoft.com/office/drawing/2014/main" id="{B00F7353-05C5-ECBA-8DC6-EAE0A41BB76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072610" y="2013169"/>
            <a:ext cx="2499390" cy="1836514"/>
          </a:xfrm>
          <a:prstGeom prst="rect">
            <a:avLst/>
          </a:prstGeom>
        </p:spPr>
      </p:pic>
      <p:pic>
        <p:nvPicPr>
          <p:cNvPr id="25" name="Image 24" descr="Une image contenant Dessin d’enfant, Visage humain, dessin, habits&#10;&#10;Description générée automatiquement">
            <a:extLst>
              <a:ext uri="{FF2B5EF4-FFF2-40B4-BE49-F238E27FC236}">
                <a16:creationId xmlns:a16="http://schemas.microsoft.com/office/drawing/2014/main" id="{DA64FE7D-E767-A127-D95A-0118FEF9A85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010306" y="4067806"/>
            <a:ext cx="2415579" cy="1650795"/>
          </a:xfrm>
          <a:prstGeom prst="rect">
            <a:avLst/>
          </a:prstGeom>
        </p:spPr>
      </p:pic>
      <p:pic>
        <p:nvPicPr>
          <p:cNvPr id="26" name="Image 25" descr="Une image contenant habits, personne, Dessin d’enfant, dessin humoristique&#10;&#10;Description générée automatiquement">
            <a:extLst>
              <a:ext uri="{FF2B5EF4-FFF2-40B4-BE49-F238E27FC236}">
                <a16:creationId xmlns:a16="http://schemas.microsoft.com/office/drawing/2014/main" id="{FB1DA1CB-F990-73F2-ADFD-9536B1D11F3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056407" y="4120948"/>
            <a:ext cx="2499390" cy="1597653"/>
          </a:xfrm>
          <a:prstGeom prst="rect">
            <a:avLst/>
          </a:prstGeom>
        </p:spPr>
      </p:pic>
    </p:spTree>
    <p:extLst>
      <p:ext uri="{BB962C8B-B14F-4D97-AF65-F5344CB8AC3E}">
        <p14:creationId xmlns:p14="http://schemas.microsoft.com/office/powerpoint/2010/main" val="273958792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15004F-0D0B-D753-EBD4-D62DA1620BC0}"/>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639ADE2C-3A71-B4FC-44C7-7D6E9BBBEF06}"/>
              </a:ext>
            </a:extLst>
          </p:cNvPr>
          <p:cNvSpPr/>
          <p:nvPr/>
        </p:nvSpPr>
        <p:spPr>
          <a:xfrm>
            <a:off x="0" y="-10633"/>
            <a:ext cx="9144000" cy="6881075"/>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5" name="Groupe 4">
            <a:extLst>
              <a:ext uri="{FF2B5EF4-FFF2-40B4-BE49-F238E27FC236}">
                <a16:creationId xmlns:a16="http://schemas.microsoft.com/office/drawing/2014/main" id="{7AFF9EEE-7E9C-7AF6-D665-A7F3460CF477}"/>
              </a:ext>
            </a:extLst>
          </p:cNvPr>
          <p:cNvGrpSpPr/>
          <p:nvPr/>
        </p:nvGrpSpPr>
        <p:grpSpPr>
          <a:xfrm>
            <a:off x="312517" y="398834"/>
            <a:ext cx="8518967" cy="6130461"/>
            <a:chOff x="312517" y="308344"/>
            <a:chExt cx="8518967" cy="6230679"/>
          </a:xfrm>
        </p:grpSpPr>
        <p:sp>
          <p:nvSpPr>
            <p:cNvPr id="3" name="Rectangle : coins arrondis 2">
              <a:extLst>
                <a:ext uri="{FF2B5EF4-FFF2-40B4-BE49-F238E27FC236}">
                  <a16:creationId xmlns:a16="http://schemas.microsoft.com/office/drawing/2014/main" id="{6C45A5F5-7666-F56D-A19B-258DC7746D65}"/>
                </a:ext>
              </a:extLst>
            </p:cNvPr>
            <p:cNvSpPr/>
            <p:nvPr/>
          </p:nvSpPr>
          <p:spPr>
            <a:xfrm>
              <a:off x="312517" y="308344"/>
              <a:ext cx="8518967" cy="6230679"/>
            </a:xfrm>
            <a:prstGeom prst="roundRect">
              <a:avLst>
                <a:gd name="adj" fmla="val 1963"/>
              </a:avLst>
            </a:prstGeom>
            <a:solidFill>
              <a:schemeClr val="bg1"/>
            </a:solidFill>
            <a:ln w="19050">
              <a:solidFill>
                <a:srgbClr val="70B1B6"/>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Rectangle : coins arrondis 5">
              <a:extLst>
                <a:ext uri="{FF2B5EF4-FFF2-40B4-BE49-F238E27FC236}">
                  <a16:creationId xmlns:a16="http://schemas.microsoft.com/office/drawing/2014/main" id="{028E15E9-EBD1-24F2-5BB3-F682AB974421}"/>
                </a:ext>
              </a:extLst>
            </p:cNvPr>
            <p:cNvSpPr/>
            <p:nvPr/>
          </p:nvSpPr>
          <p:spPr>
            <a:xfrm>
              <a:off x="329910" y="330438"/>
              <a:ext cx="8496000" cy="1260551"/>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pic>
        <p:nvPicPr>
          <p:cNvPr id="7" name="Graphique 6">
            <a:extLst>
              <a:ext uri="{FF2B5EF4-FFF2-40B4-BE49-F238E27FC236}">
                <a16:creationId xmlns:a16="http://schemas.microsoft.com/office/drawing/2014/main" id="{D090019F-FDDC-4085-F7C0-4C2BB5D286C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8579836" flipH="1">
            <a:off x="8200716" y="639679"/>
            <a:ext cx="344372" cy="328748"/>
          </a:xfrm>
          <a:prstGeom prst="rect">
            <a:avLst/>
          </a:prstGeom>
        </p:spPr>
      </p:pic>
      <p:sp>
        <p:nvSpPr>
          <p:cNvPr id="33" name="Rectangle 32">
            <a:extLst>
              <a:ext uri="{FF2B5EF4-FFF2-40B4-BE49-F238E27FC236}">
                <a16:creationId xmlns:a16="http://schemas.microsoft.com/office/drawing/2014/main" id="{99310C64-3A21-D66D-CE00-B66C427B060D}"/>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a:extLst>
              <a:ext uri="{FF2B5EF4-FFF2-40B4-BE49-F238E27FC236}">
                <a16:creationId xmlns:a16="http://schemas.microsoft.com/office/drawing/2014/main" id="{1E6A0A09-36C5-63BC-728C-58F916DA100D}"/>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97B2"/>
              </a:solidFill>
              <a:effectLst/>
              <a:uLnTx/>
              <a:uFillTx/>
              <a:latin typeface="Calibri" panose="020F0502020204030204"/>
              <a:ea typeface="+mn-ea"/>
              <a:cs typeface="+mn-cs"/>
            </a:endParaRPr>
          </a:p>
        </p:txBody>
      </p:sp>
      <p:sp>
        <p:nvSpPr>
          <p:cNvPr id="2" name="Google Shape;1234;p61">
            <a:extLst>
              <a:ext uri="{FF2B5EF4-FFF2-40B4-BE49-F238E27FC236}">
                <a16:creationId xmlns:a16="http://schemas.microsoft.com/office/drawing/2014/main" id="{C051104A-C046-7EF7-F053-7B97FA9E338C}"/>
              </a:ext>
            </a:extLst>
          </p:cNvPr>
          <p:cNvSpPr txBox="1"/>
          <p:nvPr/>
        </p:nvSpPr>
        <p:spPr>
          <a:xfrm>
            <a:off x="534659" y="545045"/>
            <a:ext cx="7666057" cy="954067"/>
          </a:xfrm>
          <a:prstGeom prst="rect">
            <a:avLst/>
          </a:prstGeom>
          <a:noFill/>
          <a:ln>
            <a:noFill/>
          </a:ln>
        </p:spPr>
        <p:txBody>
          <a:bodyPr spcFirstLastPara="1" wrap="square" lIns="91425" tIns="45700" rIns="91425" bIns="45700" anchor="t" anchorCtr="0">
            <a:spAutoFit/>
          </a:bodyPr>
          <a:lstStyle/>
          <a:p>
            <a:pPr marL="0" marR="0" lvl="0" indent="0" algn="r" defTabSz="457200" rtl="1" eaLnBrk="1" fontAlgn="auto" latinLnBrk="0" hangingPunct="1">
              <a:lnSpc>
                <a:spcPct val="100000"/>
              </a:lnSpc>
              <a:spcBef>
                <a:spcPts val="0"/>
              </a:spcBef>
              <a:spcAft>
                <a:spcPts val="0"/>
              </a:spcAft>
              <a:buClr>
                <a:srgbClr val="A5A5A5"/>
              </a:buClr>
              <a:buSzPts val="1800"/>
              <a:buFontTx/>
              <a:buNone/>
              <a:tabLst/>
              <a:defRPr/>
            </a:pPr>
            <a:r>
              <a:rPr kumimoji="0" lang="ar-MA" sz="20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sym typeface="Calibri"/>
              </a:rPr>
              <a:t>من يعيد الحكي؟ </a:t>
            </a:r>
          </a:p>
          <a:p>
            <a:pPr marL="0" marR="0" lvl="0" indent="0" algn="r" defTabSz="457200" rtl="1" eaLnBrk="1" fontAlgn="auto" latinLnBrk="0" hangingPunct="1">
              <a:lnSpc>
                <a:spcPct val="100000"/>
              </a:lnSpc>
              <a:spcBef>
                <a:spcPts val="0"/>
              </a:spcBef>
              <a:spcAft>
                <a:spcPts val="0"/>
              </a:spcAft>
              <a:buClr>
                <a:srgbClr val="A5A5A5"/>
              </a:buClr>
              <a:buSzPts val="1800"/>
              <a:buFontTx/>
              <a:buNone/>
              <a:tabLst/>
              <a:defRPr/>
            </a:pPr>
            <a:r>
              <a:rPr kumimoji="0" lang="ar-MA" sz="1800" b="0" i="1"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sym typeface="Calibri"/>
              </a:rPr>
              <a:t>يسرد المتعلمون مقطع الوسط  فرادى. يساعدهم الأستاذ عند الضرورة ببعض الكلمات المساعدة على الاستمرار. </a:t>
            </a:r>
          </a:p>
          <a:p>
            <a:pPr marL="0" marR="0" lvl="0" indent="0" algn="r" defTabSz="457200" rtl="1" eaLnBrk="1" fontAlgn="auto" latinLnBrk="0" hangingPunct="1">
              <a:lnSpc>
                <a:spcPct val="100000"/>
              </a:lnSpc>
              <a:spcBef>
                <a:spcPts val="0"/>
              </a:spcBef>
              <a:spcAft>
                <a:spcPts val="0"/>
              </a:spcAft>
              <a:buClr>
                <a:srgbClr val="A5A5A5"/>
              </a:buClr>
              <a:buSzPts val="1800"/>
              <a:buFontTx/>
              <a:buNone/>
              <a:tabLst/>
              <a:defRPr/>
            </a:pPr>
            <a:r>
              <a:rPr kumimoji="0" lang="ar-MA" sz="1800" b="0" i="1"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sym typeface="Calibri"/>
              </a:rPr>
              <a:t>بالنسبة للمتعلمين الذين يجدون صعوبة في سرد المقطع كاملا، يمكن أن يبدأ تلميذ  السرد ويكمل تلميذ آخر. </a:t>
            </a:r>
            <a:endParaRPr kumimoji="0" sz="1800" b="0"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21" name="Picture 49" descr="A cartoon of a person teaching a group of children&#10;&#10;Description automatically generated">
            <a:extLst>
              <a:ext uri="{FF2B5EF4-FFF2-40B4-BE49-F238E27FC236}">
                <a16:creationId xmlns:a16="http://schemas.microsoft.com/office/drawing/2014/main" id="{E0BB5021-3C44-3114-48A2-DA548116FEE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9833" y="1017846"/>
            <a:ext cx="1243555" cy="96253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nvGrpSpPr>
          <p:cNvPr id="8" name="Groupe 7">
            <a:extLst>
              <a:ext uri="{FF2B5EF4-FFF2-40B4-BE49-F238E27FC236}">
                <a16:creationId xmlns:a16="http://schemas.microsoft.com/office/drawing/2014/main" id="{00034AD0-A9E7-5B05-E4E1-E705CADB8352}"/>
              </a:ext>
            </a:extLst>
          </p:cNvPr>
          <p:cNvGrpSpPr/>
          <p:nvPr/>
        </p:nvGrpSpPr>
        <p:grpSpPr>
          <a:xfrm>
            <a:off x="312517" y="35103"/>
            <a:ext cx="8468888" cy="324000"/>
            <a:chOff x="312517" y="-3809"/>
            <a:chExt cx="8468888" cy="360000"/>
          </a:xfrm>
          <a:noFill/>
        </p:grpSpPr>
        <p:sp>
          <p:nvSpPr>
            <p:cNvPr id="15" name="Rectangle : coins arrondis 14">
              <a:extLst>
                <a:ext uri="{FF2B5EF4-FFF2-40B4-BE49-F238E27FC236}">
                  <a16:creationId xmlns:a16="http://schemas.microsoft.com/office/drawing/2014/main" id="{F62BE2A5-162A-0D8F-5F8B-7823B3B8D4D7}"/>
                </a:ext>
              </a:extLst>
            </p:cNvPr>
            <p:cNvSpPr/>
            <p:nvPr/>
          </p:nvSpPr>
          <p:spPr>
            <a:xfrm>
              <a:off x="312517"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5. اختــــــــــتام الحـــــصة</a:t>
              </a:r>
            </a:p>
          </p:txBody>
        </p:sp>
        <p:sp>
          <p:nvSpPr>
            <p:cNvPr id="16" name="Rectangle : coins arrondis 15">
              <a:extLst>
                <a:ext uri="{FF2B5EF4-FFF2-40B4-BE49-F238E27FC236}">
                  <a16:creationId xmlns:a16="http://schemas.microsoft.com/office/drawing/2014/main" id="{2DAEE3E5-BD2D-730D-F4A0-6E1A5D2544F2}"/>
                </a:ext>
              </a:extLst>
            </p:cNvPr>
            <p:cNvSpPr/>
            <p:nvPr/>
          </p:nvSpPr>
          <p:spPr>
            <a:xfrm>
              <a:off x="2015739"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4. قراءة/كتابة</a:t>
              </a:r>
            </a:p>
          </p:txBody>
        </p:sp>
        <p:sp>
          <p:nvSpPr>
            <p:cNvPr id="17" name="Rectangle : coins arrondis 16">
              <a:extLst>
                <a:ext uri="{FF2B5EF4-FFF2-40B4-BE49-F238E27FC236}">
                  <a16:creationId xmlns:a16="http://schemas.microsoft.com/office/drawing/2014/main" id="{5E884A9A-2714-8B46-176D-26160EE74A36}"/>
                </a:ext>
              </a:extLst>
            </p:cNvPr>
            <p:cNvSpPr/>
            <p:nvPr/>
          </p:nvSpPr>
          <p:spPr>
            <a:xfrm>
              <a:off x="3718961"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106585"/>
                  </a:solidFill>
                  <a:latin typeface="Microsoft Uighur" panose="02000000000000000000" pitchFamily="2" charset="-78"/>
                  <a:cs typeface="Microsoft Uighur" panose="02000000000000000000" pitchFamily="2" charset="-78"/>
                </a:rPr>
                <a:t>3. استـــــــــــــــــماع وتحدث</a:t>
              </a:r>
            </a:p>
          </p:txBody>
        </p:sp>
        <p:sp>
          <p:nvSpPr>
            <p:cNvPr id="18" name="Rectangle : coins arrondis 17">
              <a:extLst>
                <a:ext uri="{FF2B5EF4-FFF2-40B4-BE49-F238E27FC236}">
                  <a16:creationId xmlns:a16="http://schemas.microsoft.com/office/drawing/2014/main" id="{485501C7-B9BB-EEAA-1BE6-A01C2D23D559}"/>
                </a:ext>
              </a:extLst>
            </p:cNvPr>
            <p:cNvSpPr/>
            <p:nvPr/>
          </p:nvSpPr>
          <p:spPr>
            <a:xfrm>
              <a:off x="5422183"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معــــــــــــــــــــــــــــــــــــــجم</a:t>
              </a:r>
            </a:p>
          </p:txBody>
        </p:sp>
        <p:sp>
          <p:nvSpPr>
            <p:cNvPr id="22" name="Rectangle : coins arrondis 21">
              <a:extLst>
                <a:ext uri="{FF2B5EF4-FFF2-40B4-BE49-F238E27FC236}">
                  <a16:creationId xmlns:a16="http://schemas.microsoft.com/office/drawing/2014/main" id="{C3A992D6-D89C-1365-4FCA-B3492585C05D}"/>
                </a:ext>
              </a:extLst>
            </p:cNvPr>
            <p:cNvSpPr/>
            <p:nvPr/>
          </p:nvSpPr>
          <p:spPr>
            <a:xfrm>
              <a:off x="7125405"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1. افتتــــــــاح  الحــــصة</a:t>
              </a:r>
            </a:p>
          </p:txBody>
        </p:sp>
      </p:grpSp>
      <p:pic>
        <p:nvPicPr>
          <p:cNvPr id="23" name="Image 22" descr="Une image contenant dessin humoristique, dessin, Dessin d’enfant, Visage humain&#10;&#10;Description générée automatiquement">
            <a:extLst>
              <a:ext uri="{FF2B5EF4-FFF2-40B4-BE49-F238E27FC236}">
                <a16:creationId xmlns:a16="http://schemas.microsoft.com/office/drawing/2014/main" id="{07982A3E-F11E-E19C-3245-D2A25368752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43630" y="1980378"/>
            <a:ext cx="2499390" cy="1742523"/>
          </a:xfrm>
          <a:prstGeom prst="rect">
            <a:avLst/>
          </a:prstGeom>
        </p:spPr>
      </p:pic>
      <p:pic>
        <p:nvPicPr>
          <p:cNvPr id="24" name="Image 23" descr="Une image contenant dessin humoristique, illustration, Dessin d’enfant, Visage humain&#10;&#10;Description générée automatiquement">
            <a:extLst>
              <a:ext uri="{FF2B5EF4-FFF2-40B4-BE49-F238E27FC236}">
                <a16:creationId xmlns:a16="http://schemas.microsoft.com/office/drawing/2014/main" id="{A383EAD9-BE78-8236-B63A-96D7A963BD8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189745" y="2054190"/>
            <a:ext cx="2499390" cy="1836514"/>
          </a:xfrm>
          <a:prstGeom prst="rect">
            <a:avLst/>
          </a:prstGeom>
        </p:spPr>
      </p:pic>
      <p:pic>
        <p:nvPicPr>
          <p:cNvPr id="25" name="Image 24" descr="Une image contenant Dessin d’enfant, Visage humain, dessin, habits&#10;&#10;Description générée automatiquement">
            <a:extLst>
              <a:ext uri="{FF2B5EF4-FFF2-40B4-BE49-F238E27FC236}">
                <a16:creationId xmlns:a16="http://schemas.microsoft.com/office/drawing/2014/main" id="{968B9C5C-00B3-8791-75B8-4A63014854E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127441" y="4108827"/>
            <a:ext cx="2415579" cy="1650795"/>
          </a:xfrm>
          <a:prstGeom prst="rect">
            <a:avLst/>
          </a:prstGeom>
        </p:spPr>
      </p:pic>
      <p:pic>
        <p:nvPicPr>
          <p:cNvPr id="26" name="Image 25" descr="Une image contenant habits, personne, Dessin d’enfant, dessin humoristique&#10;&#10;Description générée automatiquement">
            <a:extLst>
              <a:ext uri="{FF2B5EF4-FFF2-40B4-BE49-F238E27FC236}">
                <a16:creationId xmlns:a16="http://schemas.microsoft.com/office/drawing/2014/main" id="{8EB2340E-EC09-E047-4D27-D54CEBED08A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173542" y="4161969"/>
            <a:ext cx="2499390" cy="1597653"/>
          </a:xfrm>
          <a:prstGeom prst="rect">
            <a:avLst/>
          </a:prstGeom>
        </p:spPr>
      </p:pic>
    </p:spTree>
    <p:extLst>
      <p:ext uri="{BB962C8B-B14F-4D97-AF65-F5344CB8AC3E}">
        <p14:creationId xmlns:p14="http://schemas.microsoft.com/office/powerpoint/2010/main" val="41245637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7C62BD-0C29-F675-42E2-5BA1BF844545}"/>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5A835377-1D84-2923-6E17-2BE3A9359227}"/>
              </a:ext>
            </a:extLst>
          </p:cNvPr>
          <p:cNvSpPr/>
          <p:nvPr/>
        </p:nvSpPr>
        <p:spPr>
          <a:xfrm>
            <a:off x="0" y="-10633"/>
            <a:ext cx="9144000" cy="6881075"/>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5" name="Groupe 4">
            <a:extLst>
              <a:ext uri="{FF2B5EF4-FFF2-40B4-BE49-F238E27FC236}">
                <a16:creationId xmlns:a16="http://schemas.microsoft.com/office/drawing/2014/main" id="{63C6B517-5C79-1CDB-A99A-01BB374A2C92}"/>
              </a:ext>
            </a:extLst>
          </p:cNvPr>
          <p:cNvGrpSpPr/>
          <p:nvPr/>
        </p:nvGrpSpPr>
        <p:grpSpPr>
          <a:xfrm>
            <a:off x="312517" y="398834"/>
            <a:ext cx="8518967" cy="6130461"/>
            <a:chOff x="312517" y="308344"/>
            <a:chExt cx="8518967" cy="6230679"/>
          </a:xfrm>
        </p:grpSpPr>
        <p:sp>
          <p:nvSpPr>
            <p:cNvPr id="3" name="Rectangle : coins arrondis 2">
              <a:extLst>
                <a:ext uri="{FF2B5EF4-FFF2-40B4-BE49-F238E27FC236}">
                  <a16:creationId xmlns:a16="http://schemas.microsoft.com/office/drawing/2014/main" id="{FF43A68C-55F7-3F90-1024-1B38DD965029}"/>
                </a:ext>
              </a:extLst>
            </p:cNvPr>
            <p:cNvSpPr/>
            <p:nvPr/>
          </p:nvSpPr>
          <p:spPr>
            <a:xfrm>
              <a:off x="312517" y="308344"/>
              <a:ext cx="8518967" cy="6230679"/>
            </a:xfrm>
            <a:prstGeom prst="roundRect">
              <a:avLst>
                <a:gd name="adj" fmla="val 1963"/>
              </a:avLst>
            </a:prstGeom>
            <a:solidFill>
              <a:schemeClr val="bg1"/>
            </a:solidFill>
            <a:ln w="19050">
              <a:solidFill>
                <a:srgbClr val="70B1B6"/>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Rectangle : coins arrondis 5">
              <a:extLst>
                <a:ext uri="{FF2B5EF4-FFF2-40B4-BE49-F238E27FC236}">
                  <a16:creationId xmlns:a16="http://schemas.microsoft.com/office/drawing/2014/main" id="{75947AEB-BC26-F377-A817-2513C28B36AE}"/>
                </a:ext>
              </a:extLst>
            </p:cNvPr>
            <p:cNvSpPr/>
            <p:nvPr/>
          </p:nvSpPr>
          <p:spPr>
            <a:xfrm>
              <a:off x="329910" y="330438"/>
              <a:ext cx="8496000" cy="997552"/>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pic>
        <p:nvPicPr>
          <p:cNvPr id="7" name="Graphique 6">
            <a:extLst>
              <a:ext uri="{FF2B5EF4-FFF2-40B4-BE49-F238E27FC236}">
                <a16:creationId xmlns:a16="http://schemas.microsoft.com/office/drawing/2014/main" id="{B413F086-1A95-202C-88A0-4769BD5CF68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20398091" flipH="1">
            <a:off x="8212535" y="675339"/>
            <a:ext cx="344372" cy="328748"/>
          </a:xfrm>
          <a:prstGeom prst="rect">
            <a:avLst/>
          </a:prstGeom>
        </p:spPr>
      </p:pic>
      <p:sp>
        <p:nvSpPr>
          <p:cNvPr id="33" name="Rectangle 32">
            <a:extLst>
              <a:ext uri="{FF2B5EF4-FFF2-40B4-BE49-F238E27FC236}">
                <a16:creationId xmlns:a16="http://schemas.microsoft.com/office/drawing/2014/main" id="{24C1505A-6AED-DC30-4BF0-7308390DD0D7}"/>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a:extLst>
              <a:ext uri="{FF2B5EF4-FFF2-40B4-BE49-F238E27FC236}">
                <a16:creationId xmlns:a16="http://schemas.microsoft.com/office/drawing/2014/main" id="{6D4ED0BE-4757-0BAD-445E-6F6C54265A86}"/>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97B2"/>
              </a:solidFill>
              <a:effectLst/>
              <a:uLnTx/>
              <a:uFillTx/>
              <a:latin typeface="Calibri" panose="020F0502020204030204"/>
              <a:ea typeface="+mn-ea"/>
              <a:cs typeface="+mn-cs"/>
            </a:endParaRPr>
          </a:p>
        </p:txBody>
      </p:sp>
      <p:sp>
        <p:nvSpPr>
          <p:cNvPr id="2" name="Google Shape;1234;p61">
            <a:extLst>
              <a:ext uri="{FF2B5EF4-FFF2-40B4-BE49-F238E27FC236}">
                <a16:creationId xmlns:a16="http://schemas.microsoft.com/office/drawing/2014/main" id="{FC30E073-2B70-DC61-7BA2-1838426D5560}"/>
              </a:ext>
            </a:extLst>
          </p:cNvPr>
          <p:cNvSpPr txBox="1"/>
          <p:nvPr/>
        </p:nvSpPr>
        <p:spPr>
          <a:xfrm>
            <a:off x="1432952" y="639679"/>
            <a:ext cx="6762190" cy="400069"/>
          </a:xfrm>
          <a:prstGeom prst="rect">
            <a:avLst/>
          </a:prstGeom>
          <a:noFill/>
          <a:ln>
            <a:noFill/>
          </a:ln>
        </p:spPr>
        <p:txBody>
          <a:bodyPr spcFirstLastPara="1" wrap="square" lIns="91425" tIns="45700" rIns="91425" bIns="45700" anchor="t" anchorCtr="0">
            <a:spAutoFit/>
          </a:bodyPr>
          <a:lstStyle/>
          <a:p>
            <a:pPr marL="0" marR="0" lvl="0" indent="0" algn="r" defTabSz="457200" rtl="1" eaLnBrk="1" fontAlgn="auto" latinLnBrk="0" hangingPunct="1">
              <a:lnSpc>
                <a:spcPct val="100000"/>
              </a:lnSpc>
              <a:spcBef>
                <a:spcPts val="0"/>
              </a:spcBef>
              <a:spcAft>
                <a:spcPts val="0"/>
              </a:spcAft>
              <a:buClr>
                <a:srgbClr val="A5A5A5"/>
              </a:buClr>
              <a:buSzPts val="1800"/>
              <a:buFontTx/>
              <a:buNone/>
              <a:tabLst/>
              <a:defRPr/>
            </a:pPr>
            <a:r>
              <a:rPr kumimoji="0" lang="ar-MA" sz="20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sym typeface="Calibri"/>
              </a:rPr>
              <a:t>أنصتوا، سأحكي مقطع النهاية وأنتم ستعيدون بعدي. </a:t>
            </a:r>
          </a:p>
        </p:txBody>
      </p:sp>
      <p:pic>
        <p:nvPicPr>
          <p:cNvPr id="20" name="Image 19">
            <a:extLst>
              <a:ext uri="{FF2B5EF4-FFF2-40B4-BE49-F238E27FC236}">
                <a16:creationId xmlns:a16="http://schemas.microsoft.com/office/drawing/2014/main" id="{CBBDC53C-AA74-A59A-7DAC-A7CA6DB9190A}"/>
              </a:ext>
            </a:extLst>
          </p:cNvPr>
          <p:cNvPicPr>
            <a:picLocks noChangeAspect="1"/>
          </p:cNvPicPr>
          <p:nvPr/>
        </p:nvPicPr>
        <p:blipFill>
          <a:blip r:embed="rId4"/>
          <a:stretch>
            <a:fillRect/>
          </a:stretch>
        </p:blipFill>
        <p:spPr>
          <a:xfrm>
            <a:off x="2719409" y="1966926"/>
            <a:ext cx="3939673" cy="3155295"/>
          </a:xfrm>
          <a:prstGeom prst="rect">
            <a:avLst/>
          </a:prstGeom>
          <a:ln>
            <a:noFill/>
          </a:ln>
          <a:effectLst>
            <a:softEdge rad="112500"/>
          </a:effectLst>
        </p:spPr>
      </p:pic>
      <p:grpSp>
        <p:nvGrpSpPr>
          <p:cNvPr id="8" name="Groupe 7">
            <a:extLst>
              <a:ext uri="{FF2B5EF4-FFF2-40B4-BE49-F238E27FC236}">
                <a16:creationId xmlns:a16="http://schemas.microsoft.com/office/drawing/2014/main" id="{01D3399D-55E7-9AF5-29A2-932A4201951F}"/>
              </a:ext>
            </a:extLst>
          </p:cNvPr>
          <p:cNvGrpSpPr/>
          <p:nvPr/>
        </p:nvGrpSpPr>
        <p:grpSpPr>
          <a:xfrm>
            <a:off x="312517" y="35103"/>
            <a:ext cx="8468888" cy="324000"/>
            <a:chOff x="312517" y="-3809"/>
            <a:chExt cx="8468888" cy="360000"/>
          </a:xfrm>
          <a:noFill/>
        </p:grpSpPr>
        <p:sp>
          <p:nvSpPr>
            <p:cNvPr id="13" name="Rectangle : coins arrondis 12">
              <a:extLst>
                <a:ext uri="{FF2B5EF4-FFF2-40B4-BE49-F238E27FC236}">
                  <a16:creationId xmlns:a16="http://schemas.microsoft.com/office/drawing/2014/main" id="{70DB0CB6-B1CC-7470-BC60-2C6AED4F3E80}"/>
                </a:ext>
              </a:extLst>
            </p:cNvPr>
            <p:cNvSpPr/>
            <p:nvPr/>
          </p:nvSpPr>
          <p:spPr>
            <a:xfrm>
              <a:off x="312517"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5. اختــــــــــتام الحـــــصة</a:t>
              </a:r>
            </a:p>
          </p:txBody>
        </p:sp>
        <p:sp>
          <p:nvSpPr>
            <p:cNvPr id="14" name="Rectangle : coins arrondis 13">
              <a:extLst>
                <a:ext uri="{FF2B5EF4-FFF2-40B4-BE49-F238E27FC236}">
                  <a16:creationId xmlns:a16="http://schemas.microsoft.com/office/drawing/2014/main" id="{5E9E9079-9EEA-91B0-1978-D7FA8CB10BF6}"/>
                </a:ext>
              </a:extLst>
            </p:cNvPr>
            <p:cNvSpPr/>
            <p:nvPr/>
          </p:nvSpPr>
          <p:spPr>
            <a:xfrm>
              <a:off x="2015739"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4. قراءة/كتابة</a:t>
              </a:r>
            </a:p>
          </p:txBody>
        </p:sp>
        <p:sp>
          <p:nvSpPr>
            <p:cNvPr id="15" name="Rectangle : coins arrondis 14">
              <a:extLst>
                <a:ext uri="{FF2B5EF4-FFF2-40B4-BE49-F238E27FC236}">
                  <a16:creationId xmlns:a16="http://schemas.microsoft.com/office/drawing/2014/main" id="{38B85C56-7BA2-A6C7-9573-0C81C891F9D2}"/>
                </a:ext>
              </a:extLst>
            </p:cNvPr>
            <p:cNvSpPr/>
            <p:nvPr/>
          </p:nvSpPr>
          <p:spPr>
            <a:xfrm>
              <a:off x="3718961"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106585"/>
                  </a:solidFill>
                  <a:latin typeface="Microsoft Uighur" panose="02000000000000000000" pitchFamily="2" charset="-78"/>
                  <a:cs typeface="Microsoft Uighur" panose="02000000000000000000" pitchFamily="2" charset="-78"/>
                </a:rPr>
                <a:t>3. استـــــــــــــــــماع وتحدث</a:t>
              </a:r>
            </a:p>
          </p:txBody>
        </p:sp>
        <p:sp>
          <p:nvSpPr>
            <p:cNvPr id="16" name="Rectangle : coins arrondis 15">
              <a:extLst>
                <a:ext uri="{FF2B5EF4-FFF2-40B4-BE49-F238E27FC236}">
                  <a16:creationId xmlns:a16="http://schemas.microsoft.com/office/drawing/2014/main" id="{D633DE46-1422-E718-DB46-7C86718812F5}"/>
                </a:ext>
              </a:extLst>
            </p:cNvPr>
            <p:cNvSpPr/>
            <p:nvPr/>
          </p:nvSpPr>
          <p:spPr>
            <a:xfrm>
              <a:off x="5422183"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معــــــــــــــــــــــــــــــــــــــجم</a:t>
              </a:r>
            </a:p>
          </p:txBody>
        </p:sp>
        <p:sp>
          <p:nvSpPr>
            <p:cNvPr id="17" name="Rectangle : coins arrondis 16">
              <a:extLst>
                <a:ext uri="{FF2B5EF4-FFF2-40B4-BE49-F238E27FC236}">
                  <a16:creationId xmlns:a16="http://schemas.microsoft.com/office/drawing/2014/main" id="{6495338B-9085-7807-4AF8-1CFD0D1FA443}"/>
                </a:ext>
              </a:extLst>
            </p:cNvPr>
            <p:cNvSpPr/>
            <p:nvPr/>
          </p:nvSpPr>
          <p:spPr>
            <a:xfrm>
              <a:off x="7125405"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1. افتتــــــــاح  الحــــصة</a:t>
              </a:r>
            </a:p>
          </p:txBody>
        </p:sp>
      </p:grpSp>
    </p:spTree>
    <p:extLst>
      <p:ext uri="{BB962C8B-B14F-4D97-AF65-F5344CB8AC3E}">
        <p14:creationId xmlns:p14="http://schemas.microsoft.com/office/powerpoint/2010/main" val="201500271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A1C17F-D5B4-D148-3600-8DFBF970785F}"/>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BE9C46BE-C399-6943-B6E9-12FB634A67CC}"/>
              </a:ext>
            </a:extLst>
          </p:cNvPr>
          <p:cNvSpPr/>
          <p:nvPr/>
        </p:nvSpPr>
        <p:spPr>
          <a:xfrm>
            <a:off x="0" y="-10633"/>
            <a:ext cx="9144000" cy="6881075"/>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5" name="Groupe 4">
            <a:extLst>
              <a:ext uri="{FF2B5EF4-FFF2-40B4-BE49-F238E27FC236}">
                <a16:creationId xmlns:a16="http://schemas.microsoft.com/office/drawing/2014/main" id="{A7178DFA-E504-2945-A7F6-9E395D835CED}"/>
              </a:ext>
            </a:extLst>
          </p:cNvPr>
          <p:cNvGrpSpPr/>
          <p:nvPr/>
        </p:nvGrpSpPr>
        <p:grpSpPr>
          <a:xfrm>
            <a:off x="312517" y="398834"/>
            <a:ext cx="8518967" cy="6130461"/>
            <a:chOff x="312517" y="308344"/>
            <a:chExt cx="8518967" cy="6230679"/>
          </a:xfrm>
        </p:grpSpPr>
        <p:sp>
          <p:nvSpPr>
            <p:cNvPr id="3" name="Rectangle : coins arrondis 2">
              <a:extLst>
                <a:ext uri="{FF2B5EF4-FFF2-40B4-BE49-F238E27FC236}">
                  <a16:creationId xmlns:a16="http://schemas.microsoft.com/office/drawing/2014/main" id="{B5A8FE57-FE0B-802C-05F7-15F927D4A419}"/>
                </a:ext>
              </a:extLst>
            </p:cNvPr>
            <p:cNvSpPr/>
            <p:nvPr/>
          </p:nvSpPr>
          <p:spPr>
            <a:xfrm>
              <a:off x="312517" y="308344"/>
              <a:ext cx="8518967" cy="6230679"/>
            </a:xfrm>
            <a:prstGeom prst="roundRect">
              <a:avLst>
                <a:gd name="adj" fmla="val 1963"/>
              </a:avLst>
            </a:prstGeom>
            <a:solidFill>
              <a:schemeClr val="bg1"/>
            </a:solidFill>
            <a:ln w="19050">
              <a:solidFill>
                <a:srgbClr val="70B1B6"/>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Rectangle : coins arrondis 5">
              <a:extLst>
                <a:ext uri="{FF2B5EF4-FFF2-40B4-BE49-F238E27FC236}">
                  <a16:creationId xmlns:a16="http://schemas.microsoft.com/office/drawing/2014/main" id="{D87C35B8-1015-0584-8D80-84E75F4462EC}"/>
                </a:ext>
              </a:extLst>
            </p:cNvPr>
            <p:cNvSpPr/>
            <p:nvPr/>
          </p:nvSpPr>
          <p:spPr>
            <a:xfrm>
              <a:off x="329910" y="330438"/>
              <a:ext cx="8496000" cy="1196888"/>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pic>
        <p:nvPicPr>
          <p:cNvPr id="7" name="Graphique 6">
            <a:extLst>
              <a:ext uri="{FF2B5EF4-FFF2-40B4-BE49-F238E27FC236}">
                <a16:creationId xmlns:a16="http://schemas.microsoft.com/office/drawing/2014/main" id="{A42C7552-276D-A6C9-2EC8-1BF22B88100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8579836" flipH="1">
            <a:off x="8200716" y="639679"/>
            <a:ext cx="344372" cy="328748"/>
          </a:xfrm>
          <a:prstGeom prst="rect">
            <a:avLst/>
          </a:prstGeom>
        </p:spPr>
      </p:pic>
      <p:sp>
        <p:nvSpPr>
          <p:cNvPr id="33" name="Rectangle 32">
            <a:extLst>
              <a:ext uri="{FF2B5EF4-FFF2-40B4-BE49-F238E27FC236}">
                <a16:creationId xmlns:a16="http://schemas.microsoft.com/office/drawing/2014/main" id="{50B1B502-DC3C-6B5F-CB5E-3B2E97BC4E52}"/>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a:extLst>
              <a:ext uri="{FF2B5EF4-FFF2-40B4-BE49-F238E27FC236}">
                <a16:creationId xmlns:a16="http://schemas.microsoft.com/office/drawing/2014/main" id="{B22B9666-6C83-DE44-15B1-0ABA73A71BD4}"/>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97B2"/>
              </a:solidFill>
              <a:effectLst/>
              <a:uLnTx/>
              <a:uFillTx/>
              <a:latin typeface="Calibri" panose="020F0502020204030204"/>
              <a:ea typeface="+mn-ea"/>
              <a:cs typeface="+mn-cs"/>
            </a:endParaRPr>
          </a:p>
        </p:txBody>
      </p:sp>
      <p:sp>
        <p:nvSpPr>
          <p:cNvPr id="2" name="Google Shape;1234;p61">
            <a:extLst>
              <a:ext uri="{FF2B5EF4-FFF2-40B4-BE49-F238E27FC236}">
                <a16:creationId xmlns:a16="http://schemas.microsoft.com/office/drawing/2014/main" id="{F14B2FF3-7B21-8827-7202-A8FD5F1B832E}"/>
              </a:ext>
            </a:extLst>
          </p:cNvPr>
          <p:cNvSpPr txBox="1"/>
          <p:nvPr/>
        </p:nvSpPr>
        <p:spPr>
          <a:xfrm>
            <a:off x="534659" y="545045"/>
            <a:ext cx="7666057" cy="1292621"/>
          </a:xfrm>
          <a:prstGeom prst="rect">
            <a:avLst/>
          </a:prstGeom>
          <a:noFill/>
          <a:ln>
            <a:noFill/>
          </a:ln>
        </p:spPr>
        <p:txBody>
          <a:bodyPr spcFirstLastPara="1" wrap="square" lIns="91425" tIns="45700" rIns="91425" bIns="45700" anchor="t" anchorCtr="0">
            <a:spAutoFit/>
          </a:bodyPr>
          <a:lstStyle/>
          <a:p>
            <a:pPr marL="0" marR="0" lvl="0" indent="0" algn="r" defTabSz="457200" rtl="1" eaLnBrk="1" fontAlgn="auto" latinLnBrk="0" hangingPunct="1">
              <a:lnSpc>
                <a:spcPct val="100000"/>
              </a:lnSpc>
              <a:spcBef>
                <a:spcPts val="0"/>
              </a:spcBef>
              <a:spcAft>
                <a:spcPts val="0"/>
              </a:spcAft>
              <a:buClr>
                <a:srgbClr val="A5A5A5"/>
              </a:buClr>
              <a:buSzPts val="1800"/>
              <a:buFontTx/>
              <a:buNone/>
              <a:tabLst/>
              <a:defRPr/>
            </a:pPr>
            <a:r>
              <a:rPr kumimoji="0" lang="ar-MA" sz="20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sym typeface="Calibri"/>
              </a:rPr>
              <a:t>اقترب طفل صغير من ريما</a:t>
            </a:r>
            <a:r>
              <a:rPr kumimoji="0" lang="fr-MA" sz="20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sym typeface="Calibri"/>
              </a:rPr>
              <a:t> </a:t>
            </a:r>
            <a:r>
              <a:rPr kumimoji="0" lang="ar-MA" sz="20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sym typeface="Calibri"/>
              </a:rPr>
              <a:t>وقال لها: </a:t>
            </a:r>
            <a:r>
              <a:rPr lang="ar-MA" sz="2000" b="1" dirty="0">
                <a:solidFill>
                  <a:prstClr val="white">
                    <a:lumMod val="65000"/>
                  </a:prstClr>
                </a:solidFill>
                <a:latin typeface="Microsoft Uighur" panose="02000000000000000000" pitchFamily="2" charset="-78"/>
                <a:cs typeface="Microsoft Uighur" panose="02000000000000000000" pitchFamily="2" charset="-78"/>
                <a:sym typeface="Calibri"/>
              </a:rPr>
              <a:t>أ</a:t>
            </a:r>
            <a:r>
              <a:rPr kumimoji="0" lang="ar-MA" sz="20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sym typeface="Calibri"/>
              </a:rPr>
              <a:t>تمنى لو </a:t>
            </a:r>
            <a:r>
              <a:rPr lang="ar-MA" sz="2000" b="1" dirty="0">
                <a:solidFill>
                  <a:prstClr val="white">
                    <a:lumMod val="65000"/>
                  </a:prstClr>
                </a:solidFill>
                <a:latin typeface="Microsoft Uighur" panose="02000000000000000000" pitchFamily="2" charset="-78"/>
                <a:cs typeface="Microsoft Uighur" panose="02000000000000000000" pitchFamily="2" charset="-78"/>
                <a:sym typeface="Calibri"/>
              </a:rPr>
              <a:t>أ</a:t>
            </a:r>
            <a:r>
              <a:rPr kumimoji="0" lang="ar-MA" sz="20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sym typeface="Calibri"/>
              </a:rPr>
              <a:t>ستطيع الرسم مثلك. </a:t>
            </a:r>
            <a:r>
              <a:rPr lang="ar-MA" sz="2000" b="1" dirty="0">
                <a:solidFill>
                  <a:prstClr val="white">
                    <a:lumMod val="65000"/>
                  </a:prstClr>
                </a:solidFill>
                <a:latin typeface="Microsoft Uighur" panose="02000000000000000000" pitchFamily="2" charset="-78"/>
                <a:cs typeface="Microsoft Uighur" panose="02000000000000000000" pitchFamily="2" charset="-78"/>
                <a:sym typeface="Calibri"/>
              </a:rPr>
              <a:t>أع</a:t>
            </a:r>
            <a:r>
              <a:rPr kumimoji="0" lang="ar-MA" sz="2000" b="1" i="0" u="none" strike="noStrike" kern="1200" cap="none" spc="0" normalizeH="0" baseline="0" noProof="0" dirty="0" err="1">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sym typeface="Calibri"/>
              </a:rPr>
              <a:t>طته</a:t>
            </a:r>
            <a:r>
              <a:rPr kumimoji="0" lang="ar-MA" sz="20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sym typeface="Calibri"/>
              </a:rPr>
              <a:t> ريما ورقة وطلبت منه أن يرسم أي شيء.  رسم الطفل خطوطا. علقتها ريما قرب رسوماتها وقالت: أنت أيضا رسام رائع.</a:t>
            </a:r>
          </a:p>
          <a:p>
            <a:pPr marL="0" marR="0" lvl="0" indent="0" algn="r" defTabSz="457200" rtl="1" eaLnBrk="1" fontAlgn="auto" latinLnBrk="0" hangingPunct="1">
              <a:lnSpc>
                <a:spcPct val="100000"/>
              </a:lnSpc>
              <a:spcBef>
                <a:spcPts val="0"/>
              </a:spcBef>
              <a:spcAft>
                <a:spcPts val="0"/>
              </a:spcAft>
              <a:buClr>
                <a:srgbClr val="A5A5A5"/>
              </a:buClr>
              <a:buSzPts val="1800"/>
              <a:buFontTx/>
              <a:buNone/>
              <a:tabLst/>
              <a:defRPr/>
            </a:pPr>
            <a:r>
              <a:rPr kumimoji="0" lang="ar-MA" sz="20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sym typeface="Calibri"/>
              </a:rPr>
              <a:t> </a:t>
            </a:r>
            <a:r>
              <a:rPr kumimoji="0" lang="ar-MA" sz="2000" b="0" i="1"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sym typeface="Calibri"/>
              </a:rPr>
              <a:t>يسرد الأستاذ المقطع مستعملا التعبيرات الجسدية والتلوينات الصوتية المناسبة. </a:t>
            </a:r>
          </a:p>
          <a:p>
            <a:pPr marL="0" marR="0" lvl="0" indent="0" algn="r" defTabSz="457200" rtl="1" eaLnBrk="1" fontAlgn="auto" latinLnBrk="0" hangingPunct="1">
              <a:lnSpc>
                <a:spcPct val="100000"/>
              </a:lnSpc>
              <a:spcBef>
                <a:spcPts val="0"/>
              </a:spcBef>
              <a:spcAft>
                <a:spcPts val="0"/>
              </a:spcAft>
              <a:buClr>
                <a:srgbClr val="A5A5A5"/>
              </a:buClr>
              <a:buSzPts val="1800"/>
              <a:buFontTx/>
              <a:buNone/>
              <a:tabLst/>
              <a:defRPr/>
            </a:pPr>
            <a:endParaRPr kumimoji="0"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20" name="Image 19">
            <a:extLst>
              <a:ext uri="{FF2B5EF4-FFF2-40B4-BE49-F238E27FC236}">
                <a16:creationId xmlns:a16="http://schemas.microsoft.com/office/drawing/2014/main" id="{65FB287F-A649-1C61-5032-3E50883B4C7B}"/>
              </a:ext>
            </a:extLst>
          </p:cNvPr>
          <p:cNvPicPr>
            <a:picLocks noChangeAspect="1"/>
          </p:cNvPicPr>
          <p:nvPr/>
        </p:nvPicPr>
        <p:blipFill>
          <a:blip r:embed="rId4"/>
          <a:stretch>
            <a:fillRect/>
          </a:stretch>
        </p:blipFill>
        <p:spPr>
          <a:xfrm>
            <a:off x="586226" y="943407"/>
            <a:ext cx="971510" cy="108821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nvGrpSpPr>
          <p:cNvPr id="8" name="Groupe 7">
            <a:extLst>
              <a:ext uri="{FF2B5EF4-FFF2-40B4-BE49-F238E27FC236}">
                <a16:creationId xmlns:a16="http://schemas.microsoft.com/office/drawing/2014/main" id="{19ABC959-C7F9-310E-E7DC-86C870F98E75}"/>
              </a:ext>
            </a:extLst>
          </p:cNvPr>
          <p:cNvGrpSpPr/>
          <p:nvPr/>
        </p:nvGrpSpPr>
        <p:grpSpPr>
          <a:xfrm>
            <a:off x="312517" y="35103"/>
            <a:ext cx="8468888" cy="324000"/>
            <a:chOff x="312517" y="-3809"/>
            <a:chExt cx="8468888" cy="360000"/>
          </a:xfrm>
          <a:noFill/>
        </p:grpSpPr>
        <p:sp>
          <p:nvSpPr>
            <p:cNvPr id="14" name="Rectangle : coins arrondis 13">
              <a:extLst>
                <a:ext uri="{FF2B5EF4-FFF2-40B4-BE49-F238E27FC236}">
                  <a16:creationId xmlns:a16="http://schemas.microsoft.com/office/drawing/2014/main" id="{0FA8A6C5-F8CD-1277-5506-F66BB9B171E8}"/>
                </a:ext>
              </a:extLst>
            </p:cNvPr>
            <p:cNvSpPr/>
            <p:nvPr/>
          </p:nvSpPr>
          <p:spPr>
            <a:xfrm>
              <a:off x="312517"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5. اختــــــــــتام الحـــــصة</a:t>
              </a:r>
            </a:p>
          </p:txBody>
        </p:sp>
        <p:sp>
          <p:nvSpPr>
            <p:cNvPr id="15" name="Rectangle : coins arrondis 14">
              <a:extLst>
                <a:ext uri="{FF2B5EF4-FFF2-40B4-BE49-F238E27FC236}">
                  <a16:creationId xmlns:a16="http://schemas.microsoft.com/office/drawing/2014/main" id="{FBA69C56-BC62-101F-E1BA-AB4FA925CF68}"/>
                </a:ext>
              </a:extLst>
            </p:cNvPr>
            <p:cNvSpPr/>
            <p:nvPr/>
          </p:nvSpPr>
          <p:spPr>
            <a:xfrm>
              <a:off x="2015739"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4. قراءة/كتابة</a:t>
              </a:r>
            </a:p>
          </p:txBody>
        </p:sp>
        <p:sp>
          <p:nvSpPr>
            <p:cNvPr id="16" name="Rectangle : coins arrondis 15">
              <a:extLst>
                <a:ext uri="{FF2B5EF4-FFF2-40B4-BE49-F238E27FC236}">
                  <a16:creationId xmlns:a16="http://schemas.microsoft.com/office/drawing/2014/main" id="{4E18261A-18F0-0C1A-C5A8-82699C0727BC}"/>
                </a:ext>
              </a:extLst>
            </p:cNvPr>
            <p:cNvSpPr/>
            <p:nvPr/>
          </p:nvSpPr>
          <p:spPr>
            <a:xfrm>
              <a:off x="3718961"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106585"/>
                  </a:solidFill>
                  <a:latin typeface="Microsoft Uighur" panose="02000000000000000000" pitchFamily="2" charset="-78"/>
                  <a:cs typeface="Microsoft Uighur" panose="02000000000000000000" pitchFamily="2" charset="-78"/>
                </a:rPr>
                <a:t>3. استـــــــــــــــــماع وتحدث</a:t>
              </a:r>
            </a:p>
          </p:txBody>
        </p:sp>
        <p:sp>
          <p:nvSpPr>
            <p:cNvPr id="17" name="Rectangle : coins arrondis 16">
              <a:extLst>
                <a:ext uri="{FF2B5EF4-FFF2-40B4-BE49-F238E27FC236}">
                  <a16:creationId xmlns:a16="http://schemas.microsoft.com/office/drawing/2014/main" id="{CE4A7037-B352-2278-FCE9-DFB57A40B567}"/>
                </a:ext>
              </a:extLst>
            </p:cNvPr>
            <p:cNvSpPr/>
            <p:nvPr/>
          </p:nvSpPr>
          <p:spPr>
            <a:xfrm>
              <a:off x="5422183"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معــــــــــــــــــــــــــــــــــــــجم</a:t>
              </a:r>
            </a:p>
          </p:txBody>
        </p:sp>
        <p:sp>
          <p:nvSpPr>
            <p:cNvPr id="21" name="Rectangle : coins arrondis 20">
              <a:extLst>
                <a:ext uri="{FF2B5EF4-FFF2-40B4-BE49-F238E27FC236}">
                  <a16:creationId xmlns:a16="http://schemas.microsoft.com/office/drawing/2014/main" id="{E5A1FF86-E913-30D3-492A-ABFDC4C31FA2}"/>
                </a:ext>
              </a:extLst>
            </p:cNvPr>
            <p:cNvSpPr/>
            <p:nvPr/>
          </p:nvSpPr>
          <p:spPr>
            <a:xfrm>
              <a:off x="7125405"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1. افتتــــــــاح  الحــــصة</a:t>
              </a:r>
            </a:p>
          </p:txBody>
        </p:sp>
      </p:grpSp>
      <p:pic>
        <p:nvPicPr>
          <p:cNvPr id="22" name="Image 21" descr="Une image contenant Dessin d’enfant, personne, habits, garçon&#10;&#10;Description générée automatiquement">
            <a:extLst>
              <a:ext uri="{FF2B5EF4-FFF2-40B4-BE49-F238E27FC236}">
                <a16:creationId xmlns:a16="http://schemas.microsoft.com/office/drawing/2014/main" id="{E81B46CC-2C54-1DF8-B09D-3CD02D21B3F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39479" y="1939357"/>
            <a:ext cx="5279494" cy="3486996"/>
          </a:xfrm>
          <a:prstGeom prst="rect">
            <a:avLst/>
          </a:prstGeom>
        </p:spPr>
      </p:pic>
    </p:spTree>
    <p:extLst>
      <p:ext uri="{BB962C8B-B14F-4D97-AF65-F5344CB8AC3E}">
        <p14:creationId xmlns:p14="http://schemas.microsoft.com/office/powerpoint/2010/main" val="57550060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49DAF7-2625-0265-744D-25D8B0E86ED3}"/>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9CD05BF4-306D-FC77-2C29-BE3AF6B704A2}"/>
              </a:ext>
            </a:extLst>
          </p:cNvPr>
          <p:cNvSpPr/>
          <p:nvPr/>
        </p:nvSpPr>
        <p:spPr>
          <a:xfrm>
            <a:off x="0" y="-10633"/>
            <a:ext cx="9144000" cy="6881075"/>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5" name="Groupe 4">
            <a:extLst>
              <a:ext uri="{FF2B5EF4-FFF2-40B4-BE49-F238E27FC236}">
                <a16:creationId xmlns:a16="http://schemas.microsoft.com/office/drawing/2014/main" id="{D22FA46E-20A1-1501-3F09-98E16D6489F2}"/>
              </a:ext>
            </a:extLst>
          </p:cNvPr>
          <p:cNvGrpSpPr/>
          <p:nvPr/>
        </p:nvGrpSpPr>
        <p:grpSpPr>
          <a:xfrm>
            <a:off x="312517" y="398834"/>
            <a:ext cx="8518967" cy="6130461"/>
            <a:chOff x="312517" y="308344"/>
            <a:chExt cx="8518967" cy="6230679"/>
          </a:xfrm>
        </p:grpSpPr>
        <p:sp>
          <p:nvSpPr>
            <p:cNvPr id="3" name="Rectangle : coins arrondis 2">
              <a:extLst>
                <a:ext uri="{FF2B5EF4-FFF2-40B4-BE49-F238E27FC236}">
                  <a16:creationId xmlns:a16="http://schemas.microsoft.com/office/drawing/2014/main" id="{D7C2A30C-F673-94D8-B4F1-EB91DD7871CF}"/>
                </a:ext>
              </a:extLst>
            </p:cNvPr>
            <p:cNvSpPr/>
            <p:nvPr/>
          </p:nvSpPr>
          <p:spPr>
            <a:xfrm>
              <a:off x="312517" y="308344"/>
              <a:ext cx="8518967" cy="6230679"/>
            </a:xfrm>
            <a:prstGeom prst="roundRect">
              <a:avLst>
                <a:gd name="adj" fmla="val 1963"/>
              </a:avLst>
            </a:prstGeom>
            <a:solidFill>
              <a:schemeClr val="bg1"/>
            </a:solidFill>
            <a:ln w="19050">
              <a:solidFill>
                <a:srgbClr val="70B1B6"/>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Rectangle : coins arrondis 5">
              <a:extLst>
                <a:ext uri="{FF2B5EF4-FFF2-40B4-BE49-F238E27FC236}">
                  <a16:creationId xmlns:a16="http://schemas.microsoft.com/office/drawing/2014/main" id="{1A3CFB9D-1DD0-F0E1-7EC4-1BD2DBAB8FA2}"/>
                </a:ext>
              </a:extLst>
            </p:cNvPr>
            <p:cNvSpPr/>
            <p:nvPr/>
          </p:nvSpPr>
          <p:spPr>
            <a:xfrm>
              <a:off x="329910" y="330438"/>
              <a:ext cx="8496000" cy="997552"/>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pic>
        <p:nvPicPr>
          <p:cNvPr id="7" name="Graphique 6">
            <a:extLst>
              <a:ext uri="{FF2B5EF4-FFF2-40B4-BE49-F238E27FC236}">
                <a16:creationId xmlns:a16="http://schemas.microsoft.com/office/drawing/2014/main" id="{A3FFDAA0-390D-584D-7655-71B975D8077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8579836" flipH="1">
            <a:off x="8200716" y="639679"/>
            <a:ext cx="344372" cy="328748"/>
          </a:xfrm>
          <a:prstGeom prst="rect">
            <a:avLst/>
          </a:prstGeom>
        </p:spPr>
      </p:pic>
      <p:sp>
        <p:nvSpPr>
          <p:cNvPr id="33" name="Rectangle 32">
            <a:extLst>
              <a:ext uri="{FF2B5EF4-FFF2-40B4-BE49-F238E27FC236}">
                <a16:creationId xmlns:a16="http://schemas.microsoft.com/office/drawing/2014/main" id="{3E4061EA-08E6-D6B8-7EED-AD954E43AB69}"/>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a:extLst>
              <a:ext uri="{FF2B5EF4-FFF2-40B4-BE49-F238E27FC236}">
                <a16:creationId xmlns:a16="http://schemas.microsoft.com/office/drawing/2014/main" id="{6AB73262-94C0-4655-9C78-DFA921D6259C}"/>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97B2"/>
              </a:solidFill>
              <a:effectLst/>
              <a:uLnTx/>
              <a:uFillTx/>
              <a:latin typeface="Calibri" panose="020F0502020204030204"/>
              <a:ea typeface="+mn-ea"/>
              <a:cs typeface="+mn-cs"/>
            </a:endParaRPr>
          </a:p>
        </p:txBody>
      </p:sp>
      <p:sp>
        <p:nvSpPr>
          <p:cNvPr id="2" name="Google Shape;1234;p61">
            <a:extLst>
              <a:ext uri="{FF2B5EF4-FFF2-40B4-BE49-F238E27FC236}">
                <a16:creationId xmlns:a16="http://schemas.microsoft.com/office/drawing/2014/main" id="{BAE64536-E57B-606D-8243-B4100CE2C5DD}"/>
              </a:ext>
            </a:extLst>
          </p:cNvPr>
          <p:cNvSpPr txBox="1"/>
          <p:nvPr/>
        </p:nvSpPr>
        <p:spPr>
          <a:xfrm>
            <a:off x="534659" y="545045"/>
            <a:ext cx="7666057" cy="984845"/>
          </a:xfrm>
          <a:prstGeom prst="rect">
            <a:avLst/>
          </a:prstGeom>
          <a:noFill/>
          <a:ln>
            <a:noFill/>
          </a:ln>
        </p:spPr>
        <p:txBody>
          <a:bodyPr spcFirstLastPara="1" wrap="square" lIns="91425" tIns="45700" rIns="91425" bIns="45700" anchor="t" anchorCtr="0">
            <a:spAutoFit/>
          </a:bodyPr>
          <a:lstStyle/>
          <a:p>
            <a:pPr marL="0" marR="0" lvl="0" indent="0" algn="r" defTabSz="457200" rtl="1" eaLnBrk="1" fontAlgn="auto" latinLnBrk="0" hangingPunct="1">
              <a:lnSpc>
                <a:spcPct val="100000"/>
              </a:lnSpc>
              <a:spcBef>
                <a:spcPts val="0"/>
              </a:spcBef>
              <a:spcAft>
                <a:spcPts val="0"/>
              </a:spcAft>
              <a:buClr>
                <a:srgbClr val="A5A5A5"/>
              </a:buClr>
              <a:buSzPts val="1800"/>
              <a:buFontTx/>
              <a:buNone/>
              <a:tabLst/>
              <a:defRPr/>
            </a:pPr>
            <a:r>
              <a:rPr kumimoji="0" lang="ar-MA" sz="20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sym typeface="Calibri"/>
              </a:rPr>
              <a:t>لنعد حكي المقطع معا. </a:t>
            </a:r>
          </a:p>
          <a:p>
            <a:pPr marL="0" marR="0" lvl="0" indent="0" algn="r" defTabSz="457200" rtl="1" eaLnBrk="1" fontAlgn="auto" latinLnBrk="0" hangingPunct="1">
              <a:lnSpc>
                <a:spcPct val="100000"/>
              </a:lnSpc>
              <a:spcBef>
                <a:spcPts val="0"/>
              </a:spcBef>
              <a:spcAft>
                <a:spcPts val="0"/>
              </a:spcAft>
              <a:buClr>
                <a:srgbClr val="A5A5A5"/>
              </a:buClr>
              <a:buSzPts val="1800"/>
              <a:buFontTx/>
              <a:buNone/>
              <a:tabLst/>
              <a:defRPr/>
            </a:pPr>
            <a:r>
              <a:rPr kumimoji="0" lang="ar-MA" sz="20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sym typeface="Calibri"/>
              </a:rPr>
              <a:t> </a:t>
            </a:r>
            <a:r>
              <a:rPr kumimoji="0" lang="ar-MA" sz="2000" b="0" i="1"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sym typeface="Calibri"/>
              </a:rPr>
              <a:t>يسرد المتعلمون المقطع جماعة. </a:t>
            </a:r>
          </a:p>
          <a:p>
            <a:pPr marL="0" marR="0" lvl="0" indent="0" algn="r" defTabSz="457200" rtl="1" eaLnBrk="1" fontAlgn="auto" latinLnBrk="0" hangingPunct="1">
              <a:lnSpc>
                <a:spcPct val="100000"/>
              </a:lnSpc>
              <a:spcBef>
                <a:spcPts val="0"/>
              </a:spcBef>
              <a:spcAft>
                <a:spcPts val="0"/>
              </a:spcAft>
              <a:buClr>
                <a:srgbClr val="A5A5A5"/>
              </a:buClr>
              <a:buSzPts val="1800"/>
              <a:buFontTx/>
              <a:buNone/>
              <a:tabLst/>
              <a:defRPr/>
            </a:pPr>
            <a:endParaRPr kumimoji="0"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24" name="Picture 10" descr="A teacher teaching a group of children in a classroom&#10;&#10;Description automatically generated">
            <a:extLst>
              <a:ext uri="{FF2B5EF4-FFF2-40B4-BE49-F238E27FC236}">
                <a16:creationId xmlns:a16="http://schemas.microsoft.com/office/drawing/2014/main" id="{5501A6F0-936E-5A35-F7C8-2B0C84C1D68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17532" y="703553"/>
            <a:ext cx="1069279" cy="121463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nvGrpSpPr>
          <p:cNvPr id="4" name="Groupe 3">
            <a:extLst>
              <a:ext uri="{FF2B5EF4-FFF2-40B4-BE49-F238E27FC236}">
                <a16:creationId xmlns:a16="http://schemas.microsoft.com/office/drawing/2014/main" id="{81FD894E-072D-043F-A7EA-154B6ABDE833}"/>
              </a:ext>
            </a:extLst>
          </p:cNvPr>
          <p:cNvGrpSpPr/>
          <p:nvPr/>
        </p:nvGrpSpPr>
        <p:grpSpPr>
          <a:xfrm>
            <a:off x="312517" y="35103"/>
            <a:ext cx="8468888" cy="324000"/>
            <a:chOff x="312517" y="-3809"/>
            <a:chExt cx="8468888" cy="360000"/>
          </a:xfrm>
          <a:noFill/>
        </p:grpSpPr>
        <p:sp>
          <p:nvSpPr>
            <p:cNvPr id="8" name="Rectangle : coins arrondis 7">
              <a:extLst>
                <a:ext uri="{FF2B5EF4-FFF2-40B4-BE49-F238E27FC236}">
                  <a16:creationId xmlns:a16="http://schemas.microsoft.com/office/drawing/2014/main" id="{8BCC90FC-14F8-DB7A-EEF0-643480C30530}"/>
                </a:ext>
              </a:extLst>
            </p:cNvPr>
            <p:cNvSpPr/>
            <p:nvPr/>
          </p:nvSpPr>
          <p:spPr>
            <a:xfrm>
              <a:off x="312517"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5. اختــــــــــتام الحـــــصة</a:t>
              </a:r>
            </a:p>
          </p:txBody>
        </p:sp>
        <p:sp>
          <p:nvSpPr>
            <p:cNvPr id="10" name="Rectangle : coins arrondis 9">
              <a:extLst>
                <a:ext uri="{FF2B5EF4-FFF2-40B4-BE49-F238E27FC236}">
                  <a16:creationId xmlns:a16="http://schemas.microsoft.com/office/drawing/2014/main" id="{036AF7B3-FA95-ABA3-68DD-91AECE385404}"/>
                </a:ext>
              </a:extLst>
            </p:cNvPr>
            <p:cNvSpPr/>
            <p:nvPr/>
          </p:nvSpPr>
          <p:spPr>
            <a:xfrm>
              <a:off x="2015739"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4. قراءة/كتابة</a:t>
              </a:r>
            </a:p>
          </p:txBody>
        </p:sp>
        <p:sp>
          <p:nvSpPr>
            <p:cNvPr id="11" name="Rectangle : coins arrondis 10">
              <a:extLst>
                <a:ext uri="{FF2B5EF4-FFF2-40B4-BE49-F238E27FC236}">
                  <a16:creationId xmlns:a16="http://schemas.microsoft.com/office/drawing/2014/main" id="{7070EF24-792E-86C9-96B9-92718D39EB0B}"/>
                </a:ext>
              </a:extLst>
            </p:cNvPr>
            <p:cNvSpPr/>
            <p:nvPr/>
          </p:nvSpPr>
          <p:spPr>
            <a:xfrm>
              <a:off x="3718961"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106585"/>
                  </a:solidFill>
                  <a:latin typeface="Microsoft Uighur" panose="02000000000000000000" pitchFamily="2" charset="-78"/>
                  <a:cs typeface="Microsoft Uighur" panose="02000000000000000000" pitchFamily="2" charset="-78"/>
                </a:rPr>
                <a:t>3. استـــــــــــــــــماع وتحدث</a:t>
              </a:r>
            </a:p>
          </p:txBody>
        </p:sp>
        <p:sp>
          <p:nvSpPr>
            <p:cNvPr id="12" name="Rectangle : coins arrondis 11">
              <a:extLst>
                <a:ext uri="{FF2B5EF4-FFF2-40B4-BE49-F238E27FC236}">
                  <a16:creationId xmlns:a16="http://schemas.microsoft.com/office/drawing/2014/main" id="{6BDBBBFD-4BDB-E337-A14F-C57216E36864}"/>
                </a:ext>
              </a:extLst>
            </p:cNvPr>
            <p:cNvSpPr/>
            <p:nvPr/>
          </p:nvSpPr>
          <p:spPr>
            <a:xfrm>
              <a:off x="5422183"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معــــــــــــــــــــــــــــــــــــــجم</a:t>
              </a:r>
            </a:p>
          </p:txBody>
        </p:sp>
        <p:sp>
          <p:nvSpPr>
            <p:cNvPr id="14" name="Rectangle : coins arrondis 13">
              <a:extLst>
                <a:ext uri="{FF2B5EF4-FFF2-40B4-BE49-F238E27FC236}">
                  <a16:creationId xmlns:a16="http://schemas.microsoft.com/office/drawing/2014/main" id="{D751427F-068F-E1C1-440A-E2E5C28A9AD0}"/>
                </a:ext>
              </a:extLst>
            </p:cNvPr>
            <p:cNvSpPr/>
            <p:nvPr/>
          </p:nvSpPr>
          <p:spPr>
            <a:xfrm>
              <a:off x="7125405"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1. افتتــــــــاح  الحــــصة</a:t>
              </a:r>
            </a:p>
          </p:txBody>
        </p:sp>
      </p:grpSp>
      <p:pic>
        <p:nvPicPr>
          <p:cNvPr id="15" name="Image 14" descr="Une image contenant Dessin d’enfant, personne, habits, garçon&#10;&#10;Description générée automatiquement">
            <a:extLst>
              <a:ext uri="{FF2B5EF4-FFF2-40B4-BE49-F238E27FC236}">
                <a16:creationId xmlns:a16="http://schemas.microsoft.com/office/drawing/2014/main" id="{D69935B9-93B8-C53A-EB8E-7332DA17A45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39479" y="1939357"/>
            <a:ext cx="5279494" cy="3486996"/>
          </a:xfrm>
          <a:prstGeom prst="rect">
            <a:avLst/>
          </a:prstGeom>
        </p:spPr>
      </p:pic>
    </p:spTree>
    <p:extLst>
      <p:ext uri="{BB962C8B-B14F-4D97-AF65-F5344CB8AC3E}">
        <p14:creationId xmlns:p14="http://schemas.microsoft.com/office/powerpoint/2010/main" val="120042201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2C0112-3C40-ADCE-7A77-10A9B137FD61}"/>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2F2A2B24-5BCB-C6EE-3B8D-E44C9C3CB43E}"/>
              </a:ext>
            </a:extLst>
          </p:cNvPr>
          <p:cNvSpPr/>
          <p:nvPr/>
        </p:nvSpPr>
        <p:spPr>
          <a:xfrm>
            <a:off x="0" y="-10633"/>
            <a:ext cx="9144000" cy="6881075"/>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5" name="Groupe 4">
            <a:extLst>
              <a:ext uri="{FF2B5EF4-FFF2-40B4-BE49-F238E27FC236}">
                <a16:creationId xmlns:a16="http://schemas.microsoft.com/office/drawing/2014/main" id="{CBE8AD9E-0A46-E966-FEAA-343C52B403AF}"/>
              </a:ext>
            </a:extLst>
          </p:cNvPr>
          <p:cNvGrpSpPr/>
          <p:nvPr/>
        </p:nvGrpSpPr>
        <p:grpSpPr>
          <a:xfrm>
            <a:off x="312517" y="398834"/>
            <a:ext cx="8518967" cy="6130461"/>
            <a:chOff x="312517" y="308344"/>
            <a:chExt cx="8518967" cy="6230679"/>
          </a:xfrm>
        </p:grpSpPr>
        <p:sp>
          <p:nvSpPr>
            <p:cNvPr id="3" name="Rectangle : coins arrondis 2">
              <a:extLst>
                <a:ext uri="{FF2B5EF4-FFF2-40B4-BE49-F238E27FC236}">
                  <a16:creationId xmlns:a16="http://schemas.microsoft.com/office/drawing/2014/main" id="{624DB66E-7115-F087-616E-ED77A3D3C791}"/>
                </a:ext>
              </a:extLst>
            </p:cNvPr>
            <p:cNvSpPr/>
            <p:nvPr/>
          </p:nvSpPr>
          <p:spPr>
            <a:xfrm>
              <a:off x="312517" y="308344"/>
              <a:ext cx="8518967" cy="6230679"/>
            </a:xfrm>
            <a:prstGeom prst="roundRect">
              <a:avLst>
                <a:gd name="adj" fmla="val 1963"/>
              </a:avLst>
            </a:prstGeom>
            <a:solidFill>
              <a:schemeClr val="bg1"/>
            </a:solidFill>
            <a:ln w="19050">
              <a:solidFill>
                <a:srgbClr val="70B1B6"/>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Rectangle : coins arrondis 5">
              <a:extLst>
                <a:ext uri="{FF2B5EF4-FFF2-40B4-BE49-F238E27FC236}">
                  <a16:creationId xmlns:a16="http://schemas.microsoft.com/office/drawing/2014/main" id="{4F8D520B-020C-E272-4022-76286B1B9A30}"/>
                </a:ext>
              </a:extLst>
            </p:cNvPr>
            <p:cNvSpPr/>
            <p:nvPr/>
          </p:nvSpPr>
          <p:spPr>
            <a:xfrm>
              <a:off x="329910" y="330438"/>
              <a:ext cx="8496000" cy="1260551"/>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pic>
        <p:nvPicPr>
          <p:cNvPr id="7" name="Graphique 6">
            <a:extLst>
              <a:ext uri="{FF2B5EF4-FFF2-40B4-BE49-F238E27FC236}">
                <a16:creationId xmlns:a16="http://schemas.microsoft.com/office/drawing/2014/main" id="{8836A54C-5F24-63D9-0048-2E7ECA1D1B05}"/>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8579836" flipH="1">
            <a:off x="8200716" y="639679"/>
            <a:ext cx="344372" cy="328748"/>
          </a:xfrm>
          <a:prstGeom prst="rect">
            <a:avLst/>
          </a:prstGeom>
        </p:spPr>
      </p:pic>
      <p:sp>
        <p:nvSpPr>
          <p:cNvPr id="33" name="Rectangle 32">
            <a:extLst>
              <a:ext uri="{FF2B5EF4-FFF2-40B4-BE49-F238E27FC236}">
                <a16:creationId xmlns:a16="http://schemas.microsoft.com/office/drawing/2014/main" id="{3678F8B0-50B1-419F-8327-F667F25E00D6}"/>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a:extLst>
              <a:ext uri="{FF2B5EF4-FFF2-40B4-BE49-F238E27FC236}">
                <a16:creationId xmlns:a16="http://schemas.microsoft.com/office/drawing/2014/main" id="{6F742162-BB2F-60B7-7DBC-054828931EF4}"/>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97B2"/>
              </a:solidFill>
              <a:effectLst/>
              <a:uLnTx/>
              <a:uFillTx/>
              <a:latin typeface="Calibri" panose="020F0502020204030204"/>
              <a:ea typeface="+mn-ea"/>
              <a:cs typeface="+mn-cs"/>
            </a:endParaRPr>
          </a:p>
        </p:txBody>
      </p:sp>
      <p:sp>
        <p:nvSpPr>
          <p:cNvPr id="2" name="Google Shape;1234;p61">
            <a:extLst>
              <a:ext uri="{FF2B5EF4-FFF2-40B4-BE49-F238E27FC236}">
                <a16:creationId xmlns:a16="http://schemas.microsoft.com/office/drawing/2014/main" id="{49CAF8AB-D27A-E14C-050C-366393CF5108}"/>
              </a:ext>
            </a:extLst>
          </p:cNvPr>
          <p:cNvSpPr txBox="1"/>
          <p:nvPr/>
        </p:nvSpPr>
        <p:spPr>
          <a:xfrm>
            <a:off x="534659" y="545045"/>
            <a:ext cx="7666057" cy="954067"/>
          </a:xfrm>
          <a:prstGeom prst="rect">
            <a:avLst/>
          </a:prstGeom>
          <a:noFill/>
          <a:ln>
            <a:noFill/>
          </a:ln>
        </p:spPr>
        <p:txBody>
          <a:bodyPr spcFirstLastPara="1" wrap="square" lIns="91425" tIns="45700" rIns="91425" bIns="45700" anchor="t" anchorCtr="0">
            <a:spAutoFit/>
          </a:bodyPr>
          <a:lstStyle/>
          <a:p>
            <a:pPr marL="0" marR="0" lvl="0" indent="0" algn="r" defTabSz="457200" rtl="1" eaLnBrk="1" fontAlgn="auto" latinLnBrk="0" hangingPunct="1">
              <a:lnSpc>
                <a:spcPct val="100000"/>
              </a:lnSpc>
              <a:spcBef>
                <a:spcPts val="0"/>
              </a:spcBef>
              <a:spcAft>
                <a:spcPts val="0"/>
              </a:spcAft>
              <a:buClr>
                <a:srgbClr val="A5A5A5"/>
              </a:buClr>
              <a:buSzPts val="1800"/>
              <a:buFontTx/>
              <a:buNone/>
              <a:tabLst/>
              <a:defRPr/>
            </a:pPr>
            <a:r>
              <a:rPr kumimoji="0" lang="ar-MA" sz="20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sym typeface="Calibri"/>
              </a:rPr>
              <a:t>من يعيد الحكي؟ </a:t>
            </a:r>
          </a:p>
          <a:p>
            <a:pPr marL="0" marR="0" lvl="0" indent="0" algn="r" defTabSz="457200" rtl="1" eaLnBrk="1" fontAlgn="auto" latinLnBrk="0" hangingPunct="1">
              <a:lnSpc>
                <a:spcPct val="100000"/>
              </a:lnSpc>
              <a:spcBef>
                <a:spcPts val="0"/>
              </a:spcBef>
              <a:spcAft>
                <a:spcPts val="0"/>
              </a:spcAft>
              <a:buClr>
                <a:srgbClr val="A5A5A5"/>
              </a:buClr>
              <a:buSzPts val="1800"/>
              <a:buFontTx/>
              <a:buNone/>
              <a:tabLst/>
              <a:defRPr/>
            </a:pPr>
            <a:r>
              <a:rPr kumimoji="0" lang="ar-MA" sz="1800" b="0" i="1"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sym typeface="Calibri"/>
              </a:rPr>
              <a:t>يسرد المتعلمون مقطع النهاية  فرادى. يساعدهم الأستاذ عند الضرورة ببعض الكلمات المساعدة على الاستمرار. </a:t>
            </a:r>
          </a:p>
          <a:p>
            <a:pPr marL="0" marR="0" lvl="0" indent="0" algn="r" defTabSz="457200" rtl="1" eaLnBrk="1" fontAlgn="auto" latinLnBrk="0" hangingPunct="1">
              <a:lnSpc>
                <a:spcPct val="100000"/>
              </a:lnSpc>
              <a:spcBef>
                <a:spcPts val="0"/>
              </a:spcBef>
              <a:spcAft>
                <a:spcPts val="0"/>
              </a:spcAft>
              <a:buClr>
                <a:srgbClr val="A5A5A5"/>
              </a:buClr>
              <a:buSzPts val="1800"/>
              <a:buFontTx/>
              <a:buNone/>
              <a:tabLst/>
              <a:defRPr/>
            </a:pPr>
            <a:r>
              <a:rPr kumimoji="0" lang="ar-MA" sz="1800" b="0" i="1"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sym typeface="Calibri"/>
              </a:rPr>
              <a:t>بالنسبة للمتعلمين الذين يجدون صعوبة في سرد المقطع كاملا، يمكن أن يبدأ تلميذ  السرد ويكمل تلميذ آخر. </a:t>
            </a:r>
            <a:endParaRPr kumimoji="0" sz="1800" b="0"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20" name="Picture 49" descr="A cartoon of a person teaching a group of children&#10;&#10;Description automatically generated">
            <a:extLst>
              <a:ext uri="{FF2B5EF4-FFF2-40B4-BE49-F238E27FC236}">
                <a16:creationId xmlns:a16="http://schemas.microsoft.com/office/drawing/2014/main" id="{5D541E1E-684F-2803-0514-5EF44521898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4962" y="1022078"/>
            <a:ext cx="1243555" cy="96253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nvGrpSpPr>
          <p:cNvPr id="8" name="Groupe 7">
            <a:extLst>
              <a:ext uri="{FF2B5EF4-FFF2-40B4-BE49-F238E27FC236}">
                <a16:creationId xmlns:a16="http://schemas.microsoft.com/office/drawing/2014/main" id="{28E2CB78-9F0E-07BE-FC20-63959EA47BD0}"/>
              </a:ext>
            </a:extLst>
          </p:cNvPr>
          <p:cNvGrpSpPr/>
          <p:nvPr/>
        </p:nvGrpSpPr>
        <p:grpSpPr>
          <a:xfrm>
            <a:off x="312517" y="35103"/>
            <a:ext cx="8468888" cy="324000"/>
            <a:chOff x="312517" y="-3809"/>
            <a:chExt cx="8468888" cy="360000"/>
          </a:xfrm>
          <a:noFill/>
        </p:grpSpPr>
        <p:sp>
          <p:nvSpPr>
            <p:cNvPr id="14" name="Rectangle : coins arrondis 13">
              <a:extLst>
                <a:ext uri="{FF2B5EF4-FFF2-40B4-BE49-F238E27FC236}">
                  <a16:creationId xmlns:a16="http://schemas.microsoft.com/office/drawing/2014/main" id="{C7276FFF-F6C6-7DE2-16AC-D72F96350FD4}"/>
                </a:ext>
              </a:extLst>
            </p:cNvPr>
            <p:cNvSpPr/>
            <p:nvPr/>
          </p:nvSpPr>
          <p:spPr>
            <a:xfrm>
              <a:off x="312517"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5. اختــــــــــتام الحـــــصة</a:t>
              </a:r>
            </a:p>
          </p:txBody>
        </p:sp>
        <p:sp>
          <p:nvSpPr>
            <p:cNvPr id="15" name="Rectangle : coins arrondis 14">
              <a:extLst>
                <a:ext uri="{FF2B5EF4-FFF2-40B4-BE49-F238E27FC236}">
                  <a16:creationId xmlns:a16="http://schemas.microsoft.com/office/drawing/2014/main" id="{44349877-267C-FB21-CF0F-EB5A6C1F2E8B}"/>
                </a:ext>
              </a:extLst>
            </p:cNvPr>
            <p:cNvSpPr/>
            <p:nvPr/>
          </p:nvSpPr>
          <p:spPr>
            <a:xfrm>
              <a:off x="2015739"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4. قراءة/كتابة</a:t>
              </a:r>
            </a:p>
          </p:txBody>
        </p:sp>
        <p:sp>
          <p:nvSpPr>
            <p:cNvPr id="16" name="Rectangle : coins arrondis 15">
              <a:extLst>
                <a:ext uri="{FF2B5EF4-FFF2-40B4-BE49-F238E27FC236}">
                  <a16:creationId xmlns:a16="http://schemas.microsoft.com/office/drawing/2014/main" id="{AB1E3E49-A5E9-917A-414E-D911E3EE54F2}"/>
                </a:ext>
              </a:extLst>
            </p:cNvPr>
            <p:cNvSpPr/>
            <p:nvPr/>
          </p:nvSpPr>
          <p:spPr>
            <a:xfrm>
              <a:off x="3718961"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106585"/>
                  </a:solidFill>
                  <a:latin typeface="Microsoft Uighur" panose="02000000000000000000" pitchFamily="2" charset="-78"/>
                  <a:cs typeface="Microsoft Uighur" panose="02000000000000000000" pitchFamily="2" charset="-78"/>
                </a:rPr>
                <a:t>3. استـــــــــــــــــماع وتحدث</a:t>
              </a:r>
            </a:p>
          </p:txBody>
        </p:sp>
        <p:sp>
          <p:nvSpPr>
            <p:cNvPr id="17" name="Rectangle : coins arrondis 16">
              <a:extLst>
                <a:ext uri="{FF2B5EF4-FFF2-40B4-BE49-F238E27FC236}">
                  <a16:creationId xmlns:a16="http://schemas.microsoft.com/office/drawing/2014/main" id="{6C440D5B-CB1E-31D2-987D-51763AF6887A}"/>
                </a:ext>
              </a:extLst>
            </p:cNvPr>
            <p:cNvSpPr/>
            <p:nvPr/>
          </p:nvSpPr>
          <p:spPr>
            <a:xfrm>
              <a:off x="5422183"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معــــــــــــــــــــــــــــــــــــــجم</a:t>
              </a:r>
            </a:p>
          </p:txBody>
        </p:sp>
        <p:sp>
          <p:nvSpPr>
            <p:cNvPr id="21" name="Rectangle : coins arrondis 20">
              <a:extLst>
                <a:ext uri="{FF2B5EF4-FFF2-40B4-BE49-F238E27FC236}">
                  <a16:creationId xmlns:a16="http://schemas.microsoft.com/office/drawing/2014/main" id="{2CC36A05-4A39-244E-9F0D-E98EF6F3A247}"/>
                </a:ext>
              </a:extLst>
            </p:cNvPr>
            <p:cNvSpPr/>
            <p:nvPr/>
          </p:nvSpPr>
          <p:spPr>
            <a:xfrm>
              <a:off x="7125405"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1. افتتــــــــاح  الحــــصة</a:t>
              </a:r>
            </a:p>
          </p:txBody>
        </p:sp>
      </p:grpSp>
      <p:pic>
        <p:nvPicPr>
          <p:cNvPr id="22" name="Image 21" descr="Une image contenant Dessin d’enfant, personne, habits, garçon&#10;&#10;Description générée automatiquement">
            <a:extLst>
              <a:ext uri="{FF2B5EF4-FFF2-40B4-BE49-F238E27FC236}">
                <a16:creationId xmlns:a16="http://schemas.microsoft.com/office/drawing/2014/main" id="{2B1FC53C-AB57-DADE-3B39-FF281E3E2AF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39479" y="1939357"/>
            <a:ext cx="5279494" cy="3486996"/>
          </a:xfrm>
          <a:prstGeom prst="rect">
            <a:avLst/>
          </a:prstGeom>
        </p:spPr>
      </p:pic>
    </p:spTree>
    <p:extLst>
      <p:ext uri="{BB962C8B-B14F-4D97-AF65-F5344CB8AC3E}">
        <p14:creationId xmlns:p14="http://schemas.microsoft.com/office/powerpoint/2010/main" val="77715736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DDA5C9-A162-11F3-DFE6-23A39AE481C4}"/>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F2D4EA5B-F1B1-25B7-559C-F1D5F9937CD9}"/>
              </a:ext>
            </a:extLst>
          </p:cNvPr>
          <p:cNvSpPr/>
          <p:nvPr/>
        </p:nvSpPr>
        <p:spPr>
          <a:xfrm>
            <a:off x="0" y="-10633"/>
            <a:ext cx="9144000" cy="6881075"/>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41F5A3FA-1DAA-9E55-3E8B-E4D2ED39EE82}"/>
              </a:ext>
            </a:extLst>
          </p:cNvPr>
          <p:cNvGrpSpPr/>
          <p:nvPr/>
        </p:nvGrpSpPr>
        <p:grpSpPr>
          <a:xfrm>
            <a:off x="312517" y="398834"/>
            <a:ext cx="8518967" cy="6130461"/>
            <a:chOff x="312517" y="308344"/>
            <a:chExt cx="8518967" cy="6230679"/>
          </a:xfrm>
        </p:grpSpPr>
        <p:sp>
          <p:nvSpPr>
            <p:cNvPr id="3" name="Rectangle : coins arrondis 2">
              <a:extLst>
                <a:ext uri="{FF2B5EF4-FFF2-40B4-BE49-F238E27FC236}">
                  <a16:creationId xmlns:a16="http://schemas.microsoft.com/office/drawing/2014/main" id="{D63059CF-9A38-3F89-B6FF-A499E0EFDA2E}"/>
                </a:ext>
              </a:extLst>
            </p:cNvPr>
            <p:cNvSpPr/>
            <p:nvPr/>
          </p:nvSpPr>
          <p:spPr>
            <a:xfrm>
              <a:off x="312517" y="308344"/>
              <a:ext cx="8518967" cy="6230679"/>
            </a:xfrm>
            <a:prstGeom prst="roundRect">
              <a:avLst>
                <a:gd name="adj" fmla="val 1963"/>
              </a:avLst>
            </a:prstGeom>
            <a:solidFill>
              <a:schemeClr val="bg1"/>
            </a:solidFill>
            <a:ln w="19050">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6060AB01-829A-E398-7C49-335704504CAE}"/>
                </a:ext>
              </a:extLst>
            </p:cNvPr>
            <p:cNvSpPr/>
            <p:nvPr/>
          </p:nvSpPr>
          <p:spPr>
            <a:xfrm>
              <a:off x="329910" y="330437"/>
              <a:ext cx="8496000" cy="952204"/>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pic>
        <p:nvPicPr>
          <p:cNvPr id="7" name="Graphique 6">
            <a:extLst>
              <a:ext uri="{FF2B5EF4-FFF2-40B4-BE49-F238E27FC236}">
                <a16:creationId xmlns:a16="http://schemas.microsoft.com/office/drawing/2014/main" id="{285ACACA-F591-0375-6657-14D7BDCD209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259062" y="531974"/>
            <a:ext cx="344372" cy="328748"/>
          </a:xfrm>
          <a:prstGeom prst="rect">
            <a:avLst/>
          </a:prstGeom>
        </p:spPr>
      </p:pic>
      <p:sp>
        <p:nvSpPr>
          <p:cNvPr id="33" name="Rectangle 32">
            <a:extLst>
              <a:ext uri="{FF2B5EF4-FFF2-40B4-BE49-F238E27FC236}">
                <a16:creationId xmlns:a16="http://schemas.microsoft.com/office/drawing/2014/main" id="{86197BB8-A04D-DDDE-9B02-649BF98F80D4}"/>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319ABE66-0024-CA61-CC64-DCB1DB694065}"/>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0097B2"/>
              </a:solidFill>
            </a:endParaRPr>
          </a:p>
        </p:txBody>
      </p:sp>
      <p:sp>
        <p:nvSpPr>
          <p:cNvPr id="2" name="Google Shape;1438;p78">
            <a:extLst>
              <a:ext uri="{FF2B5EF4-FFF2-40B4-BE49-F238E27FC236}">
                <a16:creationId xmlns:a16="http://schemas.microsoft.com/office/drawing/2014/main" id="{B789FCF4-966C-17C3-60F0-7D8A8FF5DD69}"/>
              </a:ext>
            </a:extLst>
          </p:cNvPr>
          <p:cNvSpPr txBox="1"/>
          <p:nvPr/>
        </p:nvSpPr>
        <p:spPr>
          <a:xfrm>
            <a:off x="1429830" y="497516"/>
            <a:ext cx="6762190" cy="400069"/>
          </a:xfrm>
          <a:prstGeom prst="rect">
            <a:avLst/>
          </a:prstGeom>
          <a:noFill/>
          <a:ln>
            <a:noFill/>
          </a:ln>
        </p:spPr>
        <p:txBody>
          <a:bodyPr spcFirstLastPara="1" wrap="square" lIns="91425" tIns="45700" rIns="91425" bIns="45700" anchor="t" anchorCtr="0">
            <a:spAutoFit/>
          </a:bodyPr>
          <a:lstStyle/>
          <a:p>
            <a:pPr marL="0" marR="0" lvl="0" indent="0" algn="r" rtl="1">
              <a:lnSpc>
                <a:spcPct val="100000"/>
              </a:lnSpc>
              <a:spcBef>
                <a:spcPts val="0"/>
              </a:spcBef>
              <a:spcAft>
                <a:spcPts val="0"/>
              </a:spcAft>
              <a:buClr>
                <a:srgbClr val="A5A5A5"/>
              </a:buClr>
              <a:buSzPts val="1800"/>
              <a:buFont typeface="Calibri"/>
              <a:buNone/>
            </a:pPr>
            <a:r>
              <a:rPr lang="ar-MA" sz="2000" b="1" dirty="0">
                <a:solidFill>
                  <a:schemeClr val="bg1">
                    <a:lumMod val="65000"/>
                  </a:schemeClr>
                </a:solidFill>
                <a:latin typeface="Microsoft Uighur" panose="02000000000000000000" pitchFamily="2" charset="-78"/>
                <a:cs typeface="Microsoft Uighur" panose="02000000000000000000" pitchFamily="2" charset="-78"/>
                <a:sym typeface="Calibri"/>
              </a:rPr>
              <a:t>أحسنتم.</a:t>
            </a:r>
            <a:endParaRPr lang="ar-MA" sz="2000" i="1" dirty="0">
              <a:solidFill>
                <a:schemeClr val="bg1">
                  <a:lumMod val="65000"/>
                </a:schemeClr>
              </a:solidFill>
              <a:latin typeface="Microsoft Uighur" panose="02000000000000000000" pitchFamily="2" charset="-78"/>
              <a:cs typeface="Microsoft Uighur" panose="02000000000000000000" pitchFamily="2" charset="-78"/>
              <a:sym typeface="Calibri"/>
            </a:endParaRPr>
          </a:p>
        </p:txBody>
      </p:sp>
      <p:grpSp>
        <p:nvGrpSpPr>
          <p:cNvPr id="18" name="Groupe 17">
            <a:extLst>
              <a:ext uri="{FF2B5EF4-FFF2-40B4-BE49-F238E27FC236}">
                <a16:creationId xmlns:a16="http://schemas.microsoft.com/office/drawing/2014/main" id="{B6EC04D1-E686-FBB4-131D-07F760E21565}"/>
              </a:ext>
            </a:extLst>
          </p:cNvPr>
          <p:cNvGrpSpPr/>
          <p:nvPr/>
        </p:nvGrpSpPr>
        <p:grpSpPr>
          <a:xfrm>
            <a:off x="312517" y="35103"/>
            <a:ext cx="8468888" cy="324000"/>
            <a:chOff x="312517" y="-3809"/>
            <a:chExt cx="8468888" cy="360000"/>
          </a:xfrm>
          <a:noFill/>
        </p:grpSpPr>
        <p:sp>
          <p:nvSpPr>
            <p:cNvPr id="19" name="Rectangle : coins arrondis 18">
              <a:extLst>
                <a:ext uri="{FF2B5EF4-FFF2-40B4-BE49-F238E27FC236}">
                  <a16:creationId xmlns:a16="http://schemas.microsoft.com/office/drawing/2014/main" id="{72F5CCB2-223E-CD0F-1CB7-1E5044A67736}"/>
                </a:ext>
              </a:extLst>
            </p:cNvPr>
            <p:cNvSpPr/>
            <p:nvPr/>
          </p:nvSpPr>
          <p:spPr>
            <a:xfrm>
              <a:off x="312517"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5. اختــــــــــتام الحـــــصة</a:t>
              </a:r>
            </a:p>
          </p:txBody>
        </p:sp>
        <p:sp>
          <p:nvSpPr>
            <p:cNvPr id="20" name="Rectangle : coins arrondis 19">
              <a:extLst>
                <a:ext uri="{FF2B5EF4-FFF2-40B4-BE49-F238E27FC236}">
                  <a16:creationId xmlns:a16="http://schemas.microsoft.com/office/drawing/2014/main" id="{F24CBDA3-1FC7-7B73-EAB8-F33BB739514D}"/>
                </a:ext>
              </a:extLst>
            </p:cNvPr>
            <p:cNvSpPr/>
            <p:nvPr/>
          </p:nvSpPr>
          <p:spPr>
            <a:xfrm>
              <a:off x="2015739"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4. قراءة/كتابة</a:t>
              </a:r>
            </a:p>
          </p:txBody>
        </p:sp>
        <p:sp>
          <p:nvSpPr>
            <p:cNvPr id="21" name="Rectangle : coins arrondis 20">
              <a:extLst>
                <a:ext uri="{FF2B5EF4-FFF2-40B4-BE49-F238E27FC236}">
                  <a16:creationId xmlns:a16="http://schemas.microsoft.com/office/drawing/2014/main" id="{4793C166-20DA-51AF-FB47-519D3FB800FA}"/>
                </a:ext>
              </a:extLst>
            </p:cNvPr>
            <p:cNvSpPr/>
            <p:nvPr/>
          </p:nvSpPr>
          <p:spPr>
            <a:xfrm>
              <a:off x="3718961"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106585"/>
                  </a:solidFill>
                  <a:latin typeface="Microsoft Uighur" panose="02000000000000000000" pitchFamily="2" charset="-78"/>
                  <a:cs typeface="Microsoft Uighur" panose="02000000000000000000" pitchFamily="2" charset="-78"/>
                </a:rPr>
                <a:t>3. استـــــــــــــــــماع وتحدث</a:t>
              </a:r>
            </a:p>
          </p:txBody>
        </p:sp>
        <p:sp>
          <p:nvSpPr>
            <p:cNvPr id="22" name="Rectangle : coins arrondis 21">
              <a:extLst>
                <a:ext uri="{FF2B5EF4-FFF2-40B4-BE49-F238E27FC236}">
                  <a16:creationId xmlns:a16="http://schemas.microsoft.com/office/drawing/2014/main" id="{BFE5BAEB-CEFB-0242-90C9-40107DBA2E60}"/>
                </a:ext>
              </a:extLst>
            </p:cNvPr>
            <p:cNvSpPr/>
            <p:nvPr/>
          </p:nvSpPr>
          <p:spPr>
            <a:xfrm>
              <a:off x="5422183"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معــــــــــــــــــــــــــــــــــــــجم</a:t>
              </a:r>
            </a:p>
          </p:txBody>
        </p:sp>
        <p:sp>
          <p:nvSpPr>
            <p:cNvPr id="23" name="Rectangle : coins arrondis 22">
              <a:extLst>
                <a:ext uri="{FF2B5EF4-FFF2-40B4-BE49-F238E27FC236}">
                  <a16:creationId xmlns:a16="http://schemas.microsoft.com/office/drawing/2014/main" id="{8EC5629F-D85A-9AD6-98D4-C654657450B1}"/>
                </a:ext>
              </a:extLst>
            </p:cNvPr>
            <p:cNvSpPr/>
            <p:nvPr/>
          </p:nvSpPr>
          <p:spPr>
            <a:xfrm>
              <a:off x="7125405"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1. افتتــــــــاح  الحــــصة</a:t>
              </a:r>
            </a:p>
          </p:txBody>
        </p:sp>
      </p:grpSp>
      <p:sp>
        <p:nvSpPr>
          <p:cNvPr id="8" name="Forme libre : forme 7">
            <a:extLst>
              <a:ext uri="{FF2B5EF4-FFF2-40B4-BE49-F238E27FC236}">
                <a16:creationId xmlns:a16="http://schemas.microsoft.com/office/drawing/2014/main" id="{56E5179A-6029-61B6-4034-730F69139AC2}"/>
              </a:ext>
            </a:extLst>
          </p:cNvPr>
          <p:cNvSpPr/>
          <p:nvPr/>
        </p:nvSpPr>
        <p:spPr>
          <a:xfrm>
            <a:off x="3228312" y="2210194"/>
            <a:ext cx="2761861" cy="1857954"/>
          </a:xfrm>
          <a:custGeom>
            <a:avLst/>
            <a:gdLst>
              <a:gd name="connsiteX0" fmla="*/ 75378 w 2473843"/>
              <a:gd name="connsiteY0" fmla="*/ 944788 h 1678342"/>
              <a:gd name="connsiteX1" fmla="*/ 144847 w 2473843"/>
              <a:gd name="connsiteY1" fmla="*/ 1148511 h 1678342"/>
              <a:gd name="connsiteX2" fmla="*/ 277064 w 2473843"/>
              <a:gd name="connsiteY2" fmla="*/ 1330029 h 1678342"/>
              <a:gd name="connsiteX3" fmla="*/ 673714 w 2473843"/>
              <a:gd name="connsiteY3" fmla="*/ 1577553 h 1678342"/>
              <a:gd name="connsiteX4" fmla="*/ 1131277 w 2473843"/>
              <a:gd name="connsiteY4" fmla="*/ 1670451 h 1678342"/>
              <a:gd name="connsiteX5" fmla="*/ 1565615 w 2473843"/>
              <a:gd name="connsiteY5" fmla="*/ 1659450 h 1678342"/>
              <a:gd name="connsiteX6" fmla="*/ 1941077 w 2473843"/>
              <a:gd name="connsiteY6" fmla="*/ 1542309 h 1678342"/>
              <a:gd name="connsiteX7" fmla="*/ 2217938 w 2473843"/>
              <a:gd name="connsiteY7" fmla="*/ 1340826 h 1678342"/>
              <a:gd name="connsiteX8" fmla="*/ 2376231 w 2473843"/>
              <a:gd name="connsiteY8" fmla="*/ 1107359 h 1678342"/>
              <a:gd name="connsiteX9" fmla="*/ 2408419 w 2473843"/>
              <a:gd name="connsiteY9" fmla="*/ 1023629 h 1678342"/>
              <a:gd name="connsiteX10" fmla="*/ 2418198 w 2473843"/>
              <a:gd name="connsiteY10" fmla="*/ 1003256 h 1678342"/>
              <a:gd name="connsiteX11" fmla="*/ 2441830 w 2473843"/>
              <a:gd name="connsiteY11" fmla="*/ 943973 h 1678342"/>
              <a:gd name="connsiteX12" fmla="*/ 2450794 w 2473843"/>
              <a:gd name="connsiteY12" fmla="*/ 913211 h 1678342"/>
              <a:gd name="connsiteX13" fmla="*/ 2458535 w 2473843"/>
              <a:gd name="connsiteY13" fmla="*/ 881837 h 1678342"/>
              <a:gd name="connsiteX14" fmla="*/ 2473814 w 2473843"/>
              <a:gd name="connsiteY14" fmla="*/ 752269 h 1678342"/>
              <a:gd name="connsiteX15" fmla="*/ 2462610 w 2473843"/>
              <a:gd name="connsiteY15" fmla="*/ 620053 h 1678342"/>
              <a:gd name="connsiteX16" fmla="*/ 2424310 w 2473843"/>
              <a:gd name="connsiteY16" fmla="*/ 490484 h 1678342"/>
              <a:gd name="connsiteX17" fmla="*/ 2266220 w 2473843"/>
              <a:gd name="connsiteY17" fmla="*/ 266185 h 1678342"/>
              <a:gd name="connsiteX18" fmla="*/ 2033772 w 2473843"/>
              <a:gd name="connsiteY18" fmla="*/ 121949 h 1678342"/>
              <a:gd name="connsiteX19" fmla="*/ 1780747 w 2473843"/>
              <a:gd name="connsiteY19" fmla="*/ 46367 h 1678342"/>
              <a:gd name="connsiteX20" fmla="*/ 1287329 w 2473843"/>
              <a:gd name="connsiteY20" fmla="*/ 122 h 1678342"/>
              <a:gd name="connsiteX21" fmla="*/ 892309 w 2473843"/>
              <a:gd name="connsiteY21" fmla="*/ 49016 h 1678342"/>
              <a:gd name="connsiteX22" fmla="*/ 891901 w 2473843"/>
              <a:gd name="connsiteY22" fmla="*/ 49016 h 1678342"/>
              <a:gd name="connsiteX23" fmla="*/ 759277 w 2473843"/>
              <a:gd name="connsiteY23" fmla="*/ 67758 h 1678342"/>
              <a:gd name="connsiteX24" fmla="*/ 666583 w 2473843"/>
              <a:gd name="connsiteY24" fmla="*/ 96687 h 1678342"/>
              <a:gd name="connsiteX25" fmla="*/ 557795 w 2473843"/>
              <a:gd name="connsiteY25" fmla="*/ 135191 h 1678342"/>
              <a:gd name="connsiteX26" fmla="*/ 312919 w 2473843"/>
              <a:gd name="connsiteY26" fmla="*/ 274945 h 1678342"/>
              <a:gd name="connsiteX27" fmla="*/ 113881 w 2473843"/>
              <a:gd name="connsiteY27" fmla="*/ 553435 h 1678342"/>
              <a:gd name="connsiteX28" fmla="*/ 78230 w 2473843"/>
              <a:gd name="connsiteY28" fmla="*/ 674650 h 1678342"/>
              <a:gd name="connsiteX29" fmla="*/ 25873 w 2473843"/>
              <a:gd name="connsiteY29" fmla="*/ 765715 h 1678342"/>
              <a:gd name="connsiteX30" fmla="*/ 0 w 2473843"/>
              <a:gd name="connsiteY30" fmla="*/ 812368 h 1678342"/>
              <a:gd name="connsiteX31" fmla="*/ 27095 w 2473843"/>
              <a:gd name="connsiteY31" fmla="*/ 766326 h 1678342"/>
              <a:gd name="connsiteX32" fmla="*/ 75581 w 2473843"/>
              <a:gd name="connsiteY32" fmla="*/ 687078 h 1678342"/>
              <a:gd name="connsiteX33" fmla="*/ 75378 w 2473843"/>
              <a:gd name="connsiteY33" fmla="*/ 944788 h 1678342"/>
              <a:gd name="connsiteX34" fmla="*/ 1287533 w 2473843"/>
              <a:gd name="connsiteY34" fmla="*/ 30884 h 1678342"/>
              <a:gd name="connsiteX35" fmla="*/ 1774228 w 2473843"/>
              <a:gd name="connsiteY35" fmla="*/ 80593 h 1678342"/>
              <a:gd name="connsiteX36" fmla="*/ 2020326 w 2473843"/>
              <a:gd name="connsiteY36" fmla="*/ 155156 h 1678342"/>
              <a:gd name="connsiteX37" fmla="*/ 2242385 w 2473843"/>
              <a:gd name="connsiteY37" fmla="*/ 293076 h 1678342"/>
              <a:gd name="connsiteX38" fmla="*/ 2439385 w 2473843"/>
              <a:gd name="connsiteY38" fmla="*/ 751658 h 1678342"/>
              <a:gd name="connsiteX39" fmla="*/ 2425736 w 2473843"/>
              <a:gd name="connsiteY39" fmla="*/ 874299 h 1678342"/>
              <a:gd name="connsiteX40" fmla="*/ 2418605 w 2473843"/>
              <a:gd name="connsiteY40" fmla="*/ 904043 h 1678342"/>
              <a:gd name="connsiteX41" fmla="*/ 2410253 w 2473843"/>
              <a:gd name="connsiteY41" fmla="*/ 933379 h 1678342"/>
              <a:gd name="connsiteX42" fmla="*/ 2388251 w 2473843"/>
              <a:gd name="connsiteY42" fmla="*/ 989403 h 1678342"/>
              <a:gd name="connsiteX43" fmla="*/ 2254201 w 2473843"/>
              <a:gd name="connsiteY43" fmla="*/ 1181718 h 1678342"/>
              <a:gd name="connsiteX44" fmla="*/ 1884442 w 2473843"/>
              <a:gd name="connsiteY44" fmla="*/ 1416000 h 1678342"/>
              <a:gd name="connsiteX45" fmla="*/ 1511832 w 2473843"/>
              <a:gd name="connsiteY45" fmla="*/ 1513584 h 1678342"/>
              <a:gd name="connsiteX46" fmla="*/ 954445 w 2473843"/>
              <a:gd name="connsiteY46" fmla="*/ 1485674 h 1678342"/>
              <a:gd name="connsiteX47" fmla="*/ 908811 w 2473843"/>
              <a:gd name="connsiteY47" fmla="*/ 1474469 h 1678342"/>
              <a:gd name="connsiteX48" fmla="*/ 869288 w 2473843"/>
              <a:gd name="connsiteY48" fmla="*/ 1462857 h 1678342"/>
              <a:gd name="connsiteX49" fmla="*/ 807560 w 2473843"/>
              <a:gd name="connsiteY49" fmla="*/ 1443095 h 1678342"/>
              <a:gd name="connsiteX50" fmla="*/ 757240 w 2473843"/>
              <a:gd name="connsiteY50" fmla="*/ 1425168 h 1678342"/>
              <a:gd name="connsiteX51" fmla="*/ 806949 w 2473843"/>
              <a:gd name="connsiteY51" fmla="*/ 1444522 h 1678342"/>
              <a:gd name="connsiteX52" fmla="*/ 868066 w 2473843"/>
              <a:gd name="connsiteY52" fmla="*/ 1465912 h 1678342"/>
              <a:gd name="connsiteX53" fmla="*/ 907384 w 2473843"/>
              <a:gd name="connsiteY53" fmla="*/ 1478543 h 1678342"/>
              <a:gd name="connsiteX54" fmla="*/ 952815 w 2473843"/>
              <a:gd name="connsiteY54" fmla="*/ 1490971 h 1678342"/>
              <a:gd name="connsiteX55" fmla="*/ 1513869 w 2473843"/>
              <a:gd name="connsiteY55" fmla="*/ 1531511 h 1678342"/>
              <a:gd name="connsiteX56" fmla="*/ 1893610 w 2473843"/>
              <a:gd name="connsiteY56" fmla="*/ 1439021 h 1678342"/>
              <a:gd name="connsiteX57" fmla="*/ 2275999 w 2473843"/>
              <a:gd name="connsiteY57" fmla="*/ 1203313 h 1678342"/>
              <a:gd name="connsiteX58" fmla="*/ 2374805 w 2473843"/>
              <a:gd name="connsiteY58" fmla="*/ 1082301 h 1678342"/>
              <a:gd name="connsiteX59" fmla="*/ 2365841 w 2473843"/>
              <a:gd name="connsiteY59" fmla="*/ 1102062 h 1678342"/>
              <a:gd name="connsiteX60" fmla="*/ 2204900 w 2473843"/>
              <a:gd name="connsiteY60" fmla="*/ 1327584 h 1678342"/>
              <a:gd name="connsiteX61" fmla="*/ 1930076 w 2473843"/>
              <a:gd name="connsiteY61" fmla="*/ 1519492 h 1678342"/>
              <a:gd name="connsiteX62" fmla="*/ 1561133 w 2473843"/>
              <a:gd name="connsiteY62" fmla="*/ 1628484 h 1678342"/>
              <a:gd name="connsiteX63" fmla="*/ 1134332 w 2473843"/>
              <a:gd name="connsiteY63" fmla="*/ 1635003 h 1678342"/>
              <a:gd name="connsiteX64" fmla="*/ 686141 w 2473843"/>
              <a:gd name="connsiteY64" fmla="*/ 1542716 h 1678342"/>
              <a:gd name="connsiteX65" fmla="*/ 302122 w 2473843"/>
              <a:gd name="connsiteY65" fmla="*/ 1305175 h 1678342"/>
              <a:gd name="connsiteX66" fmla="*/ 174184 w 2473843"/>
              <a:gd name="connsiteY66" fmla="*/ 1132621 h 1678342"/>
              <a:gd name="connsiteX67" fmla="*/ 105732 w 2473843"/>
              <a:gd name="connsiteY67" fmla="*/ 938676 h 1678342"/>
              <a:gd name="connsiteX68" fmla="*/ 117956 w 2473843"/>
              <a:gd name="connsiteY68" fmla="*/ 621275 h 1678342"/>
              <a:gd name="connsiteX69" fmla="*/ 253839 w 2473843"/>
              <a:gd name="connsiteY69" fmla="*/ 443424 h 1678342"/>
              <a:gd name="connsiteX70" fmla="*/ 496270 w 2473843"/>
              <a:gd name="connsiteY70" fmla="*/ 238071 h 1678342"/>
              <a:gd name="connsiteX71" fmla="*/ 849323 w 2473843"/>
              <a:gd name="connsiteY71" fmla="*/ 85890 h 1678342"/>
              <a:gd name="connsiteX72" fmla="*/ 1287533 w 2473843"/>
              <a:gd name="connsiteY72" fmla="*/ 30884 h 1678342"/>
              <a:gd name="connsiteX73" fmla="*/ 324735 w 2473843"/>
              <a:gd name="connsiteY73" fmla="*/ 288594 h 1678342"/>
              <a:gd name="connsiteX74" fmla="*/ 561666 w 2473843"/>
              <a:gd name="connsiteY74" fmla="*/ 145784 h 1678342"/>
              <a:gd name="connsiteX75" fmla="*/ 669028 w 2473843"/>
              <a:gd name="connsiteY75" fmla="*/ 104632 h 1678342"/>
              <a:gd name="connsiteX76" fmla="*/ 760296 w 2473843"/>
              <a:gd name="connsiteY76" fmla="*/ 73259 h 1678342"/>
              <a:gd name="connsiteX77" fmla="*/ 885586 w 2473843"/>
              <a:gd name="connsiteY77" fmla="*/ 50645 h 1678342"/>
              <a:gd name="connsiteX78" fmla="*/ 842397 w 2473843"/>
              <a:gd name="connsiteY78" fmla="*/ 62258 h 1678342"/>
              <a:gd name="connsiteX79" fmla="*/ 486288 w 2473843"/>
              <a:gd name="connsiteY79" fmla="*/ 223199 h 1678342"/>
              <a:gd name="connsiteX80" fmla="*/ 245079 w 2473843"/>
              <a:gd name="connsiteY80" fmla="*/ 436498 h 1678342"/>
              <a:gd name="connsiteX81" fmla="*/ 123456 w 2473843"/>
              <a:gd name="connsiteY81" fmla="*/ 601717 h 1678342"/>
              <a:gd name="connsiteX82" fmla="*/ 136902 w 2473843"/>
              <a:gd name="connsiteY82" fmla="*/ 562603 h 1678342"/>
              <a:gd name="connsiteX83" fmla="*/ 324735 w 2473843"/>
              <a:gd name="connsiteY83" fmla="*/ 288594 h 1678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Lst>
            <a:rect l="l" t="t" r="r" b="b"/>
            <a:pathLst>
              <a:path w="2473843" h="1678342">
                <a:moveTo>
                  <a:pt x="75378" y="944788"/>
                </a:moveTo>
                <a:cubicBezTo>
                  <a:pt x="87805" y="1013850"/>
                  <a:pt x="110418" y="1083320"/>
                  <a:pt x="144847" y="1148511"/>
                </a:cubicBezTo>
                <a:cubicBezTo>
                  <a:pt x="178666" y="1214110"/>
                  <a:pt x="224096" y="1275023"/>
                  <a:pt x="277064" y="1330029"/>
                </a:cubicBezTo>
                <a:cubicBezTo>
                  <a:pt x="383611" y="1439836"/>
                  <a:pt x="522143" y="1523770"/>
                  <a:pt x="673714" y="1577553"/>
                </a:cubicBezTo>
                <a:cubicBezTo>
                  <a:pt x="825488" y="1631947"/>
                  <a:pt x="981336" y="1657209"/>
                  <a:pt x="1131277" y="1670451"/>
                </a:cubicBezTo>
                <a:cubicBezTo>
                  <a:pt x="1281421" y="1683285"/>
                  <a:pt x="1428305" y="1681044"/>
                  <a:pt x="1565615" y="1659450"/>
                </a:cubicBezTo>
                <a:cubicBezTo>
                  <a:pt x="1703128" y="1638670"/>
                  <a:pt x="1830659" y="1597925"/>
                  <a:pt x="1941077" y="1542309"/>
                </a:cubicBezTo>
                <a:cubicBezTo>
                  <a:pt x="2051699" y="1486896"/>
                  <a:pt x="2145412" y="1416815"/>
                  <a:pt x="2217938" y="1340826"/>
                </a:cubicBezTo>
                <a:cubicBezTo>
                  <a:pt x="2290871" y="1264837"/>
                  <a:pt x="2341598" y="1182941"/>
                  <a:pt x="2376231" y="1107359"/>
                </a:cubicBezTo>
                <a:cubicBezTo>
                  <a:pt x="2389065" y="1078430"/>
                  <a:pt x="2399863" y="1050520"/>
                  <a:pt x="2408419" y="1023629"/>
                </a:cubicBezTo>
                <a:cubicBezTo>
                  <a:pt x="2411883" y="1016906"/>
                  <a:pt x="2415142" y="1010183"/>
                  <a:pt x="2418198" y="1003256"/>
                </a:cubicBezTo>
                <a:cubicBezTo>
                  <a:pt x="2427977" y="984310"/>
                  <a:pt x="2434088" y="963938"/>
                  <a:pt x="2441830" y="943973"/>
                </a:cubicBezTo>
                <a:lnTo>
                  <a:pt x="2450794" y="913211"/>
                </a:lnTo>
                <a:cubicBezTo>
                  <a:pt x="2454053" y="903024"/>
                  <a:pt x="2456702" y="892431"/>
                  <a:pt x="2458535" y="881837"/>
                </a:cubicBezTo>
                <a:cubicBezTo>
                  <a:pt x="2468721" y="839870"/>
                  <a:pt x="2472185" y="796070"/>
                  <a:pt x="2473814" y="752269"/>
                </a:cubicBezTo>
                <a:cubicBezTo>
                  <a:pt x="2474222" y="708265"/>
                  <a:pt x="2470351" y="664057"/>
                  <a:pt x="2462610" y="620053"/>
                </a:cubicBezTo>
                <a:cubicBezTo>
                  <a:pt x="2453646" y="576252"/>
                  <a:pt x="2442034" y="532451"/>
                  <a:pt x="2424310" y="490484"/>
                </a:cubicBezTo>
                <a:cubicBezTo>
                  <a:pt x="2390084" y="406550"/>
                  <a:pt x="2335894" y="328117"/>
                  <a:pt x="2266220" y="266185"/>
                </a:cubicBezTo>
                <a:cubicBezTo>
                  <a:pt x="2197158" y="203438"/>
                  <a:pt x="2116483" y="156785"/>
                  <a:pt x="2033772" y="121949"/>
                </a:cubicBezTo>
                <a:cubicBezTo>
                  <a:pt x="1950856" y="86908"/>
                  <a:pt x="1865292" y="63684"/>
                  <a:pt x="1780747" y="46367"/>
                </a:cubicBezTo>
                <a:cubicBezTo>
                  <a:pt x="1611657" y="13160"/>
                  <a:pt x="1445826" y="-1508"/>
                  <a:pt x="1287329" y="122"/>
                </a:cubicBezTo>
                <a:cubicBezTo>
                  <a:pt x="1147982" y="1752"/>
                  <a:pt x="1014543" y="18253"/>
                  <a:pt x="892309" y="49016"/>
                </a:cubicBezTo>
                <a:cubicBezTo>
                  <a:pt x="892105" y="49016"/>
                  <a:pt x="892105" y="49016"/>
                  <a:pt x="891901" y="49016"/>
                </a:cubicBezTo>
                <a:cubicBezTo>
                  <a:pt x="861343" y="47997"/>
                  <a:pt x="815505" y="52275"/>
                  <a:pt x="759277" y="67758"/>
                </a:cubicBezTo>
                <a:cubicBezTo>
                  <a:pt x="730960" y="75296"/>
                  <a:pt x="700198" y="85278"/>
                  <a:pt x="666583" y="96687"/>
                </a:cubicBezTo>
                <a:cubicBezTo>
                  <a:pt x="632969" y="108095"/>
                  <a:pt x="596502" y="120319"/>
                  <a:pt x="557795" y="135191"/>
                </a:cubicBezTo>
                <a:cubicBezTo>
                  <a:pt x="480584" y="164119"/>
                  <a:pt x="392575" y="205272"/>
                  <a:pt x="312919" y="274945"/>
                </a:cubicBezTo>
                <a:cubicBezTo>
                  <a:pt x="233263" y="343600"/>
                  <a:pt x="160127" y="437313"/>
                  <a:pt x="113881" y="553435"/>
                </a:cubicBezTo>
                <a:cubicBezTo>
                  <a:pt x="98602" y="591735"/>
                  <a:pt x="86786" y="632480"/>
                  <a:pt x="78230" y="674650"/>
                </a:cubicBezTo>
                <a:cubicBezTo>
                  <a:pt x="55820" y="712136"/>
                  <a:pt x="38504" y="742898"/>
                  <a:pt x="25873" y="765715"/>
                </a:cubicBezTo>
                <a:cubicBezTo>
                  <a:pt x="8964" y="796273"/>
                  <a:pt x="0" y="812368"/>
                  <a:pt x="0" y="812368"/>
                </a:cubicBezTo>
                <a:cubicBezTo>
                  <a:pt x="0" y="812368"/>
                  <a:pt x="9371" y="796477"/>
                  <a:pt x="27095" y="766326"/>
                </a:cubicBezTo>
                <a:cubicBezTo>
                  <a:pt x="39115" y="746157"/>
                  <a:pt x="55209" y="719266"/>
                  <a:pt x="75581" y="687078"/>
                </a:cubicBezTo>
                <a:cubicBezTo>
                  <a:pt x="60710" y="768974"/>
                  <a:pt x="59487" y="856575"/>
                  <a:pt x="75378" y="944788"/>
                </a:cubicBezTo>
                <a:close/>
                <a:moveTo>
                  <a:pt x="1287533" y="30884"/>
                </a:moveTo>
                <a:cubicBezTo>
                  <a:pt x="1443381" y="30884"/>
                  <a:pt x="1607990" y="46978"/>
                  <a:pt x="1774228" y="80593"/>
                </a:cubicBezTo>
                <a:cubicBezTo>
                  <a:pt x="1857143" y="97909"/>
                  <a:pt x="1940263" y="121134"/>
                  <a:pt x="2020326" y="155156"/>
                </a:cubicBezTo>
                <a:cubicBezTo>
                  <a:pt x="2100186" y="188770"/>
                  <a:pt x="2176989" y="233589"/>
                  <a:pt x="2242385" y="293076"/>
                </a:cubicBezTo>
                <a:cubicBezTo>
                  <a:pt x="2375009" y="410421"/>
                  <a:pt x="2441626" y="585623"/>
                  <a:pt x="2439385" y="751658"/>
                </a:cubicBezTo>
                <a:cubicBezTo>
                  <a:pt x="2438163" y="793217"/>
                  <a:pt x="2435107" y="834573"/>
                  <a:pt x="2425736" y="874299"/>
                </a:cubicBezTo>
                <a:cubicBezTo>
                  <a:pt x="2423902" y="884282"/>
                  <a:pt x="2421661" y="894264"/>
                  <a:pt x="2418605" y="904043"/>
                </a:cubicBezTo>
                <a:lnTo>
                  <a:pt x="2410253" y="933379"/>
                </a:lnTo>
                <a:cubicBezTo>
                  <a:pt x="2402919" y="952122"/>
                  <a:pt x="2397418" y="971679"/>
                  <a:pt x="2388251" y="989403"/>
                </a:cubicBezTo>
                <a:cubicBezTo>
                  <a:pt x="2356062" y="1062744"/>
                  <a:pt x="2308187" y="1126917"/>
                  <a:pt x="2254201" y="1181718"/>
                </a:cubicBezTo>
                <a:cubicBezTo>
                  <a:pt x="2145005" y="1291525"/>
                  <a:pt x="2012584" y="1364254"/>
                  <a:pt x="1884442" y="1416000"/>
                </a:cubicBezTo>
                <a:cubicBezTo>
                  <a:pt x="1755689" y="1467746"/>
                  <a:pt x="1628769" y="1497897"/>
                  <a:pt x="1511832" y="1513584"/>
                </a:cubicBezTo>
                <a:cubicBezTo>
                  <a:pt x="1276531" y="1543531"/>
                  <a:pt x="1082994" y="1516232"/>
                  <a:pt x="954445" y="1485674"/>
                </a:cubicBezTo>
                <a:cubicBezTo>
                  <a:pt x="938350" y="1481803"/>
                  <a:pt x="923071" y="1477932"/>
                  <a:pt x="908811" y="1474469"/>
                </a:cubicBezTo>
                <a:cubicBezTo>
                  <a:pt x="894550" y="1470802"/>
                  <a:pt x="881512" y="1466524"/>
                  <a:pt x="869288" y="1462857"/>
                </a:cubicBezTo>
                <a:cubicBezTo>
                  <a:pt x="844841" y="1455726"/>
                  <a:pt x="824062" y="1449411"/>
                  <a:pt x="807560" y="1443095"/>
                </a:cubicBezTo>
                <a:cubicBezTo>
                  <a:pt x="774557" y="1431280"/>
                  <a:pt x="757240" y="1425168"/>
                  <a:pt x="757240" y="1425168"/>
                </a:cubicBezTo>
                <a:cubicBezTo>
                  <a:pt x="757240" y="1425168"/>
                  <a:pt x="774353" y="1431891"/>
                  <a:pt x="806949" y="1444522"/>
                </a:cubicBezTo>
                <a:cubicBezTo>
                  <a:pt x="823043" y="1451244"/>
                  <a:pt x="843823" y="1457967"/>
                  <a:pt x="868066" y="1465912"/>
                </a:cubicBezTo>
                <a:cubicBezTo>
                  <a:pt x="880289" y="1469783"/>
                  <a:pt x="893328" y="1474469"/>
                  <a:pt x="907384" y="1478543"/>
                </a:cubicBezTo>
                <a:cubicBezTo>
                  <a:pt x="921645" y="1482414"/>
                  <a:pt x="936721" y="1486489"/>
                  <a:pt x="952815" y="1490971"/>
                </a:cubicBezTo>
                <a:cubicBezTo>
                  <a:pt x="1080957" y="1524992"/>
                  <a:pt x="1275309" y="1557384"/>
                  <a:pt x="1513869" y="1531511"/>
                </a:cubicBezTo>
                <a:cubicBezTo>
                  <a:pt x="1632640" y="1517658"/>
                  <a:pt x="1761801" y="1489544"/>
                  <a:pt x="1893610" y="1439021"/>
                </a:cubicBezTo>
                <a:cubicBezTo>
                  <a:pt x="2024604" y="1388294"/>
                  <a:pt x="2161303" y="1315972"/>
                  <a:pt x="2275999" y="1203313"/>
                </a:cubicBezTo>
                <a:cubicBezTo>
                  <a:pt x="2312262" y="1167254"/>
                  <a:pt x="2346080" y="1126917"/>
                  <a:pt x="2374805" y="1082301"/>
                </a:cubicBezTo>
                <a:cubicBezTo>
                  <a:pt x="2371953" y="1088820"/>
                  <a:pt x="2368897" y="1095339"/>
                  <a:pt x="2365841" y="1102062"/>
                </a:cubicBezTo>
                <a:cubicBezTo>
                  <a:pt x="2329782" y="1175606"/>
                  <a:pt x="2278036" y="1254855"/>
                  <a:pt x="2204900" y="1327584"/>
                </a:cubicBezTo>
                <a:cubicBezTo>
                  <a:pt x="2132170" y="1400517"/>
                  <a:pt x="2039272" y="1467135"/>
                  <a:pt x="1930076" y="1519492"/>
                </a:cubicBezTo>
                <a:cubicBezTo>
                  <a:pt x="1821084" y="1572052"/>
                  <a:pt x="1695794" y="1609741"/>
                  <a:pt x="1561133" y="1628484"/>
                </a:cubicBezTo>
                <a:cubicBezTo>
                  <a:pt x="1426268" y="1647838"/>
                  <a:pt x="1282236" y="1648856"/>
                  <a:pt x="1134332" y="1635003"/>
                </a:cubicBezTo>
                <a:cubicBezTo>
                  <a:pt x="986429" y="1621150"/>
                  <a:pt x="833637" y="1595481"/>
                  <a:pt x="686141" y="1542716"/>
                </a:cubicBezTo>
                <a:cubicBezTo>
                  <a:pt x="538645" y="1490563"/>
                  <a:pt x="405206" y="1409888"/>
                  <a:pt x="302122" y="1305175"/>
                </a:cubicBezTo>
                <a:cubicBezTo>
                  <a:pt x="250987" y="1252614"/>
                  <a:pt x="207187" y="1194757"/>
                  <a:pt x="174184" y="1132621"/>
                </a:cubicBezTo>
                <a:cubicBezTo>
                  <a:pt x="140773" y="1070893"/>
                  <a:pt x="118567" y="1004682"/>
                  <a:pt x="105732" y="938676"/>
                </a:cubicBezTo>
                <a:cubicBezTo>
                  <a:pt x="84545" y="828869"/>
                  <a:pt x="90861" y="719470"/>
                  <a:pt x="117956" y="621275"/>
                </a:cubicBezTo>
                <a:cubicBezTo>
                  <a:pt x="152996" y="568918"/>
                  <a:pt x="196797" y="507801"/>
                  <a:pt x="253839" y="443424"/>
                </a:cubicBezTo>
                <a:cubicBezTo>
                  <a:pt x="315975" y="372936"/>
                  <a:pt x="396038" y="300614"/>
                  <a:pt x="496270" y="238071"/>
                </a:cubicBezTo>
                <a:cubicBezTo>
                  <a:pt x="596095" y="175324"/>
                  <a:pt x="715273" y="121949"/>
                  <a:pt x="849323" y="85890"/>
                </a:cubicBezTo>
                <a:cubicBezTo>
                  <a:pt x="983170" y="49830"/>
                  <a:pt x="1131480" y="31088"/>
                  <a:pt x="1287533" y="30884"/>
                </a:cubicBezTo>
                <a:close/>
                <a:moveTo>
                  <a:pt x="324735" y="288594"/>
                </a:moveTo>
                <a:cubicBezTo>
                  <a:pt x="400724" y="218921"/>
                  <a:pt x="485677" y="176750"/>
                  <a:pt x="561666" y="145784"/>
                </a:cubicBezTo>
                <a:cubicBezTo>
                  <a:pt x="599762" y="130098"/>
                  <a:pt x="635821" y="116856"/>
                  <a:pt x="669028" y="104632"/>
                </a:cubicBezTo>
                <a:cubicBezTo>
                  <a:pt x="702235" y="92205"/>
                  <a:pt x="732590" y="81408"/>
                  <a:pt x="760296" y="73259"/>
                </a:cubicBezTo>
                <a:cubicBezTo>
                  <a:pt x="812449" y="57368"/>
                  <a:pt x="855231" y="51460"/>
                  <a:pt x="885586" y="50645"/>
                </a:cubicBezTo>
                <a:cubicBezTo>
                  <a:pt x="871122" y="54312"/>
                  <a:pt x="856657" y="58183"/>
                  <a:pt x="842397" y="62258"/>
                </a:cubicBezTo>
                <a:cubicBezTo>
                  <a:pt x="706717" y="100965"/>
                  <a:pt x="586520" y="157396"/>
                  <a:pt x="486288" y="223199"/>
                </a:cubicBezTo>
                <a:cubicBezTo>
                  <a:pt x="385649" y="288594"/>
                  <a:pt x="305993" y="363972"/>
                  <a:pt x="245079" y="436498"/>
                </a:cubicBezTo>
                <a:cubicBezTo>
                  <a:pt x="194760" y="495781"/>
                  <a:pt x="155441" y="552213"/>
                  <a:pt x="123456" y="601717"/>
                </a:cubicBezTo>
                <a:cubicBezTo>
                  <a:pt x="127531" y="588475"/>
                  <a:pt x="132013" y="575437"/>
                  <a:pt x="136902" y="562603"/>
                </a:cubicBezTo>
                <a:cubicBezTo>
                  <a:pt x="179480" y="449740"/>
                  <a:pt x="248746" y="357046"/>
                  <a:pt x="324735" y="288594"/>
                </a:cubicBezTo>
                <a:close/>
              </a:path>
            </a:pathLst>
          </a:custGeom>
          <a:solidFill>
            <a:srgbClr val="005968"/>
          </a:solidFill>
          <a:ln w="2033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0" name="Image 9" descr="Une image contenant clipart, dessin, illustration, dessin humoristique&#10;&#10;Description générée automatiquement">
            <a:extLst>
              <a:ext uri="{FF2B5EF4-FFF2-40B4-BE49-F238E27FC236}">
                <a16:creationId xmlns:a16="http://schemas.microsoft.com/office/drawing/2014/main" id="{BE1F6685-D341-9479-77DF-1C49FE621C4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34354" y="1836576"/>
            <a:ext cx="1859486" cy="3254975"/>
          </a:xfrm>
          <a:prstGeom prst="rect">
            <a:avLst/>
          </a:prstGeom>
        </p:spPr>
      </p:pic>
      <p:sp>
        <p:nvSpPr>
          <p:cNvPr id="12" name="ZoneTexte 11">
            <a:extLst>
              <a:ext uri="{FF2B5EF4-FFF2-40B4-BE49-F238E27FC236}">
                <a16:creationId xmlns:a16="http://schemas.microsoft.com/office/drawing/2014/main" id="{EC4A5456-AF83-22CB-14AF-756DFFBA82FD}"/>
              </a:ext>
            </a:extLst>
          </p:cNvPr>
          <p:cNvSpPr txBox="1"/>
          <p:nvPr/>
        </p:nvSpPr>
        <p:spPr>
          <a:xfrm>
            <a:off x="3757468" y="2633066"/>
            <a:ext cx="1736473" cy="83099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4800" b="0" i="0" u="none" strike="noStrike" kern="1200" cap="none" spc="0" normalizeH="0" baseline="0" noProof="0" dirty="0">
                <a:ln>
                  <a:noFill/>
                </a:ln>
                <a:solidFill>
                  <a:srgbClr val="5B9BD5">
                    <a:lumMod val="50000"/>
                  </a:srgbClr>
                </a:solidFill>
                <a:effectLst/>
                <a:uLnTx/>
                <a:uFillTx/>
                <a:latin typeface="Microsoft Uighur" panose="02000000000000000000" pitchFamily="2" charset="-78"/>
                <a:ea typeface="+mn-ea"/>
                <a:cs typeface="Microsoft Uighur" panose="02000000000000000000" pitchFamily="2" charset="-78"/>
              </a:rPr>
              <a:t>أَحْسَنْتُمْ</a:t>
            </a:r>
            <a:endParaRPr kumimoji="0" lang="fr-MA" sz="4800" b="0" i="0" u="none" strike="noStrike" kern="1200" cap="none" spc="0" normalizeH="0" baseline="0" noProof="0" dirty="0">
              <a:ln>
                <a:noFill/>
              </a:ln>
              <a:solidFill>
                <a:srgbClr val="5B9BD5">
                  <a:lumMod val="50000"/>
                </a:srgbClr>
              </a:solidFill>
              <a:effectLst/>
              <a:uLnTx/>
              <a:uFillTx/>
              <a:latin typeface="Microsoft Uighur" panose="02000000000000000000" pitchFamily="2" charset="-78"/>
              <a:ea typeface="+mn-ea"/>
              <a:cs typeface="Microsoft Uighur" panose="02000000000000000000" pitchFamily="2" charset="-78"/>
            </a:endParaRPr>
          </a:p>
        </p:txBody>
      </p:sp>
      <p:pic>
        <p:nvPicPr>
          <p:cNvPr id="13" name="Image 12">
            <a:extLst>
              <a:ext uri="{FF2B5EF4-FFF2-40B4-BE49-F238E27FC236}">
                <a16:creationId xmlns:a16="http://schemas.microsoft.com/office/drawing/2014/main" id="{9D69F151-3B58-6108-A4FB-556F3D33B9CC}"/>
              </a:ext>
            </a:extLst>
          </p:cNvPr>
          <p:cNvPicPr>
            <a:picLocks noChangeAspect="1"/>
          </p:cNvPicPr>
          <p:nvPr/>
        </p:nvPicPr>
        <p:blipFill>
          <a:blip r:embed="rId5"/>
          <a:stretch>
            <a:fillRect/>
          </a:stretch>
        </p:blipFill>
        <p:spPr>
          <a:xfrm flipH="1">
            <a:off x="1050160" y="1708770"/>
            <a:ext cx="1745040" cy="3382781"/>
          </a:xfrm>
          <a:prstGeom prst="rect">
            <a:avLst/>
          </a:prstGeom>
        </p:spPr>
      </p:pic>
    </p:spTree>
    <p:extLst>
      <p:ext uri="{BB962C8B-B14F-4D97-AF65-F5344CB8AC3E}">
        <p14:creationId xmlns:p14="http://schemas.microsoft.com/office/powerpoint/2010/main" val="213486411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6C114A09-735C-5330-E1EE-654B2B6C2CC7}"/>
              </a:ext>
            </a:extLst>
          </p:cNvPr>
          <p:cNvSpPr/>
          <p:nvPr/>
        </p:nvSpPr>
        <p:spPr>
          <a:xfrm>
            <a:off x="0" y="-10633"/>
            <a:ext cx="9144000" cy="6881075"/>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A61DDA2E-6158-FE88-4CC8-06BBFAF1A221}"/>
              </a:ext>
            </a:extLst>
          </p:cNvPr>
          <p:cNvGrpSpPr/>
          <p:nvPr/>
        </p:nvGrpSpPr>
        <p:grpSpPr>
          <a:xfrm>
            <a:off x="312517" y="398834"/>
            <a:ext cx="8518967" cy="6130461"/>
            <a:chOff x="312517" y="308344"/>
            <a:chExt cx="8518967" cy="6230679"/>
          </a:xfrm>
        </p:grpSpPr>
        <p:sp>
          <p:nvSpPr>
            <p:cNvPr id="3" name="Rectangle : coins arrondis 2">
              <a:extLst>
                <a:ext uri="{FF2B5EF4-FFF2-40B4-BE49-F238E27FC236}">
                  <a16:creationId xmlns:a16="http://schemas.microsoft.com/office/drawing/2014/main" id="{67B97209-7FEA-F31C-1526-D55A08CDADBC}"/>
                </a:ext>
              </a:extLst>
            </p:cNvPr>
            <p:cNvSpPr/>
            <p:nvPr/>
          </p:nvSpPr>
          <p:spPr>
            <a:xfrm>
              <a:off x="312517" y="308344"/>
              <a:ext cx="8518967" cy="6230679"/>
            </a:xfrm>
            <a:prstGeom prst="roundRect">
              <a:avLst>
                <a:gd name="adj" fmla="val 1963"/>
              </a:avLst>
            </a:prstGeom>
            <a:solidFill>
              <a:schemeClr val="bg1"/>
            </a:solidFill>
            <a:ln w="19050">
              <a:solidFill>
                <a:srgbClr val="70B1B6"/>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F55CC31F-16C9-A508-E294-AF12D7E2B5A4}"/>
                </a:ext>
              </a:extLst>
            </p:cNvPr>
            <p:cNvSpPr/>
            <p:nvPr/>
          </p:nvSpPr>
          <p:spPr>
            <a:xfrm>
              <a:off x="329910" y="330438"/>
              <a:ext cx="8496000" cy="997552"/>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33" name="Rectangle 32">
            <a:extLst>
              <a:ext uri="{FF2B5EF4-FFF2-40B4-BE49-F238E27FC236}">
                <a16:creationId xmlns:a16="http://schemas.microsoft.com/office/drawing/2014/main" id="{A0AA1F6B-6FA8-D786-AE56-67295470D136}"/>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903C05D6-14A2-6FD8-01ED-9C29BB69B23F}"/>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0097B2"/>
              </a:solidFill>
            </a:endParaRPr>
          </a:p>
        </p:txBody>
      </p:sp>
      <p:pic>
        <p:nvPicPr>
          <p:cNvPr id="2" name="Image 1">
            <a:extLst>
              <a:ext uri="{FF2B5EF4-FFF2-40B4-BE49-F238E27FC236}">
                <a16:creationId xmlns:a16="http://schemas.microsoft.com/office/drawing/2014/main" id="{F64907E7-65A7-C95B-1624-10F94D965AE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84149" y="2000580"/>
            <a:ext cx="5595390" cy="3346413"/>
          </a:xfrm>
          <a:prstGeom prst="rect">
            <a:avLst/>
          </a:prstGeom>
        </p:spPr>
      </p:pic>
      <p:grpSp>
        <p:nvGrpSpPr>
          <p:cNvPr id="8" name="Groupe 7">
            <a:extLst>
              <a:ext uri="{FF2B5EF4-FFF2-40B4-BE49-F238E27FC236}">
                <a16:creationId xmlns:a16="http://schemas.microsoft.com/office/drawing/2014/main" id="{787D9020-E625-E1EB-EE13-525E0099E8A4}"/>
              </a:ext>
            </a:extLst>
          </p:cNvPr>
          <p:cNvGrpSpPr/>
          <p:nvPr/>
        </p:nvGrpSpPr>
        <p:grpSpPr>
          <a:xfrm>
            <a:off x="312517" y="397664"/>
            <a:ext cx="8518967" cy="6141359"/>
            <a:chOff x="312517" y="308344"/>
            <a:chExt cx="8518967" cy="6230679"/>
          </a:xfrm>
        </p:grpSpPr>
        <p:sp>
          <p:nvSpPr>
            <p:cNvPr id="13" name="Rectangle : coins arrondis 12">
              <a:extLst>
                <a:ext uri="{FF2B5EF4-FFF2-40B4-BE49-F238E27FC236}">
                  <a16:creationId xmlns:a16="http://schemas.microsoft.com/office/drawing/2014/main" id="{2C790C14-4BE1-811F-C536-4A86446AC9BD}"/>
                </a:ext>
              </a:extLst>
            </p:cNvPr>
            <p:cNvSpPr/>
            <p:nvPr/>
          </p:nvSpPr>
          <p:spPr>
            <a:xfrm>
              <a:off x="312517" y="308344"/>
              <a:ext cx="8518967" cy="6230679"/>
            </a:xfrm>
            <a:prstGeom prst="roundRect">
              <a:avLst>
                <a:gd name="adj" fmla="val 2439"/>
              </a:avLst>
            </a:prstGeom>
            <a:solidFill>
              <a:schemeClr val="bg1"/>
            </a:solidFill>
            <a:ln w="19050">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4" name="Rectangle : coins arrondis 13">
              <a:extLst>
                <a:ext uri="{FF2B5EF4-FFF2-40B4-BE49-F238E27FC236}">
                  <a16:creationId xmlns:a16="http://schemas.microsoft.com/office/drawing/2014/main" id="{0C7E2F13-9422-6B00-17D1-46F03E267D2E}"/>
                </a:ext>
              </a:extLst>
            </p:cNvPr>
            <p:cNvSpPr/>
            <p:nvPr/>
          </p:nvSpPr>
          <p:spPr>
            <a:xfrm>
              <a:off x="339638" y="330437"/>
              <a:ext cx="8464724" cy="792000"/>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15" name="ZoneTexte 14">
            <a:extLst>
              <a:ext uri="{FF2B5EF4-FFF2-40B4-BE49-F238E27FC236}">
                <a16:creationId xmlns:a16="http://schemas.microsoft.com/office/drawing/2014/main" id="{61EC25F6-95A1-3FA7-97E2-D68AD6EE6142}"/>
              </a:ext>
            </a:extLst>
          </p:cNvPr>
          <p:cNvSpPr txBox="1"/>
          <p:nvPr/>
        </p:nvSpPr>
        <p:spPr>
          <a:xfrm>
            <a:off x="2568517" y="442767"/>
            <a:ext cx="5633358" cy="1015663"/>
          </a:xfrm>
          <a:prstGeom prst="rect">
            <a:avLst/>
          </a:prstGeom>
          <a:noFill/>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000" b="1" dirty="0">
                <a:solidFill>
                  <a:schemeClr val="bg1">
                    <a:lumMod val="65000"/>
                  </a:schemeClr>
                </a:solidFill>
                <a:latin typeface="Microsoft Uighur" panose="02000000000000000000" pitchFamily="2" charset="-78"/>
                <a:cs typeface="Microsoft Uighur" panose="02000000000000000000" pitchFamily="2" charset="-78"/>
              </a:rPr>
              <a:t>استراحة قصيرة قبل أن نواصل - قفوا، سنردد أنشودة الحروف.</a:t>
            </a:r>
          </a:p>
          <a:p>
            <a:pPr marL="0" marR="0" lvl="0" indent="0" algn="r" defTabSz="457200" rtl="1" eaLnBrk="1" fontAlgn="auto" latinLnBrk="0" hangingPunct="1">
              <a:lnSpc>
                <a:spcPct val="100000"/>
              </a:lnSpc>
              <a:spcBef>
                <a:spcPts val="0"/>
              </a:spcBef>
              <a:spcAft>
                <a:spcPts val="0"/>
              </a:spcAft>
              <a:buClrTx/>
              <a:buSzTx/>
              <a:buFontTx/>
              <a:buNone/>
              <a:tabLst/>
              <a:defRPr/>
            </a:pPr>
            <a:r>
              <a:rPr lang="ar-MA" sz="2000" i="1" dirty="0">
                <a:solidFill>
                  <a:schemeClr val="bg1">
                    <a:lumMod val="65000"/>
                  </a:schemeClr>
                </a:solidFill>
                <a:latin typeface="Microsoft Uighur" panose="02000000000000000000" pitchFamily="2" charset="-78"/>
                <a:cs typeface="Microsoft Uighur" panose="02000000000000000000" pitchFamily="2" charset="-78"/>
              </a:rPr>
              <a:t>يساير المتعلمون الأنشودة بحركات من اقتراح الأستاذ.</a:t>
            </a:r>
          </a:p>
          <a:p>
            <a:pPr marL="0" marR="0" lvl="0" indent="0" algn="r" defTabSz="457200" rtl="1" eaLnBrk="1" fontAlgn="auto" latinLnBrk="0" hangingPunct="1">
              <a:lnSpc>
                <a:spcPct val="100000"/>
              </a:lnSpc>
              <a:spcBef>
                <a:spcPts val="0"/>
              </a:spcBef>
              <a:spcAft>
                <a:spcPts val="0"/>
              </a:spcAft>
              <a:buClrTx/>
              <a:buSzTx/>
              <a:buFontTx/>
              <a:buNone/>
              <a:tabLst/>
              <a:defRPr/>
            </a:pPr>
            <a:endParaRPr lang="ar-MA" sz="2000" b="1" dirty="0">
              <a:solidFill>
                <a:schemeClr val="bg1">
                  <a:lumMod val="65000"/>
                </a:schemeClr>
              </a:solidFill>
              <a:latin typeface="Microsoft Uighur" panose="02000000000000000000" pitchFamily="2" charset="-78"/>
              <a:cs typeface="Microsoft Uighur" panose="02000000000000000000" pitchFamily="2" charset="-78"/>
            </a:endParaRPr>
          </a:p>
        </p:txBody>
      </p:sp>
      <p:pic>
        <p:nvPicPr>
          <p:cNvPr id="17" name="Graphique 16">
            <a:extLst>
              <a:ext uri="{FF2B5EF4-FFF2-40B4-BE49-F238E27FC236}">
                <a16:creationId xmlns:a16="http://schemas.microsoft.com/office/drawing/2014/main" id="{510C8DF3-4D48-9D96-B76E-90EC81579A0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flipH="1">
            <a:off x="8241667" y="489104"/>
            <a:ext cx="344372" cy="328748"/>
          </a:xfrm>
          <a:prstGeom prst="rect">
            <a:avLst/>
          </a:prstGeom>
        </p:spPr>
      </p:pic>
      <p:pic>
        <p:nvPicPr>
          <p:cNvPr id="10" name="VID-20241026-WA0077">
            <a:hlinkClick r:id="" action="ppaction://media"/>
            <a:extLst>
              <a:ext uri="{FF2B5EF4-FFF2-40B4-BE49-F238E27FC236}">
                <a16:creationId xmlns:a16="http://schemas.microsoft.com/office/drawing/2014/main" id="{177836F6-DC0E-7F34-B444-0907C802DDB0}"/>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948858" y="1492570"/>
            <a:ext cx="7246284" cy="4439350"/>
          </a:xfrm>
          <a:prstGeom prst="rect">
            <a:avLst/>
          </a:prstGeom>
        </p:spPr>
      </p:pic>
      <p:grpSp>
        <p:nvGrpSpPr>
          <p:cNvPr id="4" name="Groupe 3">
            <a:extLst>
              <a:ext uri="{FF2B5EF4-FFF2-40B4-BE49-F238E27FC236}">
                <a16:creationId xmlns:a16="http://schemas.microsoft.com/office/drawing/2014/main" id="{01C03880-B194-34A2-A6FB-52D6BFF39B3F}"/>
              </a:ext>
            </a:extLst>
          </p:cNvPr>
          <p:cNvGrpSpPr/>
          <p:nvPr/>
        </p:nvGrpSpPr>
        <p:grpSpPr>
          <a:xfrm>
            <a:off x="312517" y="35103"/>
            <a:ext cx="8468888" cy="324000"/>
            <a:chOff x="312517" y="-3809"/>
            <a:chExt cx="8468888" cy="360000"/>
          </a:xfrm>
          <a:noFill/>
        </p:grpSpPr>
        <p:sp>
          <p:nvSpPr>
            <p:cNvPr id="7" name="Rectangle : coins arrondis 6">
              <a:extLst>
                <a:ext uri="{FF2B5EF4-FFF2-40B4-BE49-F238E27FC236}">
                  <a16:creationId xmlns:a16="http://schemas.microsoft.com/office/drawing/2014/main" id="{FB4C071D-D36C-ADBB-AA5A-319552B1553C}"/>
                </a:ext>
              </a:extLst>
            </p:cNvPr>
            <p:cNvSpPr/>
            <p:nvPr/>
          </p:nvSpPr>
          <p:spPr>
            <a:xfrm>
              <a:off x="312517"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5. اختــــــــــتام الحـــــصة</a:t>
              </a:r>
            </a:p>
          </p:txBody>
        </p:sp>
        <p:sp>
          <p:nvSpPr>
            <p:cNvPr id="11" name="Rectangle : coins arrondis 10">
              <a:extLst>
                <a:ext uri="{FF2B5EF4-FFF2-40B4-BE49-F238E27FC236}">
                  <a16:creationId xmlns:a16="http://schemas.microsoft.com/office/drawing/2014/main" id="{9FDC7F01-1229-C326-6D95-5083A6C3ECA2}"/>
                </a:ext>
              </a:extLst>
            </p:cNvPr>
            <p:cNvSpPr/>
            <p:nvPr/>
          </p:nvSpPr>
          <p:spPr>
            <a:xfrm>
              <a:off x="2015739"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4. قراءة/كتابة</a:t>
              </a:r>
            </a:p>
          </p:txBody>
        </p:sp>
        <p:sp>
          <p:nvSpPr>
            <p:cNvPr id="12" name="Rectangle : coins arrondis 11">
              <a:extLst>
                <a:ext uri="{FF2B5EF4-FFF2-40B4-BE49-F238E27FC236}">
                  <a16:creationId xmlns:a16="http://schemas.microsoft.com/office/drawing/2014/main" id="{7DA11150-08AF-E3F1-A5A3-9692BAAEE73E}"/>
                </a:ext>
              </a:extLst>
            </p:cNvPr>
            <p:cNvSpPr/>
            <p:nvPr/>
          </p:nvSpPr>
          <p:spPr>
            <a:xfrm>
              <a:off x="3718961"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106585"/>
                  </a:solidFill>
                  <a:latin typeface="Microsoft Uighur" panose="02000000000000000000" pitchFamily="2" charset="-78"/>
                  <a:cs typeface="Microsoft Uighur" panose="02000000000000000000" pitchFamily="2" charset="-78"/>
                </a:rPr>
                <a:t>3. استـــــــــــــــــماع وتحدث</a:t>
              </a:r>
            </a:p>
          </p:txBody>
        </p:sp>
        <p:sp>
          <p:nvSpPr>
            <p:cNvPr id="23" name="Rectangle : coins arrondis 22">
              <a:extLst>
                <a:ext uri="{FF2B5EF4-FFF2-40B4-BE49-F238E27FC236}">
                  <a16:creationId xmlns:a16="http://schemas.microsoft.com/office/drawing/2014/main" id="{0AB402CA-9FDE-A633-1431-80BFF07BDC7A}"/>
                </a:ext>
              </a:extLst>
            </p:cNvPr>
            <p:cNvSpPr/>
            <p:nvPr/>
          </p:nvSpPr>
          <p:spPr>
            <a:xfrm>
              <a:off x="5422183"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معــــــــــــــــــــــــــــــــــــــجم</a:t>
              </a:r>
            </a:p>
          </p:txBody>
        </p:sp>
        <p:sp>
          <p:nvSpPr>
            <p:cNvPr id="24" name="Rectangle : coins arrondis 23">
              <a:extLst>
                <a:ext uri="{FF2B5EF4-FFF2-40B4-BE49-F238E27FC236}">
                  <a16:creationId xmlns:a16="http://schemas.microsoft.com/office/drawing/2014/main" id="{01C89756-888E-67CC-65EE-1B9A22465243}"/>
                </a:ext>
              </a:extLst>
            </p:cNvPr>
            <p:cNvSpPr/>
            <p:nvPr/>
          </p:nvSpPr>
          <p:spPr>
            <a:xfrm>
              <a:off x="7125405"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1. افتتــــــــاح  الحــــصة</a:t>
              </a:r>
            </a:p>
          </p:txBody>
        </p:sp>
      </p:grpSp>
    </p:spTree>
    <p:extLst>
      <p:ext uri="{BB962C8B-B14F-4D97-AF65-F5344CB8AC3E}">
        <p14:creationId xmlns:p14="http://schemas.microsoft.com/office/powerpoint/2010/main" val="3894180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06193"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28049">
                <p:cTn id="7" fill="hold" display="0">
                  <p:stCondLst>
                    <p:cond delay="indefinite"/>
                  </p:stCondLst>
                </p:cTn>
                <p:tgtEl>
                  <p:spTgt spid="10"/>
                </p:tgtEl>
              </p:cMediaNode>
            </p:video>
            <p:seq concurrent="1" nextAc="seek">
              <p:cTn id="8" restart="whenNotActive" fill="hold" evtFilter="cancelBubble" nodeType="interactiveSeq">
                <p:stCondLst>
                  <p:cond evt="onClick" delay="0">
                    <p:tgtEl>
                      <p:spTgt spid="10"/>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0"/>
                                        </p:tgtEl>
                                      </p:cBhvr>
                                    </p:cmd>
                                  </p:childTnLst>
                                </p:cTn>
                              </p:par>
                            </p:childTnLst>
                          </p:cTn>
                        </p:par>
                      </p:childTnLst>
                    </p:cTn>
                  </p:par>
                </p:childTnLst>
              </p:cTn>
              <p:nextCondLst>
                <p:cond evt="onClick" delay="0">
                  <p:tgtEl>
                    <p:spTgt spid="10"/>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A33F87-1B7D-11C3-7227-9D49D76FA286}"/>
            </a:ext>
          </a:extLst>
        </p:cNvPr>
        <p:cNvGrpSpPr/>
        <p:nvPr/>
      </p:nvGrpSpPr>
      <p:grpSpPr>
        <a:xfrm>
          <a:off x="0" y="0"/>
          <a:ext cx="0" cy="0"/>
          <a:chOff x="0" y="0"/>
          <a:chExt cx="0" cy="0"/>
        </a:xfrm>
      </p:grpSpPr>
      <p:sp>
        <p:nvSpPr>
          <p:cNvPr id="57" name="Ellipse 56">
            <a:extLst>
              <a:ext uri="{FF2B5EF4-FFF2-40B4-BE49-F238E27FC236}">
                <a16:creationId xmlns:a16="http://schemas.microsoft.com/office/drawing/2014/main" id="{B74CA1EB-5B6A-CA6C-66BA-0E49CFA0A47A}"/>
              </a:ext>
            </a:extLst>
          </p:cNvPr>
          <p:cNvSpPr/>
          <p:nvPr/>
        </p:nvSpPr>
        <p:spPr>
          <a:xfrm>
            <a:off x="1128515" y="-26090"/>
            <a:ext cx="6886970" cy="6886970"/>
          </a:xfrm>
          <a:prstGeom prst="ellipse">
            <a:avLst/>
          </a:prstGeom>
          <a:solidFill>
            <a:srgbClr val="D6E9EA">
              <a:alpha val="3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3" name="Freeform 2">
            <a:extLst>
              <a:ext uri="{FF2B5EF4-FFF2-40B4-BE49-F238E27FC236}">
                <a16:creationId xmlns:a16="http://schemas.microsoft.com/office/drawing/2014/main" id="{FCCF9FE9-BB8B-C1A7-7713-2025EB383E60}"/>
              </a:ext>
            </a:extLst>
          </p:cNvPr>
          <p:cNvSpPr/>
          <p:nvPr/>
        </p:nvSpPr>
        <p:spPr>
          <a:xfrm>
            <a:off x="-1229" y="5415088"/>
            <a:ext cx="1174020" cy="1455354"/>
          </a:xfrm>
          <a:custGeom>
            <a:avLst/>
            <a:gdLst/>
            <a:ahLst/>
            <a:cxnLst/>
            <a:rect l="l" t="t" r="r" b="b"/>
            <a:pathLst>
              <a:path w="2684349" h="3327606">
                <a:moveTo>
                  <a:pt x="0" y="0"/>
                </a:moveTo>
                <a:lnTo>
                  <a:pt x="2684349" y="0"/>
                </a:lnTo>
                <a:lnTo>
                  <a:pt x="2684349" y="3327606"/>
                </a:lnTo>
                <a:lnTo>
                  <a:pt x="0" y="3327606"/>
                </a:lnTo>
                <a:lnTo>
                  <a:pt x="0" y="0"/>
                </a:lnTo>
                <a:close/>
              </a:path>
            </a:pathLst>
          </a:custGeom>
          <a:blipFill>
            <a:blip r:embed="rId2">
              <a:extLst>
                <a:ext uri="{96DAC541-7B7A-43D3-8B79-37D633B846F1}">
                  <asvg:svgBlip xmlns:asvg="http://schemas.microsoft.com/office/drawing/2016/SVG/main" r:embed="rId3"/>
                </a:ext>
              </a:extLst>
            </a:blip>
            <a:stretch>
              <a:fillRect l="-157570" t="-6438" b="-44673"/>
            </a:stretch>
          </a:blipFill>
          <a:ln>
            <a:noFill/>
          </a:ln>
        </p:spPr>
        <p:txBody>
          <a:bodyPr/>
          <a:lstStyle/>
          <a:p>
            <a:endParaRPr lang="fr-MA" sz="428" dirty="0">
              <a:latin typeface="Dosis" pitchFamily="2" charset="0"/>
            </a:endParaRPr>
          </a:p>
        </p:txBody>
      </p:sp>
      <p:sp>
        <p:nvSpPr>
          <p:cNvPr id="54" name="Freeform 4">
            <a:extLst>
              <a:ext uri="{FF2B5EF4-FFF2-40B4-BE49-F238E27FC236}">
                <a16:creationId xmlns:a16="http://schemas.microsoft.com/office/drawing/2014/main" id="{66C30D83-5AA8-AF24-5898-2AC0ECFFF803}"/>
              </a:ext>
            </a:extLst>
          </p:cNvPr>
          <p:cNvSpPr/>
          <p:nvPr/>
        </p:nvSpPr>
        <p:spPr>
          <a:xfrm>
            <a:off x="7601803" y="5255412"/>
            <a:ext cx="1542198" cy="1628678"/>
          </a:xfrm>
          <a:custGeom>
            <a:avLst/>
            <a:gdLst/>
            <a:ahLst/>
            <a:cxnLst/>
            <a:rect l="l" t="t" r="r" b="b"/>
            <a:pathLst>
              <a:path w="3556432" h="3755858">
                <a:moveTo>
                  <a:pt x="0" y="0"/>
                </a:moveTo>
                <a:lnTo>
                  <a:pt x="3556432" y="0"/>
                </a:lnTo>
                <a:lnTo>
                  <a:pt x="3556432" y="3755858"/>
                </a:lnTo>
                <a:lnTo>
                  <a:pt x="0" y="3755858"/>
                </a:lnTo>
                <a:lnTo>
                  <a:pt x="0" y="0"/>
                </a:lnTo>
                <a:close/>
              </a:path>
            </a:pathLst>
          </a:custGeom>
          <a:blipFill>
            <a:blip r:embed="rId4">
              <a:extLst>
                <a:ext uri="{96DAC541-7B7A-43D3-8B79-37D633B846F1}">
                  <asvg:svgBlip xmlns:asvg="http://schemas.microsoft.com/office/drawing/2016/SVG/main" r:embed="rId5"/>
                </a:ext>
              </a:extLst>
            </a:blip>
            <a:stretch>
              <a:fillRect l="-4351" t="-332" r="-93446" b="-41558"/>
            </a:stretch>
          </a:blipFill>
        </p:spPr>
        <p:txBody>
          <a:bodyPr/>
          <a:lstStyle/>
          <a:p>
            <a:endParaRPr lang="fr-MA" sz="428" dirty="0">
              <a:latin typeface="Dosis" pitchFamily="2" charset="0"/>
            </a:endParaRPr>
          </a:p>
        </p:txBody>
      </p:sp>
      <p:grpSp>
        <p:nvGrpSpPr>
          <p:cNvPr id="75" name="Groupe 74">
            <a:extLst>
              <a:ext uri="{FF2B5EF4-FFF2-40B4-BE49-F238E27FC236}">
                <a16:creationId xmlns:a16="http://schemas.microsoft.com/office/drawing/2014/main" id="{4A4E8789-7294-E0C1-F793-E590AC5775E1}"/>
              </a:ext>
            </a:extLst>
          </p:cNvPr>
          <p:cNvGrpSpPr/>
          <p:nvPr/>
        </p:nvGrpSpPr>
        <p:grpSpPr>
          <a:xfrm flipH="1">
            <a:off x="7499034" y="334513"/>
            <a:ext cx="1394889" cy="1356678"/>
            <a:chOff x="104413" y="285342"/>
            <a:chExt cx="2111436" cy="2053595"/>
          </a:xfrm>
        </p:grpSpPr>
        <p:sp>
          <p:nvSpPr>
            <p:cNvPr id="74" name="ZoneTexte 73">
              <a:extLst>
                <a:ext uri="{FF2B5EF4-FFF2-40B4-BE49-F238E27FC236}">
                  <a16:creationId xmlns:a16="http://schemas.microsoft.com/office/drawing/2014/main" id="{DFC4E3C3-4620-9D6C-11F3-E6EDB546572B}"/>
                </a:ext>
              </a:extLst>
            </p:cNvPr>
            <p:cNvSpPr txBox="1"/>
            <p:nvPr/>
          </p:nvSpPr>
          <p:spPr>
            <a:xfrm rot="19636752">
              <a:off x="104413" y="536954"/>
              <a:ext cx="2052844" cy="1444226"/>
            </a:xfrm>
            <a:prstGeom prst="rect">
              <a:avLst/>
            </a:prstGeom>
            <a:noFill/>
          </p:spPr>
          <p:txBody>
            <a:bodyPr wrap="square" rtlCol="0">
              <a:spAutoFit/>
            </a:bodyPr>
            <a:lstStyle/>
            <a:p>
              <a:pPr algn="ctr" rtl="1"/>
              <a:r>
                <a:rPr lang="ar-MA" sz="2800" dirty="0">
                  <a:solidFill>
                    <a:schemeClr val="bg1"/>
                  </a:solidFill>
                  <a:effectLst>
                    <a:outerShdw blurRad="38100" dist="38100" dir="2700000" algn="tl">
                      <a:srgbClr val="000000">
                        <a:alpha val="43137"/>
                      </a:srgbClr>
                    </a:outerShdw>
                  </a:effectLst>
                  <a:latin typeface="A Massir Ballpoint" panose="00000100000000000000" pitchFamily="2" charset="-78"/>
                  <a:cs typeface="Boahmed Alhour" pitchFamily="2" charset="-78"/>
                </a:rPr>
                <a:t>المقاعد</a:t>
              </a:r>
            </a:p>
            <a:p>
              <a:pPr algn="ctr" rtl="1"/>
              <a:r>
                <a:rPr lang="ar-MA" sz="2800" dirty="0">
                  <a:solidFill>
                    <a:schemeClr val="bg1"/>
                  </a:solidFill>
                  <a:effectLst>
                    <a:outerShdw blurRad="38100" dist="38100" dir="2700000" algn="tl">
                      <a:srgbClr val="000000">
                        <a:alpha val="43137"/>
                      </a:srgbClr>
                    </a:outerShdw>
                  </a:effectLst>
                  <a:latin typeface="A Massir Ballpoint" panose="00000100000000000000" pitchFamily="2" charset="-78"/>
                  <a:cs typeface="Boahmed Alhour" pitchFamily="2" charset="-78"/>
                </a:rPr>
                <a:t>محدودة</a:t>
              </a:r>
              <a:endParaRPr lang="ar-MA" sz="2000" dirty="0">
                <a:solidFill>
                  <a:schemeClr val="bg1"/>
                </a:solidFill>
                <a:effectLst>
                  <a:outerShdw blurRad="38100" dist="38100" dir="2700000" algn="tl">
                    <a:srgbClr val="000000">
                      <a:alpha val="43137"/>
                    </a:srgbClr>
                  </a:outerShdw>
                </a:effectLst>
                <a:latin typeface="A Massir Ballpoint" panose="00000100000000000000" pitchFamily="2" charset="-78"/>
                <a:cs typeface="Boahmed Alhour" pitchFamily="2" charset="-78"/>
              </a:endParaRPr>
            </a:p>
          </p:txBody>
        </p:sp>
        <p:grpSp>
          <p:nvGrpSpPr>
            <p:cNvPr id="76" name="Graphique 72">
              <a:extLst>
                <a:ext uri="{FF2B5EF4-FFF2-40B4-BE49-F238E27FC236}">
                  <a16:creationId xmlns:a16="http://schemas.microsoft.com/office/drawing/2014/main" id="{2AB52481-2D75-A4A6-34B7-68FD4F28D1D2}"/>
                </a:ext>
              </a:extLst>
            </p:cNvPr>
            <p:cNvGrpSpPr/>
            <p:nvPr/>
          </p:nvGrpSpPr>
          <p:grpSpPr>
            <a:xfrm>
              <a:off x="157532" y="285342"/>
              <a:ext cx="2058317" cy="2053595"/>
              <a:chOff x="157532" y="285342"/>
              <a:chExt cx="2058317" cy="2053595"/>
            </a:xfrm>
          </p:grpSpPr>
          <p:sp>
            <p:nvSpPr>
              <p:cNvPr id="77" name="Forme libre : forme 76">
                <a:extLst>
                  <a:ext uri="{FF2B5EF4-FFF2-40B4-BE49-F238E27FC236}">
                    <a16:creationId xmlns:a16="http://schemas.microsoft.com/office/drawing/2014/main" id="{F2EE01A8-8F78-1B4E-6006-DB4298E6B002}"/>
                  </a:ext>
                </a:extLst>
              </p:cNvPr>
              <p:cNvSpPr/>
              <p:nvPr/>
            </p:nvSpPr>
            <p:spPr>
              <a:xfrm>
                <a:off x="157532" y="285342"/>
                <a:ext cx="2058317" cy="2053595"/>
              </a:xfrm>
              <a:custGeom>
                <a:avLst/>
                <a:gdLst>
                  <a:gd name="connsiteX0" fmla="*/ 1980901 w 2058317"/>
                  <a:gd name="connsiteY0" fmla="*/ 1385151 h 2053595"/>
                  <a:gd name="connsiteX1" fmla="*/ 2008670 w 2058317"/>
                  <a:gd name="connsiteY1" fmla="*/ 1343789 h 2053595"/>
                  <a:gd name="connsiteX2" fmla="*/ 2009059 w 2058317"/>
                  <a:gd name="connsiteY2" fmla="*/ 1343401 h 2053595"/>
                  <a:gd name="connsiteX3" fmla="*/ 2057217 w 2058317"/>
                  <a:gd name="connsiteY3" fmla="*/ 980854 h 2053595"/>
                  <a:gd name="connsiteX4" fmla="*/ 1070165 w 2058317"/>
                  <a:gd name="connsiteY4" fmla="*/ 792 h 2053595"/>
                  <a:gd name="connsiteX5" fmla="*/ 0 w 2058317"/>
                  <a:gd name="connsiteY5" fmla="*/ 1029206 h 2053595"/>
                  <a:gd name="connsiteX6" fmla="*/ 925301 w 2058317"/>
                  <a:gd name="connsiteY6" fmla="*/ 2052960 h 2053595"/>
                  <a:gd name="connsiteX7" fmla="*/ 1003170 w 2058317"/>
                  <a:gd name="connsiteY7" fmla="*/ 2035289 h 2053595"/>
                  <a:gd name="connsiteX8" fmla="*/ 1980707 w 2058317"/>
                  <a:gd name="connsiteY8" fmla="*/ 1385928 h 2053595"/>
                  <a:gd name="connsiteX9" fmla="*/ 1980901 w 2058317"/>
                  <a:gd name="connsiteY9" fmla="*/ 1385151 h 2053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58317" h="2053595">
                    <a:moveTo>
                      <a:pt x="1980901" y="1385151"/>
                    </a:moveTo>
                    <a:cubicBezTo>
                      <a:pt x="1991388" y="1372140"/>
                      <a:pt x="1997019" y="1356023"/>
                      <a:pt x="2008670" y="1343789"/>
                    </a:cubicBezTo>
                    <a:cubicBezTo>
                      <a:pt x="2008864" y="1343595"/>
                      <a:pt x="2009059" y="1343595"/>
                      <a:pt x="2009059" y="1343401"/>
                    </a:cubicBezTo>
                    <a:cubicBezTo>
                      <a:pt x="2045566" y="1229801"/>
                      <a:pt x="2063043" y="1107852"/>
                      <a:pt x="2057217" y="980854"/>
                    </a:cubicBezTo>
                    <a:cubicBezTo>
                      <a:pt x="2032944" y="450529"/>
                      <a:pt x="1600489" y="21376"/>
                      <a:pt x="1070165" y="792"/>
                    </a:cubicBezTo>
                    <a:cubicBezTo>
                      <a:pt x="483137" y="-21928"/>
                      <a:pt x="0" y="447228"/>
                      <a:pt x="0" y="1029206"/>
                    </a:cubicBezTo>
                    <a:cubicBezTo>
                      <a:pt x="0" y="1562444"/>
                      <a:pt x="405657" y="2000918"/>
                      <a:pt x="925301" y="2052960"/>
                    </a:cubicBezTo>
                    <a:cubicBezTo>
                      <a:pt x="952487" y="2055679"/>
                      <a:pt x="979868" y="2049659"/>
                      <a:pt x="1003170" y="2035289"/>
                    </a:cubicBezTo>
                    <a:cubicBezTo>
                      <a:pt x="1171142" y="1931593"/>
                      <a:pt x="1853709" y="1481273"/>
                      <a:pt x="1980707" y="1385928"/>
                    </a:cubicBezTo>
                    <a:cubicBezTo>
                      <a:pt x="1980707" y="1385733"/>
                      <a:pt x="1980707" y="1385345"/>
                      <a:pt x="1980901" y="1385151"/>
                    </a:cubicBezTo>
                    <a:close/>
                  </a:path>
                </a:pathLst>
              </a:custGeom>
              <a:gradFill>
                <a:gsLst>
                  <a:gs pos="50000">
                    <a:srgbClr val="38A4B4"/>
                  </a:gs>
                  <a:gs pos="0">
                    <a:srgbClr val="70B1B6"/>
                  </a:gs>
                  <a:gs pos="100000">
                    <a:srgbClr val="0097B2"/>
                  </a:gs>
                </a:gsLst>
                <a:lin ang="5400000" scaled="1"/>
              </a:gradFill>
              <a:ln w="13658" cap="flat">
                <a:noFill/>
                <a:prstDash val="solid"/>
                <a:miter/>
              </a:ln>
            </p:spPr>
            <p:txBody>
              <a:bodyPr rtlCol="0" anchor="ctr"/>
              <a:lstStyle/>
              <a:p>
                <a:endParaRPr lang="fr-FR" dirty="0">
                  <a:effectLst>
                    <a:outerShdw blurRad="38100" dist="38100" dir="2700000" algn="tl">
                      <a:srgbClr val="000000">
                        <a:alpha val="43137"/>
                      </a:srgbClr>
                    </a:outerShdw>
                  </a:effectLst>
                </a:endParaRPr>
              </a:p>
            </p:txBody>
          </p:sp>
          <p:sp>
            <p:nvSpPr>
              <p:cNvPr id="78" name="Forme libre : forme 77">
                <a:extLst>
                  <a:ext uri="{FF2B5EF4-FFF2-40B4-BE49-F238E27FC236}">
                    <a16:creationId xmlns:a16="http://schemas.microsoft.com/office/drawing/2014/main" id="{8FF066DC-75EF-0FFC-7FE9-E269B94894CC}"/>
                  </a:ext>
                </a:extLst>
              </p:cNvPr>
              <p:cNvSpPr/>
              <p:nvPr/>
            </p:nvSpPr>
            <p:spPr>
              <a:xfrm>
                <a:off x="930202" y="1608353"/>
                <a:ext cx="1239495" cy="722809"/>
              </a:xfrm>
              <a:custGeom>
                <a:avLst/>
                <a:gdLst>
                  <a:gd name="connsiteX0" fmla="*/ 1239496 w 1239495"/>
                  <a:gd name="connsiteY0" fmla="*/ 0 h 722809"/>
                  <a:gd name="connsiteX1" fmla="*/ 1149587 w 1239495"/>
                  <a:gd name="connsiteY1" fmla="*/ 36313 h 722809"/>
                  <a:gd name="connsiteX2" fmla="*/ 1039871 w 1239495"/>
                  <a:gd name="connsiteY2" fmla="*/ 41168 h 722809"/>
                  <a:gd name="connsiteX3" fmla="*/ 822382 w 1239495"/>
                  <a:gd name="connsiteY3" fmla="*/ 88549 h 722809"/>
                  <a:gd name="connsiteX4" fmla="*/ 624894 w 1239495"/>
                  <a:gd name="connsiteY4" fmla="*/ 179235 h 722809"/>
                  <a:gd name="connsiteX5" fmla="*/ 452456 w 1239495"/>
                  <a:gd name="connsiteY5" fmla="*/ 307786 h 722809"/>
                  <a:gd name="connsiteX6" fmla="*/ 310505 w 1239495"/>
                  <a:gd name="connsiteY6" fmla="*/ 468961 h 722809"/>
                  <a:gd name="connsiteX7" fmla="*/ 218849 w 1239495"/>
                  <a:gd name="connsiteY7" fmla="*/ 625671 h 722809"/>
                  <a:gd name="connsiteX8" fmla="*/ 166612 w 1239495"/>
                  <a:gd name="connsiteY8" fmla="*/ 677130 h 722809"/>
                  <a:gd name="connsiteX9" fmla="*/ 0 w 1239495"/>
                  <a:gd name="connsiteY9" fmla="*/ 692471 h 722809"/>
                  <a:gd name="connsiteX10" fmla="*/ 179429 w 1239495"/>
                  <a:gd name="connsiteY10" fmla="*/ 721599 h 722809"/>
                  <a:gd name="connsiteX11" fmla="*/ 788982 w 1239495"/>
                  <a:gd name="connsiteY11" fmla="*/ 407598 h 722809"/>
                  <a:gd name="connsiteX12" fmla="*/ 1166093 w 1239495"/>
                  <a:gd name="connsiteY12" fmla="*/ 99424 h 722809"/>
                  <a:gd name="connsiteX13" fmla="*/ 1199687 w 1239495"/>
                  <a:gd name="connsiteY13" fmla="*/ 66218 h 722809"/>
                  <a:gd name="connsiteX14" fmla="*/ 1239496 w 1239495"/>
                  <a:gd name="connsiteY14" fmla="*/ 0 h 722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39495" h="722809">
                    <a:moveTo>
                      <a:pt x="1239496" y="0"/>
                    </a:moveTo>
                    <a:cubicBezTo>
                      <a:pt x="1220077" y="32818"/>
                      <a:pt x="1182016" y="36895"/>
                      <a:pt x="1149587" y="36313"/>
                    </a:cubicBezTo>
                    <a:cubicBezTo>
                      <a:pt x="1112886" y="35730"/>
                      <a:pt x="1076379" y="37284"/>
                      <a:pt x="1039871" y="41168"/>
                    </a:cubicBezTo>
                    <a:cubicBezTo>
                      <a:pt x="965886" y="48935"/>
                      <a:pt x="892872" y="64858"/>
                      <a:pt x="822382" y="88549"/>
                    </a:cubicBezTo>
                    <a:cubicBezTo>
                      <a:pt x="753640" y="111658"/>
                      <a:pt x="687228" y="142145"/>
                      <a:pt x="624894" y="179235"/>
                    </a:cubicBezTo>
                    <a:cubicBezTo>
                      <a:pt x="563142" y="215936"/>
                      <a:pt x="505274" y="259045"/>
                      <a:pt x="452456" y="307786"/>
                    </a:cubicBezTo>
                    <a:cubicBezTo>
                      <a:pt x="399831" y="356333"/>
                      <a:pt x="352061" y="410511"/>
                      <a:pt x="310505" y="468961"/>
                    </a:cubicBezTo>
                    <a:cubicBezTo>
                      <a:pt x="275357" y="518285"/>
                      <a:pt x="244676" y="570910"/>
                      <a:pt x="218849" y="625671"/>
                    </a:cubicBezTo>
                    <a:cubicBezTo>
                      <a:pt x="210693" y="642759"/>
                      <a:pt x="186031" y="665867"/>
                      <a:pt x="166612" y="677130"/>
                    </a:cubicBezTo>
                    <a:cubicBezTo>
                      <a:pt x="84471" y="724900"/>
                      <a:pt x="41168" y="698879"/>
                      <a:pt x="0" y="692471"/>
                    </a:cubicBezTo>
                    <a:cubicBezTo>
                      <a:pt x="108745" y="731891"/>
                      <a:pt x="179429" y="721599"/>
                      <a:pt x="179429" y="721599"/>
                    </a:cubicBezTo>
                    <a:cubicBezTo>
                      <a:pt x="285649" y="714996"/>
                      <a:pt x="563531" y="561200"/>
                      <a:pt x="788982" y="407598"/>
                    </a:cubicBezTo>
                    <a:cubicBezTo>
                      <a:pt x="940642" y="304291"/>
                      <a:pt x="1065310" y="197488"/>
                      <a:pt x="1166093" y="99424"/>
                    </a:cubicBezTo>
                    <a:cubicBezTo>
                      <a:pt x="1179686" y="87384"/>
                      <a:pt x="1190560" y="76315"/>
                      <a:pt x="1199687" y="66218"/>
                    </a:cubicBezTo>
                    <a:cubicBezTo>
                      <a:pt x="1225708" y="37672"/>
                      <a:pt x="1239496" y="0"/>
                      <a:pt x="1239496" y="0"/>
                    </a:cubicBezTo>
                    <a:close/>
                  </a:path>
                </a:pathLst>
              </a:custGeom>
              <a:gradFill>
                <a:gsLst>
                  <a:gs pos="0">
                    <a:srgbClr val="005664"/>
                  </a:gs>
                  <a:gs pos="99350">
                    <a:srgbClr val="0097B2"/>
                  </a:gs>
                </a:gsLst>
                <a:lin ang="14501957" scaled="1"/>
              </a:gradFill>
              <a:ln w="13658" cap="flat">
                <a:noFill/>
                <a:prstDash val="solid"/>
                <a:miter/>
              </a:ln>
            </p:spPr>
            <p:txBody>
              <a:bodyPr rtlCol="0" anchor="ctr"/>
              <a:lstStyle/>
              <a:p>
                <a:endParaRPr lang="fr-FR" dirty="0">
                  <a:effectLst>
                    <a:outerShdw blurRad="38100" dist="38100" dir="2700000" algn="tl">
                      <a:srgbClr val="000000">
                        <a:alpha val="43137"/>
                      </a:srgbClr>
                    </a:outerShdw>
                  </a:effectLst>
                </a:endParaRPr>
              </a:p>
            </p:txBody>
          </p:sp>
        </p:grpSp>
      </p:grpSp>
      <p:grpSp>
        <p:nvGrpSpPr>
          <p:cNvPr id="5" name="Groupe 4">
            <a:extLst>
              <a:ext uri="{FF2B5EF4-FFF2-40B4-BE49-F238E27FC236}">
                <a16:creationId xmlns:a16="http://schemas.microsoft.com/office/drawing/2014/main" id="{012DD538-AFC3-5AD3-E6F4-B82DD195B453}"/>
              </a:ext>
            </a:extLst>
          </p:cNvPr>
          <p:cNvGrpSpPr/>
          <p:nvPr/>
        </p:nvGrpSpPr>
        <p:grpSpPr>
          <a:xfrm>
            <a:off x="7733757" y="522467"/>
            <a:ext cx="885623" cy="937538"/>
            <a:chOff x="1240960" y="1969612"/>
            <a:chExt cx="625769" cy="662452"/>
          </a:xfrm>
        </p:grpSpPr>
        <p:grpSp>
          <p:nvGrpSpPr>
            <p:cNvPr id="9" name="Graphique 2">
              <a:extLst>
                <a:ext uri="{FF2B5EF4-FFF2-40B4-BE49-F238E27FC236}">
                  <a16:creationId xmlns:a16="http://schemas.microsoft.com/office/drawing/2014/main" id="{EA717205-4FB4-97BC-EAD0-7D9186942EA2}"/>
                </a:ext>
              </a:extLst>
            </p:cNvPr>
            <p:cNvGrpSpPr/>
            <p:nvPr/>
          </p:nvGrpSpPr>
          <p:grpSpPr>
            <a:xfrm flipH="1">
              <a:off x="1395728" y="1969612"/>
              <a:ext cx="319573" cy="383989"/>
              <a:chOff x="981026" y="1344834"/>
              <a:chExt cx="2418112" cy="2905527"/>
            </a:xfrm>
          </p:grpSpPr>
          <p:grpSp>
            <p:nvGrpSpPr>
              <p:cNvPr id="12" name="Graphique 2">
                <a:extLst>
                  <a:ext uri="{FF2B5EF4-FFF2-40B4-BE49-F238E27FC236}">
                    <a16:creationId xmlns:a16="http://schemas.microsoft.com/office/drawing/2014/main" id="{8A9223D0-F982-9B57-0310-7B6A8A4D4D20}"/>
                  </a:ext>
                </a:extLst>
              </p:cNvPr>
              <p:cNvGrpSpPr/>
              <p:nvPr/>
            </p:nvGrpSpPr>
            <p:grpSpPr>
              <a:xfrm>
                <a:off x="1098817" y="1344834"/>
                <a:ext cx="2184485" cy="887190"/>
                <a:chOff x="1098817" y="1344834"/>
                <a:chExt cx="2184485" cy="887190"/>
              </a:xfrm>
            </p:grpSpPr>
            <p:grpSp>
              <p:nvGrpSpPr>
                <p:cNvPr id="39" name="Graphique 2">
                  <a:extLst>
                    <a:ext uri="{FF2B5EF4-FFF2-40B4-BE49-F238E27FC236}">
                      <a16:creationId xmlns:a16="http://schemas.microsoft.com/office/drawing/2014/main" id="{41DD60AC-2E15-EC08-6E30-12CB2E2E16DA}"/>
                    </a:ext>
                  </a:extLst>
                </p:cNvPr>
                <p:cNvGrpSpPr/>
                <p:nvPr/>
              </p:nvGrpSpPr>
              <p:grpSpPr>
                <a:xfrm>
                  <a:off x="1098817" y="1344834"/>
                  <a:ext cx="770041" cy="887190"/>
                  <a:chOff x="1098817" y="1344834"/>
                  <a:chExt cx="770041" cy="887190"/>
                </a:xfrm>
              </p:grpSpPr>
              <p:grpSp>
                <p:nvGrpSpPr>
                  <p:cNvPr id="48" name="Graphique 2">
                    <a:extLst>
                      <a:ext uri="{FF2B5EF4-FFF2-40B4-BE49-F238E27FC236}">
                        <a16:creationId xmlns:a16="http://schemas.microsoft.com/office/drawing/2014/main" id="{9343B0DA-F4AD-2DA1-8251-EE570B3592D2}"/>
                      </a:ext>
                    </a:extLst>
                  </p:cNvPr>
                  <p:cNvGrpSpPr/>
                  <p:nvPr/>
                </p:nvGrpSpPr>
                <p:grpSpPr>
                  <a:xfrm>
                    <a:off x="1098817" y="1344834"/>
                    <a:ext cx="770041" cy="613581"/>
                    <a:chOff x="1098817" y="1344834"/>
                    <a:chExt cx="770041" cy="613581"/>
                  </a:xfrm>
                </p:grpSpPr>
                <p:sp>
                  <p:nvSpPr>
                    <p:cNvPr id="55" name="Forme libre : forme 54">
                      <a:extLst>
                        <a:ext uri="{FF2B5EF4-FFF2-40B4-BE49-F238E27FC236}">
                          <a16:creationId xmlns:a16="http://schemas.microsoft.com/office/drawing/2014/main" id="{62094B23-6FBF-D9EC-48DB-CB3DEFD5323E}"/>
                        </a:ext>
                      </a:extLst>
                    </p:cNvPr>
                    <p:cNvSpPr/>
                    <p:nvPr/>
                  </p:nvSpPr>
                  <p:spPr>
                    <a:xfrm>
                      <a:off x="1098817" y="1344834"/>
                      <a:ext cx="736597" cy="555518"/>
                    </a:xfrm>
                    <a:custGeom>
                      <a:avLst/>
                      <a:gdLst>
                        <a:gd name="connsiteX0" fmla="*/ 219483 w 736597"/>
                        <a:gd name="connsiteY0" fmla="*/ 62874 h 555518"/>
                        <a:gd name="connsiteX1" fmla="*/ 38464 w 736597"/>
                        <a:gd name="connsiteY1" fmla="*/ 555518 h 555518"/>
                        <a:gd name="connsiteX2" fmla="*/ 736597 w 736597"/>
                        <a:gd name="connsiteY2" fmla="*/ 152499 h 555518"/>
                        <a:gd name="connsiteX3" fmla="*/ 219483 w 736597"/>
                        <a:gd name="connsiteY3" fmla="*/ 62874 h 555518"/>
                      </a:gdLst>
                      <a:ahLst/>
                      <a:cxnLst>
                        <a:cxn ang="0">
                          <a:pos x="connsiteX0" y="connsiteY0"/>
                        </a:cxn>
                        <a:cxn ang="0">
                          <a:pos x="connsiteX1" y="connsiteY1"/>
                        </a:cxn>
                        <a:cxn ang="0">
                          <a:pos x="connsiteX2" y="connsiteY2"/>
                        </a:cxn>
                        <a:cxn ang="0">
                          <a:pos x="connsiteX3" y="connsiteY3"/>
                        </a:cxn>
                      </a:cxnLst>
                      <a:rect l="l" t="t" r="r" b="b"/>
                      <a:pathLst>
                        <a:path w="736597" h="555518">
                          <a:moveTo>
                            <a:pt x="219483" y="62874"/>
                          </a:moveTo>
                          <a:cubicBezTo>
                            <a:pt x="26671" y="174021"/>
                            <a:pt x="-54404" y="394546"/>
                            <a:pt x="38464" y="555518"/>
                          </a:cubicBezTo>
                          <a:lnTo>
                            <a:pt x="736597" y="152499"/>
                          </a:lnTo>
                          <a:cubicBezTo>
                            <a:pt x="643729" y="-8178"/>
                            <a:pt x="412296" y="-48273"/>
                            <a:pt x="219483" y="62874"/>
                          </a:cubicBezTo>
                          <a:close/>
                        </a:path>
                      </a:pathLst>
                    </a:custGeom>
                    <a:solidFill>
                      <a:schemeClr val="bg1"/>
                    </a:solidFill>
                    <a:ln w="29460" cap="flat">
                      <a:noFill/>
                      <a:prstDash val="solid"/>
                      <a:miter/>
                    </a:ln>
                  </p:spPr>
                  <p:txBody>
                    <a:bodyPr rtlCol="0" anchor="ctr"/>
                    <a:lstStyle/>
                    <a:p>
                      <a:endParaRPr lang="fr-FR" dirty="0"/>
                    </a:p>
                  </p:txBody>
                </p:sp>
                <p:sp>
                  <p:nvSpPr>
                    <p:cNvPr id="56" name="Forme libre : forme 55">
                      <a:extLst>
                        <a:ext uri="{FF2B5EF4-FFF2-40B4-BE49-F238E27FC236}">
                          <a16:creationId xmlns:a16="http://schemas.microsoft.com/office/drawing/2014/main" id="{8090E67F-0D36-1908-6D22-CCB9F3AB3373}"/>
                        </a:ext>
                      </a:extLst>
                    </p:cNvPr>
                    <p:cNvSpPr/>
                    <p:nvPr/>
                  </p:nvSpPr>
                  <p:spPr>
                    <a:xfrm>
                      <a:off x="1295894" y="1365598"/>
                      <a:ext cx="516229" cy="179200"/>
                    </a:xfrm>
                    <a:custGeom>
                      <a:avLst/>
                      <a:gdLst>
                        <a:gd name="connsiteX0" fmla="*/ 4127 w 516229"/>
                        <a:gd name="connsiteY0" fmla="*/ 62747 h 179200"/>
                        <a:gd name="connsiteX1" fmla="*/ 0 w 516229"/>
                        <a:gd name="connsiteY1" fmla="*/ 65400 h 179200"/>
                        <a:gd name="connsiteX2" fmla="*/ 457266 w 516229"/>
                        <a:gd name="connsiteY2" fmla="*/ 179201 h 179200"/>
                        <a:gd name="connsiteX3" fmla="*/ 516230 w 516229"/>
                        <a:gd name="connsiteY3" fmla="*/ 145296 h 179200"/>
                        <a:gd name="connsiteX4" fmla="*/ 4127 w 516229"/>
                        <a:gd name="connsiteY4" fmla="*/ 62747 h 179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6229" h="179200">
                          <a:moveTo>
                            <a:pt x="4127" y="62747"/>
                          </a:moveTo>
                          <a:cubicBezTo>
                            <a:pt x="2653" y="63631"/>
                            <a:pt x="1474" y="64516"/>
                            <a:pt x="0" y="65400"/>
                          </a:cubicBezTo>
                          <a:cubicBezTo>
                            <a:pt x="177776" y="-8010"/>
                            <a:pt x="372357" y="37097"/>
                            <a:pt x="457266" y="179201"/>
                          </a:cubicBezTo>
                          <a:lnTo>
                            <a:pt x="516230" y="145296"/>
                          </a:lnTo>
                          <a:cubicBezTo>
                            <a:pt x="420708" y="-9189"/>
                            <a:pt x="193697" y="-46631"/>
                            <a:pt x="4127" y="62747"/>
                          </a:cubicBezTo>
                          <a:close/>
                        </a:path>
                      </a:pathLst>
                    </a:custGeom>
                    <a:solidFill>
                      <a:srgbClr val="37D3CF"/>
                    </a:solidFill>
                    <a:ln w="29460" cap="flat">
                      <a:noFill/>
                      <a:prstDash val="solid"/>
                      <a:miter/>
                    </a:ln>
                  </p:spPr>
                  <p:txBody>
                    <a:bodyPr rtlCol="0" anchor="ctr"/>
                    <a:lstStyle/>
                    <a:p>
                      <a:endParaRPr lang="fr-FR"/>
                    </a:p>
                  </p:txBody>
                </p:sp>
                <p:sp>
                  <p:nvSpPr>
                    <p:cNvPr id="58" name="Forme libre : forme 57">
                      <a:extLst>
                        <a:ext uri="{FF2B5EF4-FFF2-40B4-BE49-F238E27FC236}">
                          <a16:creationId xmlns:a16="http://schemas.microsoft.com/office/drawing/2014/main" id="{A3FEAE79-B4B9-AF3E-C8AC-0A4933F2129A}"/>
                        </a:ext>
                      </a:extLst>
                    </p:cNvPr>
                    <p:cNvSpPr/>
                    <p:nvPr/>
                  </p:nvSpPr>
                  <p:spPr>
                    <a:xfrm rot="-1800044">
                      <a:off x="1083373" y="1632027"/>
                      <a:ext cx="806019" cy="133845"/>
                    </a:xfrm>
                    <a:custGeom>
                      <a:avLst/>
                      <a:gdLst>
                        <a:gd name="connsiteX0" fmla="*/ 806020 w 806019"/>
                        <a:gd name="connsiteY0" fmla="*/ 66923 h 133845"/>
                        <a:gd name="connsiteX1" fmla="*/ 403010 w 806019"/>
                        <a:gd name="connsiteY1" fmla="*/ 133845 h 133845"/>
                        <a:gd name="connsiteX2" fmla="*/ 0 w 806019"/>
                        <a:gd name="connsiteY2" fmla="*/ 66923 h 133845"/>
                        <a:gd name="connsiteX3" fmla="*/ 403010 w 806019"/>
                        <a:gd name="connsiteY3" fmla="*/ 0 h 133845"/>
                        <a:gd name="connsiteX4" fmla="*/ 806020 w 806019"/>
                        <a:gd name="connsiteY4" fmla="*/ 66923 h 1338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6019" h="133845">
                          <a:moveTo>
                            <a:pt x="806020" y="66923"/>
                          </a:moveTo>
                          <a:cubicBezTo>
                            <a:pt x="806020" y="103883"/>
                            <a:pt x="625586" y="133845"/>
                            <a:pt x="403010" y="133845"/>
                          </a:cubicBezTo>
                          <a:cubicBezTo>
                            <a:pt x="180434" y="133845"/>
                            <a:pt x="0" y="103883"/>
                            <a:pt x="0" y="66923"/>
                          </a:cubicBezTo>
                          <a:cubicBezTo>
                            <a:pt x="0" y="29962"/>
                            <a:pt x="180434" y="0"/>
                            <a:pt x="403010" y="0"/>
                          </a:cubicBezTo>
                          <a:cubicBezTo>
                            <a:pt x="625586" y="0"/>
                            <a:pt x="806020" y="29962"/>
                            <a:pt x="806020" y="66923"/>
                          </a:cubicBezTo>
                          <a:close/>
                        </a:path>
                      </a:pathLst>
                    </a:custGeom>
                    <a:solidFill>
                      <a:srgbClr val="05535F"/>
                    </a:solidFill>
                    <a:ln w="29459" cap="flat">
                      <a:noFill/>
                      <a:prstDash val="solid"/>
                      <a:miter/>
                    </a:ln>
                  </p:spPr>
                  <p:txBody>
                    <a:bodyPr rtlCol="0" anchor="ctr"/>
                    <a:lstStyle/>
                    <a:p>
                      <a:endParaRPr lang="fr-FR"/>
                    </a:p>
                  </p:txBody>
                </p:sp>
              </p:grpSp>
              <p:grpSp>
                <p:nvGrpSpPr>
                  <p:cNvPr id="49" name="Graphique 2">
                    <a:extLst>
                      <a:ext uri="{FF2B5EF4-FFF2-40B4-BE49-F238E27FC236}">
                        <a16:creationId xmlns:a16="http://schemas.microsoft.com/office/drawing/2014/main" id="{03E99453-5876-0C5D-78D7-1AE15187B0D8}"/>
                      </a:ext>
                    </a:extLst>
                  </p:cNvPr>
                  <p:cNvGrpSpPr/>
                  <p:nvPr/>
                </p:nvGrpSpPr>
                <p:grpSpPr>
                  <a:xfrm>
                    <a:off x="1426335" y="1651948"/>
                    <a:ext cx="412617" cy="580075"/>
                    <a:chOff x="1426335" y="1651948"/>
                    <a:chExt cx="412617" cy="580075"/>
                  </a:xfrm>
                </p:grpSpPr>
                <p:sp>
                  <p:nvSpPr>
                    <p:cNvPr id="50" name="Forme libre : forme 49">
                      <a:extLst>
                        <a:ext uri="{FF2B5EF4-FFF2-40B4-BE49-F238E27FC236}">
                          <a16:creationId xmlns:a16="http://schemas.microsoft.com/office/drawing/2014/main" id="{66D42CAB-4C56-007B-75B1-032DC7BE3E96}"/>
                        </a:ext>
                      </a:extLst>
                    </p:cNvPr>
                    <p:cNvSpPr/>
                    <p:nvPr/>
                  </p:nvSpPr>
                  <p:spPr>
                    <a:xfrm>
                      <a:off x="1426335" y="1651948"/>
                      <a:ext cx="412617" cy="580075"/>
                    </a:xfrm>
                    <a:custGeom>
                      <a:avLst/>
                      <a:gdLst>
                        <a:gd name="connsiteX0" fmla="*/ 412618 w 412617"/>
                        <a:gd name="connsiteY0" fmla="*/ 502538 h 580075"/>
                        <a:gd name="connsiteX1" fmla="*/ 278180 w 412617"/>
                        <a:gd name="connsiteY1" fmla="*/ 580075 h 580075"/>
                        <a:gd name="connsiteX2" fmla="*/ 10483 w 412617"/>
                        <a:gd name="connsiteY2" fmla="*/ 116324 h 580075"/>
                        <a:gd name="connsiteX3" fmla="*/ 38786 w 412617"/>
                        <a:gd name="connsiteY3" fmla="*/ 10483 h 580075"/>
                        <a:gd name="connsiteX4" fmla="*/ 144626 w 412617"/>
                        <a:gd name="connsiteY4" fmla="*/ 38786 h 580075"/>
                        <a:gd name="connsiteX5" fmla="*/ 412618 w 412617"/>
                        <a:gd name="connsiteY5" fmla="*/ 502538 h 580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2617" h="580075">
                          <a:moveTo>
                            <a:pt x="412618" y="502538"/>
                          </a:moveTo>
                          <a:lnTo>
                            <a:pt x="278180" y="580075"/>
                          </a:lnTo>
                          <a:lnTo>
                            <a:pt x="10483" y="116324"/>
                          </a:lnTo>
                          <a:cubicBezTo>
                            <a:pt x="-11038" y="79176"/>
                            <a:pt x="1639" y="31710"/>
                            <a:pt x="38786" y="10483"/>
                          </a:cubicBezTo>
                          <a:cubicBezTo>
                            <a:pt x="75933" y="-11038"/>
                            <a:pt x="123399" y="1639"/>
                            <a:pt x="144626" y="38786"/>
                          </a:cubicBezTo>
                          <a:lnTo>
                            <a:pt x="412618" y="502538"/>
                          </a:lnTo>
                          <a:close/>
                        </a:path>
                      </a:pathLst>
                    </a:custGeom>
                    <a:solidFill>
                      <a:srgbClr val="044856"/>
                    </a:solidFill>
                    <a:ln w="29460" cap="flat">
                      <a:noFill/>
                      <a:prstDash val="solid"/>
                      <a:miter/>
                    </a:ln>
                  </p:spPr>
                  <p:txBody>
                    <a:bodyPr rtlCol="0" anchor="ctr"/>
                    <a:lstStyle/>
                    <a:p>
                      <a:endParaRPr lang="fr-FR" dirty="0"/>
                    </a:p>
                  </p:txBody>
                </p:sp>
                <p:sp>
                  <p:nvSpPr>
                    <p:cNvPr id="51" name="Forme libre : forme 50">
                      <a:extLst>
                        <a:ext uri="{FF2B5EF4-FFF2-40B4-BE49-F238E27FC236}">
                          <a16:creationId xmlns:a16="http://schemas.microsoft.com/office/drawing/2014/main" id="{0B0217F1-5835-AD83-1107-FA39DE4DE9E6}"/>
                        </a:ext>
                      </a:extLst>
                    </p:cNvPr>
                    <p:cNvSpPr/>
                    <p:nvPr/>
                  </p:nvSpPr>
                  <p:spPr>
                    <a:xfrm>
                      <a:off x="1507280" y="1667149"/>
                      <a:ext cx="301895" cy="475249"/>
                    </a:xfrm>
                    <a:custGeom>
                      <a:avLst/>
                      <a:gdLst>
                        <a:gd name="connsiteX0" fmla="*/ 288923 w 301895"/>
                        <a:gd name="connsiteY0" fmla="*/ 475250 h 475249"/>
                        <a:gd name="connsiteX1" fmla="*/ 301896 w 301895"/>
                        <a:gd name="connsiteY1" fmla="*/ 467584 h 475249"/>
                        <a:gd name="connsiteX2" fmla="*/ 53362 w 301895"/>
                        <a:gd name="connsiteY2" fmla="*/ 37147 h 475249"/>
                        <a:gd name="connsiteX3" fmla="*/ 0 w 301895"/>
                        <a:gd name="connsiteY3" fmla="*/ 0 h 475249"/>
                        <a:gd name="connsiteX4" fmla="*/ 32135 w 301895"/>
                        <a:gd name="connsiteY4" fmla="*/ 30366 h 475249"/>
                        <a:gd name="connsiteX5" fmla="*/ 288923 w 301895"/>
                        <a:gd name="connsiteY5" fmla="*/ 475250 h 475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1895" h="475249">
                          <a:moveTo>
                            <a:pt x="288923" y="475250"/>
                          </a:moveTo>
                          <a:lnTo>
                            <a:pt x="301896" y="467584"/>
                          </a:lnTo>
                          <a:lnTo>
                            <a:pt x="53362" y="37147"/>
                          </a:lnTo>
                          <a:cubicBezTo>
                            <a:pt x="41570" y="16510"/>
                            <a:pt x="21522" y="3833"/>
                            <a:pt x="0" y="0"/>
                          </a:cubicBezTo>
                          <a:cubicBezTo>
                            <a:pt x="12972" y="6486"/>
                            <a:pt x="24175" y="16805"/>
                            <a:pt x="32135" y="30366"/>
                          </a:cubicBezTo>
                          <a:lnTo>
                            <a:pt x="288923" y="475250"/>
                          </a:lnTo>
                          <a:close/>
                        </a:path>
                      </a:pathLst>
                    </a:custGeom>
                    <a:solidFill>
                      <a:srgbClr val="087379"/>
                    </a:solidFill>
                    <a:ln w="29460" cap="flat">
                      <a:noFill/>
                      <a:prstDash val="solid"/>
                      <a:miter/>
                    </a:ln>
                  </p:spPr>
                  <p:txBody>
                    <a:bodyPr rtlCol="0" anchor="ctr"/>
                    <a:lstStyle/>
                    <a:p>
                      <a:endParaRPr lang="fr-FR"/>
                    </a:p>
                  </p:txBody>
                </p:sp>
              </p:grpSp>
            </p:grpSp>
            <p:grpSp>
              <p:nvGrpSpPr>
                <p:cNvPr id="40" name="Graphique 2">
                  <a:extLst>
                    <a:ext uri="{FF2B5EF4-FFF2-40B4-BE49-F238E27FC236}">
                      <a16:creationId xmlns:a16="http://schemas.microsoft.com/office/drawing/2014/main" id="{41DB4E2D-F62D-9EFA-2E13-72F6C50D966D}"/>
                    </a:ext>
                  </a:extLst>
                </p:cNvPr>
                <p:cNvGrpSpPr/>
                <p:nvPr/>
              </p:nvGrpSpPr>
              <p:grpSpPr>
                <a:xfrm>
                  <a:off x="2513728" y="1344834"/>
                  <a:ext cx="769575" cy="887190"/>
                  <a:chOff x="2513728" y="1344834"/>
                  <a:chExt cx="769575" cy="887190"/>
                </a:xfrm>
              </p:grpSpPr>
              <p:grpSp>
                <p:nvGrpSpPr>
                  <p:cNvPr id="41" name="Graphique 2">
                    <a:extLst>
                      <a:ext uri="{FF2B5EF4-FFF2-40B4-BE49-F238E27FC236}">
                        <a16:creationId xmlns:a16="http://schemas.microsoft.com/office/drawing/2014/main" id="{0BD0FC4A-4171-A91B-25EC-94495884058E}"/>
                      </a:ext>
                    </a:extLst>
                  </p:cNvPr>
                  <p:cNvGrpSpPr/>
                  <p:nvPr/>
                </p:nvGrpSpPr>
                <p:grpSpPr>
                  <a:xfrm>
                    <a:off x="2513728" y="1344834"/>
                    <a:ext cx="769575" cy="613500"/>
                    <a:chOff x="2513728" y="1344834"/>
                    <a:chExt cx="769575" cy="613500"/>
                  </a:xfrm>
                </p:grpSpPr>
                <p:sp>
                  <p:nvSpPr>
                    <p:cNvPr id="45" name="Forme libre : forme 44">
                      <a:extLst>
                        <a:ext uri="{FF2B5EF4-FFF2-40B4-BE49-F238E27FC236}">
                          <a16:creationId xmlns:a16="http://schemas.microsoft.com/office/drawing/2014/main" id="{74529D70-A10A-EE80-47FE-C4FFDCE6973F}"/>
                        </a:ext>
                      </a:extLst>
                    </p:cNvPr>
                    <p:cNvSpPr/>
                    <p:nvPr/>
                  </p:nvSpPr>
                  <p:spPr>
                    <a:xfrm>
                      <a:off x="2546815" y="1344834"/>
                      <a:ext cx="736487" cy="555518"/>
                    </a:xfrm>
                    <a:custGeom>
                      <a:avLst/>
                      <a:gdLst>
                        <a:gd name="connsiteX0" fmla="*/ 517114 w 736487"/>
                        <a:gd name="connsiteY0" fmla="*/ 62874 h 555518"/>
                        <a:gd name="connsiteX1" fmla="*/ 0 w 736487"/>
                        <a:gd name="connsiteY1" fmla="*/ 152499 h 555518"/>
                        <a:gd name="connsiteX2" fmla="*/ 697839 w 736487"/>
                        <a:gd name="connsiteY2" fmla="*/ 555518 h 555518"/>
                        <a:gd name="connsiteX3" fmla="*/ 517114 w 736487"/>
                        <a:gd name="connsiteY3" fmla="*/ 62874 h 555518"/>
                      </a:gdLst>
                      <a:ahLst/>
                      <a:cxnLst>
                        <a:cxn ang="0">
                          <a:pos x="connsiteX0" y="connsiteY0"/>
                        </a:cxn>
                        <a:cxn ang="0">
                          <a:pos x="connsiteX1" y="connsiteY1"/>
                        </a:cxn>
                        <a:cxn ang="0">
                          <a:pos x="connsiteX2" y="connsiteY2"/>
                        </a:cxn>
                        <a:cxn ang="0">
                          <a:pos x="connsiteX3" y="connsiteY3"/>
                        </a:cxn>
                      </a:cxnLst>
                      <a:rect l="l" t="t" r="r" b="b"/>
                      <a:pathLst>
                        <a:path w="736487" h="555518">
                          <a:moveTo>
                            <a:pt x="517114" y="62874"/>
                          </a:moveTo>
                          <a:cubicBezTo>
                            <a:pt x="324302" y="-48273"/>
                            <a:pt x="92868" y="-8178"/>
                            <a:pt x="0" y="152499"/>
                          </a:cubicBezTo>
                          <a:lnTo>
                            <a:pt x="697839" y="555518"/>
                          </a:lnTo>
                          <a:cubicBezTo>
                            <a:pt x="791002" y="394841"/>
                            <a:pt x="709926" y="174316"/>
                            <a:pt x="517114" y="62874"/>
                          </a:cubicBezTo>
                          <a:close/>
                        </a:path>
                      </a:pathLst>
                    </a:custGeom>
                    <a:solidFill>
                      <a:schemeClr val="bg1"/>
                    </a:solidFill>
                    <a:ln w="29460" cap="flat">
                      <a:noFill/>
                      <a:prstDash val="solid"/>
                      <a:miter/>
                    </a:ln>
                  </p:spPr>
                  <p:txBody>
                    <a:bodyPr rtlCol="0" anchor="ctr"/>
                    <a:lstStyle/>
                    <a:p>
                      <a:endParaRPr lang="fr-FR"/>
                    </a:p>
                  </p:txBody>
                </p:sp>
                <p:sp>
                  <p:nvSpPr>
                    <p:cNvPr id="46" name="Forme libre : forme 45">
                      <a:extLst>
                        <a:ext uri="{FF2B5EF4-FFF2-40B4-BE49-F238E27FC236}">
                          <a16:creationId xmlns:a16="http://schemas.microsoft.com/office/drawing/2014/main" id="{E035A1BE-8B47-50DC-AA45-36C2A5FEB249}"/>
                        </a:ext>
                      </a:extLst>
                    </p:cNvPr>
                    <p:cNvSpPr/>
                    <p:nvPr/>
                  </p:nvSpPr>
                  <p:spPr>
                    <a:xfrm>
                      <a:off x="3032678" y="1400042"/>
                      <a:ext cx="223421" cy="486747"/>
                    </a:xfrm>
                    <a:custGeom>
                      <a:avLst/>
                      <a:gdLst>
                        <a:gd name="connsiteX0" fmla="*/ 4422 w 223421"/>
                        <a:gd name="connsiteY0" fmla="*/ 2359 h 486747"/>
                        <a:gd name="connsiteX1" fmla="*/ 0 w 223421"/>
                        <a:gd name="connsiteY1" fmla="*/ 0 h 486747"/>
                        <a:gd name="connsiteX2" fmla="*/ 130311 w 223421"/>
                        <a:gd name="connsiteY2" fmla="*/ 452843 h 486747"/>
                        <a:gd name="connsiteX3" fmla="*/ 189275 w 223421"/>
                        <a:gd name="connsiteY3" fmla="*/ 486748 h 486747"/>
                        <a:gd name="connsiteX4" fmla="*/ 4422 w 223421"/>
                        <a:gd name="connsiteY4" fmla="*/ 2359 h 4867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3421" h="486747">
                          <a:moveTo>
                            <a:pt x="4422" y="2359"/>
                          </a:moveTo>
                          <a:cubicBezTo>
                            <a:pt x="2948" y="1474"/>
                            <a:pt x="1474" y="884"/>
                            <a:pt x="0" y="0"/>
                          </a:cubicBezTo>
                          <a:cubicBezTo>
                            <a:pt x="152422" y="117044"/>
                            <a:pt x="210796" y="308382"/>
                            <a:pt x="130311" y="452843"/>
                          </a:cubicBezTo>
                          <a:lnTo>
                            <a:pt x="189275" y="486748"/>
                          </a:lnTo>
                          <a:cubicBezTo>
                            <a:pt x="275067" y="326955"/>
                            <a:pt x="193992" y="111737"/>
                            <a:pt x="4422" y="2359"/>
                          </a:cubicBezTo>
                          <a:close/>
                        </a:path>
                      </a:pathLst>
                    </a:custGeom>
                    <a:solidFill>
                      <a:srgbClr val="37D3CF"/>
                    </a:solidFill>
                    <a:ln w="29460" cap="flat">
                      <a:noFill/>
                      <a:prstDash val="solid"/>
                      <a:miter/>
                    </a:ln>
                  </p:spPr>
                  <p:txBody>
                    <a:bodyPr rtlCol="0" anchor="ctr"/>
                    <a:lstStyle/>
                    <a:p>
                      <a:endParaRPr lang="fr-FR"/>
                    </a:p>
                  </p:txBody>
                </p:sp>
                <p:sp>
                  <p:nvSpPr>
                    <p:cNvPr id="47" name="Forme libre : forme 46">
                      <a:extLst>
                        <a:ext uri="{FF2B5EF4-FFF2-40B4-BE49-F238E27FC236}">
                          <a16:creationId xmlns:a16="http://schemas.microsoft.com/office/drawing/2014/main" id="{EE1F145E-C452-610E-9377-77736FB77071}"/>
                        </a:ext>
                      </a:extLst>
                    </p:cNvPr>
                    <p:cNvSpPr/>
                    <p:nvPr/>
                  </p:nvSpPr>
                  <p:spPr>
                    <a:xfrm rot="-3599956">
                      <a:off x="2829282" y="1295859"/>
                      <a:ext cx="133845" cy="806019"/>
                    </a:xfrm>
                    <a:custGeom>
                      <a:avLst/>
                      <a:gdLst>
                        <a:gd name="connsiteX0" fmla="*/ 133845 w 133845"/>
                        <a:gd name="connsiteY0" fmla="*/ 403010 h 806019"/>
                        <a:gd name="connsiteX1" fmla="*/ 66923 w 133845"/>
                        <a:gd name="connsiteY1" fmla="*/ 806020 h 806019"/>
                        <a:gd name="connsiteX2" fmla="*/ 0 w 133845"/>
                        <a:gd name="connsiteY2" fmla="*/ 403010 h 806019"/>
                        <a:gd name="connsiteX3" fmla="*/ 66923 w 133845"/>
                        <a:gd name="connsiteY3" fmla="*/ 0 h 806019"/>
                        <a:gd name="connsiteX4" fmla="*/ 133845 w 133845"/>
                        <a:gd name="connsiteY4" fmla="*/ 403010 h 8060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845" h="806019">
                          <a:moveTo>
                            <a:pt x="133845" y="403010"/>
                          </a:moveTo>
                          <a:cubicBezTo>
                            <a:pt x="133845" y="625586"/>
                            <a:pt x="103883" y="806020"/>
                            <a:pt x="66923" y="806020"/>
                          </a:cubicBezTo>
                          <a:cubicBezTo>
                            <a:pt x="29962" y="806020"/>
                            <a:pt x="0" y="625586"/>
                            <a:pt x="0" y="403010"/>
                          </a:cubicBezTo>
                          <a:cubicBezTo>
                            <a:pt x="0" y="180434"/>
                            <a:pt x="29962" y="0"/>
                            <a:pt x="66923" y="0"/>
                          </a:cubicBezTo>
                          <a:cubicBezTo>
                            <a:pt x="103883" y="0"/>
                            <a:pt x="133845" y="180434"/>
                            <a:pt x="133845" y="403010"/>
                          </a:cubicBezTo>
                          <a:close/>
                        </a:path>
                      </a:pathLst>
                    </a:custGeom>
                    <a:solidFill>
                      <a:srgbClr val="05535F"/>
                    </a:solidFill>
                    <a:ln w="29459" cap="flat">
                      <a:noFill/>
                      <a:prstDash val="solid"/>
                      <a:miter/>
                    </a:ln>
                  </p:spPr>
                  <p:txBody>
                    <a:bodyPr rtlCol="0" anchor="ctr"/>
                    <a:lstStyle/>
                    <a:p>
                      <a:endParaRPr lang="fr-FR"/>
                    </a:p>
                  </p:txBody>
                </p:sp>
              </p:grpSp>
              <p:grpSp>
                <p:nvGrpSpPr>
                  <p:cNvPr id="42" name="Graphique 2">
                    <a:extLst>
                      <a:ext uri="{FF2B5EF4-FFF2-40B4-BE49-F238E27FC236}">
                        <a16:creationId xmlns:a16="http://schemas.microsoft.com/office/drawing/2014/main" id="{E6EA5C5C-DDC5-679F-C38C-884AC5F7D25F}"/>
                      </a:ext>
                    </a:extLst>
                  </p:cNvPr>
                  <p:cNvGrpSpPr/>
                  <p:nvPr/>
                </p:nvGrpSpPr>
                <p:grpSpPr>
                  <a:xfrm>
                    <a:off x="2543277" y="1651948"/>
                    <a:ext cx="412322" cy="580075"/>
                    <a:chOff x="2543277" y="1651948"/>
                    <a:chExt cx="412322" cy="580075"/>
                  </a:xfrm>
                </p:grpSpPr>
                <p:sp>
                  <p:nvSpPr>
                    <p:cNvPr id="43" name="Forme libre : forme 42">
                      <a:extLst>
                        <a:ext uri="{FF2B5EF4-FFF2-40B4-BE49-F238E27FC236}">
                          <a16:creationId xmlns:a16="http://schemas.microsoft.com/office/drawing/2014/main" id="{4B7F7A1E-9920-C1C9-8BDB-E0F0F8E6F934}"/>
                        </a:ext>
                      </a:extLst>
                    </p:cNvPr>
                    <p:cNvSpPr/>
                    <p:nvPr/>
                  </p:nvSpPr>
                  <p:spPr>
                    <a:xfrm>
                      <a:off x="2543277" y="1651948"/>
                      <a:ext cx="412322" cy="580075"/>
                    </a:xfrm>
                    <a:custGeom>
                      <a:avLst/>
                      <a:gdLst>
                        <a:gd name="connsiteX0" fmla="*/ 134438 w 412322"/>
                        <a:gd name="connsiteY0" fmla="*/ 580075 h 580075"/>
                        <a:gd name="connsiteX1" fmla="*/ 0 w 412322"/>
                        <a:gd name="connsiteY1" fmla="*/ 502538 h 580075"/>
                        <a:gd name="connsiteX2" fmla="*/ 267697 w 412322"/>
                        <a:gd name="connsiteY2" fmla="*/ 38786 h 580075"/>
                        <a:gd name="connsiteX3" fmla="*/ 373537 w 412322"/>
                        <a:gd name="connsiteY3" fmla="*/ 10483 h 580075"/>
                        <a:gd name="connsiteX4" fmla="*/ 401840 w 412322"/>
                        <a:gd name="connsiteY4" fmla="*/ 116324 h 580075"/>
                        <a:gd name="connsiteX5" fmla="*/ 134438 w 412322"/>
                        <a:gd name="connsiteY5" fmla="*/ 580075 h 580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2322" h="580075">
                          <a:moveTo>
                            <a:pt x="134438" y="580075"/>
                          </a:moveTo>
                          <a:lnTo>
                            <a:pt x="0" y="502538"/>
                          </a:lnTo>
                          <a:lnTo>
                            <a:pt x="267697" y="38786"/>
                          </a:lnTo>
                          <a:cubicBezTo>
                            <a:pt x="289218" y="1639"/>
                            <a:pt x="336684" y="-11038"/>
                            <a:pt x="373537" y="10483"/>
                          </a:cubicBezTo>
                          <a:cubicBezTo>
                            <a:pt x="410684" y="32005"/>
                            <a:pt x="423361" y="79471"/>
                            <a:pt x="401840" y="116324"/>
                          </a:cubicBezTo>
                          <a:lnTo>
                            <a:pt x="134438" y="580075"/>
                          </a:lnTo>
                          <a:close/>
                        </a:path>
                      </a:pathLst>
                    </a:custGeom>
                    <a:solidFill>
                      <a:srgbClr val="044856"/>
                    </a:solidFill>
                    <a:ln w="29460" cap="flat">
                      <a:noFill/>
                      <a:prstDash val="solid"/>
                      <a:miter/>
                    </a:ln>
                  </p:spPr>
                  <p:txBody>
                    <a:bodyPr rtlCol="0" anchor="ctr"/>
                    <a:lstStyle/>
                    <a:p>
                      <a:endParaRPr lang="fr-FR"/>
                    </a:p>
                  </p:txBody>
                </p:sp>
                <p:sp>
                  <p:nvSpPr>
                    <p:cNvPr id="44" name="Forme libre : forme 43">
                      <a:extLst>
                        <a:ext uri="{FF2B5EF4-FFF2-40B4-BE49-F238E27FC236}">
                          <a16:creationId xmlns:a16="http://schemas.microsoft.com/office/drawing/2014/main" id="{CA5CD187-8CC7-2BD6-FD2E-3C2FA22C0B47}"/>
                        </a:ext>
                      </a:extLst>
                    </p:cNvPr>
                    <p:cNvSpPr/>
                    <p:nvPr/>
                  </p:nvSpPr>
                  <p:spPr>
                    <a:xfrm>
                      <a:off x="2666807" y="1701348"/>
                      <a:ext cx="271718" cy="495297"/>
                    </a:xfrm>
                    <a:custGeom>
                      <a:avLst/>
                      <a:gdLst>
                        <a:gd name="connsiteX0" fmla="*/ 0 w 271718"/>
                        <a:gd name="connsiteY0" fmla="*/ 487632 h 495297"/>
                        <a:gd name="connsiteX1" fmla="*/ 12972 w 271718"/>
                        <a:gd name="connsiteY1" fmla="*/ 495297 h 495297"/>
                        <a:gd name="connsiteX2" fmla="*/ 261505 w 271718"/>
                        <a:gd name="connsiteY2" fmla="*/ 64860 h 495297"/>
                        <a:gd name="connsiteX3" fmla="*/ 267107 w 271718"/>
                        <a:gd name="connsiteY3" fmla="*/ 0 h 495297"/>
                        <a:gd name="connsiteX4" fmla="*/ 256788 w 271718"/>
                        <a:gd name="connsiteY4" fmla="*/ 43044 h 495297"/>
                        <a:gd name="connsiteX5" fmla="*/ 0 w 271718"/>
                        <a:gd name="connsiteY5" fmla="*/ 487632 h 495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1718" h="495297">
                          <a:moveTo>
                            <a:pt x="0" y="487632"/>
                          </a:moveTo>
                          <a:lnTo>
                            <a:pt x="12972" y="495297"/>
                          </a:lnTo>
                          <a:lnTo>
                            <a:pt x="261505" y="64860"/>
                          </a:lnTo>
                          <a:cubicBezTo>
                            <a:pt x="273298" y="44223"/>
                            <a:pt x="274477" y="20637"/>
                            <a:pt x="267107" y="0"/>
                          </a:cubicBezTo>
                          <a:cubicBezTo>
                            <a:pt x="267991" y="14446"/>
                            <a:pt x="264748" y="29482"/>
                            <a:pt x="256788" y="43044"/>
                          </a:cubicBezTo>
                          <a:lnTo>
                            <a:pt x="0" y="487632"/>
                          </a:lnTo>
                          <a:close/>
                        </a:path>
                      </a:pathLst>
                    </a:custGeom>
                    <a:solidFill>
                      <a:srgbClr val="087379"/>
                    </a:solidFill>
                    <a:ln w="29460" cap="flat">
                      <a:noFill/>
                      <a:prstDash val="solid"/>
                      <a:miter/>
                    </a:ln>
                  </p:spPr>
                  <p:txBody>
                    <a:bodyPr rtlCol="0" anchor="ctr"/>
                    <a:lstStyle/>
                    <a:p>
                      <a:endParaRPr lang="fr-FR"/>
                    </a:p>
                  </p:txBody>
                </p:sp>
              </p:grpSp>
            </p:grpSp>
          </p:grpSp>
          <p:grpSp>
            <p:nvGrpSpPr>
              <p:cNvPr id="13" name="Graphique 2">
                <a:extLst>
                  <a:ext uri="{FF2B5EF4-FFF2-40B4-BE49-F238E27FC236}">
                    <a16:creationId xmlns:a16="http://schemas.microsoft.com/office/drawing/2014/main" id="{B5B5FC0E-9B2A-388D-9DBF-55D314FA833B}"/>
                  </a:ext>
                </a:extLst>
              </p:cNvPr>
              <p:cNvGrpSpPr/>
              <p:nvPr/>
            </p:nvGrpSpPr>
            <p:grpSpPr>
              <a:xfrm>
                <a:off x="1307097" y="3544562"/>
                <a:ext cx="1765971" cy="705798"/>
                <a:chOff x="1307097" y="3544562"/>
                <a:chExt cx="1765971" cy="705798"/>
              </a:xfrm>
            </p:grpSpPr>
            <p:grpSp>
              <p:nvGrpSpPr>
                <p:cNvPr id="33" name="Graphique 2">
                  <a:extLst>
                    <a:ext uri="{FF2B5EF4-FFF2-40B4-BE49-F238E27FC236}">
                      <a16:creationId xmlns:a16="http://schemas.microsoft.com/office/drawing/2014/main" id="{94F28B3D-2F14-F292-6539-F4C0DFD57B71}"/>
                    </a:ext>
                  </a:extLst>
                </p:cNvPr>
                <p:cNvGrpSpPr/>
                <p:nvPr/>
              </p:nvGrpSpPr>
              <p:grpSpPr>
                <a:xfrm>
                  <a:off x="1307097" y="3544562"/>
                  <a:ext cx="737344" cy="705798"/>
                  <a:chOff x="1307097" y="3544562"/>
                  <a:chExt cx="737344" cy="705798"/>
                </a:xfrm>
              </p:grpSpPr>
              <p:sp>
                <p:nvSpPr>
                  <p:cNvPr id="37" name="Forme libre : forme 36">
                    <a:extLst>
                      <a:ext uri="{FF2B5EF4-FFF2-40B4-BE49-F238E27FC236}">
                        <a16:creationId xmlns:a16="http://schemas.microsoft.com/office/drawing/2014/main" id="{A79F708D-0BF7-048E-36D3-1D5C80A1244D}"/>
                      </a:ext>
                    </a:extLst>
                  </p:cNvPr>
                  <p:cNvSpPr/>
                  <p:nvPr/>
                </p:nvSpPr>
                <p:spPr>
                  <a:xfrm>
                    <a:off x="1351910" y="3575813"/>
                    <a:ext cx="692531" cy="674548"/>
                  </a:xfrm>
                  <a:custGeom>
                    <a:avLst/>
                    <a:gdLst>
                      <a:gd name="connsiteX0" fmla="*/ 692532 w 692531"/>
                      <a:gd name="connsiteY0" fmla="*/ 63386 h 674548"/>
                      <a:gd name="connsiteX1" fmla="*/ 438692 w 692531"/>
                      <a:gd name="connsiteY1" fmla="*/ 0 h 674548"/>
                      <a:gd name="connsiteX2" fmla="*/ 0 w 692531"/>
                      <a:gd name="connsiteY2" fmla="*/ 674548 h 674548"/>
                      <a:gd name="connsiteX3" fmla="*/ 65745 w 692531"/>
                      <a:gd name="connsiteY3" fmla="*/ 674548 h 674548"/>
                    </a:gdLst>
                    <a:ahLst/>
                    <a:cxnLst>
                      <a:cxn ang="0">
                        <a:pos x="connsiteX0" y="connsiteY0"/>
                      </a:cxn>
                      <a:cxn ang="0">
                        <a:pos x="connsiteX1" y="connsiteY1"/>
                      </a:cxn>
                      <a:cxn ang="0">
                        <a:pos x="connsiteX2" y="connsiteY2"/>
                      </a:cxn>
                      <a:cxn ang="0">
                        <a:pos x="connsiteX3" y="connsiteY3"/>
                      </a:cxn>
                    </a:cxnLst>
                    <a:rect l="l" t="t" r="r" b="b"/>
                    <a:pathLst>
                      <a:path w="692531" h="674548">
                        <a:moveTo>
                          <a:pt x="692532" y="63386"/>
                        </a:moveTo>
                        <a:lnTo>
                          <a:pt x="438692" y="0"/>
                        </a:lnTo>
                        <a:lnTo>
                          <a:pt x="0" y="674548"/>
                        </a:lnTo>
                        <a:lnTo>
                          <a:pt x="65745" y="674548"/>
                        </a:lnTo>
                        <a:close/>
                      </a:path>
                    </a:pathLst>
                  </a:custGeom>
                  <a:solidFill>
                    <a:schemeClr val="bg1"/>
                  </a:solidFill>
                  <a:ln w="29460" cap="flat">
                    <a:noFill/>
                    <a:prstDash val="solid"/>
                    <a:miter/>
                  </a:ln>
                </p:spPr>
                <p:txBody>
                  <a:bodyPr rtlCol="0" anchor="ctr"/>
                  <a:lstStyle/>
                  <a:p>
                    <a:endParaRPr lang="fr-FR" dirty="0"/>
                  </a:p>
                </p:txBody>
              </p:sp>
              <p:sp>
                <p:nvSpPr>
                  <p:cNvPr id="38" name="Forme libre : forme 37">
                    <a:extLst>
                      <a:ext uri="{FF2B5EF4-FFF2-40B4-BE49-F238E27FC236}">
                        <a16:creationId xmlns:a16="http://schemas.microsoft.com/office/drawing/2014/main" id="{66604CC7-433E-E902-318F-27ABA616F1B2}"/>
                      </a:ext>
                    </a:extLst>
                  </p:cNvPr>
                  <p:cNvSpPr/>
                  <p:nvPr/>
                </p:nvSpPr>
                <p:spPr>
                  <a:xfrm>
                    <a:off x="1307097" y="3544562"/>
                    <a:ext cx="483504" cy="705798"/>
                  </a:xfrm>
                  <a:custGeom>
                    <a:avLst/>
                    <a:gdLst>
                      <a:gd name="connsiteX0" fmla="*/ 358501 w 483504"/>
                      <a:gd name="connsiteY0" fmla="*/ 0 h 705798"/>
                      <a:gd name="connsiteX1" fmla="*/ 0 w 483504"/>
                      <a:gd name="connsiteY1" fmla="*/ 705799 h 705798"/>
                      <a:gd name="connsiteX2" fmla="*/ 44813 w 483504"/>
                      <a:gd name="connsiteY2" fmla="*/ 705799 h 705798"/>
                      <a:gd name="connsiteX3" fmla="*/ 483505 w 483504"/>
                      <a:gd name="connsiteY3" fmla="*/ 31251 h 705798"/>
                    </a:gdLst>
                    <a:ahLst/>
                    <a:cxnLst>
                      <a:cxn ang="0">
                        <a:pos x="connsiteX0" y="connsiteY0"/>
                      </a:cxn>
                      <a:cxn ang="0">
                        <a:pos x="connsiteX1" y="connsiteY1"/>
                      </a:cxn>
                      <a:cxn ang="0">
                        <a:pos x="connsiteX2" y="connsiteY2"/>
                      </a:cxn>
                      <a:cxn ang="0">
                        <a:pos x="connsiteX3" y="connsiteY3"/>
                      </a:cxn>
                    </a:cxnLst>
                    <a:rect l="l" t="t" r="r" b="b"/>
                    <a:pathLst>
                      <a:path w="483504" h="705798">
                        <a:moveTo>
                          <a:pt x="358501" y="0"/>
                        </a:moveTo>
                        <a:lnTo>
                          <a:pt x="0" y="705799"/>
                        </a:lnTo>
                        <a:lnTo>
                          <a:pt x="44813" y="705799"/>
                        </a:lnTo>
                        <a:lnTo>
                          <a:pt x="483505" y="31251"/>
                        </a:lnTo>
                        <a:close/>
                      </a:path>
                    </a:pathLst>
                  </a:custGeom>
                  <a:solidFill>
                    <a:srgbClr val="0B9392"/>
                  </a:solidFill>
                  <a:ln w="29460" cap="flat">
                    <a:noFill/>
                    <a:prstDash val="solid"/>
                    <a:miter/>
                  </a:ln>
                </p:spPr>
                <p:txBody>
                  <a:bodyPr rtlCol="0" anchor="ctr"/>
                  <a:lstStyle/>
                  <a:p>
                    <a:endParaRPr lang="fr-FR"/>
                  </a:p>
                </p:txBody>
              </p:sp>
            </p:grpSp>
            <p:grpSp>
              <p:nvGrpSpPr>
                <p:cNvPr id="34" name="Graphique 2">
                  <a:extLst>
                    <a:ext uri="{FF2B5EF4-FFF2-40B4-BE49-F238E27FC236}">
                      <a16:creationId xmlns:a16="http://schemas.microsoft.com/office/drawing/2014/main" id="{E11C283C-3301-9CF4-120A-2A4D6038C3DD}"/>
                    </a:ext>
                  </a:extLst>
                </p:cNvPr>
                <p:cNvGrpSpPr/>
                <p:nvPr/>
              </p:nvGrpSpPr>
              <p:grpSpPr>
                <a:xfrm>
                  <a:off x="2335429" y="3544562"/>
                  <a:ext cx="737639" cy="705798"/>
                  <a:chOff x="2335429" y="3544562"/>
                  <a:chExt cx="737639" cy="705798"/>
                </a:xfrm>
              </p:grpSpPr>
              <p:sp>
                <p:nvSpPr>
                  <p:cNvPr id="35" name="Forme libre : forme 34">
                    <a:extLst>
                      <a:ext uri="{FF2B5EF4-FFF2-40B4-BE49-F238E27FC236}">
                        <a16:creationId xmlns:a16="http://schemas.microsoft.com/office/drawing/2014/main" id="{62DF8253-F4E3-06D3-9DD1-F3211536D61C}"/>
                      </a:ext>
                    </a:extLst>
                  </p:cNvPr>
                  <p:cNvSpPr/>
                  <p:nvPr/>
                </p:nvSpPr>
                <p:spPr>
                  <a:xfrm>
                    <a:off x="2335429" y="3575813"/>
                    <a:ext cx="692826" cy="674548"/>
                  </a:xfrm>
                  <a:custGeom>
                    <a:avLst/>
                    <a:gdLst>
                      <a:gd name="connsiteX0" fmla="*/ 0 w 692826"/>
                      <a:gd name="connsiteY0" fmla="*/ 63386 h 674548"/>
                      <a:gd name="connsiteX1" fmla="*/ 254135 w 692826"/>
                      <a:gd name="connsiteY1" fmla="*/ 0 h 674548"/>
                      <a:gd name="connsiteX2" fmla="*/ 692827 w 692826"/>
                      <a:gd name="connsiteY2" fmla="*/ 674548 h 674548"/>
                      <a:gd name="connsiteX3" fmla="*/ 627082 w 692826"/>
                      <a:gd name="connsiteY3" fmla="*/ 674548 h 674548"/>
                    </a:gdLst>
                    <a:ahLst/>
                    <a:cxnLst>
                      <a:cxn ang="0">
                        <a:pos x="connsiteX0" y="connsiteY0"/>
                      </a:cxn>
                      <a:cxn ang="0">
                        <a:pos x="connsiteX1" y="connsiteY1"/>
                      </a:cxn>
                      <a:cxn ang="0">
                        <a:pos x="connsiteX2" y="connsiteY2"/>
                      </a:cxn>
                      <a:cxn ang="0">
                        <a:pos x="connsiteX3" y="connsiteY3"/>
                      </a:cxn>
                    </a:cxnLst>
                    <a:rect l="l" t="t" r="r" b="b"/>
                    <a:pathLst>
                      <a:path w="692826" h="674548">
                        <a:moveTo>
                          <a:pt x="0" y="63386"/>
                        </a:moveTo>
                        <a:lnTo>
                          <a:pt x="254135" y="0"/>
                        </a:lnTo>
                        <a:lnTo>
                          <a:pt x="692827" y="674548"/>
                        </a:lnTo>
                        <a:lnTo>
                          <a:pt x="627082" y="674548"/>
                        </a:lnTo>
                        <a:close/>
                      </a:path>
                    </a:pathLst>
                  </a:custGeom>
                  <a:solidFill>
                    <a:schemeClr val="bg1"/>
                  </a:solidFill>
                  <a:ln w="29460" cap="flat">
                    <a:noFill/>
                    <a:prstDash val="solid"/>
                    <a:miter/>
                  </a:ln>
                </p:spPr>
                <p:txBody>
                  <a:bodyPr rtlCol="0" anchor="ctr"/>
                  <a:lstStyle/>
                  <a:p>
                    <a:endParaRPr lang="fr-FR"/>
                  </a:p>
                </p:txBody>
              </p:sp>
              <p:sp>
                <p:nvSpPr>
                  <p:cNvPr id="36" name="Forme libre : forme 35">
                    <a:extLst>
                      <a:ext uri="{FF2B5EF4-FFF2-40B4-BE49-F238E27FC236}">
                        <a16:creationId xmlns:a16="http://schemas.microsoft.com/office/drawing/2014/main" id="{D1BF817D-2931-81F8-2143-5551197C5250}"/>
                      </a:ext>
                    </a:extLst>
                  </p:cNvPr>
                  <p:cNvSpPr/>
                  <p:nvPr/>
                </p:nvSpPr>
                <p:spPr>
                  <a:xfrm>
                    <a:off x="2589564" y="3544562"/>
                    <a:ext cx="483504" cy="705798"/>
                  </a:xfrm>
                  <a:custGeom>
                    <a:avLst/>
                    <a:gdLst>
                      <a:gd name="connsiteX0" fmla="*/ 125004 w 483504"/>
                      <a:gd name="connsiteY0" fmla="*/ 0 h 705798"/>
                      <a:gd name="connsiteX1" fmla="*/ 483505 w 483504"/>
                      <a:gd name="connsiteY1" fmla="*/ 705799 h 705798"/>
                      <a:gd name="connsiteX2" fmla="*/ 438692 w 483504"/>
                      <a:gd name="connsiteY2" fmla="*/ 705799 h 705798"/>
                      <a:gd name="connsiteX3" fmla="*/ 0 w 483504"/>
                      <a:gd name="connsiteY3" fmla="*/ 31251 h 705798"/>
                    </a:gdLst>
                    <a:ahLst/>
                    <a:cxnLst>
                      <a:cxn ang="0">
                        <a:pos x="connsiteX0" y="connsiteY0"/>
                      </a:cxn>
                      <a:cxn ang="0">
                        <a:pos x="connsiteX1" y="connsiteY1"/>
                      </a:cxn>
                      <a:cxn ang="0">
                        <a:pos x="connsiteX2" y="connsiteY2"/>
                      </a:cxn>
                      <a:cxn ang="0">
                        <a:pos x="connsiteX3" y="connsiteY3"/>
                      </a:cxn>
                    </a:cxnLst>
                    <a:rect l="l" t="t" r="r" b="b"/>
                    <a:pathLst>
                      <a:path w="483504" h="705798">
                        <a:moveTo>
                          <a:pt x="125004" y="0"/>
                        </a:moveTo>
                        <a:lnTo>
                          <a:pt x="483505" y="705799"/>
                        </a:lnTo>
                        <a:lnTo>
                          <a:pt x="438692" y="705799"/>
                        </a:lnTo>
                        <a:lnTo>
                          <a:pt x="0" y="31251"/>
                        </a:lnTo>
                        <a:close/>
                      </a:path>
                    </a:pathLst>
                  </a:custGeom>
                  <a:solidFill>
                    <a:srgbClr val="0B9392"/>
                  </a:solidFill>
                  <a:ln w="29460" cap="flat">
                    <a:noFill/>
                    <a:prstDash val="solid"/>
                    <a:miter/>
                  </a:ln>
                </p:spPr>
                <p:txBody>
                  <a:bodyPr rtlCol="0" anchor="ctr"/>
                  <a:lstStyle/>
                  <a:p>
                    <a:endParaRPr lang="fr-FR"/>
                  </a:p>
                </p:txBody>
              </p:sp>
            </p:grpSp>
          </p:grpSp>
          <p:sp>
            <p:nvSpPr>
              <p:cNvPr id="14" name="Forme libre : forme 13">
                <a:extLst>
                  <a:ext uri="{FF2B5EF4-FFF2-40B4-BE49-F238E27FC236}">
                    <a16:creationId xmlns:a16="http://schemas.microsoft.com/office/drawing/2014/main" id="{DCB2626F-2D57-F273-0CD0-26F248D74BD7}"/>
                  </a:ext>
                </a:extLst>
              </p:cNvPr>
              <p:cNvSpPr/>
              <p:nvPr/>
            </p:nvSpPr>
            <p:spPr>
              <a:xfrm>
                <a:off x="981026" y="1717268"/>
                <a:ext cx="2418112" cy="2418112"/>
              </a:xfrm>
              <a:custGeom>
                <a:avLst/>
                <a:gdLst>
                  <a:gd name="connsiteX0" fmla="*/ 2418113 w 2418112"/>
                  <a:gd name="connsiteY0" fmla="*/ 1209056 h 2418112"/>
                  <a:gd name="connsiteX1" fmla="*/ 1209056 w 2418112"/>
                  <a:gd name="connsiteY1" fmla="*/ 2418113 h 2418112"/>
                  <a:gd name="connsiteX2" fmla="*/ 0 w 2418112"/>
                  <a:gd name="connsiteY2" fmla="*/ 1209056 h 2418112"/>
                  <a:gd name="connsiteX3" fmla="*/ 1209056 w 2418112"/>
                  <a:gd name="connsiteY3" fmla="*/ 0 h 2418112"/>
                  <a:gd name="connsiteX4" fmla="*/ 2418113 w 2418112"/>
                  <a:gd name="connsiteY4" fmla="*/ 1209056 h 24181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8112" h="2418112">
                    <a:moveTo>
                      <a:pt x="2418113" y="1209056"/>
                    </a:moveTo>
                    <a:cubicBezTo>
                      <a:pt x="2418113" y="1876800"/>
                      <a:pt x="1876800" y="2418113"/>
                      <a:pt x="1209056" y="2418113"/>
                    </a:cubicBezTo>
                    <a:cubicBezTo>
                      <a:pt x="541313" y="2418113"/>
                      <a:pt x="0" y="1876800"/>
                      <a:pt x="0" y="1209056"/>
                    </a:cubicBezTo>
                    <a:cubicBezTo>
                      <a:pt x="0" y="541313"/>
                      <a:pt x="541313" y="0"/>
                      <a:pt x="1209056" y="0"/>
                    </a:cubicBezTo>
                    <a:cubicBezTo>
                      <a:pt x="1876800" y="0"/>
                      <a:pt x="2418113" y="541313"/>
                      <a:pt x="2418113" y="1209056"/>
                    </a:cubicBezTo>
                    <a:close/>
                  </a:path>
                </a:pathLst>
              </a:custGeom>
              <a:solidFill>
                <a:schemeClr val="bg1"/>
              </a:solidFill>
              <a:ln w="29460" cap="flat">
                <a:noFill/>
                <a:prstDash val="solid"/>
                <a:miter/>
              </a:ln>
            </p:spPr>
            <p:txBody>
              <a:bodyPr rtlCol="0" anchor="ctr"/>
              <a:lstStyle/>
              <a:p>
                <a:endParaRPr lang="fr-FR" dirty="0"/>
              </a:p>
            </p:txBody>
          </p:sp>
          <p:sp>
            <p:nvSpPr>
              <p:cNvPr id="15" name="Forme libre : forme 14">
                <a:extLst>
                  <a:ext uri="{FF2B5EF4-FFF2-40B4-BE49-F238E27FC236}">
                    <a16:creationId xmlns:a16="http://schemas.microsoft.com/office/drawing/2014/main" id="{1AEC6264-94C7-3EDD-F856-FFE8500E5AD7}"/>
                  </a:ext>
                </a:extLst>
              </p:cNvPr>
              <p:cNvSpPr/>
              <p:nvPr/>
            </p:nvSpPr>
            <p:spPr>
              <a:xfrm>
                <a:off x="1018763" y="1755005"/>
                <a:ext cx="2342638" cy="2342639"/>
              </a:xfrm>
              <a:custGeom>
                <a:avLst/>
                <a:gdLst>
                  <a:gd name="connsiteX0" fmla="*/ 2342639 w 2342638"/>
                  <a:gd name="connsiteY0" fmla="*/ 1171320 h 2342639"/>
                  <a:gd name="connsiteX1" fmla="*/ 1171319 w 2342638"/>
                  <a:gd name="connsiteY1" fmla="*/ 2342639 h 2342639"/>
                  <a:gd name="connsiteX2" fmla="*/ 0 w 2342638"/>
                  <a:gd name="connsiteY2" fmla="*/ 1171320 h 2342639"/>
                  <a:gd name="connsiteX3" fmla="*/ 1171319 w 2342638"/>
                  <a:gd name="connsiteY3" fmla="*/ 0 h 2342639"/>
                  <a:gd name="connsiteX4" fmla="*/ 2342639 w 2342638"/>
                  <a:gd name="connsiteY4" fmla="*/ 1171320 h 23426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42638" h="2342639">
                    <a:moveTo>
                      <a:pt x="2342639" y="1171320"/>
                    </a:moveTo>
                    <a:cubicBezTo>
                      <a:pt x="2342639" y="1818221"/>
                      <a:pt x="1818221" y="2342639"/>
                      <a:pt x="1171319" y="2342639"/>
                    </a:cubicBezTo>
                    <a:cubicBezTo>
                      <a:pt x="524417" y="2342639"/>
                      <a:pt x="0" y="1818221"/>
                      <a:pt x="0" y="1171320"/>
                    </a:cubicBezTo>
                    <a:cubicBezTo>
                      <a:pt x="0" y="524418"/>
                      <a:pt x="524417" y="0"/>
                      <a:pt x="1171319" y="0"/>
                    </a:cubicBezTo>
                    <a:cubicBezTo>
                      <a:pt x="1818221" y="0"/>
                      <a:pt x="2342639" y="524418"/>
                      <a:pt x="2342639" y="1171320"/>
                    </a:cubicBezTo>
                    <a:close/>
                  </a:path>
                </a:pathLst>
              </a:custGeom>
              <a:solidFill>
                <a:srgbClr val="098385"/>
              </a:solidFill>
              <a:ln w="29460" cap="flat">
                <a:noFill/>
                <a:prstDash val="solid"/>
                <a:miter/>
              </a:ln>
            </p:spPr>
            <p:txBody>
              <a:bodyPr rtlCol="0" anchor="ctr"/>
              <a:lstStyle/>
              <a:p>
                <a:endParaRPr lang="fr-FR"/>
              </a:p>
            </p:txBody>
          </p:sp>
          <p:sp>
            <p:nvSpPr>
              <p:cNvPr id="16" name="Forme libre : forme 15">
                <a:extLst>
                  <a:ext uri="{FF2B5EF4-FFF2-40B4-BE49-F238E27FC236}">
                    <a16:creationId xmlns:a16="http://schemas.microsoft.com/office/drawing/2014/main" id="{3C43AC40-1DE2-425A-2167-A69F92AD248A}"/>
                  </a:ext>
                </a:extLst>
              </p:cNvPr>
              <p:cNvSpPr/>
              <p:nvPr/>
            </p:nvSpPr>
            <p:spPr>
              <a:xfrm>
                <a:off x="1140524" y="1876766"/>
                <a:ext cx="2099117" cy="2099117"/>
              </a:xfrm>
              <a:custGeom>
                <a:avLst/>
                <a:gdLst>
                  <a:gd name="connsiteX0" fmla="*/ 2099118 w 2099117"/>
                  <a:gd name="connsiteY0" fmla="*/ 1049559 h 2099117"/>
                  <a:gd name="connsiteX1" fmla="*/ 1049559 w 2099117"/>
                  <a:gd name="connsiteY1" fmla="*/ 2099118 h 2099117"/>
                  <a:gd name="connsiteX2" fmla="*/ 0 w 2099117"/>
                  <a:gd name="connsiteY2" fmla="*/ 1049559 h 2099117"/>
                  <a:gd name="connsiteX3" fmla="*/ 1049559 w 2099117"/>
                  <a:gd name="connsiteY3" fmla="*/ 0 h 2099117"/>
                  <a:gd name="connsiteX4" fmla="*/ 2099118 w 2099117"/>
                  <a:gd name="connsiteY4" fmla="*/ 1049559 h 20991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9117" h="2099117">
                    <a:moveTo>
                      <a:pt x="2099118" y="1049559"/>
                    </a:moveTo>
                    <a:cubicBezTo>
                      <a:pt x="2099118" y="1629214"/>
                      <a:pt x="1629214" y="2099118"/>
                      <a:pt x="1049559" y="2099118"/>
                    </a:cubicBezTo>
                    <a:cubicBezTo>
                      <a:pt x="469904" y="2099118"/>
                      <a:pt x="0" y="1629214"/>
                      <a:pt x="0" y="1049559"/>
                    </a:cubicBezTo>
                    <a:cubicBezTo>
                      <a:pt x="0" y="469903"/>
                      <a:pt x="469904" y="0"/>
                      <a:pt x="1049559" y="0"/>
                    </a:cubicBezTo>
                    <a:cubicBezTo>
                      <a:pt x="1629214" y="0"/>
                      <a:pt x="2099118" y="469903"/>
                      <a:pt x="2099118" y="1049559"/>
                    </a:cubicBezTo>
                    <a:close/>
                  </a:path>
                </a:pathLst>
              </a:custGeom>
              <a:solidFill>
                <a:srgbClr val="0B9392"/>
              </a:solidFill>
              <a:ln w="29460" cap="flat">
                <a:noFill/>
                <a:prstDash val="solid"/>
                <a:miter/>
              </a:ln>
            </p:spPr>
            <p:txBody>
              <a:bodyPr rtlCol="0" anchor="ctr"/>
              <a:lstStyle/>
              <a:p>
                <a:endParaRPr lang="fr-FR"/>
              </a:p>
            </p:txBody>
          </p:sp>
          <p:sp>
            <p:nvSpPr>
              <p:cNvPr id="17" name="Forme libre : forme 16">
                <a:extLst>
                  <a:ext uri="{FF2B5EF4-FFF2-40B4-BE49-F238E27FC236}">
                    <a16:creationId xmlns:a16="http://schemas.microsoft.com/office/drawing/2014/main" id="{2DB67F1F-C43D-0DC1-3A52-3917CC3C5EA5}"/>
                  </a:ext>
                </a:extLst>
              </p:cNvPr>
              <p:cNvSpPr/>
              <p:nvPr/>
            </p:nvSpPr>
            <p:spPr>
              <a:xfrm>
                <a:off x="1173544" y="1909786"/>
                <a:ext cx="2033077" cy="2033078"/>
              </a:xfrm>
              <a:custGeom>
                <a:avLst/>
                <a:gdLst>
                  <a:gd name="connsiteX0" fmla="*/ 2033078 w 2033077"/>
                  <a:gd name="connsiteY0" fmla="*/ 1016539 h 2033078"/>
                  <a:gd name="connsiteX1" fmla="*/ 1016539 w 2033077"/>
                  <a:gd name="connsiteY1" fmla="*/ 2033078 h 2033078"/>
                  <a:gd name="connsiteX2" fmla="*/ 0 w 2033077"/>
                  <a:gd name="connsiteY2" fmla="*/ 1016539 h 2033078"/>
                  <a:gd name="connsiteX3" fmla="*/ 1016539 w 2033077"/>
                  <a:gd name="connsiteY3" fmla="*/ 0 h 2033078"/>
                  <a:gd name="connsiteX4" fmla="*/ 2033078 w 2033077"/>
                  <a:gd name="connsiteY4" fmla="*/ 1016539 h 20330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33077" h="2033078">
                    <a:moveTo>
                      <a:pt x="2033078" y="1016539"/>
                    </a:moveTo>
                    <a:cubicBezTo>
                      <a:pt x="2033078" y="1577958"/>
                      <a:pt x="1577958" y="2033078"/>
                      <a:pt x="1016539" y="2033078"/>
                    </a:cubicBezTo>
                    <a:cubicBezTo>
                      <a:pt x="455120" y="2033078"/>
                      <a:pt x="0" y="1577958"/>
                      <a:pt x="0" y="1016539"/>
                    </a:cubicBezTo>
                    <a:cubicBezTo>
                      <a:pt x="0" y="455120"/>
                      <a:pt x="455120" y="0"/>
                      <a:pt x="1016539" y="0"/>
                    </a:cubicBezTo>
                    <a:cubicBezTo>
                      <a:pt x="1577958" y="0"/>
                      <a:pt x="2033078" y="455120"/>
                      <a:pt x="2033078" y="1016539"/>
                    </a:cubicBezTo>
                    <a:close/>
                  </a:path>
                </a:pathLst>
              </a:custGeom>
              <a:solidFill>
                <a:schemeClr val="bg1"/>
              </a:solidFill>
              <a:ln w="29460" cap="flat">
                <a:noFill/>
                <a:prstDash val="solid"/>
                <a:miter/>
              </a:ln>
            </p:spPr>
            <p:txBody>
              <a:bodyPr rtlCol="0" anchor="ctr"/>
              <a:lstStyle/>
              <a:p>
                <a:endParaRPr lang="fr-FR"/>
              </a:p>
            </p:txBody>
          </p:sp>
          <p:sp>
            <p:nvSpPr>
              <p:cNvPr id="18" name="Forme libre : forme 17">
                <a:extLst>
                  <a:ext uri="{FF2B5EF4-FFF2-40B4-BE49-F238E27FC236}">
                    <a16:creationId xmlns:a16="http://schemas.microsoft.com/office/drawing/2014/main" id="{D4ABD162-7602-7426-8388-9960A8EA0426}"/>
                  </a:ext>
                </a:extLst>
              </p:cNvPr>
              <p:cNvSpPr/>
              <p:nvPr/>
            </p:nvSpPr>
            <p:spPr>
              <a:xfrm>
                <a:off x="1173839" y="2127068"/>
                <a:ext cx="1788377" cy="1815795"/>
              </a:xfrm>
              <a:custGeom>
                <a:avLst/>
                <a:gdLst>
                  <a:gd name="connsiteX0" fmla="*/ 1160706 w 1788377"/>
                  <a:gd name="connsiteY0" fmla="*/ 1677525 h 1815795"/>
                  <a:gd name="connsiteX1" fmla="*/ 144167 w 1788377"/>
                  <a:gd name="connsiteY1" fmla="*/ 660986 h 1815795"/>
                  <a:gd name="connsiteX2" fmla="*/ 388867 w 1788377"/>
                  <a:gd name="connsiteY2" fmla="*/ 0 h 1815795"/>
                  <a:gd name="connsiteX3" fmla="*/ 0 w 1788377"/>
                  <a:gd name="connsiteY3" fmla="*/ 799257 h 1815795"/>
                  <a:gd name="connsiteX4" fmla="*/ 1016539 w 1788377"/>
                  <a:gd name="connsiteY4" fmla="*/ 1815796 h 1815795"/>
                  <a:gd name="connsiteX5" fmla="*/ 1788377 w 1788377"/>
                  <a:gd name="connsiteY5" fmla="*/ 1460243 h 1815795"/>
                  <a:gd name="connsiteX6" fmla="*/ 1160706 w 1788377"/>
                  <a:gd name="connsiteY6" fmla="*/ 1677525 h 1815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88377" h="1815795">
                    <a:moveTo>
                      <a:pt x="1160706" y="1677525"/>
                    </a:moveTo>
                    <a:cubicBezTo>
                      <a:pt x="599369" y="1677525"/>
                      <a:pt x="144167" y="1222323"/>
                      <a:pt x="144167" y="660986"/>
                    </a:cubicBezTo>
                    <a:cubicBezTo>
                      <a:pt x="144167" y="408620"/>
                      <a:pt x="236445" y="177776"/>
                      <a:pt x="388867" y="0"/>
                    </a:cubicBezTo>
                    <a:cubicBezTo>
                      <a:pt x="152127" y="186031"/>
                      <a:pt x="0" y="474955"/>
                      <a:pt x="0" y="799257"/>
                    </a:cubicBezTo>
                    <a:cubicBezTo>
                      <a:pt x="0" y="1360594"/>
                      <a:pt x="455202" y="1815796"/>
                      <a:pt x="1016539" y="1815796"/>
                    </a:cubicBezTo>
                    <a:cubicBezTo>
                      <a:pt x="1325510" y="1815796"/>
                      <a:pt x="1602051" y="1677820"/>
                      <a:pt x="1788377" y="1460243"/>
                    </a:cubicBezTo>
                    <a:cubicBezTo>
                      <a:pt x="1615318" y="1596155"/>
                      <a:pt x="1397446" y="1677525"/>
                      <a:pt x="1160706" y="1677525"/>
                    </a:cubicBezTo>
                    <a:close/>
                  </a:path>
                </a:pathLst>
              </a:custGeom>
              <a:solidFill>
                <a:srgbClr val="EAE2D8"/>
              </a:solidFill>
              <a:ln w="29460" cap="flat">
                <a:noFill/>
                <a:prstDash val="solid"/>
                <a:miter/>
              </a:ln>
            </p:spPr>
            <p:txBody>
              <a:bodyPr rtlCol="0" anchor="ctr"/>
              <a:lstStyle/>
              <a:p>
                <a:endParaRPr lang="fr-FR"/>
              </a:p>
            </p:txBody>
          </p:sp>
          <p:grpSp>
            <p:nvGrpSpPr>
              <p:cNvPr id="19" name="Graphique 2">
                <a:extLst>
                  <a:ext uri="{FF2B5EF4-FFF2-40B4-BE49-F238E27FC236}">
                    <a16:creationId xmlns:a16="http://schemas.microsoft.com/office/drawing/2014/main" id="{07FA532A-3894-FD76-4A4D-37EEC6D54E02}"/>
                  </a:ext>
                </a:extLst>
              </p:cNvPr>
              <p:cNvGrpSpPr/>
              <p:nvPr/>
            </p:nvGrpSpPr>
            <p:grpSpPr>
              <a:xfrm>
                <a:off x="1233687" y="1970224"/>
                <a:ext cx="1912791" cy="1912496"/>
                <a:chOff x="1233687" y="1970224"/>
                <a:chExt cx="1912791" cy="1912496"/>
              </a:xfrm>
              <a:solidFill>
                <a:srgbClr val="07636C"/>
              </a:solidFill>
            </p:grpSpPr>
            <p:sp>
              <p:nvSpPr>
                <p:cNvPr id="29" name="Forme libre : forme 28">
                  <a:extLst>
                    <a:ext uri="{FF2B5EF4-FFF2-40B4-BE49-F238E27FC236}">
                      <a16:creationId xmlns:a16="http://schemas.microsoft.com/office/drawing/2014/main" id="{D358DF6F-8B68-32B5-47D9-8454FD3C1D9A}"/>
                    </a:ext>
                  </a:extLst>
                </p:cNvPr>
                <p:cNvSpPr/>
                <p:nvPr/>
              </p:nvSpPr>
              <p:spPr>
                <a:xfrm>
                  <a:off x="2129940" y="1970224"/>
                  <a:ext cx="120286" cy="120286"/>
                </a:xfrm>
                <a:custGeom>
                  <a:avLst/>
                  <a:gdLst>
                    <a:gd name="connsiteX0" fmla="*/ 60143 w 120286"/>
                    <a:gd name="connsiteY0" fmla="*/ 120286 h 120286"/>
                    <a:gd name="connsiteX1" fmla="*/ 0 w 120286"/>
                    <a:gd name="connsiteY1" fmla="*/ 60143 h 120286"/>
                    <a:gd name="connsiteX2" fmla="*/ 60143 w 120286"/>
                    <a:gd name="connsiteY2" fmla="*/ 0 h 120286"/>
                    <a:gd name="connsiteX3" fmla="*/ 120286 w 120286"/>
                    <a:gd name="connsiteY3" fmla="*/ 60143 h 120286"/>
                    <a:gd name="connsiteX4" fmla="*/ 60143 w 120286"/>
                    <a:gd name="connsiteY4" fmla="*/ 120286 h 120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286" h="120286">
                      <a:moveTo>
                        <a:pt x="60143" y="120286"/>
                      </a:moveTo>
                      <a:cubicBezTo>
                        <a:pt x="27123" y="120286"/>
                        <a:pt x="0" y="93163"/>
                        <a:pt x="0" y="60143"/>
                      </a:cubicBezTo>
                      <a:cubicBezTo>
                        <a:pt x="0" y="27123"/>
                        <a:pt x="27123" y="0"/>
                        <a:pt x="60143" y="0"/>
                      </a:cubicBezTo>
                      <a:cubicBezTo>
                        <a:pt x="93163" y="0"/>
                        <a:pt x="120286" y="27123"/>
                        <a:pt x="120286" y="60143"/>
                      </a:cubicBezTo>
                      <a:cubicBezTo>
                        <a:pt x="120286" y="93163"/>
                        <a:pt x="93163" y="120286"/>
                        <a:pt x="60143" y="120286"/>
                      </a:cubicBezTo>
                      <a:close/>
                    </a:path>
                  </a:pathLst>
                </a:custGeom>
                <a:solidFill>
                  <a:srgbClr val="07636C"/>
                </a:solidFill>
                <a:ln w="29460" cap="flat">
                  <a:noFill/>
                  <a:prstDash val="solid"/>
                  <a:miter/>
                </a:ln>
              </p:spPr>
              <p:txBody>
                <a:bodyPr rtlCol="0" anchor="ctr"/>
                <a:lstStyle/>
                <a:p>
                  <a:endParaRPr lang="fr-FR"/>
                </a:p>
              </p:txBody>
            </p:sp>
            <p:sp>
              <p:nvSpPr>
                <p:cNvPr id="30" name="Forme libre : forme 29">
                  <a:extLst>
                    <a:ext uri="{FF2B5EF4-FFF2-40B4-BE49-F238E27FC236}">
                      <a16:creationId xmlns:a16="http://schemas.microsoft.com/office/drawing/2014/main" id="{64AEEF45-5B71-59D8-9F2C-5963B492AFE3}"/>
                    </a:ext>
                  </a:extLst>
                </p:cNvPr>
                <p:cNvSpPr/>
                <p:nvPr/>
              </p:nvSpPr>
              <p:spPr>
                <a:xfrm>
                  <a:off x="1233687" y="2866182"/>
                  <a:ext cx="120286" cy="120286"/>
                </a:xfrm>
                <a:custGeom>
                  <a:avLst/>
                  <a:gdLst>
                    <a:gd name="connsiteX0" fmla="*/ 60143 w 120286"/>
                    <a:gd name="connsiteY0" fmla="*/ 120286 h 120286"/>
                    <a:gd name="connsiteX1" fmla="*/ 0 w 120286"/>
                    <a:gd name="connsiteY1" fmla="*/ 60143 h 120286"/>
                    <a:gd name="connsiteX2" fmla="*/ 60143 w 120286"/>
                    <a:gd name="connsiteY2" fmla="*/ 0 h 120286"/>
                    <a:gd name="connsiteX3" fmla="*/ 120286 w 120286"/>
                    <a:gd name="connsiteY3" fmla="*/ 60143 h 120286"/>
                    <a:gd name="connsiteX4" fmla="*/ 60143 w 120286"/>
                    <a:gd name="connsiteY4" fmla="*/ 120286 h 120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286" h="120286">
                      <a:moveTo>
                        <a:pt x="60143" y="120286"/>
                      </a:moveTo>
                      <a:cubicBezTo>
                        <a:pt x="27123" y="120286"/>
                        <a:pt x="0" y="93163"/>
                        <a:pt x="0" y="60143"/>
                      </a:cubicBezTo>
                      <a:cubicBezTo>
                        <a:pt x="0" y="27123"/>
                        <a:pt x="27123" y="0"/>
                        <a:pt x="60143" y="0"/>
                      </a:cubicBezTo>
                      <a:cubicBezTo>
                        <a:pt x="93163" y="0"/>
                        <a:pt x="120286" y="27123"/>
                        <a:pt x="120286" y="60143"/>
                      </a:cubicBezTo>
                      <a:cubicBezTo>
                        <a:pt x="120286" y="93163"/>
                        <a:pt x="93458" y="120286"/>
                        <a:pt x="60143" y="120286"/>
                      </a:cubicBezTo>
                      <a:close/>
                    </a:path>
                  </a:pathLst>
                </a:custGeom>
                <a:solidFill>
                  <a:srgbClr val="07636C"/>
                </a:solidFill>
                <a:ln w="29460" cap="flat">
                  <a:noFill/>
                  <a:prstDash val="solid"/>
                  <a:miter/>
                </a:ln>
              </p:spPr>
              <p:txBody>
                <a:bodyPr rtlCol="0" anchor="ctr"/>
                <a:lstStyle/>
                <a:p>
                  <a:endParaRPr lang="fr-FR"/>
                </a:p>
              </p:txBody>
            </p:sp>
            <p:sp>
              <p:nvSpPr>
                <p:cNvPr id="31" name="Forme libre : forme 30">
                  <a:extLst>
                    <a:ext uri="{FF2B5EF4-FFF2-40B4-BE49-F238E27FC236}">
                      <a16:creationId xmlns:a16="http://schemas.microsoft.com/office/drawing/2014/main" id="{96B5BB37-4AC3-4DA2-CA46-77E7997FBD51}"/>
                    </a:ext>
                  </a:extLst>
                </p:cNvPr>
                <p:cNvSpPr/>
                <p:nvPr/>
              </p:nvSpPr>
              <p:spPr>
                <a:xfrm>
                  <a:off x="2129940" y="3762434"/>
                  <a:ext cx="120286" cy="120286"/>
                </a:xfrm>
                <a:custGeom>
                  <a:avLst/>
                  <a:gdLst>
                    <a:gd name="connsiteX0" fmla="*/ 60143 w 120286"/>
                    <a:gd name="connsiteY0" fmla="*/ 120287 h 120286"/>
                    <a:gd name="connsiteX1" fmla="*/ 0 w 120286"/>
                    <a:gd name="connsiteY1" fmla="*/ 60143 h 120286"/>
                    <a:gd name="connsiteX2" fmla="*/ 60143 w 120286"/>
                    <a:gd name="connsiteY2" fmla="*/ 0 h 120286"/>
                    <a:gd name="connsiteX3" fmla="*/ 120286 w 120286"/>
                    <a:gd name="connsiteY3" fmla="*/ 60143 h 120286"/>
                    <a:gd name="connsiteX4" fmla="*/ 60143 w 120286"/>
                    <a:gd name="connsiteY4" fmla="*/ 120287 h 120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286" h="120286">
                      <a:moveTo>
                        <a:pt x="60143" y="120287"/>
                      </a:moveTo>
                      <a:cubicBezTo>
                        <a:pt x="27123" y="120287"/>
                        <a:pt x="0" y="93163"/>
                        <a:pt x="0" y="60143"/>
                      </a:cubicBezTo>
                      <a:cubicBezTo>
                        <a:pt x="0" y="27123"/>
                        <a:pt x="27123" y="0"/>
                        <a:pt x="60143" y="0"/>
                      </a:cubicBezTo>
                      <a:cubicBezTo>
                        <a:pt x="93163" y="0"/>
                        <a:pt x="120286" y="27123"/>
                        <a:pt x="120286" y="60143"/>
                      </a:cubicBezTo>
                      <a:cubicBezTo>
                        <a:pt x="120286" y="93458"/>
                        <a:pt x="93163" y="120287"/>
                        <a:pt x="60143" y="120287"/>
                      </a:cubicBezTo>
                      <a:close/>
                    </a:path>
                  </a:pathLst>
                </a:custGeom>
                <a:solidFill>
                  <a:srgbClr val="07636C"/>
                </a:solidFill>
                <a:ln w="29460" cap="flat">
                  <a:noFill/>
                  <a:prstDash val="solid"/>
                  <a:miter/>
                </a:ln>
              </p:spPr>
              <p:txBody>
                <a:bodyPr rtlCol="0" anchor="ctr"/>
                <a:lstStyle/>
                <a:p>
                  <a:endParaRPr lang="fr-FR"/>
                </a:p>
              </p:txBody>
            </p:sp>
            <p:sp>
              <p:nvSpPr>
                <p:cNvPr id="32" name="Forme libre : forme 31">
                  <a:extLst>
                    <a:ext uri="{FF2B5EF4-FFF2-40B4-BE49-F238E27FC236}">
                      <a16:creationId xmlns:a16="http://schemas.microsoft.com/office/drawing/2014/main" id="{9CFD1ED3-0640-BCCC-8210-F8EDCD95D80F}"/>
                    </a:ext>
                  </a:extLst>
                </p:cNvPr>
                <p:cNvSpPr/>
                <p:nvPr/>
              </p:nvSpPr>
              <p:spPr>
                <a:xfrm>
                  <a:off x="3026192" y="2866182"/>
                  <a:ext cx="120286" cy="120286"/>
                </a:xfrm>
                <a:custGeom>
                  <a:avLst/>
                  <a:gdLst>
                    <a:gd name="connsiteX0" fmla="*/ 60143 w 120286"/>
                    <a:gd name="connsiteY0" fmla="*/ 120286 h 120286"/>
                    <a:gd name="connsiteX1" fmla="*/ 0 w 120286"/>
                    <a:gd name="connsiteY1" fmla="*/ 60143 h 120286"/>
                    <a:gd name="connsiteX2" fmla="*/ 60143 w 120286"/>
                    <a:gd name="connsiteY2" fmla="*/ 0 h 120286"/>
                    <a:gd name="connsiteX3" fmla="*/ 120286 w 120286"/>
                    <a:gd name="connsiteY3" fmla="*/ 60143 h 120286"/>
                    <a:gd name="connsiteX4" fmla="*/ 60143 w 120286"/>
                    <a:gd name="connsiteY4" fmla="*/ 120286 h 120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286" h="120286">
                      <a:moveTo>
                        <a:pt x="60143" y="120286"/>
                      </a:moveTo>
                      <a:cubicBezTo>
                        <a:pt x="27123" y="120286"/>
                        <a:pt x="0" y="93163"/>
                        <a:pt x="0" y="60143"/>
                      </a:cubicBezTo>
                      <a:cubicBezTo>
                        <a:pt x="0" y="27123"/>
                        <a:pt x="27123" y="0"/>
                        <a:pt x="60143" y="0"/>
                      </a:cubicBezTo>
                      <a:cubicBezTo>
                        <a:pt x="93163" y="0"/>
                        <a:pt x="120286" y="27123"/>
                        <a:pt x="120286" y="60143"/>
                      </a:cubicBezTo>
                      <a:cubicBezTo>
                        <a:pt x="120286" y="93163"/>
                        <a:pt x="93163" y="120286"/>
                        <a:pt x="60143" y="120286"/>
                      </a:cubicBezTo>
                      <a:close/>
                    </a:path>
                  </a:pathLst>
                </a:custGeom>
                <a:solidFill>
                  <a:srgbClr val="07636C"/>
                </a:solidFill>
                <a:ln w="29460" cap="flat">
                  <a:noFill/>
                  <a:prstDash val="solid"/>
                  <a:miter/>
                </a:ln>
              </p:spPr>
              <p:txBody>
                <a:bodyPr rtlCol="0" anchor="ctr"/>
                <a:lstStyle/>
                <a:p>
                  <a:endParaRPr lang="fr-FR"/>
                </a:p>
              </p:txBody>
            </p:sp>
          </p:grpSp>
          <p:grpSp>
            <p:nvGrpSpPr>
              <p:cNvPr id="20" name="Graphique 2">
                <a:extLst>
                  <a:ext uri="{FF2B5EF4-FFF2-40B4-BE49-F238E27FC236}">
                    <a16:creationId xmlns:a16="http://schemas.microsoft.com/office/drawing/2014/main" id="{FF7831CF-24CB-486B-D857-8BE1759A18AD}"/>
                  </a:ext>
                </a:extLst>
              </p:cNvPr>
              <p:cNvGrpSpPr/>
              <p:nvPr/>
            </p:nvGrpSpPr>
            <p:grpSpPr>
              <a:xfrm>
                <a:off x="1371663" y="2108200"/>
                <a:ext cx="1636545" cy="1636545"/>
                <a:chOff x="1371663" y="2108200"/>
                <a:chExt cx="1636545" cy="1636545"/>
              </a:xfrm>
              <a:solidFill>
                <a:srgbClr val="0B9392"/>
              </a:solidFill>
            </p:grpSpPr>
            <p:sp>
              <p:nvSpPr>
                <p:cNvPr id="21" name="Forme libre : forme 20">
                  <a:extLst>
                    <a:ext uri="{FF2B5EF4-FFF2-40B4-BE49-F238E27FC236}">
                      <a16:creationId xmlns:a16="http://schemas.microsoft.com/office/drawing/2014/main" id="{7D3A8AEA-10B5-65E8-A03F-64E839C66C1C}"/>
                    </a:ext>
                  </a:extLst>
                </p:cNvPr>
                <p:cNvSpPr/>
                <p:nvPr/>
              </p:nvSpPr>
              <p:spPr>
                <a:xfrm>
                  <a:off x="1699797" y="2108200"/>
                  <a:ext cx="84318" cy="84318"/>
                </a:xfrm>
                <a:custGeom>
                  <a:avLst/>
                  <a:gdLst>
                    <a:gd name="connsiteX0" fmla="*/ 84318 w 84318"/>
                    <a:gd name="connsiteY0" fmla="*/ 42159 h 84318"/>
                    <a:gd name="connsiteX1" fmla="*/ 42159 w 84318"/>
                    <a:gd name="connsiteY1" fmla="*/ 84318 h 84318"/>
                    <a:gd name="connsiteX2" fmla="*/ 0 w 84318"/>
                    <a:gd name="connsiteY2" fmla="*/ 42159 h 84318"/>
                    <a:gd name="connsiteX3" fmla="*/ 42159 w 84318"/>
                    <a:gd name="connsiteY3" fmla="*/ 0 h 84318"/>
                    <a:gd name="connsiteX4" fmla="*/ 84318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8" y="42159"/>
                      </a:moveTo>
                      <a:cubicBezTo>
                        <a:pt x="84318" y="65443"/>
                        <a:pt x="65443" y="84318"/>
                        <a:pt x="42159" y="84318"/>
                      </a:cubicBezTo>
                      <a:cubicBezTo>
                        <a:pt x="18875" y="84318"/>
                        <a:pt x="0" y="65443"/>
                        <a:pt x="0" y="42159"/>
                      </a:cubicBezTo>
                      <a:cubicBezTo>
                        <a:pt x="0" y="18875"/>
                        <a:pt x="18875" y="0"/>
                        <a:pt x="42159" y="0"/>
                      </a:cubicBezTo>
                      <a:cubicBezTo>
                        <a:pt x="65443" y="0"/>
                        <a:pt x="84318" y="18875"/>
                        <a:pt x="84318" y="42159"/>
                      </a:cubicBezTo>
                      <a:close/>
                    </a:path>
                  </a:pathLst>
                </a:custGeom>
                <a:solidFill>
                  <a:srgbClr val="0B9392"/>
                </a:solidFill>
                <a:ln w="29460" cap="flat">
                  <a:noFill/>
                  <a:prstDash val="solid"/>
                  <a:miter/>
                </a:ln>
              </p:spPr>
              <p:txBody>
                <a:bodyPr rtlCol="0" anchor="ctr"/>
                <a:lstStyle/>
                <a:p>
                  <a:endParaRPr lang="fr-FR"/>
                </a:p>
              </p:txBody>
            </p:sp>
            <p:sp>
              <p:nvSpPr>
                <p:cNvPr id="22" name="Forme libre : forme 21">
                  <a:extLst>
                    <a:ext uri="{FF2B5EF4-FFF2-40B4-BE49-F238E27FC236}">
                      <a16:creationId xmlns:a16="http://schemas.microsoft.com/office/drawing/2014/main" id="{9ED96B51-EC68-32EF-5947-3D73E2D270AB}"/>
                    </a:ext>
                  </a:extLst>
                </p:cNvPr>
                <p:cNvSpPr/>
                <p:nvPr/>
              </p:nvSpPr>
              <p:spPr>
                <a:xfrm>
                  <a:off x="1371663" y="2436334"/>
                  <a:ext cx="84318" cy="84318"/>
                </a:xfrm>
                <a:custGeom>
                  <a:avLst/>
                  <a:gdLst>
                    <a:gd name="connsiteX0" fmla="*/ 84319 w 84318"/>
                    <a:gd name="connsiteY0" fmla="*/ 42159 h 84318"/>
                    <a:gd name="connsiteX1" fmla="*/ 42159 w 84318"/>
                    <a:gd name="connsiteY1" fmla="*/ 84318 h 84318"/>
                    <a:gd name="connsiteX2" fmla="*/ 0 w 84318"/>
                    <a:gd name="connsiteY2" fmla="*/ 42159 h 84318"/>
                    <a:gd name="connsiteX3" fmla="*/ 42159 w 84318"/>
                    <a:gd name="connsiteY3" fmla="*/ 0 h 84318"/>
                    <a:gd name="connsiteX4" fmla="*/ 84319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9" y="42159"/>
                      </a:moveTo>
                      <a:cubicBezTo>
                        <a:pt x="84319" y="65443"/>
                        <a:pt x="65443" y="84318"/>
                        <a:pt x="42159" y="84318"/>
                      </a:cubicBezTo>
                      <a:cubicBezTo>
                        <a:pt x="18875" y="84318"/>
                        <a:pt x="0" y="65443"/>
                        <a:pt x="0" y="42159"/>
                      </a:cubicBezTo>
                      <a:cubicBezTo>
                        <a:pt x="0" y="18875"/>
                        <a:pt x="18875" y="0"/>
                        <a:pt x="42159" y="0"/>
                      </a:cubicBezTo>
                      <a:cubicBezTo>
                        <a:pt x="65443" y="0"/>
                        <a:pt x="84319" y="18875"/>
                        <a:pt x="84319" y="42159"/>
                      </a:cubicBezTo>
                      <a:close/>
                    </a:path>
                  </a:pathLst>
                </a:custGeom>
                <a:solidFill>
                  <a:srgbClr val="0B9392"/>
                </a:solidFill>
                <a:ln w="29460" cap="flat">
                  <a:noFill/>
                  <a:prstDash val="solid"/>
                  <a:miter/>
                </a:ln>
              </p:spPr>
              <p:txBody>
                <a:bodyPr rtlCol="0" anchor="ctr"/>
                <a:lstStyle/>
                <a:p>
                  <a:endParaRPr lang="fr-FR"/>
                </a:p>
              </p:txBody>
            </p:sp>
            <p:sp>
              <p:nvSpPr>
                <p:cNvPr id="23" name="Forme libre : forme 22">
                  <a:extLst>
                    <a:ext uri="{FF2B5EF4-FFF2-40B4-BE49-F238E27FC236}">
                      <a16:creationId xmlns:a16="http://schemas.microsoft.com/office/drawing/2014/main" id="{BF50E4D8-56C7-7BAF-D19F-C53A735B99AA}"/>
                    </a:ext>
                  </a:extLst>
                </p:cNvPr>
                <p:cNvSpPr/>
                <p:nvPr/>
              </p:nvSpPr>
              <p:spPr>
                <a:xfrm>
                  <a:off x="1371663" y="3332292"/>
                  <a:ext cx="84318" cy="84318"/>
                </a:xfrm>
                <a:custGeom>
                  <a:avLst/>
                  <a:gdLst>
                    <a:gd name="connsiteX0" fmla="*/ 84319 w 84318"/>
                    <a:gd name="connsiteY0" fmla="*/ 42159 h 84318"/>
                    <a:gd name="connsiteX1" fmla="*/ 42159 w 84318"/>
                    <a:gd name="connsiteY1" fmla="*/ 84319 h 84318"/>
                    <a:gd name="connsiteX2" fmla="*/ 0 w 84318"/>
                    <a:gd name="connsiteY2" fmla="*/ 42159 h 84318"/>
                    <a:gd name="connsiteX3" fmla="*/ 42159 w 84318"/>
                    <a:gd name="connsiteY3" fmla="*/ 0 h 84318"/>
                    <a:gd name="connsiteX4" fmla="*/ 84319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9" y="42159"/>
                      </a:moveTo>
                      <a:cubicBezTo>
                        <a:pt x="84319" y="65443"/>
                        <a:pt x="65443" y="84319"/>
                        <a:pt x="42159" y="84319"/>
                      </a:cubicBezTo>
                      <a:cubicBezTo>
                        <a:pt x="18875" y="84319"/>
                        <a:pt x="0" y="65443"/>
                        <a:pt x="0" y="42159"/>
                      </a:cubicBezTo>
                      <a:cubicBezTo>
                        <a:pt x="0" y="18876"/>
                        <a:pt x="18875" y="0"/>
                        <a:pt x="42159" y="0"/>
                      </a:cubicBezTo>
                      <a:cubicBezTo>
                        <a:pt x="65443" y="0"/>
                        <a:pt x="84319" y="18876"/>
                        <a:pt x="84319" y="42159"/>
                      </a:cubicBezTo>
                      <a:close/>
                    </a:path>
                  </a:pathLst>
                </a:custGeom>
                <a:solidFill>
                  <a:srgbClr val="0B9392"/>
                </a:solidFill>
                <a:ln w="29460" cap="flat">
                  <a:noFill/>
                  <a:prstDash val="solid"/>
                  <a:miter/>
                </a:ln>
              </p:spPr>
              <p:txBody>
                <a:bodyPr rtlCol="0" anchor="ctr"/>
                <a:lstStyle/>
                <a:p>
                  <a:endParaRPr lang="fr-FR"/>
                </a:p>
              </p:txBody>
            </p:sp>
            <p:sp>
              <p:nvSpPr>
                <p:cNvPr id="24" name="Forme libre : forme 23">
                  <a:extLst>
                    <a:ext uri="{FF2B5EF4-FFF2-40B4-BE49-F238E27FC236}">
                      <a16:creationId xmlns:a16="http://schemas.microsoft.com/office/drawing/2014/main" id="{0E958C57-68CA-0CE2-5F0F-3B30CF82D348}"/>
                    </a:ext>
                  </a:extLst>
                </p:cNvPr>
                <p:cNvSpPr/>
                <p:nvPr/>
              </p:nvSpPr>
              <p:spPr>
                <a:xfrm>
                  <a:off x="1699797" y="3660426"/>
                  <a:ext cx="84318" cy="84318"/>
                </a:xfrm>
                <a:custGeom>
                  <a:avLst/>
                  <a:gdLst>
                    <a:gd name="connsiteX0" fmla="*/ 84318 w 84318"/>
                    <a:gd name="connsiteY0" fmla="*/ 42159 h 84318"/>
                    <a:gd name="connsiteX1" fmla="*/ 42159 w 84318"/>
                    <a:gd name="connsiteY1" fmla="*/ 84319 h 84318"/>
                    <a:gd name="connsiteX2" fmla="*/ 0 w 84318"/>
                    <a:gd name="connsiteY2" fmla="*/ 42159 h 84318"/>
                    <a:gd name="connsiteX3" fmla="*/ 42159 w 84318"/>
                    <a:gd name="connsiteY3" fmla="*/ 0 h 84318"/>
                    <a:gd name="connsiteX4" fmla="*/ 84318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8" y="42159"/>
                      </a:moveTo>
                      <a:cubicBezTo>
                        <a:pt x="84318" y="65443"/>
                        <a:pt x="65443" y="84319"/>
                        <a:pt x="42159" y="84319"/>
                      </a:cubicBezTo>
                      <a:cubicBezTo>
                        <a:pt x="18875" y="84319"/>
                        <a:pt x="0" y="65443"/>
                        <a:pt x="0" y="42159"/>
                      </a:cubicBezTo>
                      <a:cubicBezTo>
                        <a:pt x="0" y="18875"/>
                        <a:pt x="18875" y="0"/>
                        <a:pt x="42159" y="0"/>
                      </a:cubicBezTo>
                      <a:cubicBezTo>
                        <a:pt x="65443" y="0"/>
                        <a:pt x="84318" y="18875"/>
                        <a:pt x="84318" y="42159"/>
                      </a:cubicBezTo>
                      <a:close/>
                    </a:path>
                  </a:pathLst>
                </a:custGeom>
                <a:solidFill>
                  <a:srgbClr val="0B9392"/>
                </a:solidFill>
                <a:ln w="29460" cap="flat">
                  <a:noFill/>
                  <a:prstDash val="solid"/>
                  <a:miter/>
                </a:ln>
              </p:spPr>
              <p:txBody>
                <a:bodyPr rtlCol="0" anchor="ctr"/>
                <a:lstStyle/>
                <a:p>
                  <a:endParaRPr lang="fr-FR"/>
                </a:p>
              </p:txBody>
            </p:sp>
            <p:sp>
              <p:nvSpPr>
                <p:cNvPr id="25" name="Forme libre : forme 24">
                  <a:extLst>
                    <a:ext uri="{FF2B5EF4-FFF2-40B4-BE49-F238E27FC236}">
                      <a16:creationId xmlns:a16="http://schemas.microsoft.com/office/drawing/2014/main" id="{8BB1B273-8E2E-B990-7BE3-BDD3A63E86A8}"/>
                    </a:ext>
                  </a:extLst>
                </p:cNvPr>
                <p:cNvSpPr/>
                <p:nvPr/>
              </p:nvSpPr>
              <p:spPr>
                <a:xfrm>
                  <a:off x="2596050" y="3660426"/>
                  <a:ext cx="84318" cy="84318"/>
                </a:xfrm>
                <a:custGeom>
                  <a:avLst/>
                  <a:gdLst>
                    <a:gd name="connsiteX0" fmla="*/ 84319 w 84318"/>
                    <a:gd name="connsiteY0" fmla="*/ 42159 h 84318"/>
                    <a:gd name="connsiteX1" fmla="*/ 42159 w 84318"/>
                    <a:gd name="connsiteY1" fmla="*/ 84319 h 84318"/>
                    <a:gd name="connsiteX2" fmla="*/ 0 w 84318"/>
                    <a:gd name="connsiteY2" fmla="*/ 42159 h 84318"/>
                    <a:gd name="connsiteX3" fmla="*/ 42159 w 84318"/>
                    <a:gd name="connsiteY3" fmla="*/ 0 h 84318"/>
                    <a:gd name="connsiteX4" fmla="*/ 84319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9" y="42159"/>
                      </a:moveTo>
                      <a:cubicBezTo>
                        <a:pt x="84319" y="65443"/>
                        <a:pt x="65443" y="84319"/>
                        <a:pt x="42159" y="84319"/>
                      </a:cubicBezTo>
                      <a:cubicBezTo>
                        <a:pt x="18875" y="84319"/>
                        <a:pt x="0" y="65443"/>
                        <a:pt x="0" y="42159"/>
                      </a:cubicBezTo>
                      <a:cubicBezTo>
                        <a:pt x="0" y="18875"/>
                        <a:pt x="18875" y="0"/>
                        <a:pt x="42159" y="0"/>
                      </a:cubicBezTo>
                      <a:cubicBezTo>
                        <a:pt x="65443" y="0"/>
                        <a:pt x="84319" y="18875"/>
                        <a:pt x="84319" y="42159"/>
                      </a:cubicBezTo>
                      <a:close/>
                    </a:path>
                  </a:pathLst>
                </a:custGeom>
                <a:solidFill>
                  <a:srgbClr val="0B9392"/>
                </a:solidFill>
                <a:ln w="29460" cap="flat">
                  <a:noFill/>
                  <a:prstDash val="solid"/>
                  <a:miter/>
                </a:ln>
              </p:spPr>
              <p:txBody>
                <a:bodyPr rtlCol="0" anchor="ctr"/>
                <a:lstStyle/>
                <a:p>
                  <a:endParaRPr lang="fr-FR"/>
                </a:p>
              </p:txBody>
            </p:sp>
            <p:sp>
              <p:nvSpPr>
                <p:cNvPr id="26" name="Forme libre : forme 25">
                  <a:extLst>
                    <a:ext uri="{FF2B5EF4-FFF2-40B4-BE49-F238E27FC236}">
                      <a16:creationId xmlns:a16="http://schemas.microsoft.com/office/drawing/2014/main" id="{91A9C48D-E079-2C01-FBFB-6220A9501E5E}"/>
                    </a:ext>
                  </a:extLst>
                </p:cNvPr>
                <p:cNvSpPr/>
                <p:nvPr/>
              </p:nvSpPr>
              <p:spPr>
                <a:xfrm>
                  <a:off x="2923890" y="3332292"/>
                  <a:ext cx="84318" cy="84318"/>
                </a:xfrm>
                <a:custGeom>
                  <a:avLst/>
                  <a:gdLst>
                    <a:gd name="connsiteX0" fmla="*/ 84319 w 84318"/>
                    <a:gd name="connsiteY0" fmla="*/ 42159 h 84318"/>
                    <a:gd name="connsiteX1" fmla="*/ 42159 w 84318"/>
                    <a:gd name="connsiteY1" fmla="*/ 84319 h 84318"/>
                    <a:gd name="connsiteX2" fmla="*/ 0 w 84318"/>
                    <a:gd name="connsiteY2" fmla="*/ 42159 h 84318"/>
                    <a:gd name="connsiteX3" fmla="*/ 42159 w 84318"/>
                    <a:gd name="connsiteY3" fmla="*/ 0 h 84318"/>
                    <a:gd name="connsiteX4" fmla="*/ 84319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9" y="42159"/>
                      </a:moveTo>
                      <a:cubicBezTo>
                        <a:pt x="84319" y="65443"/>
                        <a:pt x="65443" y="84319"/>
                        <a:pt x="42159" y="84319"/>
                      </a:cubicBezTo>
                      <a:cubicBezTo>
                        <a:pt x="18876" y="84319"/>
                        <a:pt x="0" y="65443"/>
                        <a:pt x="0" y="42159"/>
                      </a:cubicBezTo>
                      <a:cubicBezTo>
                        <a:pt x="0" y="18876"/>
                        <a:pt x="18876" y="0"/>
                        <a:pt x="42159" y="0"/>
                      </a:cubicBezTo>
                      <a:cubicBezTo>
                        <a:pt x="65443" y="0"/>
                        <a:pt x="84319" y="18876"/>
                        <a:pt x="84319" y="42159"/>
                      </a:cubicBezTo>
                      <a:close/>
                    </a:path>
                  </a:pathLst>
                </a:custGeom>
                <a:solidFill>
                  <a:srgbClr val="0B9392"/>
                </a:solidFill>
                <a:ln w="29460" cap="flat">
                  <a:noFill/>
                  <a:prstDash val="solid"/>
                  <a:miter/>
                </a:ln>
              </p:spPr>
              <p:txBody>
                <a:bodyPr rtlCol="0" anchor="ctr"/>
                <a:lstStyle/>
                <a:p>
                  <a:endParaRPr lang="fr-FR"/>
                </a:p>
              </p:txBody>
            </p:sp>
            <p:sp>
              <p:nvSpPr>
                <p:cNvPr id="27" name="Forme libre : forme 26">
                  <a:extLst>
                    <a:ext uri="{FF2B5EF4-FFF2-40B4-BE49-F238E27FC236}">
                      <a16:creationId xmlns:a16="http://schemas.microsoft.com/office/drawing/2014/main" id="{B6BE5871-9E25-768F-BA2E-3006C8A82BEB}"/>
                    </a:ext>
                  </a:extLst>
                </p:cNvPr>
                <p:cNvSpPr/>
                <p:nvPr/>
              </p:nvSpPr>
              <p:spPr>
                <a:xfrm>
                  <a:off x="2923890" y="2436334"/>
                  <a:ext cx="84318" cy="84318"/>
                </a:xfrm>
                <a:custGeom>
                  <a:avLst/>
                  <a:gdLst>
                    <a:gd name="connsiteX0" fmla="*/ 84319 w 84318"/>
                    <a:gd name="connsiteY0" fmla="*/ 42159 h 84318"/>
                    <a:gd name="connsiteX1" fmla="*/ 42159 w 84318"/>
                    <a:gd name="connsiteY1" fmla="*/ 84318 h 84318"/>
                    <a:gd name="connsiteX2" fmla="*/ 0 w 84318"/>
                    <a:gd name="connsiteY2" fmla="*/ 42159 h 84318"/>
                    <a:gd name="connsiteX3" fmla="*/ 42159 w 84318"/>
                    <a:gd name="connsiteY3" fmla="*/ 0 h 84318"/>
                    <a:gd name="connsiteX4" fmla="*/ 84319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9" y="42159"/>
                      </a:moveTo>
                      <a:cubicBezTo>
                        <a:pt x="84319" y="65443"/>
                        <a:pt x="65443" y="84318"/>
                        <a:pt x="42159" y="84318"/>
                      </a:cubicBezTo>
                      <a:cubicBezTo>
                        <a:pt x="18876" y="84318"/>
                        <a:pt x="0" y="65443"/>
                        <a:pt x="0" y="42159"/>
                      </a:cubicBezTo>
                      <a:cubicBezTo>
                        <a:pt x="0" y="18875"/>
                        <a:pt x="18876" y="0"/>
                        <a:pt x="42159" y="0"/>
                      </a:cubicBezTo>
                      <a:cubicBezTo>
                        <a:pt x="65443" y="0"/>
                        <a:pt x="84319" y="18875"/>
                        <a:pt x="84319" y="42159"/>
                      </a:cubicBezTo>
                      <a:close/>
                    </a:path>
                  </a:pathLst>
                </a:custGeom>
                <a:solidFill>
                  <a:srgbClr val="0B9392"/>
                </a:solidFill>
                <a:ln w="29460" cap="flat">
                  <a:noFill/>
                  <a:prstDash val="solid"/>
                  <a:miter/>
                </a:ln>
              </p:spPr>
              <p:txBody>
                <a:bodyPr rtlCol="0" anchor="ctr"/>
                <a:lstStyle/>
                <a:p>
                  <a:endParaRPr lang="fr-FR"/>
                </a:p>
              </p:txBody>
            </p:sp>
            <p:sp>
              <p:nvSpPr>
                <p:cNvPr id="28" name="Forme libre : forme 27">
                  <a:extLst>
                    <a:ext uri="{FF2B5EF4-FFF2-40B4-BE49-F238E27FC236}">
                      <a16:creationId xmlns:a16="http://schemas.microsoft.com/office/drawing/2014/main" id="{0A5EB1A6-9376-5E6C-E38B-E9F285A4A4B7}"/>
                    </a:ext>
                  </a:extLst>
                </p:cNvPr>
                <p:cNvSpPr/>
                <p:nvPr/>
              </p:nvSpPr>
              <p:spPr>
                <a:xfrm>
                  <a:off x="2596050" y="2108200"/>
                  <a:ext cx="84318" cy="84318"/>
                </a:xfrm>
                <a:custGeom>
                  <a:avLst/>
                  <a:gdLst>
                    <a:gd name="connsiteX0" fmla="*/ 84319 w 84318"/>
                    <a:gd name="connsiteY0" fmla="*/ 42159 h 84318"/>
                    <a:gd name="connsiteX1" fmla="*/ 42159 w 84318"/>
                    <a:gd name="connsiteY1" fmla="*/ 84318 h 84318"/>
                    <a:gd name="connsiteX2" fmla="*/ 0 w 84318"/>
                    <a:gd name="connsiteY2" fmla="*/ 42159 h 84318"/>
                    <a:gd name="connsiteX3" fmla="*/ 42159 w 84318"/>
                    <a:gd name="connsiteY3" fmla="*/ 0 h 84318"/>
                    <a:gd name="connsiteX4" fmla="*/ 84319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9" y="42159"/>
                      </a:moveTo>
                      <a:cubicBezTo>
                        <a:pt x="84319" y="65443"/>
                        <a:pt x="65443" y="84318"/>
                        <a:pt x="42159" y="84318"/>
                      </a:cubicBezTo>
                      <a:cubicBezTo>
                        <a:pt x="18875" y="84318"/>
                        <a:pt x="0" y="65443"/>
                        <a:pt x="0" y="42159"/>
                      </a:cubicBezTo>
                      <a:cubicBezTo>
                        <a:pt x="0" y="18875"/>
                        <a:pt x="18875" y="0"/>
                        <a:pt x="42159" y="0"/>
                      </a:cubicBezTo>
                      <a:cubicBezTo>
                        <a:pt x="65443" y="0"/>
                        <a:pt x="84319" y="18875"/>
                        <a:pt x="84319" y="42159"/>
                      </a:cubicBezTo>
                      <a:close/>
                    </a:path>
                  </a:pathLst>
                </a:custGeom>
                <a:solidFill>
                  <a:srgbClr val="0B9392"/>
                </a:solidFill>
                <a:ln w="29460" cap="flat">
                  <a:noFill/>
                  <a:prstDash val="solid"/>
                  <a:miter/>
                </a:ln>
              </p:spPr>
              <p:txBody>
                <a:bodyPr rtlCol="0" anchor="ctr"/>
                <a:lstStyle/>
                <a:p>
                  <a:endParaRPr lang="fr-FR"/>
                </a:p>
              </p:txBody>
            </p:sp>
          </p:grpSp>
        </p:grpSp>
        <p:sp>
          <p:nvSpPr>
            <p:cNvPr id="10" name="ZoneTexte 9">
              <a:extLst>
                <a:ext uri="{FF2B5EF4-FFF2-40B4-BE49-F238E27FC236}">
                  <a16:creationId xmlns:a16="http://schemas.microsoft.com/office/drawing/2014/main" id="{2D7D8AC9-85E9-36E9-D6FD-362FA97AD7AE}"/>
                </a:ext>
              </a:extLst>
            </p:cNvPr>
            <p:cNvSpPr txBox="1"/>
            <p:nvPr/>
          </p:nvSpPr>
          <p:spPr>
            <a:xfrm>
              <a:off x="1349516" y="2029815"/>
              <a:ext cx="406114" cy="282712"/>
            </a:xfrm>
            <a:prstGeom prst="rect">
              <a:avLst/>
            </a:prstGeom>
            <a:noFill/>
          </p:spPr>
          <p:txBody>
            <a:bodyPr wrap="square" rtlCol="0">
              <a:spAutoFit/>
            </a:bodyPr>
            <a:lstStyle/>
            <a:p>
              <a:pPr algn="ctr" rtl="1"/>
              <a:r>
                <a:rPr lang="ar-MA" sz="2000" b="1" dirty="0">
                  <a:solidFill>
                    <a:srgbClr val="005664"/>
                  </a:solidFill>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rPr>
                <a:t>60</a:t>
              </a:r>
              <a:endParaRPr lang="fr-MA" sz="2000" b="1" dirty="0">
                <a:solidFill>
                  <a:srgbClr val="005664"/>
                </a:solidFill>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endParaRPr>
            </a:p>
          </p:txBody>
        </p:sp>
        <p:sp>
          <p:nvSpPr>
            <p:cNvPr id="11" name="ZoneTexte 10">
              <a:extLst>
                <a:ext uri="{FF2B5EF4-FFF2-40B4-BE49-F238E27FC236}">
                  <a16:creationId xmlns:a16="http://schemas.microsoft.com/office/drawing/2014/main" id="{1DF630EF-5C28-D196-CB79-0C2775FB1449}"/>
                </a:ext>
              </a:extLst>
            </p:cNvPr>
            <p:cNvSpPr txBox="1"/>
            <p:nvPr/>
          </p:nvSpPr>
          <p:spPr>
            <a:xfrm>
              <a:off x="1240960" y="2305858"/>
              <a:ext cx="625769" cy="326206"/>
            </a:xfrm>
            <a:prstGeom prst="rect">
              <a:avLst/>
            </a:prstGeom>
            <a:noFill/>
          </p:spPr>
          <p:txBody>
            <a:bodyPr wrap="square" rtlCol="0">
              <a:spAutoFit/>
            </a:bodyPr>
            <a:lstStyle/>
            <a:p>
              <a:pPr algn="ctr" rtl="1"/>
              <a:r>
                <a:rPr lang="ar-MA" sz="2400" dirty="0">
                  <a:solidFill>
                    <a:schemeClr val="bg1"/>
                  </a:solidFill>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rPr>
                <a:t>دقيقة</a:t>
              </a:r>
              <a:endParaRPr lang="fr-MA" sz="2400" dirty="0">
                <a:solidFill>
                  <a:schemeClr val="bg1"/>
                </a:solidFill>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endParaRPr>
            </a:p>
          </p:txBody>
        </p:sp>
      </p:grpSp>
      <p:grpSp>
        <p:nvGrpSpPr>
          <p:cNvPr id="3" name="Groupe 2">
            <a:extLst>
              <a:ext uri="{FF2B5EF4-FFF2-40B4-BE49-F238E27FC236}">
                <a16:creationId xmlns:a16="http://schemas.microsoft.com/office/drawing/2014/main" id="{6EFBEE66-AB93-2F59-DECF-26B1AF6DB762}"/>
              </a:ext>
            </a:extLst>
          </p:cNvPr>
          <p:cNvGrpSpPr/>
          <p:nvPr/>
        </p:nvGrpSpPr>
        <p:grpSpPr>
          <a:xfrm>
            <a:off x="487748" y="2223274"/>
            <a:ext cx="8168503" cy="2554545"/>
            <a:chOff x="466364" y="1809265"/>
            <a:chExt cx="8168503" cy="2554545"/>
          </a:xfrm>
        </p:grpSpPr>
        <p:sp>
          <p:nvSpPr>
            <p:cNvPr id="4" name="ZoneTexte 3">
              <a:extLst>
                <a:ext uri="{FF2B5EF4-FFF2-40B4-BE49-F238E27FC236}">
                  <a16:creationId xmlns:a16="http://schemas.microsoft.com/office/drawing/2014/main" id="{B99FB57A-57B4-CA78-3103-CEA1944D1874}"/>
                </a:ext>
              </a:extLst>
            </p:cNvPr>
            <p:cNvSpPr txBox="1"/>
            <p:nvPr/>
          </p:nvSpPr>
          <p:spPr>
            <a:xfrm>
              <a:off x="1388824" y="1809265"/>
              <a:ext cx="6366352" cy="2554545"/>
            </a:xfrm>
            <a:prstGeom prst="rect">
              <a:avLst/>
            </a:prstGeom>
            <a:noFill/>
          </p:spPr>
          <p:txBody>
            <a:bodyPr wrap="square" rtlCol="0">
              <a:spAutoFit/>
            </a:bodyPr>
            <a:lstStyle/>
            <a:p>
              <a:pPr algn="ctr" rtl="1"/>
              <a:r>
                <a:rPr lang="ar-MA" sz="8000" b="1" dirty="0">
                  <a:solidFill>
                    <a:srgbClr val="215968"/>
                  </a:solidFill>
                  <a:latin typeface="Microsoft Uighur" panose="02000000000000000000" pitchFamily="2" charset="-78"/>
                  <a:cs typeface="Microsoft Uighur" panose="02000000000000000000" pitchFamily="2" charset="-78"/>
                </a:rPr>
                <a:t>4. قراءة / كتابة</a:t>
              </a:r>
            </a:p>
            <a:p>
              <a:pPr algn="ctr" rtl="1"/>
              <a:endParaRPr lang="ar-MA" sz="8000" b="1" dirty="0">
                <a:solidFill>
                  <a:srgbClr val="215968"/>
                </a:solidFill>
                <a:latin typeface="Microsoft Uighur" panose="02000000000000000000" pitchFamily="2" charset="-78"/>
                <a:cs typeface="Microsoft Uighur" panose="02000000000000000000" pitchFamily="2" charset="-78"/>
              </a:endParaRPr>
            </a:p>
          </p:txBody>
        </p:sp>
        <p:sp>
          <p:nvSpPr>
            <p:cNvPr id="6" name="ZoneTexte 5">
              <a:extLst>
                <a:ext uri="{FF2B5EF4-FFF2-40B4-BE49-F238E27FC236}">
                  <a16:creationId xmlns:a16="http://schemas.microsoft.com/office/drawing/2014/main" id="{3CF164C8-8D48-7005-D84A-F9ABAA4DF25B}"/>
                </a:ext>
              </a:extLst>
            </p:cNvPr>
            <p:cNvSpPr txBox="1"/>
            <p:nvPr/>
          </p:nvSpPr>
          <p:spPr>
            <a:xfrm>
              <a:off x="466364" y="3017504"/>
              <a:ext cx="8168503" cy="1200329"/>
            </a:xfrm>
            <a:prstGeom prst="rect">
              <a:avLst/>
            </a:prstGeom>
            <a:noFill/>
          </p:spPr>
          <p:txBody>
            <a:bodyPr wrap="square" rtlCol="0">
              <a:spAutoFit/>
            </a:bodyPr>
            <a:lstStyle/>
            <a:p>
              <a:pPr algn="ctr" defTabSz="685834" rtl="1">
                <a:defRPr/>
              </a:pPr>
              <a:r>
                <a:rPr lang="ar-MA" sz="2400" b="1" dirty="0">
                  <a:solidFill>
                    <a:srgbClr val="3795AF"/>
                  </a:solidFill>
                  <a:latin typeface="Dosis" pitchFamily="2" charset="0"/>
                  <a:cs typeface="Calibri" panose="020F0502020204030204" pitchFamily="34" charset="0"/>
                </a:rPr>
                <a:t>قراءة مقاطع تتضمن الحروف المقدمة؛</a:t>
              </a:r>
            </a:p>
            <a:p>
              <a:pPr algn="ctr" defTabSz="685834" rtl="1">
                <a:defRPr/>
              </a:pPr>
              <a:r>
                <a:rPr lang="ar-MA" sz="2400" b="1" dirty="0">
                  <a:solidFill>
                    <a:srgbClr val="3795AF"/>
                  </a:solidFill>
                  <a:latin typeface="Dosis" pitchFamily="2" charset="0"/>
                  <a:cs typeface="Calibri" panose="020F0502020204030204" pitchFamily="34" charset="0"/>
                </a:rPr>
                <a:t>قراءة كلمات وجمل تتضمن الحروف المقدمة؛</a:t>
              </a:r>
            </a:p>
            <a:p>
              <a:pPr algn="ctr" defTabSz="685834" rtl="1">
                <a:defRPr/>
              </a:pPr>
              <a:r>
                <a:rPr lang="ar-MA" sz="2400" b="1" dirty="0">
                  <a:solidFill>
                    <a:srgbClr val="3795AF"/>
                  </a:solidFill>
                  <a:latin typeface="Dosis" pitchFamily="2" charset="0"/>
                  <a:cs typeface="Calibri" panose="020F0502020204030204" pitchFamily="34" charset="0"/>
                </a:rPr>
                <a:t>كتابة مقاطع وكلمات </a:t>
              </a:r>
              <a:r>
                <a:rPr lang="ar-MA" sz="2400" b="1" dirty="0" err="1">
                  <a:solidFill>
                    <a:srgbClr val="3795AF"/>
                  </a:solidFill>
                  <a:latin typeface="Dosis" pitchFamily="2" charset="0"/>
                  <a:cs typeface="Calibri" panose="020F0502020204030204" pitchFamily="34" charset="0"/>
                </a:rPr>
                <a:t>مملاة</a:t>
              </a:r>
              <a:r>
                <a:rPr lang="ar-MA" sz="2400" b="1" dirty="0">
                  <a:solidFill>
                    <a:srgbClr val="3795AF"/>
                  </a:solidFill>
                  <a:latin typeface="Dosis" pitchFamily="2" charset="0"/>
                  <a:cs typeface="Calibri" panose="020F0502020204030204" pitchFamily="34" charset="0"/>
                </a:rPr>
                <a:t> تتضمن الحروف المقدمة.</a:t>
              </a:r>
            </a:p>
          </p:txBody>
        </p:sp>
      </p:grpSp>
    </p:spTree>
    <p:extLst>
      <p:ext uri="{BB962C8B-B14F-4D97-AF65-F5344CB8AC3E}">
        <p14:creationId xmlns:p14="http://schemas.microsoft.com/office/powerpoint/2010/main" val="88187765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6C114A09-735C-5330-E1EE-654B2B6C2CC7}"/>
              </a:ext>
            </a:extLst>
          </p:cNvPr>
          <p:cNvSpPr/>
          <p:nvPr/>
        </p:nvSpPr>
        <p:spPr>
          <a:xfrm>
            <a:off x="0" y="-10633"/>
            <a:ext cx="9144000" cy="6881075"/>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A61DDA2E-6158-FE88-4CC8-06BBFAF1A221}"/>
              </a:ext>
            </a:extLst>
          </p:cNvPr>
          <p:cNvGrpSpPr/>
          <p:nvPr/>
        </p:nvGrpSpPr>
        <p:grpSpPr>
          <a:xfrm>
            <a:off x="312517" y="398834"/>
            <a:ext cx="8518967" cy="6130461"/>
            <a:chOff x="312517" y="308344"/>
            <a:chExt cx="8518967" cy="6230679"/>
          </a:xfrm>
        </p:grpSpPr>
        <p:sp>
          <p:nvSpPr>
            <p:cNvPr id="3" name="Rectangle : coins arrondis 2">
              <a:extLst>
                <a:ext uri="{FF2B5EF4-FFF2-40B4-BE49-F238E27FC236}">
                  <a16:creationId xmlns:a16="http://schemas.microsoft.com/office/drawing/2014/main" id="{67B97209-7FEA-F31C-1526-D55A08CDADBC}"/>
                </a:ext>
              </a:extLst>
            </p:cNvPr>
            <p:cNvSpPr/>
            <p:nvPr/>
          </p:nvSpPr>
          <p:spPr>
            <a:xfrm>
              <a:off x="312517" y="308344"/>
              <a:ext cx="8518967" cy="6230679"/>
            </a:xfrm>
            <a:prstGeom prst="roundRect">
              <a:avLst>
                <a:gd name="adj" fmla="val 1963"/>
              </a:avLst>
            </a:prstGeom>
            <a:solidFill>
              <a:schemeClr val="bg1"/>
            </a:solidFill>
            <a:ln w="19050">
              <a:solidFill>
                <a:srgbClr val="70B1B6"/>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F55CC31F-16C9-A508-E294-AF12D7E2B5A4}"/>
                </a:ext>
              </a:extLst>
            </p:cNvPr>
            <p:cNvSpPr/>
            <p:nvPr/>
          </p:nvSpPr>
          <p:spPr>
            <a:xfrm>
              <a:off x="329910" y="330438"/>
              <a:ext cx="8496000" cy="997552"/>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33" name="Rectangle 32">
            <a:extLst>
              <a:ext uri="{FF2B5EF4-FFF2-40B4-BE49-F238E27FC236}">
                <a16:creationId xmlns:a16="http://schemas.microsoft.com/office/drawing/2014/main" id="{A0AA1F6B-6FA8-D786-AE56-67295470D136}"/>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903C05D6-14A2-6FD8-01ED-9C29BB69B23F}"/>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0097B2"/>
              </a:solidFill>
            </a:endParaRPr>
          </a:p>
        </p:txBody>
      </p:sp>
      <p:pic>
        <p:nvPicPr>
          <p:cNvPr id="8" name="Graphique 7">
            <a:extLst>
              <a:ext uri="{FF2B5EF4-FFF2-40B4-BE49-F238E27FC236}">
                <a16:creationId xmlns:a16="http://schemas.microsoft.com/office/drawing/2014/main" id="{17F5E91B-896F-E209-B233-9A3E944A825C}"/>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312139" y="580194"/>
            <a:ext cx="344372" cy="328748"/>
          </a:xfrm>
          <a:prstGeom prst="rect">
            <a:avLst/>
          </a:prstGeom>
        </p:spPr>
      </p:pic>
      <p:sp>
        <p:nvSpPr>
          <p:cNvPr id="10" name="Google Shape;1696;p99">
            <a:extLst>
              <a:ext uri="{FF2B5EF4-FFF2-40B4-BE49-F238E27FC236}">
                <a16:creationId xmlns:a16="http://schemas.microsoft.com/office/drawing/2014/main" id="{3883330D-D78C-8F3B-4A32-55906EC8E060}"/>
              </a:ext>
            </a:extLst>
          </p:cNvPr>
          <p:cNvSpPr txBox="1"/>
          <p:nvPr/>
        </p:nvSpPr>
        <p:spPr>
          <a:xfrm>
            <a:off x="647700" y="520291"/>
            <a:ext cx="7649512" cy="707846"/>
          </a:xfrm>
          <a:prstGeom prst="rect">
            <a:avLst/>
          </a:prstGeom>
          <a:noFill/>
          <a:ln>
            <a:noFill/>
          </a:ln>
        </p:spPr>
        <p:txBody>
          <a:bodyPr spcFirstLastPara="1" wrap="square" lIns="91425" tIns="45700" rIns="91425" bIns="45700" anchor="t" anchorCtr="0">
            <a:spAutoFit/>
          </a:bodyPr>
          <a:lstStyle/>
          <a:p>
            <a:pPr lvl="0" algn="r" rtl="1"/>
            <a:r>
              <a:rPr lang="ar-MA" sz="2000" b="1" dirty="0">
                <a:solidFill>
                  <a:schemeClr val="bg1">
                    <a:lumMod val="65000"/>
                  </a:schemeClr>
                </a:solidFill>
                <a:latin typeface="Microsoft Uighur" panose="02000000000000000000" pitchFamily="2" charset="-78"/>
                <a:cs typeface="Microsoft Uighur" panose="02000000000000000000" pitchFamily="2" charset="-78"/>
                <a:sym typeface="Calibri"/>
              </a:rPr>
              <a:t>تعلمنا في حصص سابقة كيف نقرأ ونكتب حرفي الباء والسين. </a:t>
            </a:r>
            <a:r>
              <a:rPr lang="fr-MA" sz="2000" b="1" dirty="0">
                <a:solidFill>
                  <a:schemeClr val="bg1">
                    <a:lumMod val="65000"/>
                  </a:schemeClr>
                </a:solidFill>
                <a:latin typeface="Microsoft Uighur" panose="02000000000000000000" pitchFamily="2" charset="-78"/>
                <a:cs typeface="Microsoft Uighur" panose="02000000000000000000" pitchFamily="2" charset="-78"/>
                <a:sym typeface="Calibri"/>
              </a:rPr>
              <a:t> </a:t>
            </a:r>
            <a:r>
              <a:rPr lang="ar-MA" sz="2000" b="1" dirty="0">
                <a:solidFill>
                  <a:schemeClr val="bg1">
                    <a:lumMod val="65000"/>
                  </a:schemeClr>
                </a:solidFill>
                <a:latin typeface="Microsoft Uighur" panose="02000000000000000000" pitchFamily="2" charset="-78"/>
                <a:cs typeface="Microsoft Uighur" panose="02000000000000000000" pitchFamily="2" charset="-78"/>
                <a:sym typeface="Calibri"/>
              </a:rPr>
              <a:t>سنتدرب اليوم أكثر على قراءة وكتابة الحرفين مع جميع الحركات والتنوين.</a:t>
            </a:r>
            <a:endParaRPr dirty="0"/>
          </a:p>
        </p:txBody>
      </p:sp>
      <p:pic>
        <p:nvPicPr>
          <p:cNvPr id="7" name="Image 6">
            <a:extLst>
              <a:ext uri="{FF2B5EF4-FFF2-40B4-BE49-F238E27FC236}">
                <a16:creationId xmlns:a16="http://schemas.microsoft.com/office/drawing/2014/main" id="{B35E1A7B-FCE0-B1AF-634D-3B32ABF224E9}"/>
              </a:ext>
            </a:extLst>
          </p:cNvPr>
          <p:cNvPicPr>
            <a:picLocks noChangeAspect="1"/>
          </p:cNvPicPr>
          <p:nvPr/>
        </p:nvPicPr>
        <p:blipFill>
          <a:blip r:embed="rId4"/>
          <a:stretch>
            <a:fillRect/>
          </a:stretch>
        </p:blipFill>
        <p:spPr>
          <a:xfrm>
            <a:off x="1640098" y="1498460"/>
            <a:ext cx="5863805" cy="4483650"/>
          </a:xfrm>
          <a:prstGeom prst="rect">
            <a:avLst/>
          </a:prstGeom>
        </p:spPr>
      </p:pic>
      <p:sp>
        <p:nvSpPr>
          <p:cNvPr id="2" name="Rectangle : coins arrondis 1">
            <a:extLst>
              <a:ext uri="{FF2B5EF4-FFF2-40B4-BE49-F238E27FC236}">
                <a16:creationId xmlns:a16="http://schemas.microsoft.com/office/drawing/2014/main" id="{425BF8C3-E9AE-13ED-529C-40739DD7FC22}"/>
              </a:ext>
            </a:extLst>
          </p:cNvPr>
          <p:cNvSpPr/>
          <p:nvPr/>
        </p:nvSpPr>
        <p:spPr>
          <a:xfrm>
            <a:off x="312517" y="35103"/>
            <a:ext cx="1656000" cy="324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FFFFFF"/>
                </a:solidFill>
                <a:latin typeface="Microsoft Uighur" panose="02000000000000000000" pitchFamily="2" charset="-78"/>
                <a:cs typeface="Microsoft Uighur" panose="02000000000000000000" pitchFamily="2" charset="-78"/>
              </a:rPr>
              <a:t>5. اختــــــــــتام الحـــــصة</a:t>
            </a:r>
          </a:p>
        </p:txBody>
      </p:sp>
      <p:sp>
        <p:nvSpPr>
          <p:cNvPr id="4" name="Rectangle : coins arrondis 3">
            <a:extLst>
              <a:ext uri="{FF2B5EF4-FFF2-40B4-BE49-F238E27FC236}">
                <a16:creationId xmlns:a16="http://schemas.microsoft.com/office/drawing/2014/main" id="{1838E060-57D6-5B63-DD57-50997C18FD96}"/>
              </a:ext>
            </a:extLst>
          </p:cNvPr>
          <p:cNvSpPr/>
          <p:nvPr/>
        </p:nvSpPr>
        <p:spPr>
          <a:xfrm>
            <a:off x="2015739" y="35103"/>
            <a:ext cx="1656000" cy="324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106585"/>
                </a:solidFill>
                <a:latin typeface="Microsoft Uighur" panose="02000000000000000000" pitchFamily="2" charset="-78"/>
                <a:cs typeface="Microsoft Uighur" panose="02000000000000000000" pitchFamily="2" charset="-78"/>
              </a:rPr>
              <a:t>4. قراءة/كتابة</a:t>
            </a:r>
          </a:p>
        </p:txBody>
      </p:sp>
      <p:sp>
        <p:nvSpPr>
          <p:cNvPr id="11" name="Rectangle : coins arrondis 10">
            <a:extLst>
              <a:ext uri="{FF2B5EF4-FFF2-40B4-BE49-F238E27FC236}">
                <a16:creationId xmlns:a16="http://schemas.microsoft.com/office/drawing/2014/main" id="{532E2ACD-532C-652E-2992-AA3653E3C6FC}"/>
              </a:ext>
            </a:extLst>
          </p:cNvPr>
          <p:cNvSpPr/>
          <p:nvPr/>
        </p:nvSpPr>
        <p:spPr>
          <a:xfrm>
            <a:off x="3718961" y="35103"/>
            <a:ext cx="1656000" cy="324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3. استـــــــــــــــــماع وتحدث</a:t>
            </a:r>
          </a:p>
        </p:txBody>
      </p:sp>
      <p:sp>
        <p:nvSpPr>
          <p:cNvPr id="12" name="Rectangle : coins arrondis 11">
            <a:extLst>
              <a:ext uri="{FF2B5EF4-FFF2-40B4-BE49-F238E27FC236}">
                <a16:creationId xmlns:a16="http://schemas.microsoft.com/office/drawing/2014/main" id="{F0A9D2BA-1DB6-5816-583C-BCD4773B9A15}"/>
              </a:ext>
            </a:extLst>
          </p:cNvPr>
          <p:cNvSpPr/>
          <p:nvPr/>
        </p:nvSpPr>
        <p:spPr>
          <a:xfrm>
            <a:off x="5422183" y="35103"/>
            <a:ext cx="1656000" cy="324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معــــــــــــــــــــــــــــــــــــــجم</a:t>
            </a:r>
          </a:p>
        </p:txBody>
      </p:sp>
      <p:sp>
        <p:nvSpPr>
          <p:cNvPr id="13" name="Rectangle : coins arrondis 12">
            <a:extLst>
              <a:ext uri="{FF2B5EF4-FFF2-40B4-BE49-F238E27FC236}">
                <a16:creationId xmlns:a16="http://schemas.microsoft.com/office/drawing/2014/main" id="{9392C6B9-F515-7EBF-3072-18D8348F46F4}"/>
              </a:ext>
            </a:extLst>
          </p:cNvPr>
          <p:cNvSpPr/>
          <p:nvPr/>
        </p:nvSpPr>
        <p:spPr>
          <a:xfrm>
            <a:off x="7125405" y="35103"/>
            <a:ext cx="1656000" cy="324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1. افتتــــــــاح  الحــــصة</a:t>
            </a:r>
          </a:p>
        </p:txBody>
      </p:sp>
    </p:spTree>
    <p:extLst>
      <p:ext uri="{BB962C8B-B14F-4D97-AF65-F5344CB8AC3E}">
        <p14:creationId xmlns:p14="http://schemas.microsoft.com/office/powerpoint/2010/main" val="126873716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DD90FF-32E6-617F-8452-5CE75A700988}"/>
            </a:ext>
          </a:extLst>
        </p:cNvPr>
        <p:cNvGrpSpPr/>
        <p:nvPr/>
      </p:nvGrpSpPr>
      <p:grpSpPr>
        <a:xfrm>
          <a:off x="0" y="0"/>
          <a:ext cx="0" cy="0"/>
          <a:chOff x="0" y="0"/>
          <a:chExt cx="0" cy="0"/>
        </a:xfrm>
      </p:grpSpPr>
      <p:sp>
        <p:nvSpPr>
          <p:cNvPr id="57" name="Ellipse 56">
            <a:extLst>
              <a:ext uri="{FF2B5EF4-FFF2-40B4-BE49-F238E27FC236}">
                <a16:creationId xmlns:a16="http://schemas.microsoft.com/office/drawing/2014/main" id="{64C7DB72-3DDB-A789-708C-E66DC14B4D10}"/>
              </a:ext>
            </a:extLst>
          </p:cNvPr>
          <p:cNvSpPr/>
          <p:nvPr/>
        </p:nvSpPr>
        <p:spPr>
          <a:xfrm>
            <a:off x="1128515" y="-26090"/>
            <a:ext cx="6886970" cy="6886970"/>
          </a:xfrm>
          <a:prstGeom prst="ellipse">
            <a:avLst/>
          </a:prstGeom>
          <a:solidFill>
            <a:srgbClr val="D6E9EA">
              <a:alpha val="3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3" name="Freeform 2">
            <a:extLst>
              <a:ext uri="{FF2B5EF4-FFF2-40B4-BE49-F238E27FC236}">
                <a16:creationId xmlns:a16="http://schemas.microsoft.com/office/drawing/2014/main" id="{D248A5CD-C038-5B2E-34D5-E7438D1E72E5}"/>
              </a:ext>
            </a:extLst>
          </p:cNvPr>
          <p:cNvSpPr/>
          <p:nvPr/>
        </p:nvSpPr>
        <p:spPr>
          <a:xfrm>
            <a:off x="-1229" y="5415088"/>
            <a:ext cx="1174020" cy="1455354"/>
          </a:xfrm>
          <a:custGeom>
            <a:avLst/>
            <a:gdLst/>
            <a:ahLst/>
            <a:cxnLst/>
            <a:rect l="l" t="t" r="r" b="b"/>
            <a:pathLst>
              <a:path w="2684349" h="3327606">
                <a:moveTo>
                  <a:pt x="0" y="0"/>
                </a:moveTo>
                <a:lnTo>
                  <a:pt x="2684349" y="0"/>
                </a:lnTo>
                <a:lnTo>
                  <a:pt x="2684349" y="3327606"/>
                </a:lnTo>
                <a:lnTo>
                  <a:pt x="0" y="3327606"/>
                </a:lnTo>
                <a:lnTo>
                  <a:pt x="0" y="0"/>
                </a:lnTo>
                <a:close/>
              </a:path>
            </a:pathLst>
          </a:custGeom>
          <a:blipFill>
            <a:blip r:embed="rId2">
              <a:extLst>
                <a:ext uri="{96DAC541-7B7A-43D3-8B79-37D633B846F1}">
                  <asvg:svgBlip xmlns:asvg="http://schemas.microsoft.com/office/drawing/2016/SVG/main" r:embed="rId3"/>
                </a:ext>
              </a:extLst>
            </a:blip>
            <a:stretch>
              <a:fillRect l="-157570" t="-6438" b="-44673"/>
            </a:stretch>
          </a:blipFill>
          <a:ln>
            <a:noFill/>
          </a:ln>
        </p:spPr>
        <p:txBody>
          <a:bodyPr/>
          <a:lstStyle/>
          <a:p>
            <a:endParaRPr lang="fr-MA" sz="428" dirty="0">
              <a:latin typeface="Dosis" pitchFamily="2" charset="0"/>
            </a:endParaRPr>
          </a:p>
        </p:txBody>
      </p:sp>
      <p:sp>
        <p:nvSpPr>
          <p:cNvPr id="54" name="Freeform 4">
            <a:extLst>
              <a:ext uri="{FF2B5EF4-FFF2-40B4-BE49-F238E27FC236}">
                <a16:creationId xmlns:a16="http://schemas.microsoft.com/office/drawing/2014/main" id="{42DBD2B8-FD96-6624-E384-129392FF24DA}"/>
              </a:ext>
            </a:extLst>
          </p:cNvPr>
          <p:cNvSpPr/>
          <p:nvPr/>
        </p:nvSpPr>
        <p:spPr>
          <a:xfrm>
            <a:off x="7601803" y="5255412"/>
            <a:ext cx="1542198" cy="1628678"/>
          </a:xfrm>
          <a:custGeom>
            <a:avLst/>
            <a:gdLst/>
            <a:ahLst/>
            <a:cxnLst/>
            <a:rect l="l" t="t" r="r" b="b"/>
            <a:pathLst>
              <a:path w="3556432" h="3755858">
                <a:moveTo>
                  <a:pt x="0" y="0"/>
                </a:moveTo>
                <a:lnTo>
                  <a:pt x="3556432" y="0"/>
                </a:lnTo>
                <a:lnTo>
                  <a:pt x="3556432" y="3755858"/>
                </a:lnTo>
                <a:lnTo>
                  <a:pt x="0" y="3755858"/>
                </a:lnTo>
                <a:lnTo>
                  <a:pt x="0" y="0"/>
                </a:lnTo>
                <a:close/>
              </a:path>
            </a:pathLst>
          </a:custGeom>
          <a:blipFill>
            <a:blip r:embed="rId4">
              <a:extLst>
                <a:ext uri="{96DAC541-7B7A-43D3-8B79-37D633B846F1}">
                  <asvg:svgBlip xmlns:asvg="http://schemas.microsoft.com/office/drawing/2016/SVG/main" r:embed="rId5"/>
                </a:ext>
              </a:extLst>
            </a:blip>
            <a:stretch>
              <a:fillRect l="-4351" t="-332" r="-93446" b="-41558"/>
            </a:stretch>
          </a:blipFill>
        </p:spPr>
        <p:txBody>
          <a:bodyPr/>
          <a:lstStyle/>
          <a:p>
            <a:endParaRPr lang="fr-MA" sz="428" dirty="0">
              <a:latin typeface="Dosis" pitchFamily="2" charset="0"/>
            </a:endParaRPr>
          </a:p>
        </p:txBody>
      </p:sp>
      <p:grpSp>
        <p:nvGrpSpPr>
          <p:cNvPr id="3" name="Groupe 2">
            <a:extLst>
              <a:ext uri="{FF2B5EF4-FFF2-40B4-BE49-F238E27FC236}">
                <a16:creationId xmlns:a16="http://schemas.microsoft.com/office/drawing/2014/main" id="{B7A99424-C16E-6243-F29D-E3C77EC7E506}"/>
              </a:ext>
            </a:extLst>
          </p:cNvPr>
          <p:cNvGrpSpPr/>
          <p:nvPr/>
        </p:nvGrpSpPr>
        <p:grpSpPr>
          <a:xfrm>
            <a:off x="466364" y="1809265"/>
            <a:ext cx="8168503" cy="2554545"/>
            <a:chOff x="466364" y="1809265"/>
            <a:chExt cx="8168503" cy="2554545"/>
          </a:xfrm>
        </p:grpSpPr>
        <p:sp>
          <p:nvSpPr>
            <p:cNvPr id="4" name="ZoneTexte 3">
              <a:extLst>
                <a:ext uri="{FF2B5EF4-FFF2-40B4-BE49-F238E27FC236}">
                  <a16:creationId xmlns:a16="http://schemas.microsoft.com/office/drawing/2014/main" id="{146149E4-D82C-574A-232D-84BC7F8D1485}"/>
                </a:ext>
              </a:extLst>
            </p:cNvPr>
            <p:cNvSpPr txBox="1"/>
            <p:nvPr/>
          </p:nvSpPr>
          <p:spPr>
            <a:xfrm>
              <a:off x="1388824" y="1809265"/>
              <a:ext cx="6366352" cy="2554545"/>
            </a:xfrm>
            <a:prstGeom prst="rect">
              <a:avLst/>
            </a:prstGeom>
            <a:noFill/>
          </p:spPr>
          <p:txBody>
            <a:bodyPr wrap="square" rtlCol="0">
              <a:spAutoFit/>
            </a:bodyPr>
            <a:lstStyle/>
            <a:p>
              <a:pPr algn="ctr" rtl="1"/>
              <a:r>
                <a:rPr lang="ar-MA" sz="8000" b="1" dirty="0">
                  <a:solidFill>
                    <a:srgbClr val="215968"/>
                  </a:solidFill>
                  <a:latin typeface="Microsoft Uighur" panose="02000000000000000000" pitchFamily="2" charset="-78"/>
                  <a:cs typeface="Microsoft Uighur" panose="02000000000000000000" pitchFamily="2" charset="-78"/>
                </a:rPr>
                <a:t>4. قراءة / كتابة</a:t>
              </a:r>
            </a:p>
            <a:p>
              <a:pPr algn="ctr" rtl="1"/>
              <a:endParaRPr lang="ar-MA" sz="8000" b="1" dirty="0">
                <a:solidFill>
                  <a:srgbClr val="215968"/>
                </a:solidFill>
                <a:latin typeface="Microsoft Uighur" panose="02000000000000000000" pitchFamily="2" charset="-78"/>
                <a:cs typeface="Microsoft Uighur" panose="02000000000000000000" pitchFamily="2" charset="-78"/>
              </a:endParaRPr>
            </a:p>
          </p:txBody>
        </p:sp>
        <p:sp>
          <p:nvSpPr>
            <p:cNvPr id="6" name="ZoneTexte 5">
              <a:extLst>
                <a:ext uri="{FF2B5EF4-FFF2-40B4-BE49-F238E27FC236}">
                  <a16:creationId xmlns:a16="http://schemas.microsoft.com/office/drawing/2014/main" id="{0069C103-1F77-C7B6-A440-EBAAF34CE917}"/>
                </a:ext>
              </a:extLst>
            </p:cNvPr>
            <p:cNvSpPr txBox="1"/>
            <p:nvPr/>
          </p:nvSpPr>
          <p:spPr>
            <a:xfrm>
              <a:off x="466364" y="3017504"/>
              <a:ext cx="8168503" cy="1200329"/>
            </a:xfrm>
            <a:prstGeom prst="rect">
              <a:avLst/>
            </a:prstGeom>
            <a:noFill/>
          </p:spPr>
          <p:txBody>
            <a:bodyPr wrap="square" rtlCol="0">
              <a:spAutoFit/>
            </a:bodyPr>
            <a:lstStyle/>
            <a:p>
              <a:pPr algn="ctr" defTabSz="685834" rtl="1">
                <a:defRPr/>
              </a:pPr>
              <a:r>
                <a:rPr lang="ar-MA" sz="2400" b="1" dirty="0">
                  <a:solidFill>
                    <a:srgbClr val="3795AF"/>
                  </a:solidFill>
                  <a:latin typeface="Dosis" pitchFamily="2" charset="0"/>
                  <a:cs typeface="Calibri" panose="020F0502020204030204" pitchFamily="34" charset="0"/>
                </a:rPr>
                <a:t>قراءة مقاطع تتضمن الحروف المقدمة؛</a:t>
              </a:r>
            </a:p>
            <a:p>
              <a:pPr algn="ctr" defTabSz="685834" rtl="1">
                <a:defRPr/>
              </a:pPr>
              <a:r>
                <a:rPr lang="ar-MA" sz="2400" b="1" dirty="0">
                  <a:solidFill>
                    <a:schemeClr val="bg1">
                      <a:lumMod val="75000"/>
                    </a:schemeClr>
                  </a:solidFill>
                  <a:latin typeface="Dosis" pitchFamily="2" charset="0"/>
                  <a:cs typeface="Calibri" panose="020F0502020204030204" pitchFamily="34" charset="0"/>
                </a:rPr>
                <a:t>قراءة كلمات وجمل تتضمن الحروف المقدمة؛</a:t>
              </a:r>
            </a:p>
            <a:p>
              <a:pPr algn="ctr" defTabSz="685834" rtl="1">
                <a:defRPr/>
              </a:pPr>
              <a:r>
                <a:rPr lang="ar-MA" sz="2400" b="1" dirty="0">
                  <a:solidFill>
                    <a:schemeClr val="bg1">
                      <a:lumMod val="75000"/>
                    </a:schemeClr>
                  </a:solidFill>
                  <a:latin typeface="Dosis" pitchFamily="2" charset="0"/>
                  <a:cs typeface="Calibri" panose="020F0502020204030204" pitchFamily="34" charset="0"/>
                </a:rPr>
                <a:t>كتابة مقاطع وكلمات </a:t>
              </a:r>
              <a:r>
                <a:rPr lang="ar-MA" sz="2400" b="1" dirty="0" err="1">
                  <a:solidFill>
                    <a:schemeClr val="bg1">
                      <a:lumMod val="75000"/>
                    </a:schemeClr>
                  </a:solidFill>
                  <a:latin typeface="Dosis" pitchFamily="2" charset="0"/>
                  <a:cs typeface="Calibri" panose="020F0502020204030204" pitchFamily="34" charset="0"/>
                </a:rPr>
                <a:t>مملاة</a:t>
              </a:r>
              <a:r>
                <a:rPr lang="ar-MA" sz="2400" b="1" dirty="0">
                  <a:solidFill>
                    <a:schemeClr val="bg1">
                      <a:lumMod val="75000"/>
                    </a:schemeClr>
                  </a:solidFill>
                  <a:latin typeface="Dosis" pitchFamily="2" charset="0"/>
                  <a:cs typeface="Calibri" panose="020F0502020204030204" pitchFamily="34" charset="0"/>
                </a:rPr>
                <a:t> تتضمن الحروف المقدمة.</a:t>
              </a:r>
            </a:p>
          </p:txBody>
        </p:sp>
      </p:grpSp>
    </p:spTree>
    <p:extLst>
      <p:ext uri="{BB962C8B-B14F-4D97-AF65-F5344CB8AC3E}">
        <p14:creationId xmlns:p14="http://schemas.microsoft.com/office/powerpoint/2010/main" val="86679113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54CF45-A5E5-743D-37CB-AB92250E3883}"/>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82BFDB35-B180-6B4E-7CE6-37A6E8FB82A7}"/>
              </a:ext>
            </a:extLst>
          </p:cNvPr>
          <p:cNvSpPr/>
          <p:nvPr/>
        </p:nvSpPr>
        <p:spPr>
          <a:xfrm>
            <a:off x="0" y="-10633"/>
            <a:ext cx="9144000" cy="6881075"/>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01460DB6-2741-C5DC-5225-5D1301CAE965}"/>
              </a:ext>
            </a:extLst>
          </p:cNvPr>
          <p:cNvGrpSpPr/>
          <p:nvPr/>
        </p:nvGrpSpPr>
        <p:grpSpPr>
          <a:xfrm>
            <a:off x="312517" y="398834"/>
            <a:ext cx="8518967" cy="6130461"/>
            <a:chOff x="312517" y="308344"/>
            <a:chExt cx="8518967" cy="6230679"/>
          </a:xfrm>
        </p:grpSpPr>
        <p:sp>
          <p:nvSpPr>
            <p:cNvPr id="3" name="Rectangle : coins arrondis 2">
              <a:extLst>
                <a:ext uri="{FF2B5EF4-FFF2-40B4-BE49-F238E27FC236}">
                  <a16:creationId xmlns:a16="http://schemas.microsoft.com/office/drawing/2014/main" id="{5AF3795B-015D-3844-15B3-26C863302A3C}"/>
                </a:ext>
              </a:extLst>
            </p:cNvPr>
            <p:cNvSpPr/>
            <p:nvPr/>
          </p:nvSpPr>
          <p:spPr>
            <a:xfrm>
              <a:off x="312517" y="308344"/>
              <a:ext cx="8518967" cy="6230679"/>
            </a:xfrm>
            <a:prstGeom prst="roundRect">
              <a:avLst>
                <a:gd name="adj" fmla="val 1963"/>
              </a:avLst>
            </a:prstGeom>
            <a:solidFill>
              <a:schemeClr val="bg1"/>
            </a:solidFill>
            <a:ln w="19050">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6F959249-78BE-73C8-8D48-E96488C79E31}"/>
                </a:ext>
              </a:extLst>
            </p:cNvPr>
            <p:cNvSpPr/>
            <p:nvPr/>
          </p:nvSpPr>
          <p:spPr>
            <a:xfrm>
              <a:off x="329910" y="330437"/>
              <a:ext cx="8496000" cy="1202157"/>
            </a:xfrm>
            <a:prstGeom prst="roundRect">
              <a:avLst>
                <a:gd name="adj" fmla="val 7795"/>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33" name="Rectangle 32">
            <a:extLst>
              <a:ext uri="{FF2B5EF4-FFF2-40B4-BE49-F238E27FC236}">
                <a16:creationId xmlns:a16="http://schemas.microsoft.com/office/drawing/2014/main" id="{E953ECD7-DA37-7EE1-F65B-18BE62A66013}"/>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A13DA0B9-52CF-5B0F-355F-F35B2EA1AD51}"/>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0097B2"/>
              </a:solidFill>
            </a:endParaRPr>
          </a:p>
        </p:txBody>
      </p:sp>
      <p:pic>
        <p:nvPicPr>
          <p:cNvPr id="2" name="Graphique 1">
            <a:extLst>
              <a:ext uri="{FF2B5EF4-FFF2-40B4-BE49-F238E27FC236}">
                <a16:creationId xmlns:a16="http://schemas.microsoft.com/office/drawing/2014/main" id="{CE34C08E-8D91-0138-41D2-988B73D2032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251594" y="700833"/>
            <a:ext cx="344372" cy="328748"/>
          </a:xfrm>
          <a:prstGeom prst="rect">
            <a:avLst/>
          </a:prstGeom>
        </p:spPr>
      </p:pic>
      <p:grpSp>
        <p:nvGrpSpPr>
          <p:cNvPr id="15" name="Groupe 14">
            <a:extLst>
              <a:ext uri="{FF2B5EF4-FFF2-40B4-BE49-F238E27FC236}">
                <a16:creationId xmlns:a16="http://schemas.microsoft.com/office/drawing/2014/main" id="{7BD4E4DE-AAD2-B010-FDC1-DFBD50259622}"/>
              </a:ext>
            </a:extLst>
          </p:cNvPr>
          <p:cNvGrpSpPr/>
          <p:nvPr/>
        </p:nvGrpSpPr>
        <p:grpSpPr>
          <a:xfrm>
            <a:off x="312517" y="35103"/>
            <a:ext cx="8468888" cy="324000"/>
            <a:chOff x="312517" y="-3809"/>
            <a:chExt cx="8468888" cy="360000"/>
          </a:xfrm>
          <a:noFill/>
        </p:grpSpPr>
        <p:sp>
          <p:nvSpPr>
            <p:cNvPr id="16" name="Rectangle : coins arrondis 15">
              <a:extLst>
                <a:ext uri="{FF2B5EF4-FFF2-40B4-BE49-F238E27FC236}">
                  <a16:creationId xmlns:a16="http://schemas.microsoft.com/office/drawing/2014/main" id="{4949A49E-1989-F821-39A6-C0AB8700D7F2}"/>
                </a:ext>
              </a:extLst>
            </p:cNvPr>
            <p:cNvSpPr/>
            <p:nvPr/>
          </p:nvSpPr>
          <p:spPr>
            <a:xfrm>
              <a:off x="312517"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5. اختــــــــــتام الحـــــصة</a:t>
              </a:r>
            </a:p>
          </p:txBody>
        </p:sp>
        <p:sp>
          <p:nvSpPr>
            <p:cNvPr id="17" name="Rectangle : coins arrondis 16">
              <a:extLst>
                <a:ext uri="{FF2B5EF4-FFF2-40B4-BE49-F238E27FC236}">
                  <a16:creationId xmlns:a16="http://schemas.microsoft.com/office/drawing/2014/main" id="{E6042AEF-0429-466C-B6BC-664D64CFD24D}"/>
                </a:ext>
              </a:extLst>
            </p:cNvPr>
            <p:cNvSpPr/>
            <p:nvPr/>
          </p:nvSpPr>
          <p:spPr>
            <a:xfrm>
              <a:off x="2015739"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106585"/>
                  </a:solidFill>
                  <a:latin typeface="Microsoft Uighur" panose="02000000000000000000" pitchFamily="2" charset="-78"/>
                  <a:cs typeface="Microsoft Uighur" panose="02000000000000000000" pitchFamily="2" charset="-78"/>
                </a:rPr>
                <a:t>4. قراءة/كتابة</a:t>
              </a:r>
            </a:p>
          </p:txBody>
        </p:sp>
        <p:sp>
          <p:nvSpPr>
            <p:cNvPr id="18" name="Rectangle : coins arrondis 17">
              <a:extLst>
                <a:ext uri="{FF2B5EF4-FFF2-40B4-BE49-F238E27FC236}">
                  <a16:creationId xmlns:a16="http://schemas.microsoft.com/office/drawing/2014/main" id="{2E916C94-4F0E-66D6-3638-C0A11DE3ED8A}"/>
                </a:ext>
              </a:extLst>
            </p:cNvPr>
            <p:cNvSpPr/>
            <p:nvPr/>
          </p:nvSpPr>
          <p:spPr>
            <a:xfrm>
              <a:off x="3718961"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3. استـــــــــــــــــماع وتحدث</a:t>
              </a:r>
            </a:p>
          </p:txBody>
        </p:sp>
        <p:sp>
          <p:nvSpPr>
            <p:cNvPr id="19" name="Rectangle : coins arrondis 18">
              <a:extLst>
                <a:ext uri="{FF2B5EF4-FFF2-40B4-BE49-F238E27FC236}">
                  <a16:creationId xmlns:a16="http://schemas.microsoft.com/office/drawing/2014/main" id="{FD762606-E68E-6E81-5E7A-1F8149E196EE}"/>
                </a:ext>
              </a:extLst>
            </p:cNvPr>
            <p:cNvSpPr/>
            <p:nvPr/>
          </p:nvSpPr>
          <p:spPr>
            <a:xfrm>
              <a:off x="5422183"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معــــــــــــــــــــــــــــــــــــــجم</a:t>
              </a:r>
            </a:p>
          </p:txBody>
        </p:sp>
        <p:sp>
          <p:nvSpPr>
            <p:cNvPr id="20" name="Rectangle : coins arrondis 19">
              <a:extLst>
                <a:ext uri="{FF2B5EF4-FFF2-40B4-BE49-F238E27FC236}">
                  <a16:creationId xmlns:a16="http://schemas.microsoft.com/office/drawing/2014/main" id="{19A77451-9A4B-439C-D9EB-DB21786BFC72}"/>
                </a:ext>
              </a:extLst>
            </p:cNvPr>
            <p:cNvSpPr/>
            <p:nvPr/>
          </p:nvSpPr>
          <p:spPr>
            <a:xfrm>
              <a:off x="7125405"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1. افتتــــــــاح  الحــــصة</a:t>
              </a:r>
            </a:p>
          </p:txBody>
        </p:sp>
      </p:grpSp>
      <p:sp>
        <p:nvSpPr>
          <p:cNvPr id="8" name="Google Shape;1820;p109">
            <a:extLst>
              <a:ext uri="{FF2B5EF4-FFF2-40B4-BE49-F238E27FC236}">
                <a16:creationId xmlns:a16="http://schemas.microsoft.com/office/drawing/2014/main" id="{B25895E8-BB3B-B774-E1CF-BC8902F84F3D}"/>
              </a:ext>
            </a:extLst>
          </p:cNvPr>
          <p:cNvSpPr txBox="1"/>
          <p:nvPr/>
        </p:nvSpPr>
        <p:spPr>
          <a:xfrm>
            <a:off x="438972" y="611913"/>
            <a:ext cx="7764105" cy="40006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ar-MA" sz="2000" b="1" dirty="0">
                <a:solidFill>
                  <a:schemeClr val="bg1">
                    <a:lumMod val="65000"/>
                  </a:schemeClr>
                </a:solidFill>
                <a:latin typeface="Microsoft Uighur" panose="02000000000000000000" pitchFamily="2" charset="-78"/>
                <a:cs typeface="Microsoft Uighur" panose="02000000000000000000" pitchFamily="2" charset="-78"/>
                <a:sym typeface="Calibri"/>
              </a:rPr>
              <a:t>أقرأ أنا.</a:t>
            </a:r>
          </a:p>
        </p:txBody>
      </p:sp>
      <p:graphicFrame>
        <p:nvGraphicFramePr>
          <p:cNvPr id="23" name="Tableau 22">
            <a:extLst>
              <a:ext uri="{FF2B5EF4-FFF2-40B4-BE49-F238E27FC236}">
                <a16:creationId xmlns:a16="http://schemas.microsoft.com/office/drawing/2014/main" id="{D136DDD9-8B0C-E392-8676-5FD40B16D7AC}"/>
              </a:ext>
            </a:extLst>
          </p:cNvPr>
          <p:cNvGraphicFramePr>
            <a:graphicFrameLocks noGrp="1"/>
          </p:cNvGraphicFramePr>
          <p:nvPr/>
        </p:nvGraphicFramePr>
        <p:xfrm>
          <a:off x="664985" y="4054507"/>
          <a:ext cx="8008810" cy="906285"/>
        </p:xfrm>
        <a:graphic>
          <a:graphicData uri="http://schemas.openxmlformats.org/drawingml/2006/table">
            <a:tbl>
              <a:tblPr firstRow="1" bandRow="1">
                <a:tableStyleId>{F5AB1C69-6EDB-4FF4-983F-18BD219EF322}</a:tableStyleId>
              </a:tblPr>
              <a:tblGrid>
                <a:gridCol w="800881">
                  <a:extLst>
                    <a:ext uri="{9D8B030D-6E8A-4147-A177-3AD203B41FA5}">
                      <a16:colId xmlns:a16="http://schemas.microsoft.com/office/drawing/2014/main" val="570592908"/>
                    </a:ext>
                  </a:extLst>
                </a:gridCol>
                <a:gridCol w="800881">
                  <a:extLst>
                    <a:ext uri="{9D8B030D-6E8A-4147-A177-3AD203B41FA5}">
                      <a16:colId xmlns:a16="http://schemas.microsoft.com/office/drawing/2014/main" val="1736463284"/>
                    </a:ext>
                  </a:extLst>
                </a:gridCol>
                <a:gridCol w="800881">
                  <a:extLst>
                    <a:ext uri="{9D8B030D-6E8A-4147-A177-3AD203B41FA5}">
                      <a16:colId xmlns:a16="http://schemas.microsoft.com/office/drawing/2014/main" val="2834999561"/>
                    </a:ext>
                  </a:extLst>
                </a:gridCol>
                <a:gridCol w="800881">
                  <a:extLst>
                    <a:ext uri="{9D8B030D-6E8A-4147-A177-3AD203B41FA5}">
                      <a16:colId xmlns:a16="http://schemas.microsoft.com/office/drawing/2014/main" val="3996391429"/>
                    </a:ext>
                  </a:extLst>
                </a:gridCol>
                <a:gridCol w="800881">
                  <a:extLst>
                    <a:ext uri="{9D8B030D-6E8A-4147-A177-3AD203B41FA5}">
                      <a16:colId xmlns:a16="http://schemas.microsoft.com/office/drawing/2014/main" val="1600888728"/>
                    </a:ext>
                  </a:extLst>
                </a:gridCol>
                <a:gridCol w="800881">
                  <a:extLst>
                    <a:ext uri="{9D8B030D-6E8A-4147-A177-3AD203B41FA5}">
                      <a16:colId xmlns:a16="http://schemas.microsoft.com/office/drawing/2014/main" val="3845319615"/>
                    </a:ext>
                  </a:extLst>
                </a:gridCol>
                <a:gridCol w="800881">
                  <a:extLst>
                    <a:ext uri="{9D8B030D-6E8A-4147-A177-3AD203B41FA5}">
                      <a16:colId xmlns:a16="http://schemas.microsoft.com/office/drawing/2014/main" val="3768686897"/>
                    </a:ext>
                  </a:extLst>
                </a:gridCol>
                <a:gridCol w="800881">
                  <a:extLst>
                    <a:ext uri="{9D8B030D-6E8A-4147-A177-3AD203B41FA5}">
                      <a16:colId xmlns:a16="http://schemas.microsoft.com/office/drawing/2014/main" val="1275582100"/>
                    </a:ext>
                  </a:extLst>
                </a:gridCol>
                <a:gridCol w="800881">
                  <a:extLst>
                    <a:ext uri="{9D8B030D-6E8A-4147-A177-3AD203B41FA5}">
                      <a16:colId xmlns:a16="http://schemas.microsoft.com/office/drawing/2014/main" val="388979225"/>
                    </a:ext>
                  </a:extLst>
                </a:gridCol>
                <a:gridCol w="800881">
                  <a:extLst>
                    <a:ext uri="{9D8B030D-6E8A-4147-A177-3AD203B41FA5}">
                      <a16:colId xmlns:a16="http://schemas.microsoft.com/office/drawing/2014/main" val="753338638"/>
                    </a:ext>
                  </a:extLst>
                </a:gridCol>
              </a:tblGrid>
              <a:tr h="906285">
                <a:tc>
                  <a:txBody>
                    <a:bodyPr/>
                    <a:lstStyle/>
                    <a:p>
                      <a:pPr algn="ctr"/>
                      <a:r>
                        <a:rPr lang="ar-MA" sz="3600" b="1" dirty="0">
                          <a:solidFill>
                            <a:schemeClr val="accent5">
                              <a:lumMod val="50000"/>
                            </a:schemeClr>
                          </a:solidFill>
                          <a:latin typeface="Microsoft Uighur" panose="02000000000000000000" pitchFamily="2" charset="-78"/>
                          <a:cs typeface="Microsoft Uighur" panose="02000000000000000000" pitchFamily="2" charset="-78"/>
                        </a:rPr>
                        <a:t>ـسٍ</a:t>
                      </a:r>
                      <a:endParaRPr lang="fr-MA" sz="3600" b="0" dirty="0">
                        <a:solidFill>
                          <a:schemeClr val="accent1">
                            <a:lumMod val="50000"/>
                          </a:schemeClr>
                        </a:solidFill>
                      </a:endParaRPr>
                    </a:p>
                  </a:txBody>
                  <a:tcPr>
                    <a:solidFill>
                      <a:srgbClr val="D6E9EA"/>
                    </a:solidFill>
                  </a:tcPr>
                </a:tc>
                <a:tc>
                  <a:txBody>
                    <a:bodyPr/>
                    <a:lstStyle/>
                    <a:p>
                      <a:pPr algn="ctr"/>
                      <a:r>
                        <a:rPr lang="ar-MA" sz="3600" b="1" dirty="0">
                          <a:solidFill>
                            <a:schemeClr val="accent5">
                              <a:lumMod val="50000"/>
                            </a:schemeClr>
                          </a:solidFill>
                          <a:latin typeface="Microsoft Uighur" panose="02000000000000000000" pitchFamily="2" charset="-78"/>
                          <a:cs typeface="Microsoft Uighur" panose="02000000000000000000" pitchFamily="2" charset="-78"/>
                        </a:rPr>
                        <a:t>با</a:t>
                      </a:r>
                      <a:endParaRPr lang="fr-MA" sz="3600" b="0" dirty="0">
                        <a:solidFill>
                          <a:schemeClr val="accent1">
                            <a:lumMod val="50000"/>
                          </a:schemeClr>
                        </a:solidFill>
                      </a:endParaRPr>
                    </a:p>
                  </a:txBody>
                  <a:tcPr>
                    <a:solidFill>
                      <a:srgbClr val="D6E9EA"/>
                    </a:solidFill>
                  </a:tcPr>
                </a:tc>
                <a:tc>
                  <a:txBody>
                    <a:bodyPr/>
                    <a:lstStyle/>
                    <a:p>
                      <a:pPr algn="ctr"/>
                      <a:r>
                        <a:rPr lang="ar-MA" sz="3600" b="1" dirty="0">
                          <a:solidFill>
                            <a:schemeClr val="accent5">
                              <a:lumMod val="50000"/>
                            </a:schemeClr>
                          </a:solidFill>
                          <a:latin typeface="Microsoft Uighur" panose="02000000000000000000" pitchFamily="2" charset="-78"/>
                          <a:cs typeface="Microsoft Uighur" panose="02000000000000000000" pitchFamily="2" charset="-78"/>
                        </a:rPr>
                        <a:t>سو</a:t>
                      </a:r>
                      <a:endParaRPr lang="fr-MA" sz="3600" b="0" dirty="0">
                        <a:solidFill>
                          <a:schemeClr val="accent1">
                            <a:lumMod val="50000"/>
                          </a:schemeClr>
                        </a:solidFill>
                      </a:endParaRPr>
                    </a:p>
                  </a:txBody>
                  <a:tcPr>
                    <a:solidFill>
                      <a:srgbClr val="D6E9EA"/>
                    </a:solidFill>
                  </a:tcPr>
                </a:tc>
                <a:tc>
                  <a:txBody>
                    <a:bodyPr/>
                    <a:lstStyle/>
                    <a:p>
                      <a:pPr algn="ctr"/>
                      <a:r>
                        <a:rPr lang="ar-MA" sz="3600" b="1" dirty="0">
                          <a:solidFill>
                            <a:schemeClr val="accent5">
                              <a:lumMod val="50000"/>
                            </a:schemeClr>
                          </a:solidFill>
                          <a:latin typeface="Microsoft Uighur" panose="02000000000000000000" pitchFamily="2" charset="-78"/>
                          <a:cs typeface="Microsoft Uighur" panose="02000000000000000000" pitchFamily="2" charset="-78"/>
                        </a:rPr>
                        <a:t>ـب</a:t>
                      </a:r>
                      <a:endParaRPr lang="fr-MA" sz="3600" b="0" dirty="0">
                        <a:solidFill>
                          <a:schemeClr val="accent1">
                            <a:lumMod val="50000"/>
                          </a:schemeClr>
                        </a:solidFill>
                      </a:endParaRPr>
                    </a:p>
                  </a:txBody>
                  <a:tcPr>
                    <a:solidFill>
                      <a:srgbClr val="D6E9EA"/>
                    </a:solidFill>
                  </a:tcPr>
                </a:tc>
                <a:tc>
                  <a:txBody>
                    <a:bodyPr/>
                    <a:lstStyle/>
                    <a:p>
                      <a:pPr algn="ctr"/>
                      <a:r>
                        <a:rPr lang="ar-MA" sz="3600" b="1" dirty="0">
                          <a:solidFill>
                            <a:schemeClr val="accent5">
                              <a:lumMod val="50000"/>
                            </a:schemeClr>
                          </a:solidFill>
                          <a:latin typeface="Microsoft Uighur" panose="02000000000000000000" pitchFamily="2" charset="-78"/>
                          <a:cs typeface="Microsoft Uighur" panose="02000000000000000000" pitchFamily="2" charset="-78"/>
                        </a:rPr>
                        <a:t>بى</a:t>
                      </a:r>
                      <a:endParaRPr lang="fr-MA" sz="3600" b="0" dirty="0">
                        <a:solidFill>
                          <a:schemeClr val="accent1">
                            <a:lumMod val="50000"/>
                          </a:schemeClr>
                        </a:solidFill>
                      </a:endParaRPr>
                    </a:p>
                  </a:txBody>
                  <a:tcPr>
                    <a:solidFill>
                      <a:srgbClr val="D6E9EA"/>
                    </a:solidFill>
                  </a:tcPr>
                </a:tc>
                <a:tc>
                  <a:txBody>
                    <a:bodyPr/>
                    <a:lstStyle/>
                    <a:p>
                      <a:pPr algn="ctr"/>
                      <a:r>
                        <a:rPr lang="ar-MA" sz="3600" b="1" dirty="0">
                          <a:solidFill>
                            <a:schemeClr val="accent5">
                              <a:lumMod val="50000"/>
                            </a:schemeClr>
                          </a:solidFill>
                          <a:latin typeface="Microsoft Uighur" panose="02000000000000000000" pitchFamily="2" charset="-78"/>
                          <a:cs typeface="Microsoft Uighur" panose="02000000000000000000" pitchFamily="2" charset="-78"/>
                        </a:rPr>
                        <a:t>سي</a:t>
                      </a:r>
                      <a:endParaRPr lang="fr-MA" sz="3600" b="0" dirty="0">
                        <a:solidFill>
                          <a:schemeClr val="accent1">
                            <a:lumMod val="50000"/>
                          </a:schemeClr>
                        </a:solidFill>
                      </a:endParaRPr>
                    </a:p>
                  </a:txBody>
                  <a:tcPr>
                    <a:solidFill>
                      <a:srgbClr val="D6E9EA"/>
                    </a:solidFill>
                  </a:tcPr>
                </a:tc>
                <a:tc>
                  <a:txBody>
                    <a:bodyPr/>
                    <a:lstStyle/>
                    <a:p>
                      <a:pPr algn="ctr"/>
                      <a:r>
                        <a:rPr lang="ar-MA" sz="3600" b="1" dirty="0">
                          <a:solidFill>
                            <a:schemeClr val="accent5">
                              <a:lumMod val="50000"/>
                            </a:schemeClr>
                          </a:solidFill>
                          <a:latin typeface="Microsoft Uighur" panose="02000000000000000000" pitchFamily="2" charset="-78"/>
                          <a:cs typeface="Microsoft Uighur" panose="02000000000000000000" pitchFamily="2" charset="-78"/>
                        </a:rPr>
                        <a:t>بُرْ</a:t>
                      </a:r>
                      <a:endParaRPr lang="fr-MA" sz="3600" b="0" dirty="0">
                        <a:solidFill>
                          <a:schemeClr val="accent1">
                            <a:lumMod val="50000"/>
                          </a:schemeClr>
                        </a:solidFill>
                      </a:endParaRPr>
                    </a:p>
                  </a:txBody>
                  <a:tcPr>
                    <a:solidFill>
                      <a:srgbClr val="D6E9EA"/>
                    </a:solidFill>
                  </a:tcPr>
                </a:tc>
                <a:tc>
                  <a:txBody>
                    <a:bodyPr/>
                    <a:lstStyle/>
                    <a:p>
                      <a:pPr algn="ctr"/>
                      <a:r>
                        <a:rPr lang="ar-MA" sz="3600" b="1" dirty="0">
                          <a:solidFill>
                            <a:schemeClr val="accent5">
                              <a:lumMod val="50000"/>
                            </a:schemeClr>
                          </a:solidFill>
                          <a:latin typeface="Microsoft Uighur" panose="02000000000000000000" pitchFamily="2" charset="-78"/>
                          <a:cs typeface="Microsoft Uighur" panose="02000000000000000000" pitchFamily="2" charset="-78"/>
                        </a:rPr>
                        <a:t>دَسْـ</a:t>
                      </a:r>
                      <a:endParaRPr lang="fr-MA" sz="3600" b="0" dirty="0">
                        <a:solidFill>
                          <a:schemeClr val="accent1">
                            <a:lumMod val="50000"/>
                          </a:schemeClr>
                        </a:solidFill>
                      </a:endParaRPr>
                    </a:p>
                  </a:txBody>
                  <a:tcPr>
                    <a:solidFill>
                      <a:srgbClr val="D6E9EA"/>
                    </a:solidFill>
                  </a:tcPr>
                </a:tc>
                <a:tc>
                  <a:txBody>
                    <a:bodyPr/>
                    <a:lstStyle/>
                    <a:p>
                      <a:pPr algn="ctr"/>
                      <a:r>
                        <a:rPr lang="ar-MA" sz="3600" b="1" dirty="0">
                          <a:solidFill>
                            <a:schemeClr val="accent5">
                              <a:lumMod val="50000"/>
                            </a:schemeClr>
                          </a:solidFill>
                          <a:latin typeface="Microsoft Uighur" panose="02000000000000000000" pitchFamily="2" charset="-78"/>
                          <a:cs typeface="Microsoft Uighur" panose="02000000000000000000" pitchFamily="2" charset="-78"/>
                        </a:rPr>
                        <a:t>باً</a:t>
                      </a:r>
                      <a:endParaRPr lang="fr-MA" sz="3600" b="0" dirty="0">
                        <a:solidFill>
                          <a:schemeClr val="accent1">
                            <a:lumMod val="50000"/>
                          </a:schemeClr>
                        </a:solidFill>
                      </a:endParaRPr>
                    </a:p>
                  </a:txBody>
                  <a:tcPr>
                    <a:solidFill>
                      <a:srgbClr val="D6E9EA"/>
                    </a:solidFill>
                  </a:tcPr>
                </a:tc>
                <a:tc>
                  <a:txBody>
                    <a:bodyPr/>
                    <a:lstStyle/>
                    <a:p>
                      <a:pPr algn="ctr"/>
                      <a:r>
                        <a:rPr lang="ar-MA" sz="3600" b="1" dirty="0">
                          <a:solidFill>
                            <a:schemeClr val="accent5">
                              <a:lumMod val="50000"/>
                            </a:schemeClr>
                          </a:solidFill>
                          <a:latin typeface="Microsoft Uighur" panose="02000000000000000000" pitchFamily="2" charset="-78"/>
                          <a:cs typeface="Microsoft Uighur" panose="02000000000000000000" pitchFamily="2" charset="-78"/>
                        </a:rPr>
                        <a:t>سِ</a:t>
                      </a:r>
                      <a:endParaRPr lang="fr-MA" sz="3600" b="0" dirty="0">
                        <a:solidFill>
                          <a:schemeClr val="accent1">
                            <a:lumMod val="50000"/>
                          </a:schemeClr>
                        </a:solidFill>
                      </a:endParaRPr>
                    </a:p>
                  </a:txBody>
                  <a:tcPr>
                    <a:solidFill>
                      <a:srgbClr val="D6E9EA"/>
                    </a:solidFill>
                  </a:tcPr>
                </a:tc>
                <a:extLst>
                  <a:ext uri="{0D108BD9-81ED-4DB2-BD59-A6C34878D82A}">
                    <a16:rowId xmlns:a16="http://schemas.microsoft.com/office/drawing/2014/main" val="1897803438"/>
                  </a:ext>
                </a:extLst>
              </a:tr>
            </a:tbl>
          </a:graphicData>
        </a:graphic>
      </p:graphicFrame>
      <p:grpSp>
        <p:nvGrpSpPr>
          <p:cNvPr id="24" name="Groupe 23">
            <a:extLst>
              <a:ext uri="{FF2B5EF4-FFF2-40B4-BE49-F238E27FC236}">
                <a16:creationId xmlns:a16="http://schemas.microsoft.com/office/drawing/2014/main" id="{81677966-647C-1803-6DB3-743984E18A97}"/>
              </a:ext>
            </a:extLst>
          </p:cNvPr>
          <p:cNvGrpSpPr/>
          <p:nvPr/>
        </p:nvGrpSpPr>
        <p:grpSpPr>
          <a:xfrm>
            <a:off x="3425982" y="4175134"/>
            <a:ext cx="130254" cy="115031"/>
            <a:chOff x="7831964" y="3929121"/>
            <a:chExt cx="594306" cy="428930"/>
          </a:xfrm>
          <a:solidFill>
            <a:schemeClr val="accent5">
              <a:lumMod val="50000"/>
            </a:schemeClr>
          </a:solidFill>
        </p:grpSpPr>
        <p:pic>
          <p:nvPicPr>
            <p:cNvPr id="25" name="Graphique 24">
              <a:extLst>
                <a:ext uri="{FF2B5EF4-FFF2-40B4-BE49-F238E27FC236}">
                  <a16:creationId xmlns:a16="http://schemas.microsoft.com/office/drawing/2014/main" id="{7C61B43F-5DD7-8C8F-853F-735C8C866F8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831964" y="3929121"/>
              <a:ext cx="336416" cy="428930"/>
            </a:xfrm>
            <a:prstGeom prst="rect">
              <a:avLst/>
            </a:prstGeom>
          </p:spPr>
        </p:pic>
        <p:pic>
          <p:nvPicPr>
            <p:cNvPr id="26" name="Graphique 25">
              <a:extLst>
                <a:ext uri="{FF2B5EF4-FFF2-40B4-BE49-F238E27FC236}">
                  <a16:creationId xmlns:a16="http://schemas.microsoft.com/office/drawing/2014/main" id="{0474B487-A239-9B26-BAF1-DC53235154A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089854" y="3929121"/>
              <a:ext cx="336416" cy="428930"/>
            </a:xfrm>
            <a:prstGeom prst="rect">
              <a:avLst/>
            </a:prstGeom>
          </p:spPr>
        </p:pic>
      </p:grpSp>
      <p:grpSp>
        <p:nvGrpSpPr>
          <p:cNvPr id="4" name="Groupe 3">
            <a:extLst>
              <a:ext uri="{FF2B5EF4-FFF2-40B4-BE49-F238E27FC236}">
                <a16:creationId xmlns:a16="http://schemas.microsoft.com/office/drawing/2014/main" id="{E10ECE98-CD3A-BABB-E491-D2314D9E33CF}"/>
              </a:ext>
            </a:extLst>
          </p:cNvPr>
          <p:cNvGrpSpPr/>
          <p:nvPr/>
        </p:nvGrpSpPr>
        <p:grpSpPr>
          <a:xfrm>
            <a:off x="691508" y="1051713"/>
            <a:ext cx="925962" cy="925962"/>
            <a:chOff x="422071" y="716437"/>
            <a:chExt cx="925962" cy="925962"/>
          </a:xfrm>
        </p:grpSpPr>
        <p:sp>
          <p:nvSpPr>
            <p:cNvPr id="7" name="Rectangle : coins arrondis 6">
              <a:extLst>
                <a:ext uri="{FF2B5EF4-FFF2-40B4-BE49-F238E27FC236}">
                  <a16:creationId xmlns:a16="http://schemas.microsoft.com/office/drawing/2014/main" id="{ED8C6010-331E-B3AB-39DE-47ABFDCA5733}"/>
                </a:ext>
              </a:extLst>
            </p:cNvPr>
            <p:cNvSpPr/>
            <p:nvPr/>
          </p:nvSpPr>
          <p:spPr>
            <a:xfrm>
              <a:off x="422071" y="716437"/>
              <a:ext cx="925962" cy="925962"/>
            </a:xfrm>
            <a:prstGeom prst="roundRect">
              <a:avLst>
                <a:gd name="adj" fmla="val 10559"/>
              </a:avLst>
            </a:prstGeom>
            <a:solidFill>
              <a:schemeClr val="bg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1" name="Image 10">
              <a:extLst>
                <a:ext uri="{FF2B5EF4-FFF2-40B4-BE49-F238E27FC236}">
                  <a16:creationId xmlns:a16="http://schemas.microsoft.com/office/drawing/2014/main" id="{F1C8DD3E-2D0C-8FE3-743F-F9E920538AA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65931" y="812880"/>
              <a:ext cx="838242" cy="820480"/>
            </a:xfrm>
            <a:prstGeom prst="roundRect">
              <a:avLst>
                <a:gd name="adj" fmla="val 16667"/>
              </a:avLst>
            </a:prstGeom>
            <a:noFill/>
            <a:ln>
              <a:noFill/>
            </a:ln>
            <a:effectLst/>
            <a:scene3d>
              <a:camera prst="orthographicFront"/>
              <a:lightRig rig="contrasting" dir="t">
                <a:rot lat="0" lon="0" rev="4200000"/>
              </a:lightRig>
            </a:scene3d>
            <a:sp3d prstMaterial="plastic">
              <a:bevelT w="381000" h="114300" prst="relaxedInset"/>
              <a:contourClr>
                <a:srgbClr val="969696"/>
              </a:contourClr>
            </a:sp3d>
          </p:spPr>
        </p:pic>
      </p:grpSp>
    </p:spTree>
    <p:extLst>
      <p:ext uri="{BB962C8B-B14F-4D97-AF65-F5344CB8AC3E}">
        <p14:creationId xmlns:p14="http://schemas.microsoft.com/office/powerpoint/2010/main" val="173937879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41CC55-2316-DD74-CA73-169DC1AC44DD}"/>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E9233B1B-ADB1-A04B-550F-0AEAA4795B67}"/>
              </a:ext>
            </a:extLst>
          </p:cNvPr>
          <p:cNvSpPr/>
          <p:nvPr/>
        </p:nvSpPr>
        <p:spPr>
          <a:xfrm>
            <a:off x="0" y="-10633"/>
            <a:ext cx="9144000" cy="6881075"/>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9A89466B-5703-E659-03B8-395503EB4635}"/>
              </a:ext>
            </a:extLst>
          </p:cNvPr>
          <p:cNvGrpSpPr/>
          <p:nvPr/>
        </p:nvGrpSpPr>
        <p:grpSpPr>
          <a:xfrm>
            <a:off x="312517" y="398834"/>
            <a:ext cx="8518967" cy="6130461"/>
            <a:chOff x="312517" y="308344"/>
            <a:chExt cx="8518967" cy="6230679"/>
          </a:xfrm>
        </p:grpSpPr>
        <p:sp>
          <p:nvSpPr>
            <p:cNvPr id="3" name="Rectangle : coins arrondis 2">
              <a:extLst>
                <a:ext uri="{FF2B5EF4-FFF2-40B4-BE49-F238E27FC236}">
                  <a16:creationId xmlns:a16="http://schemas.microsoft.com/office/drawing/2014/main" id="{13F03620-ECB2-0627-86E0-F5189148F203}"/>
                </a:ext>
              </a:extLst>
            </p:cNvPr>
            <p:cNvSpPr/>
            <p:nvPr/>
          </p:nvSpPr>
          <p:spPr>
            <a:xfrm>
              <a:off x="312517" y="308344"/>
              <a:ext cx="8518967" cy="6230679"/>
            </a:xfrm>
            <a:prstGeom prst="roundRect">
              <a:avLst>
                <a:gd name="adj" fmla="val 1963"/>
              </a:avLst>
            </a:prstGeom>
            <a:solidFill>
              <a:schemeClr val="bg1"/>
            </a:solidFill>
            <a:ln w="19050">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902A15EB-4CF3-E1A5-2698-C8DDD9A5034B}"/>
                </a:ext>
              </a:extLst>
            </p:cNvPr>
            <p:cNvSpPr/>
            <p:nvPr/>
          </p:nvSpPr>
          <p:spPr>
            <a:xfrm>
              <a:off x="329910" y="330437"/>
              <a:ext cx="8496000" cy="1202157"/>
            </a:xfrm>
            <a:prstGeom prst="roundRect">
              <a:avLst>
                <a:gd name="adj" fmla="val 7795"/>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33" name="Rectangle 32">
            <a:extLst>
              <a:ext uri="{FF2B5EF4-FFF2-40B4-BE49-F238E27FC236}">
                <a16:creationId xmlns:a16="http://schemas.microsoft.com/office/drawing/2014/main" id="{24E3DF29-3C97-623C-F7B2-60F0416D71DF}"/>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1C9A1C33-EE8E-34EF-6F3F-7DC1033135CF}"/>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0097B2"/>
              </a:solidFill>
            </a:endParaRPr>
          </a:p>
        </p:txBody>
      </p:sp>
      <p:pic>
        <p:nvPicPr>
          <p:cNvPr id="2" name="Graphique 1">
            <a:extLst>
              <a:ext uri="{FF2B5EF4-FFF2-40B4-BE49-F238E27FC236}">
                <a16:creationId xmlns:a16="http://schemas.microsoft.com/office/drawing/2014/main" id="{4BF50125-8C1A-8E37-EBD0-8F3C40A6BD2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251594" y="700833"/>
            <a:ext cx="344372" cy="328748"/>
          </a:xfrm>
          <a:prstGeom prst="rect">
            <a:avLst/>
          </a:prstGeom>
        </p:spPr>
      </p:pic>
      <p:grpSp>
        <p:nvGrpSpPr>
          <p:cNvPr id="15" name="Groupe 14">
            <a:extLst>
              <a:ext uri="{FF2B5EF4-FFF2-40B4-BE49-F238E27FC236}">
                <a16:creationId xmlns:a16="http://schemas.microsoft.com/office/drawing/2014/main" id="{FBFF387D-6828-0FDC-BF2B-98B7EA42ED41}"/>
              </a:ext>
            </a:extLst>
          </p:cNvPr>
          <p:cNvGrpSpPr/>
          <p:nvPr/>
        </p:nvGrpSpPr>
        <p:grpSpPr>
          <a:xfrm>
            <a:off x="312517" y="35103"/>
            <a:ext cx="8468888" cy="324000"/>
            <a:chOff x="312517" y="-3809"/>
            <a:chExt cx="8468888" cy="360000"/>
          </a:xfrm>
          <a:noFill/>
        </p:grpSpPr>
        <p:sp>
          <p:nvSpPr>
            <p:cNvPr id="16" name="Rectangle : coins arrondis 15">
              <a:extLst>
                <a:ext uri="{FF2B5EF4-FFF2-40B4-BE49-F238E27FC236}">
                  <a16:creationId xmlns:a16="http://schemas.microsoft.com/office/drawing/2014/main" id="{927A5C12-3B7B-338B-8E9B-8E2DD090900F}"/>
                </a:ext>
              </a:extLst>
            </p:cNvPr>
            <p:cNvSpPr/>
            <p:nvPr/>
          </p:nvSpPr>
          <p:spPr>
            <a:xfrm>
              <a:off x="312517"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5. اختــــــــــتام الحـــــصة</a:t>
              </a:r>
            </a:p>
          </p:txBody>
        </p:sp>
        <p:sp>
          <p:nvSpPr>
            <p:cNvPr id="17" name="Rectangle : coins arrondis 16">
              <a:extLst>
                <a:ext uri="{FF2B5EF4-FFF2-40B4-BE49-F238E27FC236}">
                  <a16:creationId xmlns:a16="http://schemas.microsoft.com/office/drawing/2014/main" id="{42FDD86D-929F-A3C1-11E6-AB638E7ADEC3}"/>
                </a:ext>
              </a:extLst>
            </p:cNvPr>
            <p:cNvSpPr/>
            <p:nvPr/>
          </p:nvSpPr>
          <p:spPr>
            <a:xfrm>
              <a:off x="2015739"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106585"/>
                  </a:solidFill>
                  <a:latin typeface="Microsoft Uighur" panose="02000000000000000000" pitchFamily="2" charset="-78"/>
                  <a:cs typeface="Microsoft Uighur" panose="02000000000000000000" pitchFamily="2" charset="-78"/>
                </a:rPr>
                <a:t>4. قراءة/كتابة</a:t>
              </a:r>
            </a:p>
          </p:txBody>
        </p:sp>
        <p:sp>
          <p:nvSpPr>
            <p:cNvPr id="18" name="Rectangle : coins arrondis 17">
              <a:extLst>
                <a:ext uri="{FF2B5EF4-FFF2-40B4-BE49-F238E27FC236}">
                  <a16:creationId xmlns:a16="http://schemas.microsoft.com/office/drawing/2014/main" id="{1A57B076-5158-4067-08B6-09C4DC660681}"/>
                </a:ext>
              </a:extLst>
            </p:cNvPr>
            <p:cNvSpPr/>
            <p:nvPr/>
          </p:nvSpPr>
          <p:spPr>
            <a:xfrm>
              <a:off x="3718961"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3. استـــــــــــــــــماع وتحدث</a:t>
              </a:r>
            </a:p>
          </p:txBody>
        </p:sp>
        <p:sp>
          <p:nvSpPr>
            <p:cNvPr id="19" name="Rectangle : coins arrondis 18">
              <a:extLst>
                <a:ext uri="{FF2B5EF4-FFF2-40B4-BE49-F238E27FC236}">
                  <a16:creationId xmlns:a16="http://schemas.microsoft.com/office/drawing/2014/main" id="{1585CEA5-A353-2ABA-416F-DCBF303821E2}"/>
                </a:ext>
              </a:extLst>
            </p:cNvPr>
            <p:cNvSpPr/>
            <p:nvPr/>
          </p:nvSpPr>
          <p:spPr>
            <a:xfrm>
              <a:off x="5422183"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معــــــــــــــــــــــــــــــــــــــجم</a:t>
              </a:r>
            </a:p>
          </p:txBody>
        </p:sp>
        <p:sp>
          <p:nvSpPr>
            <p:cNvPr id="20" name="Rectangle : coins arrondis 19">
              <a:extLst>
                <a:ext uri="{FF2B5EF4-FFF2-40B4-BE49-F238E27FC236}">
                  <a16:creationId xmlns:a16="http://schemas.microsoft.com/office/drawing/2014/main" id="{27C13320-6D86-0424-FA6E-B709490FBB3F}"/>
                </a:ext>
              </a:extLst>
            </p:cNvPr>
            <p:cNvSpPr/>
            <p:nvPr/>
          </p:nvSpPr>
          <p:spPr>
            <a:xfrm>
              <a:off x="7125405"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1. افتتــــــــاح  الحــــصة</a:t>
              </a:r>
            </a:p>
          </p:txBody>
        </p:sp>
      </p:grpSp>
      <p:sp>
        <p:nvSpPr>
          <p:cNvPr id="8" name="Google Shape;1820;p109">
            <a:extLst>
              <a:ext uri="{FF2B5EF4-FFF2-40B4-BE49-F238E27FC236}">
                <a16:creationId xmlns:a16="http://schemas.microsoft.com/office/drawing/2014/main" id="{AAAC1F00-49B7-D8D0-D479-EA1BF3A6587A}"/>
              </a:ext>
            </a:extLst>
          </p:cNvPr>
          <p:cNvSpPr txBox="1"/>
          <p:nvPr/>
        </p:nvSpPr>
        <p:spPr>
          <a:xfrm>
            <a:off x="438972" y="611913"/>
            <a:ext cx="7764105" cy="707846"/>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ar-MA" sz="2000" b="1" dirty="0">
                <a:solidFill>
                  <a:schemeClr val="bg1">
                    <a:lumMod val="65000"/>
                  </a:schemeClr>
                </a:solidFill>
                <a:latin typeface="Microsoft Uighur" panose="02000000000000000000" pitchFamily="2" charset="-78"/>
                <a:cs typeface="Microsoft Uighur" panose="02000000000000000000" pitchFamily="2" charset="-78"/>
                <a:sym typeface="Calibri"/>
              </a:rPr>
              <a:t>من يقرأ  مثلي؟ </a:t>
            </a:r>
          </a:p>
          <a:p>
            <a:pPr marL="0" marR="0" lvl="0" indent="0" algn="r" rtl="0">
              <a:spcBef>
                <a:spcPts val="0"/>
              </a:spcBef>
              <a:spcAft>
                <a:spcPts val="0"/>
              </a:spcAft>
              <a:buNone/>
            </a:pPr>
            <a:r>
              <a:rPr lang="ar-MA" sz="2000" i="1" dirty="0">
                <a:solidFill>
                  <a:schemeClr val="bg1">
                    <a:lumMod val="65000"/>
                  </a:schemeClr>
                </a:solidFill>
                <a:latin typeface="Microsoft Uighur" panose="02000000000000000000" pitchFamily="2" charset="-78"/>
                <a:cs typeface="Microsoft Uighur" panose="02000000000000000000" pitchFamily="2" charset="-78"/>
                <a:sym typeface="Calibri"/>
              </a:rPr>
              <a:t>يغير الأستاذ ترتيب القراءة في كل مرة.</a:t>
            </a:r>
          </a:p>
        </p:txBody>
      </p:sp>
      <p:pic>
        <p:nvPicPr>
          <p:cNvPr id="10" name="Image 9">
            <a:extLst>
              <a:ext uri="{FF2B5EF4-FFF2-40B4-BE49-F238E27FC236}">
                <a16:creationId xmlns:a16="http://schemas.microsoft.com/office/drawing/2014/main" id="{2502D647-0A40-9C96-E960-20476F5A210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1861" y="810669"/>
            <a:ext cx="1043673" cy="118282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aphicFrame>
        <p:nvGraphicFramePr>
          <p:cNvPr id="23" name="Tableau 22">
            <a:extLst>
              <a:ext uri="{FF2B5EF4-FFF2-40B4-BE49-F238E27FC236}">
                <a16:creationId xmlns:a16="http://schemas.microsoft.com/office/drawing/2014/main" id="{413A4B18-3B9C-1A35-4B99-EE388170572D}"/>
              </a:ext>
            </a:extLst>
          </p:cNvPr>
          <p:cNvGraphicFramePr>
            <a:graphicFrameLocks noGrp="1"/>
          </p:cNvGraphicFramePr>
          <p:nvPr>
            <p:extLst>
              <p:ext uri="{D42A27DB-BD31-4B8C-83A1-F6EECF244321}">
                <p14:modId xmlns:p14="http://schemas.microsoft.com/office/powerpoint/2010/main" val="2374698338"/>
              </p:ext>
            </p:extLst>
          </p:nvPr>
        </p:nvGraphicFramePr>
        <p:xfrm>
          <a:off x="664985" y="4054507"/>
          <a:ext cx="8008810" cy="906285"/>
        </p:xfrm>
        <a:graphic>
          <a:graphicData uri="http://schemas.openxmlformats.org/drawingml/2006/table">
            <a:tbl>
              <a:tblPr firstRow="1" bandRow="1">
                <a:tableStyleId>{F5AB1C69-6EDB-4FF4-983F-18BD219EF322}</a:tableStyleId>
              </a:tblPr>
              <a:tblGrid>
                <a:gridCol w="800881">
                  <a:extLst>
                    <a:ext uri="{9D8B030D-6E8A-4147-A177-3AD203B41FA5}">
                      <a16:colId xmlns:a16="http://schemas.microsoft.com/office/drawing/2014/main" val="570592908"/>
                    </a:ext>
                  </a:extLst>
                </a:gridCol>
                <a:gridCol w="800881">
                  <a:extLst>
                    <a:ext uri="{9D8B030D-6E8A-4147-A177-3AD203B41FA5}">
                      <a16:colId xmlns:a16="http://schemas.microsoft.com/office/drawing/2014/main" val="1736463284"/>
                    </a:ext>
                  </a:extLst>
                </a:gridCol>
                <a:gridCol w="800881">
                  <a:extLst>
                    <a:ext uri="{9D8B030D-6E8A-4147-A177-3AD203B41FA5}">
                      <a16:colId xmlns:a16="http://schemas.microsoft.com/office/drawing/2014/main" val="2834999561"/>
                    </a:ext>
                  </a:extLst>
                </a:gridCol>
                <a:gridCol w="800881">
                  <a:extLst>
                    <a:ext uri="{9D8B030D-6E8A-4147-A177-3AD203B41FA5}">
                      <a16:colId xmlns:a16="http://schemas.microsoft.com/office/drawing/2014/main" val="3996391429"/>
                    </a:ext>
                  </a:extLst>
                </a:gridCol>
                <a:gridCol w="800881">
                  <a:extLst>
                    <a:ext uri="{9D8B030D-6E8A-4147-A177-3AD203B41FA5}">
                      <a16:colId xmlns:a16="http://schemas.microsoft.com/office/drawing/2014/main" val="1600888728"/>
                    </a:ext>
                  </a:extLst>
                </a:gridCol>
                <a:gridCol w="800881">
                  <a:extLst>
                    <a:ext uri="{9D8B030D-6E8A-4147-A177-3AD203B41FA5}">
                      <a16:colId xmlns:a16="http://schemas.microsoft.com/office/drawing/2014/main" val="3845319615"/>
                    </a:ext>
                  </a:extLst>
                </a:gridCol>
                <a:gridCol w="800881">
                  <a:extLst>
                    <a:ext uri="{9D8B030D-6E8A-4147-A177-3AD203B41FA5}">
                      <a16:colId xmlns:a16="http://schemas.microsoft.com/office/drawing/2014/main" val="3768686897"/>
                    </a:ext>
                  </a:extLst>
                </a:gridCol>
                <a:gridCol w="800881">
                  <a:extLst>
                    <a:ext uri="{9D8B030D-6E8A-4147-A177-3AD203B41FA5}">
                      <a16:colId xmlns:a16="http://schemas.microsoft.com/office/drawing/2014/main" val="1275582100"/>
                    </a:ext>
                  </a:extLst>
                </a:gridCol>
                <a:gridCol w="800881">
                  <a:extLst>
                    <a:ext uri="{9D8B030D-6E8A-4147-A177-3AD203B41FA5}">
                      <a16:colId xmlns:a16="http://schemas.microsoft.com/office/drawing/2014/main" val="388979225"/>
                    </a:ext>
                  </a:extLst>
                </a:gridCol>
                <a:gridCol w="800881">
                  <a:extLst>
                    <a:ext uri="{9D8B030D-6E8A-4147-A177-3AD203B41FA5}">
                      <a16:colId xmlns:a16="http://schemas.microsoft.com/office/drawing/2014/main" val="753338638"/>
                    </a:ext>
                  </a:extLst>
                </a:gridCol>
              </a:tblGrid>
              <a:tr h="906285">
                <a:tc>
                  <a:txBody>
                    <a:bodyPr/>
                    <a:lstStyle/>
                    <a:p>
                      <a:pPr algn="ctr"/>
                      <a:r>
                        <a:rPr lang="ar-MA" sz="3600" b="1" dirty="0">
                          <a:solidFill>
                            <a:schemeClr val="accent5">
                              <a:lumMod val="50000"/>
                            </a:schemeClr>
                          </a:solidFill>
                          <a:latin typeface="Microsoft Uighur" panose="02000000000000000000" pitchFamily="2" charset="-78"/>
                          <a:cs typeface="Microsoft Uighur" panose="02000000000000000000" pitchFamily="2" charset="-78"/>
                        </a:rPr>
                        <a:t>ـسٍ</a:t>
                      </a:r>
                      <a:endParaRPr lang="fr-MA" sz="3600" b="0" dirty="0">
                        <a:solidFill>
                          <a:schemeClr val="accent1">
                            <a:lumMod val="50000"/>
                          </a:schemeClr>
                        </a:solidFill>
                      </a:endParaRPr>
                    </a:p>
                  </a:txBody>
                  <a:tcPr>
                    <a:solidFill>
                      <a:srgbClr val="D6E9EA"/>
                    </a:solidFill>
                  </a:tcPr>
                </a:tc>
                <a:tc>
                  <a:txBody>
                    <a:bodyPr/>
                    <a:lstStyle/>
                    <a:p>
                      <a:pPr algn="ctr"/>
                      <a:r>
                        <a:rPr lang="ar-MA" sz="3600" b="1" dirty="0">
                          <a:solidFill>
                            <a:schemeClr val="accent5">
                              <a:lumMod val="50000"/>
                            </a:schemeClr>
                          </a:solidFill>
                          <a:latin typeface="Microsoft Uighur" panose="02000000000000000000" pitchFamily="2" charset="-78"/>
                          <a:cs typeface="Microsoft Uighur" panose="02000000000000000000" pitchFamily="2" charset="-78"/>
                        </a:rPr>
                        <a:t>با</a:t>
                      </a:r>
                      <a:endParaRPr lang="fr-MA" sz="3600" b="0" dirty="0">
                        <a:solidFill>
                          <a:schemeClr val="accent1">
                            <a:lumMod val="50000"/>
                          </a:schemeClr>
                        </a:solidFill>
                      </a:endParaRPr>
                    </a:p>
                  </a:txBody>
                  <a:tcPr>
                    <a:solidFill>
                      <a:srgbClr val="D6E9EA"/>
                    </a:solidFill>
                  </a:tcPr>
                </a:tc>
                <a:tc>
                  <a:txBody>
                    <a:bodyPr/>
                    <a:lstStyle/>
                    <a:p>
                      <a:pPr algn="ctr"/>
                      <a:r>
                        <a:rPr lang="ar-MA" sz="3600" b="1" dirty="0">
                          <a:solidFill>
                            <a:schemeClr val="accent5">
                              <a:lumMod val="50000"/>
                            </a:schemeClr>
                          </a:solidFill>
                          <a:latin typeface="Microsoft Uighur" panose="02000000000000000000" pitchFamily="2" charset="-78"/>
                          <a:cs typeface="Microsoft Uighur" panose="02000000000000000000" pitchFamily="2" charset="-78"/>
                        </a:rPr>
                        <a:t>سو</a:t>
                      </a:r>
                      <a:endParaRPr lang="fr-MA" sz="3600" b="0" dirty="0">
                        <a:solidFill>
                          <a:schemeClr val="accent1">
                            <a:lumMod val="50000"/>
                          </a:schemeClr>
                        </a:solidFill>
                      </a:endParaRPr>
                    </a:p>
                  </a:txBody>
                  <a:tcPr>
                    <a:solidFill>
                      <a:srgbClr val="D6E9EA"/>
                    </a:solidFill>
                  </a:tcPr>
                </a:tc>
                <a:tc>
                  <a:txBody>
                    <a:bodyPr/>
                    <a:lstStyle/>
                    <a:p>
                      <a:pPr algn="ctr"/>
                      <a:r>
                        <a:rPr lang="ar-MA" sz="3600" b="1" dirty="0">
                          <a:solidFill>
                            <a:schemeClr val="accent5">
                              <a:lumMod val="50000"/>
                            </a:schemeClr>
                          </a:solidFill>
                          <a:latin typeface="Microsoft Uighur" panose="02000000000000000000" pitchFamily="2" charset="-78"/>
                          <a:cs typeface="Microsoft Uighur" panose="02000000000000000000" pitchFamily="2" charset="-78"/>
                        </a:rPr>
                        <a:t>ـب</a:t>
                      </a:r>
                      <a:endParaRPr lang="fr-MA" sz="3600" b="0" dirty="0">
                        <a:solidFill>
                          <a:schemeClr val="accent1">
                            <a:lumMod val="50000"/>
                          </a:schemeClr>
                        </a:solidFill>
                      </a:endParaRPr>
                    </a:p>
                  </a:txBody>
                  <a:tcPr>
                    <a:solidFill>
                      <a:srgbClr val="D6E9EA"/>
                    </a:solidFill>
                  </a:tcPr>
                </a:tc>
                <a:tc>
                  <a:txBody>
                    <a:bodyPr/>
                    <a:lstStyle/>
                    <a:p>
                      <a:pPr algn="ctr"/>
                      <a:r>
                        <a:rPr lang="ar-MA" sz="3600" b="1" dirty="0">
                          <a:solidFill>
                            <a:schemeClr val="accent5">
                              <a:lumMod val="50000"/>
                            </a:schemeClr>
                          </a:solidFill>
                          <a:latin typeface="Microsoft Uighur" panose="02000000000000000000" pitchFamily="2" charset="-78"/>
                          <a:cs typeface="Microsoft Uighur" panose="02000000000000000000" pitchFamily="2" charset="-78"/>
                        </a:rPr>
                        <a:t>بى</a:t>
                      </a:r>
                      <a:endParaRPr lang="fr-MA" sz="3600" b="0" dirty="0">
                        <a:solidFill>
                          <a:schemeClr val="accent1">
                            <a:lumMod val="50000"/>
                          </a:schemeClr>
                        </a:solidFill>
                      </a:endParaRPr>
                    </a:p>
                  </a:txBody>
                  <a:tcPr>
                    <a:solidFill>
                      <a:srgbClr val="D6E9EA"/>
                    </a:solidFill>
                  </a:tcPr>
                </a:tc>
                <a:tc>
                  <a:txBody>
                    <a:bodyPr/>
                    <a:lstStyle/>
                    <a:p>
                      <a:pPr algn="ctr"/>
                      <a:r>
                        <a:rPr lang="ar-MA" sz="3600" b="1" dirty="0">
                          <a:solidFill>
                            <a:schemeClr val="accent5">
                              <a:lumMod val="50000"/>
                            </a:schemeClr>
                          </a:solidFill>
                          <a:latin typeface="Microsoft Uighur" panose="02000000000000000000" pitchFamily="2" charset="-78"/>
                          <a:cs typeface="Microsoft Uighur" panose="02000000000000000000" pitchFamily="2" charset="-78"/>
                        </a:rPr>
                        <a:t>سي</a:t>
                      </a:r>
                      <a:endParaRPr lang="fr-MA" sz="3600" b="0" dirty="0">
                        <a:solidFill>
                          <a:schemeClr val="accent1">
                            <a:lumMod val="50000"/>
                          </a:schemeClr>
                        </a:solidFill>
                      </a:endParaRPr>
                    </a:p>
                  </a:txBody>
                  <a:tcPr>
                    <a:solidFill>
                      <a:srgbClr val="D6E9EA"/>
                    </a:solidFill>
                  </a:tcPr>
                </a:tc>
                <a:tc>
                  <a:txBody>
                    <a:bodyPr/>
                    <a:lstStyle/>
                    <a:p>
                      <a:pPr algn="ctr"/>
                      <a:r>
                        <a:rPr lang="ar-MA" sz="3600" b="1" dirty="0">
                          <a:solidFill>
                            <a:schemeClr val="accent5">
                              <a:lumMod val="50000"/>
                            </a:schemeClr>
                          </a:solidFill>
                          <a:latin typeface="Microsoft Uighur" panose="02000000000000000000" pitchFamily="2" charset="-78"/>
                          <a:cs typeface="Microsoft Uighur" panose="02000000000000000000" pitchFamily="2" charset="-78"/>
                        </a:rPr>
                        <a:t>بُرْ</a:t>
                      </a:r>
                      <a:endParaRPr lang="fr-MA" sz="3600" b="0" dirty="0">
                        <a:solidFill>
                          <a:schemeClr val="accent1">
                            <a:lumMod val="50000"/>
                          </a:schemeClr>
                        </a:solidFill>
                      </a:endParaRPr>
                    </a:p>
                  </a:txBody>
                  <a:tcPr>
                    <a:solidFill>
                      <a:srgbClr val="D6E9EA"/>
                    </a:solidFill>
                  </a:tcPr>
                </a:tc>
                <a:tc>
                  <a:txBody>
                    <a:bodyPr/>
                    <a:lstStyle/>
                    <a:p>
                      <a:pPr algn="ctr"/>
                      <a:r>
                        <a:rPr lang="ar-MA" sz="3600" b="1" dirty="0">
                          <a:solidFill>
                            <a:schemeClr val="accent5">
                              <a:lumMod val="50000"/>
                            </a:schemeClr>
                          </a:solidFill>
                          <a:latin typeface="Microsoft Uighur" panose="02000000000000000000" pitchFamily="2" charset="-78"/>
                          <a:cs typeface="Microsoft Uighur" panose="02000000000000000000" pitchFamily="2" charset="-78"/>
                        </a:rPr>
                        <a:t>دَسْـ</a:t>
                      </a:r>
                      <a:endParaRPr lang="fr-MA" sz="3600" b="0" dirty="0">
                        <a:solidFill>
                          <a:schemeClr val="accent1">
                            <a:lumMod val="50000"/>
                          </a:schemeClr>
                        </a:solidFill>
                      </a:endParaRPr>
                    </a:p>
                  </a:txBody>
                  <a:tcPr>
                    <a:solidFill>
                      <a:srgbClr val="D6E9EA"/>
                    </a:solidFill>
                  </a:tcPr>
                </a:tc>
                <a:tc>
                  <a:txBody>
                    <a:bodyPr/>
                    <a:lstStyle/>
                    <a:p>
                      <a:pPr algn="ctr"/>
                      <a:r>
                        <a:rPr lang="ar-MA" sz="3600" b="1" dirty="0">
                          <a:solidFill>
                            <a:schemeClr val="accent5">
                              <a:lumMod val="50000"/>
                            </a:schemeClr>
                          </a:solidFill>
                          <a:latin typeface="Microsoft Uighur" panose="02000000000000000000" pitchFamily="2" charset="-78"/>
                          <a:cs typeface="Microsoft Uighur" panose="02000000000000000000" pitchFamily="2" charset="-78"/>
                        </a:rPr>
                        <a:t>باً</a:t>
                      </a:r>
                      <a:endParaRPr lang="fr-MA" sz="3600" b="0" dirty="0">
                        <a:solidFill>
                          <a:schemeClr val="accent1">
                            <a:lumMod val="50000"/>
                          </a:schemeClr>
                        </a:solidFill>
                      </a:endParaRPr>
                    </a:p>
                  </a:txBody>
                  <a:tcPr>
                    <a:solidFill>
                      <a:srgbClr val="D6E9EA"/>
                    </a:solidFill>
                  </a:tcPr>
                </a:tc>
                <a:tc>
                  <a:txBody>
                    <a:bodyPr/>
                    <a:lstStyle/>
                    <a:p>
                      <a:pPr algn="ctr"/>
                      <a:r>
                        <a:rPr lang="ar-MA" sz="3600" b="1" dirty="0">
                          <a:solidFill>
                            <a:schemeClr val="accent5">
                              <a:lumMod val="50000"/>
                            </a:schemeClr>
                          </a:solidFill>
                          <a:latin typeface="Microsoft Uighur" panose="02000000000000000000" pitchFamily="2" charset="-78"/>
                          <a:cs typeface="Microsoft Uighur" panose="02000000000000000000" pitchFamily="2" charset="-78"/>
                        </a:rPr>
                        <a:t>سِ</a:t>
                      </a:r>
                      <a:endParaRPr lang="fr-MA" sz="3600" b="0" dirty="0">
                        <a:solidFill>
                          <a:schemeClr val="accent1">
                            <a:lumMod val="50000"/>
                          </a:schemeClr>
                        </a:solidFill>
                      </a:endParaRPr>
                    </a:p>
                  </a:txBody>
                  <a:tcPr>
                    <a:solidFill>
                      <a:srgbClr val="D6E9EA"/>
                    </a:solidFill>
                  </a:tcPr>
                </a:tc>
                <a:extLst>
                  <a:ext uri="{0D108BD9-81ED-4DB2-BD59-A6C34878D82A}">
                    <a16:rowId xmlns:a16="http://schemas.microsoft.com/office/drawing/2014/main" val="1897803438"/>
                  </a:ext>
                </a:extLst>
              </a:tr>
            </a:tbl>
          </a:graphicData>
        </a:graphic>
      </p:graphicFrame>
      <p:grpSp>
        <p:nvGrpSpPr>
          <p:cNvPr id="24" name="Groupe 23">
            <a:extLst>
              <a:ext uri="{FF2B5EF4-FFF2-40B4-BE49-F238E27FC236}">
                <a16:creationId xmlns:a16="http://schemas.microsoft.com/office/drawing/2014/main" id="{197B89DC-B966-1CD5-64E8-22426F772D78}"/>
              </a:ext>
            </a:extLst>
          </p:cNvPr>
          <p:cNvGrpSpPr/>
          <p:nvPr/>
        </p:nvGrpSpPr>
        <p:grpSpPr>
          <a:xfrm>
            <a:off x="3425982" y="4175134"/>
            <a:ext cx="130254" cy="115031"/>
            <a:chOff x="7831964" y="3929121"/>
            <a:chExt cx="594306" cy="428930"/>
          </a:xfrm>
          <a:solidFill>
            <a:schemeClr val="accent5">
              <a:lumMod val="50000"/>
            </a:schemeClr>
          </a:solidFill>
        </p:grpSpPr>
        <p:pic>
          <p:nvPicPr>
            <p:cNvPr id="25" name="Graphique 24">
              <a:extLst>
                <a:ext uri="{FF2B5EF4-FFF2-40B4-BE49-F238E27FC236}">
                  <a16:creationId xmlns:a16="http://schemas.microsoft.com/office/drawing/2014/main" id="{18A021CA-08A6-76A6-B5E6-93D9D805890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831964" y="3929121"/>
              <a:ext cx="336416" cy="428930"/>
            </a:xfrm>
            <a:prstGeom prst="rect">
              <a:avLst/>
            </a:prstGeom>
          </p:spPr>
        </p:pic>
        <p:pic>
          <p:nvPicPr>
            <p:cNvPr id="26" name="Graphique 25">
              <a:extLst>
                <a:ext uri="{FF2B5EF4-FFF2-40B4-BE49-F238E27FC236}">
                  <a16:creationId xmlns:a16="http://schemas.microsoft.com/office/drawing/2014/main" id="{99D8E691-8802-A262-03BA-F0A3C3DE13C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089854" y="3929121"/>
              <a:ext cx="336416" cy="428930"/>
            </a:xfrm>
            <a:prstGeom prst="rect">
              <a:avLst/>
            </a:prstGeom>
          </p:spPr>
        </p:pic>
      </p:grpSp>
    </p:spTree>
    <p:extLst>
      <p:ext uri="{BB962C8B-B14F-4D97-AF65-F5344CB8AC3E}">
        <p14:creationId xmlns:p14="http://schemas.microsoft.com/office/powerpoint/2010/main" val="85666413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FB8F18-1C25-3D62-94C0-4A6BA95C236F}"/>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A9D3DC0B-F84F-EC8B-30B9-6B1DC69AB192}"/>
              </a:ext>
            </a:extLst>
          </p:cNvPr>
          <p:cNvSpPr/>
          <p:nvPr/>
        </p:nvSpPr>
        <p:spPr>
          <a:xfrm>
            <a:off x="0" y="-10633"/>
            <a:ext cx="9144000" cy="6881075"/>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FD334A68-9942-2953-4D30-F3EBE30E8906}"/>
              </a:ext>
            </a:extLst>
          </p:cNvPr>
          <p:cNvGrpSpPr/>
          <p:nvPr/>
        </p:nvGrpSpPr>
        <p:grpSpPr>
          <a:xfrm>
            <a:off x="312517" y="398834"/>
            <a:ext cx="8518967" cy="6130461"/>
            <a:chOff x="312517" y="308344"/>
            <a:chExt cx="8518967" cy="6230679"/>
          </a:xfrm>
        </p:grpSpPr>
        <p:sp>
          <p:nvSpPr>
            <p:cNvPr id="3" name="Rectangle : coins arrondis 2">
              <a:extLst>
                <a:ext uri="{FF2B5EF4-FFF2-40B4-BE49-F238E27FC236}">
                  <a16:creationId xmlns:a16="http://schemas.microsoft.com/office/drawing/2014/main" id="{19474A29-10F8-89C2-499A-4A7F22167691}"/>
                </a:ext>
              </a:extLst>
            </p:cNvPr>
            <p:cNvSpPr/>
            <p:nvPr/>
          </p:nvSpPr>
          <p:spPr>
            <a:xfrm>
              <a:off x="312517" y="308344"/>
              <a:ext cx="8518967" cy="6230679"/>
            </a:xfrm>
            <a:prstGeom prst="roundRect">
              <a:avLst>
                <a:gd name="adj" fmla="val 1963"/>
              </a:avLst>
            </a:prstGeom>
            <a:solidFill>
              <a:schemeClr val="bg1"/>
            </a:solidFill>
            <a:ln w="19050">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78EDEC5D-DF95-C879-8152-C5368ED27E3E}"/>
                </a:ext>
              </a:extLst>
            </p:cNvPr>
            <p:cNvSpPr/>
            <p:nvPr/>
          </p:nvSpPr>
          <p:spPr>
            <a:xfrm>
              <a:off x="329910" y="330438"/>
              <a:ext cx="8496000" cy="804947"/>
            </a:xfrm>
            <a:prstGeom prst="roundRect">
              <a:avLst>
                <a:gd name="adj" fmla="val 7869"/>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33" name="Rectangle 32">
            <a:extLst>
              <a:ext uri="{FF2B5EF4-FFF2-40B4-BE49-F238E27FC236}">
                <a16:creationId xmlns:a16="http://schemas.microsoft.com/office/drawing/2014/main" id="{5E74B4EE-C2E1-7BC5-5EA1-53F0CC993291}"/>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0B84EF0E-7663-CBEC-C7D1-7EF964986C29}"/>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0097B2"/>
              </a:solidFill>
            </a:endParaRPr>
          </a:p>
        </p:txBody>
      </p:sp>
      <p:pic>
        <p:nvPicPr>
          <p:cNvPr id="2" name="Graphique 1">
            <a:extLst>
              <a:ext uri="{FF2B5EF4-FFF2-40B4-BE49-F238E27FC236}">
                <a16:creationId xmlns:a16="http://schemas.microsoft.com/office/drawing/2014/main" id="{AFA50C36-A3A9-D5AD-E6CD-B69950678EE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312139" y="542486"/>
            <a:ext cx="344372" cy="328748"/>
          </a:xfrm>
          <a:prstGeom prst="rect">
            <a:avLst/>
          </a:prstGeom>
        </p:spPr>
      </p:pic>
      <p:sp>
        <p:nvSpPr>
          <p:cNvPr id="4" name="ZoneTexte 3">
            <a:extLst>
              <a:ext uri="{FF2B5EF4-FFF2-40B4-BE49-F238E27FC236}">
                <a16:creationId xmlns:a16="http://schemas.microsoft.com/office/drawing/2014/main" id="{F94979DC-D929-5CB5-54A4-FD2FDCA94C2C}"/>
              </a:ext>
            </a:extLst>
          </p:cNvPr>
          <p:cNvSpPr txBox="1"/>
          <p:nvPr/>
        </p:nvSpPr>
        <p:spPr>
          <a:xfrm>
            <a:off x="25168" y="475641"/>
            <a:ext cx="8286971" cy="91563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ar-MA" sz="2000" b="1" dirty="0">
                <a:solidFill>
                  <a:schemeClr val="bg1">
                    <a:lumMod val="65000"/>
                  </a:schemeClr>
                </a:solidFill>
                <a:latin typeface="Microsoft Uighur" panose="02000000000000000000" pitchFamily="2" charset="-78"/>
                <a:cs typeface="Microsoft Uighur" panose="02000000000000000000" pitchFamily="2" charset="-78"/>
              </a:rPr>
              <a:t>خذوا الكراسة الصفحة 35. نعيد قراءة المقاطع.</a:t>
            </a:r>
          </a:p>
          <a:p>
            <a:pPr marL="0" marR="0" lvl="0" indent="0" algn="r" defTabSz="914400" rtl="0" eaLnBrk="1" fontAlgn="auto" latinLnBrk="0" hangingPunct="1">
              <a:lnSpc>
                <a:spcPct val="100000"/>
              </a:lnSpc>
              <a:spcBef>
                <a:spcPts val="0"/>
              </a:spcBef>
              <a:spcAft>
                <a:spcPts val="0"/>
              </a:spcAft>
              <a:buClrTx/>
              <a:buSzTx/>
              <a:buFontTx/>
              <a:buNone/>
              <a:tabLst/>
              <a:defRPr/>
            </a:pPr>
            <a:r>
              <a:rPr lang="ar-MA" sz="2000" i="1" dirty="0">
                <a:solidFill>
                  <a:schemeClr val="bg1">
                    <a:lumMod val="65000"/>
                  </a:schemeClr>
                </a:solidFill>
                <a:latin typeface="Microsoft Uighur" panose="02000000000000000000" pitchFamily="2" charset="-78"/>
                <a:cs typeface="Microsoft Uighur" panose="02000000000000000000" pitchFamily="2" charset="-78"/>
              </a:rPr>
              <a:t>يقرأ كل متعلم جزءا من الجدول. يقدم الأستاذ الدعم للمتعثرين.</a:t>
            </a: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ar-MA" sz="1350" b="1" i="0"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endParaRPr>
          </a:p>
        </p:txBody>
      </p:sp>
      <p:grpSp>
        <p:nvGrpSpPr>
          <p:cNvPr id="19" name="Groupe 18">
            <a:extLst>
              <a:ext uri="{FF2B5EF4-FFF2-40B4-BE49-F238E27FC236}">
                <a16:creationId xmlns:a16="http://schemas.microsoft.com/office/drawing/2014/main" id="{61E819A5-EB12-7295-9F55-7EAB4FA46E5D}"/>
              </a:ext>
            </a:extLst>
          </p:cNvPr>
          <p:cNvGrpSpPr/>
          <p:nvPr/>
        </p:nvGrpSpPr>
        <p:grpSpPr>
          <a:xfrm>
            <a:off x="312517" y="35103"/>
            <a:ext cx="8468888" cy="324000"/>
            <a:chOff x="312517" y="-3809"/>
            <a:chExt cx="8468888" cy="360000"/>
          </a:xfrm>
          <a:noFill/>
        </p:grpSpPr>
        <p:sp>
          <p:nvSpPr>
            <p:cNvPr id="20" name="Rectangle : coins arrondis 19">
              <a:extLst>
                <a:ext uri="{FF2B5EF4-FFF2-40B4-BE49-F238E27FC236}">
                  <a16:creationId xmlns:a16="http://schemas.microsoft.com/office/drawing/2014/main" id="{1F93E23C-8E2E-6AA8-F308-A0A5A15CBC84}"/>
                </a:ext>
              </a:extLst>
            </p:cNvPr>
            <p:cNvSpPr/>
            <p:nvPr/>
          </p:nvSpPr>
          <p:spPr>
            <a:xfrm>
              <a:off x="312517"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5. اختــــــــــتام الحـــــصة</a:t>
              </a:r>
            </a:p>
          </p:txBody>
        </p:sp>
        <p:sp>
          <p:nvSpPr>
            <p:cNvPr id="21" name="Rectangle : coins arrondis 20">
              <a:extLst>
                <a:ext uri="{FF2B5EF4-FFF2-40B4-BE49-F238E27FC236}">
                  <a16:creationId xmlns:a16="http://schemas.microsoft.com/office/drawing/2014/main" id="{9931E2E7-6437-4BA9-5773-5772B04965F1}"/>
                </a:ext>
              </a:extLst>
            </p:cNvPr>
            <p:cNvSpPr/>
            <p:nvPr/>
          </p:nvSpPr>
          <p:spPr>
            <a:xfrm>
              <a:off x="2015739"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106585"/>
                  </a:solidFill>
                  <a:latin typeface="Microsoft Uighur" panose="02000000000000000000" pitchFamily="2" charset="-78"/>
                  <a:cs typeface="Microsoft Uighur" panose="02000000000000000000" pitchFamily="2" charset="-78"/>
                </a:rPr>
                <a:t>4. قراءة/كتابة</a:t>
              </a:r>
            </a:p>
          </p:txBody>
        </p:sp>
        <p:sp>
          <p:nvSpPr>
            <p:cNvPr id="22" name="Rectangle : coins arrondis 21">
              <a:extLst>
                <a:ext uri="{FF2B5EF4-FFF2-40B4-BE49-F238E27FC236}">
                  <a16:creationId xmlns:a16="http://schemas.microsoft.com/office/drawing/2014/main" id="{1D1B7928-BFDA-2109-8A11-F71DD19E18D9}"/>
                </a:ext>
              </a:extLst>
            </p:cNvPr>
            <p:cNvSpPr/>
            <p:nvPr/>
          </p:nvSpPr>
          <p:spPr>
            <a:xfrm>
              <a:off x="3718961"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3. استـــــــــــــــــماع وتحدث</a:t>
              </a:r>
            </a:p>
          </p:txBody>
        </p:sp>
        <p:sp>
          <p:nvSpPr>
            <p:cNvPr id="23" name="Rectangle : coins arrondis 22">
              <a:extLst>
                <a:ext uri="{FF2B5EF4-FFF2-40B4-BE49-F238E27FC236}">
                  <a16:creationId xmlns:a16="http://schemas.microsoft.com/office/drawing/2014/main" id="{345483B0-90D8-74E3-A30A-FB91F1411809}"/>
                </a:ext>
              </a:extLst>
            </p:cNvPr>
            <p:cNvSpPr/>
            <p:nvPr/>
          </p:nvSpPr>
          <p:spPr>
            <a:xfrm>
              <a:off x="5422183"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معــــــــــــــــــــــــــــــــــــــجم</a:t>
              </a:r>
            </a:p>
          </p:txBody>
        </p:sp>
        <p:sp>
          <p:nvSpPr>
            <p:cNvPr id="24" name="Rectangle : coins arrondis 23">
              <a:extLst>
                <a:ext uri="{FF2B5EF4-FFF2-40B4-BE49-F238E27FC236}">
                  <a16:creationId xmlns:a16="http://schemas.microsoft.com/office/drawing/2014/main" id="{9A6F4422-9599-5295-710A-0D3B3BB4E5E5}"/>
                </a:ext>
              </a:extLst>
            </p:cNvPr>
            <p:cNvSpPr/>
            <p:nvPr/>
          </p:nvSpPr>
          <p:spPr>
            <a:xfrm>
              <a:off x="7125405"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1. افتتــــــــاح  الحــــصة</a:t>
              </a:r>
            </a:p>
          </p:txBody>
        </p:sp>
      </p:grpSp>
      <p:pic>
        <p:nvPicPr>
          <p:cNvPr id="10" name="Image 9">
            <a:extLst>
              <a:ext uri="{FF2B5EF4-FFF2-40B4-BE49-F238E27FC236}">
                <a16:creationId xmlns:a16="http://schemas.microsoft.com/office/drawing/2014/main" id="{69C13A95-F74F-0DBE-F9FC-FD5A763711F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6677" y="628808"/>
            <a:ext cx="874948" cy="91563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1" name="Image 10">
            <a:extLst>
              <a:ext uri="{FF2B5EF4-FFF2-40B4-BE49-F238E27FC236}">
                <a16:creationId xmlns:a16="http://schemas.microsoft.com/office/drawing/2014/main" id="{B6845B4E-DB93-148E-2722-1E099422A6AD}"/>
              </a:ext>
            </a:extLst>
          </p:cNvPr>
          <p:cNvPicPr>
            <a:picLocks noChangeAspect="1"/>
          </p:cNvPicPr>
          <p:nvPr/>
        </p:nvPicPr>
        <p:blipFill>
          <a:blip r:embed="rId5"/>
          <a:stretch>
            <a:fillRect/>
          </a:stretch>
        </p:blipFill>
        <p:spPr>
          <a:xfrm>
            <a:off x="407000" y="2319688"/>
            <a:ext cx="8374406" cy="4062671"/>
          </a:xfrm>
          <a:prstGeom prst="rect">
            <a:avLst/>
          </a:prstGeom>
        </p:spPr>
      </p:pic>
    </p:spTree>
    <p:extLst>
      <p:ext uri="{BB962C8B-B14F-4D97-AF65-F5344CB8AC3E}">
        <p14:creationId xmlns:p14="http://schemas.microsoft.com/office/powerpoint/2010/main" val="57727292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0F15D5-33E7-061D-AF1F-3EEF67B1B42F}"/>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7CD28B20-8473-3E3F-3C30-F564F05268DA}"/>
              </a:ext>
            </a:extLst>
          </p:cNvPr>
          <p:cNvSpPr/>
          <p:nvPr/>
        </p:nvSpPr>
        <p:spPr>
          <a:xfrm>
            <a:off x="0" y="-10633"/>
            <a:ext cx="9144000" cy="6881075"/>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0E8371D1-899A-253D-E3DA-3A3FFA18D27C}"/>
              </a:ext>
            </a:extLst>
          </p:cNvPr>
          <p:cNvGrpSpPr/>
          <p:nvPr/>
        </p:nvGrpSpPr>
        <p:grpSpPr>
          <a:xfrm>
            <a:off x="312517" y="398834"/>
            <a:ext cx="8518967" cy="6130461"/>
            <a:chOff x="312517" y="308344"/>
            <a:chExt cx="8518967" cy="6230679"/>
          </a:xfrm>
        </p:grpSpPr>
        <p:sp>
          <p:nvSpPr>
            <p:cNvPr id="3" name="Rectangle : coins arrondis 2">
              <a:extLst>
                <a:ext uri="{FF2B5EF4-FFF2-40B4-BE49-F238E27FC236}">
                  <a16:creationId xmlns:a16="http://schemas.microsoft.com/office/drawing/2014/main" id="{89BD66FE-143A-9530-66EC-D823C8E5B029}"/>
                </a:ext>
              </a:extLst>
            </p:cNvPr>
            <p:cNvSpPr/>
            <p:nvPr/>
          </p:nvSpPr>
          <p:spPr>
            <a:xfrm>
              <a:off x="312517" y="308344"/>
              <a:ext cx="8518967" cy="6230679"/>
            </a:xfrm>
            <a:prstGeom prst="roundRect">
              <a:avLst>
                <a:gd name="adj" fmla="val 1963"/>
              </a:avLst>
            </a:prstGeom>
            <a:solidFill>
              <a:schemeClr val="bg1"/>
            </a:solidFill>
            <a:ln w="19050">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2FFE4C93-A363-EDEB-1B49-9EB876487EF4}"/>
                </a:ext>
              </a:extLst>
            </p:cNvPr>
            <p:cNvSpPr/>
            <p:nvPr/>
          </p:nvSpPr>
          <p:spPr>
            <a:xfrm>
              <a:off x="329910" y="330438"/>
              <a:ext cx="8496000" cy="804947"/>
            </a:xfrm>
            <a:prstGeom prst="roundRect">
              <a:avLst>
                <a:gd name="adj" fmla="val 7869"/>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33" name="Rectangle 32">
            <a:extLst>
              <a:ext uri="{FF2B5EF4-FFF2-40B4-BE49-F238E27FC236}">
                <a16:creationId xmlns:a16="http://schemas.microsoft.com/office/drawing/2014/main" id="{28A4E740-C97F-E242-334C-E8417136181F}"/>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988AF048-0450-45F0-9CC5-312076A4450B}"/>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0097B2"/>
              </a:solidFill>
            </a:endParaRPr>
          </a:p>
        </p:txBody>
      </p:sp>
      <p:pic>
        <p:nvPicPr>
          <p:cNvPr id="2" name="Graphique 1">
            <a:extLst>
              <a:ext uri="{FF2B5EF4-FFF2-40B4-BE49-F238E27FC236}">
                <a16:creationId xmlns:a16="http://schemas.microsoft.com/office/drawing/2014/main" id="{9C5497BF-6C6A-C00A-CC4F-6AA6F19248AA}"/>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312139" y="542486"/>
            <a:ext cx="344372" cy="328748"/>
          </a:xfrm>
          <a:prstGeom prst="rect">
            <a:avLst/>
          </a:prstGeom>
        </p:spPr>
      </p:pic>
      <p:sp>
        <p:nvSpPr>
          <p:cNvPr id="4" name="ZoneTexte 3">
            <a:extLst>
              <a:ext uri="{FF2B5EF4-FFF2-40B4-BE49-F238E27FC236}">
                <a16:creationId xmlns:a16="http://schemas.microsoft.com/office/drawing/2014/main" id="{55A35548-0245-C864-CED9-70EBF2BDAF21}"/>
              </a:ext>
            </a:extLst>
          </p:cNvPr>
          <p:cNvSpPr txBox="1"/>
          <p:nvPr/>
        </p:nvSpPr>
        <p:spPr>
          <a:xfrm>
            <a:off x="25168" y="475641"/>
            <a:ext cx="8286971" cy="91563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ar-MA" sz="2000" b="1" dirty="0">
                <a:solidFill>
                  <a:schemeClr val="bg1">
                    <a:lumMod val="65000"/>
                  </a:schemeClr>
                </a:solidFill>
                <a:latin typeface="Microsoft Uighur" panose="02000000000000000000" pitchFamily="2" charset="-78"/>
                <a:cs typeface="Microsoft Uighur" panose="02000000000000000000" pitchFamily="2" charset="-78"/>
              </a:rPr>
              <a:t>خذوا الكراسة الصفحة 39. نعيد قراءة المقاطع.</a:t>
            </a:r>
          </a:p>
          <a:p>
            <a:pPr marL="0" marR="0" lvl="0" indent="0" algn="r" defTabSz="914400" rtl="0" eaLnBrk="1" fontAlgn="auto" latinLnBrk="0" hangingPunct="1">
              <a:lnSpc>
                <a:spcPct val="100000"/>
              </a:lnSpc>
              <a:spcBef>
                <a:spcPts val="0"/>
              </a:spcBef>
              <a:spcAft>
                <a:spcPts val="0"/>
              </a:spcAft>
              <a:buClrTx/>
              <a:buSzTx/>
              <a:buFontTx/>
              <a:buNone/>
              <a:tabLst/>
              <a:defRPr/>
            </a:pPr>
            <a:r>
              <a:rPr lang="ar-MA" sz="2000" i="1" dirty="0">
                <a:solidFill>
                  <a:schemeClr val="bg1">
                    <a:lumMod val="65000"/>
                  </a:schemeClr>
                </a:solidFill>
                <a:latin typeface="Microsoft Uighur" panose="02000000000000000000" pitchFamily="2" charset="-78"/>
                <a:cs typeface="Microsoft Uighur" panose="02000000000000000000" pitchFamily="2" charset="-78"/>
              </a:rPr>
              <a:t>يقرأ كل متعلم جزءا من الجدول. يقدم الأستاذ الدعم للمتعثرين.</a:t>
            </a: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ar-MA" sz="1350" b="1" i="0"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endParaRPr>
          </a:p>
        </p:txBody>
      </p:sp>
      <p:grpSp>
        <p:nvGrpSpPr>
          <p:cNvPr id="19" name="Groupe 18">
            <a:extLst>
              <a:ext uri="{FF2B5EF4-FFF2-40B4-BE49-F238E27FC236}">
                <a16:creationId xmlns:a16="http://schemas.microsoft.com/office/drawing/2014/main" id="{BA24B7B0-CE7D-0F6C-9B4F-D95172D16A35}"/>
              </a:ext>
            </a:extLst>
          </p:cNvPr>
          <p:cNvGrpSpPr/>
          <p:nvPr/>
        </p:nvGrpSpPr>
        <p:grpSpPr>
          <a:xfrm>
            <a:off x="312517" y="35103"/>
            <a:ext cx="8468888" cy="324000"/>
            <a:chOff x="312517" y="-3809"/>
            <a:chExt cx="8468888" cy="360000"/>
          </a:xfrm>
          <a:noFill/>
        </p:grpSpPr>
        <p:sp>
          <p:nvSpPr>
            <p:cNvPr id="20" name="Rectangle : coins arrondis 19">
              <a:extLst>
                <a:ext uri="{FF2B5EF4-FFF2-40B4-BE49-F238E27FC236}">
                  <a16:creationId xmlns:a16="http://schemas.microsoft.com/office/drawing/2014/main" id="{E9D2105D-8101-B469-08A4-A5EC1D82EEAD}"/>
                </a:ext>
              </a:extLst>
            </p:cNvPr>
            <p:cNvSpPr/>
            <p:nvPr/>
          </p:nvSpPr>
          <p:spPr>
            <a:xfrm>
              <a:off x="312517"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5. اختــــــــــتام الحـــــصة</a:t>
              </a:r>
            </a:p>
          </p:txBody>
        </p:sp>
        <p:sp>
          <p:nvSpPr>
            <p:cNvPr id="21" name="Rectangle : coins arrondis 20">
              <a:extLst>
                <a:ext uri="{FF2B5EF4-FFF2-40B4-BE49-F238E27FC236}">
                  <a16:creationId xmlns:a16="http://schemas.microsoft.com/office/drawing/2014/main" id="{1CFC53D6-73AF-0148-DD81-E7C81F3D4D71}"/>
                </a:ext>
              </a:extLst>
            </p:cNvPr>
            <p:cNvSpPr/>
            <p:nvPr/>
          </p:nvSpPr>
          <p:spPr>
            <a:xfrm>
              <a:off x="2015739"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106585"/>
                  </a:solidFill>
                  <a:latin typeface="Microsoft Uighur" panose="02000000000000000000" pitchFamily="2" charset="-78"/>
                  <a:cs typeface="Microsoft Uighur" panose="02000000000000000000" pitchFamily="2" charset="-78"/>
                </a:rPr>
                <a:t>4. قراءة/كتابة</a:t>
              </a:r>
            </a:p>
          </p:txBody>
        </p:sp>
        <p:sp>
          <p:nvSpPr>
            <p:cNvPr id="22" name="Rectangle : coins arrondis 21">
              <a:extLst>
                <a:ext uri="{FF2B5EF4-FFF2-40B4-BE49-F238E27FC236}">
                  <a16:creationId xmlns:a16="http://schemas.microsoft.com/office/drawing/2014/main" id="{E6AF7E7E-32B8-93DE-84C5-89907A34B9D6}"/>
                </a:ext>
              </a:extLst>
            </p:cNvPr>
            <p:cNvSpPr/>
            <p:nvPr/>
          </p:nvSpPr>
          <p:spPr>
            <a:xfrm>
              <a:off x="3718961"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3. استـــــــــــــــــماع وتحدث</a:t>
              </a:r>
            </a:p>
          </p:txBody>
        </p:sp>
        <p:sp>
          <p:nvSpPr>
            <p:cNvPr id="23" name="Rectangle : coins arrondis 22">
              <a:extLst>
                <a:ext uri="{FF2B5EF4-FFF2-40B4-BE49-F238E27FC236}">
                  <a16:creationId xmlns:a16="http://schemas.microsoft.com/office/drawing/2014/main" id="{DF9A2636-ED49-E7A3-1D4F-E1A2FDD46842}"/>
                </a:ext>
              </a:extLst>
            </p:cNvPr>
            <p:cNvSpPr/>
            <p:nvPr/>
          </p:nvSpPr>
          <p:spPr>
            <a:xfrm>
              <a:off x="5422183"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معــــــــــــــــــــــــــــــــــــــجم</a:t>
              </a:r>
            </a:p>
          </p:txBody>
        </p:sp>
        <p:sp>
          <p:nvSpPr>
            <p:cNvPr id="24" name="Rectangle : coins arrondis 23">
              <a:extLst>
                <a:ext uri="{FF2B5EF4-FFF2-40B4-BE49-F238E27FC236}">
                  <a16:creationId xmlns:a16="http://schemas.microsoft.com/office/drawing/2014/main" id="{5607BAD4-AE97-1BF0-8887-18ABCFF0098E}"/>
                </a:ext>
              </a:extLst>
            </p:cNvPr>
            <p:cNvSpPr/>
            <p:nvPr/>
          </p:nvSpPr>
          <p:spPr>
            <a:xfrm>
              <a:off x="7125405"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1. افتتــــــــاح  الحــــصة</a:t>
              </a:r>
            </a:p>
          </p:txBody>
        </p:sp>
      </p:grpSp>
      <p:pic>
        <p:nvPicPr>
          <p:cNvPr id="10" name="Image 9">
            <a:extLst>
              <a:ext uri="{FF2B5EF4-FFF2-40B4-BE49-F238E27FC236}">
                <a16:creationId xmlns:a16="http://schemas.microsoft.com/office/drawing/2014/main" id="{E42AED5E-CD09-344A-EAE6-FE29E5EBE3F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6677" y="628808"/>
            <a:ext cx="874948" cy="91563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3" name="Image 12">
            <a:extLst>
              <a:ext uri="{FF2B5EF4-FFF2-40B4-BE49-F238E27FC236}">
                <a16:creationId xmlns:a16="http://schemas.microsoft.com/office/drawing/2014/main" id="{A326ACFE-32BA-1AC3-C275-A7EA4F058DAD}"/>
              </a:ext>
            </a:extLst>
          </p:cNvPr>
          <p:cNvPicPr>
            <a:picLocks noChangeAspect="1"/>
          </p:cNvPicPr>
          <p:nvPr/>
        </p:nvPicPr>
        <p:blipFill>
          <a:blip r:embed="rId5"/>
          <a:stretch>
            <a:fillRect/>
          </a:stretch>
        </p:blipFill>
        <p:spPr>
          <a:xfrm>
            <a:off x="538938" y="2367815"/>
            <a:ext cx="8286972" cy="3947700"/>
          </a:xfrm>
          <a:prstGeom prst="rect">
            <a:avLst/>
          </a:prstGeom>
        </p:spPr>
      </p:pic>
    </p:spTree>
    <p:extLst>
      <p:ext uri="{BB962C8B-B14F-4D97-AF65-F5344CB8AC3E}">
        <p14:creationId xmlns:p14="http://schemas.microsoft.com/office/powerpoint/2010/main" val="13961446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633B30-1547-8701-A1C2-6C2BA2D2A81B}"/>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3B1C88EE-49D3-AFFA-435D-B20239E46E4A}"/>
              </a:ext>
            </a:extLst>
          </p:cNvPr>
          <p:cNvSpPr/>
          <p:nvPr/>
        </p:nvSpPr>
        <p:spPr>
          <a:xfrm>
            <a:off x="0" y="-10633"/>
            <a:ext cx="9144000" cy="6881075"/>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1B85BD4A-A4D2-9F41-3B4D-25C354FD3388}"/>
              </a:ext>
            </a:extLst>
          </p:cNvPr>
          <p:cNvGrpSpPr/>
          <p:nvPr/>
        </p:nvGrpSpPr>
        <p:grpSpPr>
          <a:xfrm>
            <a:off x="312517" y="398834"/>
            <a:ext cx="8518967" cy="6130461"/>
            <a:chOff x="312517" y="308344"/>
            <a:chExt cx="8518967" cy="6230679"/>
          </a:xfrm>
        </p:grpSpPr>
        <p:sp>
          <p:nvSpPr>
            <p:cNvPr id="3" name="Rectangle : coins arrondis 2">
              <a:extLst>
                <a:ext uri="{FF2B5EF4-FFF2-40B4-BE49-F238E27FC236}">
                  <a16:creationId xmlns:a16="http://schemas.microsoft.com/office/drawing/2014/main" id="{90A94AB4-03CD-3BBE-72CD-08CCDA7AC4F0}"/>
                </a:ext>
              </a:extLst>
            </p:cNvPr>
            <p:cNvSpPr/>
            <p:nvPr/>
          </p:nvSpPr>
          <p:spPr>
            <a:xfrm>
              <a:off x="312517" y="308344"/>
              <a:ext cx="8518967" cy="6230679"/>
            </a:xfrm>
            <a:prstGeom prst="roundRect">
              <a:avLst>
                <a:gd name="adj" fmla="val 1963"/>
              </a:avLst>
            </a:prstGeom>
            <a:solidFill>
              <a:schemeClr val="bg1"/>
            </a:solidFill>
            <a:ln w="19050">
              <a:solidFill>
                <a:srgbClr val="70B1B6"/>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7E12E006-219A-9C92-EF43-960806336043}"/>
                </a:ext>
              </a:extLst>
            </p:cNvPr>
            <p:cNvSpPr/>
            <p:nvPr/>
          </p:nvSpPr>
          <p:spPr>
            <a:xfrm>
              <a:off x="329910" y="330438"/>
              <a:ext cx="8496000" cy="997552"/>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33" name="Rectangle 32">
            <a:extLst>
              <a:ext uri="{FF2B5EF4-FFF2-40B4-BE49-F238E27FC236}">
                <a16:creationId xmlns:a16="http://schemas.microsoft.com/office/drawing/2014/main" id="{428630E6-11B7-0C9C-1EE2-20229BDD5135}"/>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0B429F5B-65E1-AA10-154C-BAAE0BA4BAB2}"/>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0097B2"/>
              </a:solidFill>
            </a:endParaRPr>
          </a:p>
        </p:txBody>
      </p:sp>
      <p:pic>
        <p:nvPicPr>
          <p:cNvPr id="2" name="Image 1">
            <a:extLst>
              <a:ext uri="{FF2B5EF4-FFF2-40B4-BE49-F238E27FC236}">
                <a16:creationId xmlns:a16="http://schemas.microsoft.com/office/drawing/2014/main" id="{CE81E4B4-8FA7-B87A-5793-D989B3DF759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84149" y="2000580"/>
            <a:ext cx="5595390" cy="3346413"/>
          </a:xfrm>
          <a:prstGeom prst="rect">
            <a:avLst/>
          </a:prstGeom>
        </p:spPr>
      </p:pic>
      <p:grpSp>
        <p:nvGrpSpPr>
          <p:cNvPr id="8" name="Groupe 7">
            <a:extLst>
              <a:ext uri="{FF2B5EF4-FFF2-40B4-BE49-F238E27FC236}">
                <a16:creationId xmlns:a16="http://schemas.microsoft.com/office/drawing/2014/main" id="{DEFB8CAF-9339-DF51-4F4D-12F19915DAEF}"/>
              </a:ext>
            </a:extLst>
          </p:cNvPr>
          <p:cNvGrpSpPr/>
          <p:nvPr/>
        </p:nvGrpSpPr>
        <p:grpSpPr>
          <a:xfrm>
            <a:off x="312517" y="398834"/>
            <a:ext cx="8518967" cy="6140189"/>
            <a:chOff x="312517" y="308344"/>
            <a:chExt cx="8518967" cy="6230679"/>
          </a:xfrm>
        </p:grpSpPr>
        <p:sp>
          <p:nvSpPr>
            <p:cNvPr id="13" name="Rectangle : coins arrondis 12">
              <a:extLst>
                <a:ext uri="{FF2B5EF4-FFF2-40B4-BE49-F238E27FC236}">
                  <a16:creationId xmlns:a16="http://schemas.microsoft.com/office/drawing/2014/main" id="{DBF7A025-B50D-2470-EEC5-690FA7076BC5}"/>
                </a:ext>
              </a:extLst>
            </p:cNvPr>
            <p:cNvSpPr/>
            <p:nvPr/>
          </p:nvSpPr>
          <p:spPr>
            <a:xfrm>
              <a:off x="312517" y="308344"/>
              <a:ext cx="8518967" cy="6230679"/>
            </a:xfrm>
            <a:prstGeom prst="roundRect">
              <a:avLst>
                <a:gd name="adj" fmla="val 2439"/>
              </a:avLst>
            </a:prstGeom>
            <a:solidFill>
              <a:schemeClr val="bg1"/>
            </a:solidFill>
            <a:ln w="19050">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4" name="Rectangle : coins arrondis 13">
              <a:extLst>
                <a:ext uri="{FF2B5EF4-FFF2-40B4-BE49-F238E27FC236}">
                  <a16:creationId xmlns:a16="http://schemas.microsoft.com/office/drawing/2014/main" id="{07249038-E75C-CF93-A95F-6DA92429FA1C}"/>
                </a:ext>
              </a:extLst>
            </p:cNvPr>
            <p:cNvSpPr/>
            <p:nvPr/>
          </p:nvSpPr>
          <p:spPr>
            <a:xfrm>
              <a:off x="339638" y="330437"/>
              <a:ext cx="8464724" cy="792000"/>
            </a:xfrm>
            <a:prstGeom prst="roundRect">
              <a:avLst>
                <a:gd name="adj" fmla="val 9533"/>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pic>
        <p:nvPicPr>
          <p:cNvPr id="17" name="Graphique 16">
            <a:extLst>
              <a:ext uri="{FF2B5EF4-FFF2-40B4-BE49-F238E27FC236}">
                <a16:creationId xmlns:a16="http://schemas.microsoft.com/office/drawing/2014/main" id="{193E4D9C-AD6B-713B-497B-197087593ADD}"/>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flipH="1">
            <a:off x="8305908" y="488617"/>
            <a:ext cx="344372" cy="328748"/>
          </a:xfrm>
          <a:prstGeom prst="rect">
            <a:avLst/>
          </a:prstGeom>
        </p:spPr>
      </p:pic>
      <p:sp>
        <p:nvSpPr>
          <p:cNvPr id="10" name="ZoneTexte 9">
            <a:extLst>
              <a:ext uri="{FF2B5EF4-FFF2-40B4-BE49-F238E27FC236}">
                <a16:creationId xmlns:a16="http://schemas.microsoft.com/office/drawing/2014/main" id="{AEADB167-37FE-7C12-C484-19CCA479798B}"/>
              </a:ext>
            </a:extLst>
          </p:cNvPr>
          <p:cNvSpPr txBox="1"/>
          <p:nvPr/>
        </p:nvSpPr>
        <p:spPr>
          <a:xfrm>
            <a:off x="2659354" y="418773"/>
            <a:ext cx="5492472" cy="984885"/>
          </a:xfrm>
          <a:prstGeom prst="rect">
            <a:avLst/>
          </a:prstGeom>
          <a:noFill/>
        </p:spPr>
        <p:txBody>
          <a:bodyPr wrap="square">
            <a:spAutoFit/>
          </a:bodyPr>
          <a:lstStyle/>
          <a:p>
            <a:pPr algn="r" rtl="1">
              <a:defRPr/>
            </a:pPr>
            <a:r>
              <a:rPr lang="ar-MA" sz="2000" b="1" dirty="0">
                <a:solidFill>
                  <a:schemeClr val="bg1">
                    <a:lumMod val="65000"/>
                  </a:schemeClr>
                </a:solidFill>
                <a:latin typeface="Microsoft Uighur" panose="02000000000000000000" pitchFamily="2" charset="-78"/>
                <a:cs typeface="Microsoft Uighur" panose="02000000000000000000" pitchFamily="2" charset="-78"/>
              </a:rPr>
              <a:t>قفوا، سنقوم ببعض التمرينات.</a:t>
            </a:r>
          </a:p>
          <a:p>
            <a:pPr marL="0" marR="0" lvl="0" indent="0" algn="r" defTabSz="457200" rtl="1" eaLnBrk="1" fontAlgn="auto" latinLnBrk="0" hangingPunct="1">
              <a:lnSpc>
                <a:spcPct val="100000"/>
              </a:lnSpc>
              <a:spcBef>
                <a:spcPts val="0"/>
              </a:spcBef>
              <a:spcAft>
                <a:spcPts val="0"/>
              </a:spcAft>
              <a:buClrTx/>
              <a:buSzTx/>
              <a:buFontTx/>
              <a:buNone/>
              <a:tabLst/>
              <a:defRPr/>
            </a:pPr>
            <a:r>
              <a:rPr lang="ar-MA" sz="2000" b="1" dirty="0">
                <a:solidFill>
                  <a:schemeClr val="bg1">
                    <a:lumMod val="65000"/>
                  </a:schemeClr>
                </a:solidFill>
                <a:latin typeface="Microsoft Uighur" panose="02000000000000000000" pitchFamily="2" charset="-78"/>
                <a:cs typeface="Microsoft Uighur" panose="02000000000000000000" pitchFamily="2" charset="-78"/>
              </a:rPr>
              <a:t> </a:t>
            </a:r>
            <a:r>
              <a:rPr lang="ar-MA" sz="2000" i="1" dirty="0">
                <a:solidFill>
                  <a:schemeClr val="bg1">
                    <a:lumMod val="65000"/>
                  </a:schemeClr>
                </a:solidFill>
                <a:latin typeface="Microsoft Uighur" panose="02000000000000000000" pitchFamily="2" charset="-78"/>
                <a:cs typeface="Microsoft Uighur" panose="02000000000000000000" pitchFamily="2" charset="-78"/>
              </a:rPr>
              <a:t>يساير المتعلمون الحركات المقترحة على الأنشودة.</a:t>
            </a:r>
            <a:endParaRPr lang="en-US" sz="2000" i="1" dirty="0">
              <a:solidFill>
                <a:schemeClr val="bg1">
                  <a:lumMod val="65000"/>
                </a:schemeClr>
              </a:solidFill>
              <a:latin typeface="Microsoft Uighur" panose="02000000000000000000" pitchFamily="2" charset="-78"/>
              <a:cs typeface="Microsoft Uighur" panose="02000000000000000000" pitchFamily="2" charset="-78"/>
            </a:endParaRPr>
          </a:p>
          <a:p>
            <a:pPr marL="0" marR="0" lvl="0" indent="0" algn="r" defTabSz="342900" rtl="0" eaLnBrk="1" fontAlgn="auto" latinLnBrk="0" hangingPunct="1">
              <a:lnSpc>
                <a:spcPct val="100000"/>
              </a:lnSpc>
              <a:spcBef>
                <a:spcPts val="0"/>
              </a:spcBef>
              <a:spcAft>
                <a:spcPts val="0"/>
              </a:spcAft>
              <a:buClrTx/>
              <a:buSzTx/>
              <a:buFontTx/>
              <a:buNone/>
              <a:defRPr/>
            </a:pPr>
            <a:endParaRPr kumimoji="0" lang="ar-MA" sz="1800" b="0" i="0"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endParaRPr>
          </a:p>
        </p:txBody>
      </p:sp>
      <p:pic>
        <p:nvPicPr>
          <p:cNvPr id="18" name="Body Parts Song  Aisha and Friends     أغنية أجزاء الجسم والحواس الخمسة تمرينات مع عائشة">
            <a:hlinkClick r:id="" action="ppaction://media"/>
            <a:extLst>
              <a:ext uri="{FF2B5EF4-FFF2-40B4-BE49-F238E27FC236}">
                <a16:creationId xmlns:a16="http://schemas.microsoft.com/office/drawing/2014/main" id="{F119285C-7084-5779-6800-3A69E80345B9}"/>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737394" y="1378059"/>
            <a:ext cx="7568514" cy="4120348"/>
          </a:xfrm>
          <a:prstGeom prst="roundRect">
            <a:avLst>
              <a:gd name="adj" fmla="val 5299"/>
            </a:avLst>
          </a:prstGeom>
          <a:ln>
            <a:noFill/>
          </a:ln>
          <a:effectLst/>
          <a:scene3d>
            <a:camera prst="orthographicFront"/>
            <a:lightRig rig="balanced" dir="t"/>
          </a:scene3d>
          <a:sp3d prstMaterial="plastic">
            <a:bevelT/>
            <a:contourClr>
              <a:srgbClr val="FFFFFF"/>
            </a:contourClr>
          </a:sp3d>
        </p:spPr>
      </p:pic>
      <p:grpSp>
        <p:nvGrpSpPr>
          <p:cNvPr id="4" name="Groupe 3">
            <a:extLst>
              <a:ext uri="{FF2B5EF4-FFF2-40B4-BE49-F238E27FC236}">
                <a16:creationId xmlns:a16="http://schemas.microsoft.com/office/drawing/2014/main" id="{A840F232-E28D-ABF7-3E0D-BFEA017FE83E}"/>
              </a:ext>
            </a:extLst>
          </p:cNvPr>
          <p:cNvGrpSpPr/>
          <p:nvPr/>
        </p:nvGrpSpPr>
        <p:grpSpPr>
          <a:xfrm>
            <a:off x="312517" y="35103"/>
            <a:ext cx="8468888" cy="324000"/>
            <a:chOff x="312517" y="-3809"/>
            <a:chExt cx="8468888" cy="360000"/>
          </a:xfrm>
          <a:noFill/>
        </p:grpSpPr>
        <p:sp>
          <p:nvSpPr>
            <p:cNvPr id="7" name="Rectangle : coins arrondis 6">
              <a:extLst>
                <a:ext uri="{FF2B5EF4-FFF2-40B4-BE49-F238E27FC236}">
                  <a16:creationId xmlns:a16="http://schemas.microsoft.com/office/drawing/2014/main" id="{144587BB-CBC2-31A6-546E-32A9ED705843}"/>
                </a:ext>
              </a:extLst>
            </p:cNvPr>
            <p:cNvSpPr/>
            <p:nvPr/>
          </p:nvSpPr>
          <p:spPr>
            <a:xfrm>
              <a:off x="312517"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5. اختــــــــــتام الحـــــصة</a:t>
              </a:r>
            </a:p>
          </p:txBody>
        </p:sp>
        <p:sp>
          <p:nvSpPr>
            <p:cNvPr id="21" name="Rectangle : coins arrondis 20">
              <a:extLst>
                <a:ext uri="{FF2B5EF4-FFF2-40B4-BE49-F238E27FC236}">
                  <a16:creationId xmlns:a16="http://schemas.microsoft.com/office/drawing/2014/main" id="{40384636-ACF9-C1B3-884B-E2123759288B}"/>
                </a:ext>
              </a:extLst>
            </p:cNvPr>
            <p:cNvSpPr/>
            <p:nvPr/>
          </p:nvSpPr>
          <p:spPr>
            <a:xfrm>
              <a:off x="2015739"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106585"/>
                  </a:solidFill>
                  <a:latin typeface="Microsoft Uighur" panose="02000000000000000000" pitchFamily="2" charset="-78"/>
                  <a:cs typeface="Microsoft Uighur" panose="02000000000000000000" pitchFamily="2" charset="-78"/>
                </a:rPr>
                <a:t>4. قراءة/كتابة</a:t>
              </a:r>
            </a:p>
          </p:txBody>
        </p:sp>
        <p:sp>
          <p:nvSpPr>
            <p:cNvPr id="22" name="Rectangle : coins arrondis 21">
              <a:extLst>
                <a:ext uri="{FF2B5EF4-FFF2-40B4-BE49-F238E27FC236}">
                  <a16:creationId xmlns:a16="http://schemas.microsoft.com/office/drawing/2014/main" id="{0DB29EF0-457F-F683-3CA9-362623FF3E20}"/>
                </a:ext>
              </a:extLst>
            </p:cNvPr>
            <p:cNvSpPr/>
            <p:nvPr/>
          </p:nvSpPr>
          <p:spPr>
            <a:xfrm>
              <a:off x="3718961"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3. استـــــــــــــــــماع وتحدث</a:t>
              </a:r>
            </a:p>
          </p:txBody>
        </p:sp>
        <p:sp>
          <p:nvSpPr>
            <p:cNvPr id="23" name="Rectangle : coins arrondis 22">
              <a:extLst>
                <a:ext uri="{FF2B5EF4-FFF2-40B4-BE49-F238E27FC236}">
                  <a16:creationId xmlns:a16="http://schemas.microsoft.com/office/drawing/2014/main" id="{18FFE1EA-45BB-A705-75E2-DB51A267402E}"/>
                </a:ext>
              </a:extLst>
            </p:cNvPr>
            <p:cNvSpPr/>
            <p:nvPr/>
          </p:nvSpPr>
          <p:spPr>
            <a:xfrm>
              <a:off x="5422183"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معــــــــــــــــــــــــــــــــــــــجم</a:t>
              </a:r>
            </a:p>
          </p:txBody>
        </p:sp>
        <p:sp>
          <p:nvSpPr>
            <p:cNvPr id="24" name="Rectangle : coins arrondis 23">
              <a:extLst>
                <a:ext uri="{FF2B5EF4-FFF2-40B4-BE49-F238E27FC236}">
                  <a16:creationId xmlns:a16="http://schemas.microsoft.com/office/drawing/2014/main" id="{6A0BECB6-8317-D58E-754D-7A3222A35ACB}"/>
                </a:ext>
              </a:extLst>
            </p:cNvPr>
            <p:cNvSpPr/>
            <p:nvPr/>
          </p:nvSpPr>
          <p:spPr>
            <a:xfrm>
              <a:off x="7125405"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1. افتتــــــــاح  الحــــصة</a:t>
              </a:r>
            </a:p>
          </p:txBody>
        </p:sp>
      </p:grpSp>
    </p:spTree>
    <p:extLst>
      <p:ext uri="{BB962C8B-B14F-4D97-AF65-F5344CB8AC3E}">
        <p14:creationId xmlns:p14="http://schemas.microsoft.com/office/powerpoint/2010/main" val="19502734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20581" fill="hold"/>
                                        <p:tgtEl>
                                          <p:spTgt spid="18"/>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8"/>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18"/>
                                        </p:tgtEl>
                                      </p:cBhvr>
                                    </p:cmd>
                                  </p:childTnLst>
                                </p:cTn>
                              </p:par>
                            </p:childTnLst>
                          </p:cTn>
                        </p:par>
                      </p:childTnLst>
                    </p:cTn>
                  </p:par>
                </p:childTnLst>
              </p:cTn>
              <p:nextCondLst>
                <p:cond evt="onClick" delay="0">
                  <p:tgtEl>
                    <p:spTgt spid="18"/>
                  </p:tgtEl>
                </p:cond>
              </p:nextCondLst>
            </p:seq>
            <p:video>
              <p:cMediaNode vol="80000">
                <p:cTn id="12" fill="hold" display="0">
                  <p:stCondLst>
                    <p:cond delay="indefinite"/>
                  </p:stCondLst>
                </p:cTn>
                <p:tgtEl>
                  <p:spTgt spid="18"/>
                </p:tgtEl>
              </p:cMediaNode>
            </p:video>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2464FA-7529-88CE-5A59-8DAA73C5D977}"/>
            </a:ext>
          </a:extLst>
        </p:cNvPr>
        <p:cNvGrpSpPr/>
        <p:nvPr/>
      </p:nvGrpSpPr>
      <p:grpSpPr>
        <a:xfrm>
          <a:off x="0" y="0"/>
          <a:ext cx="0" cy="0"/>
          <a:chOff x="0" y="0"/>
          <a:chExt cx="0" cy="0"/>
        </a:xfrm>
      </p:grpSpPr>
      <p:sp>
        <p:nvSpPr>
          <p:cNvPr id="57" name="Ellipse 56">
            <a:extLst>
              <a:ext uri="{FF2B5EF4-FFF2-40B4-BE49-F238E27FC236}">
                <a16:creationId xmlns:a16="http://schemas.microsoft.com/office/drawing/2014/main" id="{63566A13-858D-0B48-A3AC-E0F515A22731}"/>
              </a:ext>
            </a:extLst>
          </p:cNvPr>
          <p:cNvSpPr/>
          <p:nvPr/>
        </p:nvSpPr>
        <p:spPr>
          <a:xfrm>
            <a:off x="1128515" y="-26090"/>
            <a:ext cx="6886970" cy="6886970"/>
          </a:xfrm>
          <a:prstGeom prst="ellipse">
            <a:avLst/>
          </a:prstGeom>
          <a:solidFill>
            <a:srgbClr val="D6E9EA">
              <a:alpha val="3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3" name="Freeform 2">
            <a:extLst>
              <a:ext uri="{FF2B5EF4-FFF2-40B4-BE49-F238E27FC236}">
                <a16:creationId xmlns:a16="http://schemas.microsoft.com/office/drawing/2014/main" id="{CDB392F3-6540-C209-B6EA-D0ACFC7419B4}"/>
              </a:ext>
            </a:extLst>
          </p:cNvPr>
          <p:cNvSpPr/>
          <p:nvPr/>
        </p:nvSpPr>
        <p:spPr>
          <a:xfrm>
            <a:off x="-1229" y="5415088"/>
            <a:ext cx="1174020" cy="1455354"/>
          </a:xfrm>
          <a:custGeom>
            <a:avLst/>
            <a:gdLst/>
            <a:ahLst/>
            <a:cxnLst/>
            <a:rect l="l" t="t" r="r" b="b"/>
            <a:pathLst>
              <a:path w="2684349" h="3327606">
                <a:moveTo>
                  <a:pt x="0" y="0"/>
                </a:moveTo>
                <a:lnTo>
                  <a:pt x="2684349" y="0"/>
                </a:lnTo>
                <a:lnTo>
                  <a:pt x="2684349" y="3327606"/>
                </a:lnTo>
                <a:lnTo>
                  <a:pt x="0" y="3327606"/>
                </a:lnTo>
                <a:lnTo>
                  <a:pt x="0" y="0"/>
                </a:lnTo>
                <a:close/>
              </a:path>
            </a:pathLst>
          </a:custGeom>
          <a:blipFill>
            <a:blip r:embed="rId2">
              <a:extLst>
                <a:ext uri="{96DAC541-7B7A-43D3-8B79-37D633B846F1}">
                  <asvg:svgBlip xmlns:asvg="http://schemas.microsoft.com/office/drawing/2016/SVG/main" r:embed="rId3"/>
                </a:ext>
              </a:extLst>
            </a:blip>
            <a:stretch>
              <a:fillRect l="-157570" t="-6438" b="-44673"/>
            </a:stretch>
          </a:blipFill>
          <a:ln>
            <a:noFill/>
          </a:ln>
        </p:spPr>
        <p:txBody>
          <a:bodyPr/>
          <a:lstStyle/>
          <a:p>
            <a:endParaRPr lang="fr-MA" sz="428" dirty="0">
              <a:latin typeface="Dosis" pitchFamily="2" charset="0"/>
            </a:endParaRPr>
          </a:p>
        </p:txBody>
      </p:sp>
      <p:sp>
        <p:nvSpPr>
          <p:cNvPr id="54" name="Freeform 4">
            <a:extLst>
              <a:ext uri="{FF2B5EF4-FFF2-40B4-BE49-F238E27FC236}">
                <a16:creationId xmlns:a16="http://schemas.microsoft.com/office/drawing/2014/main" id="{1323B43F-C3BF-0397-8840-37A71D1E63EC}"/>
              </a:ext>
            </a:extLst>
          </p:cNvPr>
          <p:cNvSpPr/>
          <p:nvPr/>
        </p:nvSpPr>
        <p:spPr>
          <a:xfrm>
            <a:off x="7601803" y="5255412"/>
            <a:ext cx="1542198" cy="1628678"/>
          </a:xfrm>
          <a:custGeom>
            <a:avLst/>
            <a:gdLst/>
            <a:ahLst/>
            <a:cxnLst/>
            <a:rect l="l" t="t" r="r" b="b"/>
            <a:pathLst>
              <a:path w="3556432" h="3755858">
                <a:moveTo>
                  <a:pt x="0" y="0"/>
                </a:moveTo>
                <a:lnTo>
                  <a:pt x="3556432" y="0"/>
                </a:lnTo>
                <a:lnTo>
                  <a:pt x="3556432" y="3755858"/>
                </a:lnTo>
                <a:lnTo>
                  <a:pt x="0" y="3755858"/>
                </a:lnTo>
                <a:lnTo>
                  <a:pt x="0" y="0"/>
                </a:lnTo>
                <a:close/>
              </a:path>
            </a:pathLst>
          </a:custGeom>
          <a:blipFill>
            <a:blip r:embed="rId4">
              <a:extLst>
                <a:ext uri="{96DAC541-7B7A-43D3-8B79-37D633B846F1}">
                  <asvg:svgBlip xmlns:asvg="http://schemas.microsoft.com/office/drawing/2016/SVG/main" r:embed="rId5"/>
                </a:ext>
              </a:extLst>
            </a:blip>
            <a:stretch>
              <a:fillRect l="-4351" t="-332" r="-93446" b="-41558"/>
            </a:stretch>
          </a:blipFill>
        </p:spPr>
        <p:txBody>
          <a:bodyPr/>
          <a:lstStyle/>
          <a:p>
            <a:endParaRPr lang="fr-MA" sz="428" dirty="0">
              <a:latin typeface="Dosis" pitchFamily="2" charset="0"/>
            </a:endParaRPr>
          </a:p>
        </p:txBody>
      </p:sp>
      <p:grpSp>
        <p:nvGrpSpPr>
          <p:cNvPr id="3" name="Groupe 2">
            <a:extLst>
              <a:ext uri="{FF2B5EF4-FFF2-40B4-BE49-F238E27FC236}">
                <a16:creationId xmlns:a16="http://schemas.microsoft.com/office/drawing/2014/main" id="{34E6DB83-AC43-A782-53D3-CF1F3284DF4F}"/>
              </a:ext>
            </a:extLst>
          </p:cNvPr>
          <p:cNvGrpSpPr/>
          <p:nvPr/>
        </p:nvGrpSpPr>
        <p:grpSpPr>
          <a:xfrm>
            <a:off x="466364" y="1809265"/>
            <a:ext cx="8168503" cy="2554545"/>
            <a:chOff x="466364" y="1809265"/>
            <a:chExt cx="8168503" cy="2554545"/>
          </a:xfrm>
        </p:grpSpPr>
        <p:sp>
          <p:nvSpPr>
            <p:cNvPr id="4" name="ZoneTexte 3">
              <a:extLst>
                <a:ext uri="{FF2B5EF4-FFF2-40B4-BE49-F238E27FC236}">
                  <a16:creationId xmlns:a16="http://schemas.microsoft.com/office/drawing/2014/main" id="{068D68F4-DC50-D02B-3DD4-4A8407BDBDFB}"/>
                </a:ext>
              </a:extLst>
            </p:cNvPr>
            <p:cNvSpPr txBox="1"/>
            <p:nvPr/>
          </p:nvSpPr>
          <p:spPr>
            <a:xfrm>
              <a:off x="1388824" y="1809265"/>
              <a:ext cx="6366352" cy="2554545"/>
            </a:xfrm>
            <a:prstGeom prst="rect">
              <a:avLst/>
            </a:prstGeom>
            <a:noFill/>
          </p:spPr>
          <p:txBody>
            <a:bodyPr wrap="square" rtlCol="0">
              <a:spAutoFit/>
            </a:bodyPr>
            <a:lstStyle/>
            <a:p>
              <a:pPr algn="ctr" rtl="1"/>
              <a:r>
                <a:rPr lang="ar-MA" sz="8000" b="1" dirty="0">
                  <a:solidFill>
                    <a:srgbClr val="215968"/>
                  </a:solidFill>
                  <a:latin typeface="Microsoft Uighur" panose="02000000000000000000" pitchFamily="2" charset="-78"/>
                  <a:cs typeface="Microsoft Uighur" panose="02000000000000000000" pitchFamily="2" charset="-78"/>
                </a:rPr>
                <a:t>4. قراءة / كتابة</a:t>
              </a:r>
            </a:p>
            <a:p>
              <a:pPr algn="ctr" rtl="1"/>
              <a:endParaRPr lang="ar-MA" sz="8000" b="1" dirty="0">
                <a:solidFill>
                  <a:srgbClr val="215968"/>
                </a:solidFill>
                <a:latin typeface="Microsoft Uighur" panose="02000000000000000000" pitchFamily="2" charset="-78"/>
                <a:cs typeface="Microsoft Uighur" panose="02000000000000000000" pitchFamily="2" charset="-78"/>
              </a:endParaRPr>
            </a:p>
          </p:txBody>
        </p:sp>
        <p:sp>
          <p:nvSpPr>
            <p:cNvPr id="6" name="ZoneTexte 5">
              <a:extLst>
                <a:ext uri="{FF2B5EF4-FFF2-40B4-BE49-F238E27FC236}">
                  <a16:creationId xmlns:a16="http://schemas.microsoft.com/office/drawing/2014/main" id="{F360BCA9-71C1-F3A3-3C27-51CEF275AB4B}"/>
                </a:ext>
              </a:extLst>
            </p:cNvPr>
            <p:cNvSpPr txBox="1"/>
            <p:nvPr/>
          </p:nvSpPr>
          <p:spPr>
            <a:xfrm>
              <a:off x="466364" y="3017504"/>
              <a:ext cx="8168503" cy="1200329"/>
            </a:xfrm>
            <a:prstGeom prst="rect">
              <a:avLst/>
            </a:prstGeom>
            <a:noFill/>
          </p:spPr>
          <p:txBody>
            <a:bodyPr wrap="square" rtlCol="0">
              <a:spAutoFit/>
            </a:bodyPr>
            <a:lstStyle/>
            <a:p>
              <a:pPr algn="ctr" defTabSz="685834" rtl="1">
                <a:defRPr/>
              </a:pPr>
              <a:r>
                <a:rPr lang="ar-MA" sz="2400" b="1" dirty="0">
                  <a:solidFill>
                    <a:schemeClr val="bg1">
                      <a:lumMod val="75000"/>
                    </a:schemeClr>
                  </a:solidFill>
                  <a:latin typeface="Dosis" pitchFamily="2" charset="0"/>
                  <a:cs typeface="Calibri" panose="020F0502020204030204" pitchFamily="34" charset="0"/>
                </a:rPr>
                <a:t>قراءة مقاطع تتضمن الحروف المقدمة؛</a:t>
              </a:r>
            </a:p>
            <a:p>
              <a:pPr algn="ctr" defTabSz="685834" rtl="1">
                <a:defRPr/>
              </a:pPr>
              <a:r>
                <a:rPr lang="ar-MA" sz="2400" b="1" dirty="0">
                  <a:solidFill>
                    <a:srgbClr val="0097B2"/>
                  </a:solidFill>
                  <a:latin typeface="Dosis" pitchFamily="2" charset="0"/>
                  <a:cs typeface="Calibri" panose="020F0502020204030204" pitchFamily="34" charset="0"/>
                </a:rPr>
                <a:t>قراءة كلمات وجمل تتضمن الحروف المقدمة؛</a:t>
              </a:r>
            </a:p>
            <a:p>
              <a:pPr algn="ctr" defTabSz="685834" rtl="1">
                <a:defRPr/>
              </a:pPr>
              <a:r>
                <a:rPr lang="ar-MA" sz="2400" b="1" dirty="0">
                  <a:solidFill>
                    <a:schemeClr val="bg1">
                      <a:lumMod val="75000"/>
                    </a:schemeClr>
                  </a:solidFill>
                  <a:latin typeface="Dosis" pitchFamily="2" charset="0"/>
                  <a:cs typeface="Calibri" panose="020F0502020204030204" pitchFamily="34" charset="0"/>
                </a:rPr>
                <a:t>كتابة مقاطع وكلمات </a:t>
              </a:r>
              <a:r>
                <a:rPr lang="ar-MA" sz="2400" b="1" dirty="0" err="1">
                  <a:solidFill>
                    <a:schemeClr val="bg1">
                      <a:lumMod val="75000"/>
                    </a:schemeClr>
                  </a:solidFill>
                  <a:latin typeface="Dosis" pitchFamily="2" charset="0"/>
                  <a:cs typeface="Calibri" panose="020F0502020204030204" pitchFamily="34" charset="0"/>
                </a:rPr>
                <a:t>مملاة</a:t>
              </a:r>
              <a:r>
                <a:rPr lang="ar-MA" sz="2400" b="1" dirty="0">
                  <a:solidFill>
                    <a:schemeClr val="bg1">
                      <a:lumMod val="75000"/>
                    </a:schemeClr>
                  </a:solidFill>
                  <a:latin typeface="Dosis" pitchFamily="2" charset="0"/>
                  <a:cs typeface="Calibri" panose="020F0502020204030204" pitchFamily="34" charset="0"/>
                </a:rPr>
                <a:t> تتضمن الحروف المقدمة.</a:t>
              </a:r>
            </a:p>
          </p:txBody>
        </p:sp>
      </p:grpSp>
    </p:spTree>
    <p:extLst>
      <p:ext uri="{BB962C8B-B14F-4D97-AF65-F5344CB8AC3E}">
        <p14:creationId xmlns:p14="http://schemas.microsoft.com/office/powerpoint/2010/main" val="321291186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A70A26-D8A6-7520-CC2E-E51A24FDC391}"/>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7F58AFD8-6F44-66A5-F57C-8A93361DE67F}"/>
              </a:ext>
            </a:extLst>
          </p:cNvPr>
          <p:cNvSpPr/>
          <p:nvPr/>
        </p:nvSpPr>
        <p:spPr>
          <a:xfrm>
            <a:off x="0" y="-10633"/>
            <a:ext cx="9144000" cy="6881075"/>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EAD78574-B04A-FA76-24EE-10930CF8C3AB}"/>
              </a:ext>
            </a:extLst>
          </p:cNvPr>
          <p:cNvGrpSpPr/>
          <p:nvPr/>
        </p:nvGrpSpPr>
        <p:grpSpPr>
          <a:xfrm>
            <a:off x="312517" y="398834"/>
            <a:ext cx="8518967" cy="6130461"/>
            <a:chOff x="312517" y="308344"/>
            <a:chExt cx="8518967" cy="6230679"/>
          </a:xfrm>
        </p:grpSpPr>
        <p:sp>
          <p:nvSpPr>
            <p:cNvPr id="3" name="Rectangle : coins arrondis 2">
              <a:extLst>
                <a:ext uri="{FF2B5EF4-FFF2-40B4-BE49-F238E27FC236}">
                  <a16:creationId xmlns:a16="http://schemas.microsoft.com/office/drawing/2014/main" id="{41D67A6F-BF36-5150-F4B5-E7E49E68E90B}"/>
                </a:ext>
              </a:extLst>
            </p:cNvPr>
            <p:cNvSpPr/>
            <p:nvPr/>
          </p:nvSpPr>
          <p:spPr>
            <a:xfrm>
              <a:off x="312517" y="308344"/>
              <a:ext cx="8518967" cy="6230679"/>
            </a:xfrm>
            <a:prstGeom prst="roundRect">
              <a:avLst>
                <a:gd name="adj" fmla="val 1963"/>
              </a:avLst>
            </a:prstGeom>
            <a:solidFill>
              <a:schemeClr val="bg1"/>
            </a:solidFill>
            <a:ln w="19050">
              <a:solidFill>
                <a:srgbClr val="70B1B6"/>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3A1B87C0-16E8-BF36-4C95-D3B57125438E}"/>
                </a:ext>
              </a:extLst>
            </p:cNvPr>
            <p:cNvSpPr/>
            <p:nvPr/>
          </p:nvSpPr>
          <p:spPr>
            <a:xfrm>
              <a:off x="329910" y="330438"/>
              <a:ext cx="8496000" cy="997552"/>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33" name="Rectangle 32">
            <a:extLst>
              <a:ext uri="{FF2B5EF4-FFF2-40B4-BE49-F238E27FC236}">
                <a16:creationId xmlns:a16="http://schemas.microsoft.com/office/drawing/2014/main" id="{5C37C920-D03C-FE95-904B-CB89B21B7F52}"/>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F64E256D-EF13-6124-D7B5-D0B220164C5C}"/>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0097B2"/>
              </a:solidFill>
            </a:endParaRPr>
          </a:p>
        </p:txBody>
      </p:sp>
      <p:pic>
        <p:nvPicPr>
          <p:cNvPr id="8" name="Graphique 7">
            <a:extLst>
              <a:ext uri="{FF2B5EF4-FFF2-40B4-BE49-F238E27FC236}">
                <a16:creationId xmlns:a16="http://schemas.microsoft.com/office/drawing/2014/main" id="{7CF952FB-E14C-5338-95A1-C3182FB673E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312139" y="580194"/>
            <a:ext cx="344372" cy="328748"/>
          </a:xfrm>
          <a:prstGeom prst="rect">
            <a:avLst/>
          </a:prstGeom>
        </p:spPr>
      </p:pic>
      <p:sp>
        <p:nvSpPr>
          <p:cNvPr id="10" name="Google Shape;1696;p99">
            <a:extLst>
              <a:ext uri="{FF2B5EF4-FFF2-40B4-BE49-F238E27FC236}">
                <a16:creationId xmlns:a16="http://schemas.microsoft.com/office/drawing/2014/main" id="{E690B28F-0212-8514-19D5-68D5778C0F3D}"/>
              </a:ext>
            </a:extLst>
          </p:cNvPr>
          <p:cNvSpPr txBox="1"/>
          <p:nvPr/>
        </p:nvSpPr>
        <p:spPr>
          <a:xfrm>
            <a:off x="647700" y="520291"/>
            <a:ext cx="7649512" cy="400069"/>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2000" b="1" dirty="0">
                <a:solidFill>
                  <a:schemeClr val="bg1">
                    <a:lumMod val="65000"/>
                  </a:schemeClr>
                </a:solidFill>
                <a:latin typeface="Microsoft Uighur" panose="02000000000000000000" pitchFamily="2" charset="-78"/>
                <a:cs typeface="Microsoft Uighur" panose="02000000000000000000" pitchFamily="2" charset="-78"/>
              </a:rPr>
              <a:t>سنقرأ الآن كلمات تتضمن جميع  الحروف التي تعلمنا. </a:t>
            </a:r>
            <a:endParaRPr sz="2000" b="1" dirty="0">
              <a:solidFill>
                <a:schemeClr val="bg1">
                  <a:lumMod val="65000"/>
                </a:schemeClr>
              </a:solidFill>
              <a:latin typeface="Microsoft Uighur" panose="02000000000000000000" pitchFamily="2" charset="-78"/>
              <a:cs typeface="Microsoft Uighur" panose="02000000000000000000" pitchFamily="2" charset="-78"/>
            </a:endParaRPr>
          </a:p>
        </p:txBody>
      </p:sp>
      <p:pic>
        <p:nvPicPr>
          <p:cNvPr id="7" name="Image 6">
            <a:extLst>
              <a:ext uri="{FF2B5EF4-FFF2-40B4-BE49-F238E27FC236}">
                <a16:creationId xmlns:a16="http://schemas.microsoft.com/office/drawing/2014/main" id="{0B8CD6EC-E62C-EF1A-42E9-63D3A867A7AF}"/>
              </a:ext>
            </a:extLst>
          </p:cNvPr>
          <p:cNvPicPr>
            <a:picLocks noChangeAspect="1"/>
          </p:cNvPicPr>
          <p:nvPr/>
        </p:nvPicPr>
        <p:blipFill>
          <a:blip r:embed="rId4"/>
          <a:stretch>
            <a:fillRect/>
          </a:stretch>
        </p:blipFill>
        <p:spPr>
          <a:xfrm>
            <a:off x="1640098" y="1498460"/>
            <a:ext cx="5863805" cy="4483650"/>
          </a:xfrm>
          <a:prstGeom prst="rect">
            <a:avLst/>
          </a:prstGeom>
        </p:spPr>
      </p:pic>
      <p:sp>
        <p:nvSpPr>
          <p:cNvPr id="2" name="Rectangle : coins arrondis 1">
            <a:extLst>
              <a:ext uri="{FF2B5EF4-FFF2-40B4-BE49-F238E27FC236}">
                <a16:creationId xmlns:a16="http://schemas.microsoft.com/office/drawing/2014/main" id="{50F90124-A142-7A3F-51AA-4A250A6B1206}"/>
              </a:ext>
            </a:extLst>
          </p:cNvPr>
          <p:cNvSpPr/>
          <p:nvPr/>
        </p:nvSpPr>
        <p:spPr>
          <a:xfrm>
            <a:off x="312517" y="35103"/>
            <a:ext cx="1656000" cy="324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FFFFFF"/>
                </a:solidFill>
                <a:latin typeface="Microsoft Uighur" panose="02000000000000000000" pitchFamily="2" charset="-78"/>
                <a:cs typeface="Microsoft Uighur" panose="02000000000000000000" pitchFamily="2" charset="-78"/>
              </a:rPr>
              <a:t>5. اختــــــــــتام الحـــــصة</a:t>
            </a:r>
          </a:p>
        </p:txBody>
      </p:sp>
      <p:sp>
        <p:nvSpPr>
          <p:cNvPr id="4" name="Rectangle : coins arrondis 3">
            <a:extLst>
              <a:ext uri="{FF2B5EF4-FFF2-40B4-BE49-F238E27FC236}">
                <a16:creationId xmlns:a16="http://schemas.microsoft.com/office/drawing/2014/main" id="{C243D4DF-88BE-4262-3427-7626AFDBF35C}"/>
              </a:ext>
            </a:extLst>
          </p:cNvPr>
          <p:cNvSpPr/>
          <p:nvPr/>
        </p:nvSpPr>
        <p:spPr>
          <a:xfrm>
            <a:off x="2015739" y="35103"/>
            <a:ext cx="1656000" cy="324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106585"/>
                </a:solidFill>
                <a:latin typeface="Microsoft Uighur" panose="02000000000000000000" pitchFamily="2" charset="-78"/>
                <a:cs typeface="Microsoft Uighur" panose="02000000000000000000" pitchFamily="2" charset="-78"/>
              </a:rPr>
              <a:t>4. قراءة/كتابة</a:t>
            </a:r>
          </a:p>
        </p:txBody>
      </p:sp>
      <p:sp>
        <p:nvSpPr>
          <p:cNvPr id="11" name="Rectangle : coins arrondis 10">
            <a:extLst>
              <a:ext uri="{FF2B5EF4-FFF2-40B4-BE49-F238E27FC236}">
                <a16:creationId xmlns:a16="http://schemas.microsoft.com/office/drawing/2014/main" id="{0EF29F7C-5667-253F-631A-FB2D16C3B00A}"/>
              </a:ext>
            </a:extLst>
          </p:cNvPr>
          <p:cNvSpPr/>
          <p:nvPr/>
        </p:nvSpPr>
        <p:spPr>
          <a:xfrm>
            <a:off x="3718961" y="35103"/>
            <a:ext cx="1656000" cy="324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3. استـــــــــــــــــماع وتحدث</a:t>
            </a:r>
          </a:p>
        </p:txBody>
      </p:sp>
      <p:sp>
        <p:nvSpPr>
          <p:cNvPr id="12" name="Rectangle : coins arrondis 11">
            <a:extLst>
              <a:ext uri="{FF2B5EF4-FFF2-40B4-BE49-F238E27FC236}">
                <a16:creationId xmlns:a16="http://schemas.microsoft.com/office/drawing/2014/main" id="{89791F84-1C0D-CC61-DD3B-DF923C7B25C2}"/>
              </a:ext>
            </a:extLst>
          </p:cNvPr>
          <p:cNvSpPr/>
          <p:nvPr/>
        </p:nvSpPr>
        <p:spPr>
          <a:xfrm>
            <a:off x="5422183" y="35103"/>
            <a:ext cx="1656000" cy="324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معــــــــــــــــــــــــــــــــــــــجم</a:t>
            </a:r>
          </a:p>
        </p:txBody>
      </p:sp>
      <p:sp>
        <p:nvSpPr>
          <p:cNvPr id="13" name="Rectangle : coins arrondis 12">
            <a:extLst>
              <a:ext uri="{FF2B5EF4-FFF2-40B4-BE49-F238E27FC236}">
                <a16:creationId xmlns:a16="http://schemas.microsoft.com/office/drawing/2014/main" id="{AC811C61-6842-22C6-9AE0-300AB7958E93}"/>
              </a:ext>
            </a:extLst>
          </p:cNvPr>
          <p:cNvSpPr/>
          <p:nvPr/>
        </p:nvSpPr>
        <p:spPr>
          <a:xfrm>
            <a:off x="7125405" y="35103"/>
            <a:ext cx="1656000" cy="324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1. افتتــــــــاح  الحــــصة</a:t>
            </a:r>
          </a:p>
        </p:txBody>
      </p:sp>
    </p:spTree>
    <p:extLst>
      <p:ext uri="{BB962C8B-B14F-4D97-AF65-F5344CB8AC3E}">
        <p14:creationId xmlns:p14="http://schemas.microsoft.com/office/powerpoint/2010/main" val="383041631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23522A-7075-7B56-E1AE-DFD120986D01}"/>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DEFEE1FD-06C2-E64F-B583-DC326BCD9175}"/>
              </a:ext>
            </a:extLst>
          </p:cNvPr>
          <p:cNvSpPr/>
          <p:nvPr/>
        </p:nvSpPr>
        <p:spPr>
          <a:xfrm>
            <a:off x="0" y="-10633"/>
            <a:ext cx="9144000" cy="6881075"/>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3F3099FA-4B57-FC95-37BA-A88E8500B946}"/>
              </a:ext>
            </a:extLst>
          </p:cNvPr>
          <p:cNvGrpSpPr/>
          <p:nvPr/>
        </p:nvGrpSpPr>
        <p:grpSpPr>
          <a:xfrm>
            <a:off x="312517" y="398834"/>
            <a:ext cx="8518967" cy="6130461"/>
            <a:chOff x="312517" y="308344"/>
            <a:chExt cx="8518967" cy="6230679"/>
          </a:xfrm>
        </p:grpSpPr>
        <p:sp>
          <p:nvSpPr>
            <p:cNvPr id="3" name="Rectangle : coins arrondis 2">
              <a:extLst>
                <a:ext uri="{FF2B5EF4-FFF2-40B4-BE49-F238E27FC236}">
                  <a16:creationId xmlns:a16="http://schemas.microsoft.com/office/drawing/2014/main" id="{D7F69328-F862-8ADF-806A-E85DA6DC6FCD}"/>
                </a:ext>
              </a:extLst>
            </p:cNvPr>
            <p:cNvSpPr/>
            <p:nvPr/>
          </p:nvSpPr>
          <p:spPr>
            <a:xfrm>
              <a:off x="312517" y="308344"/>
              <a:ext cx="8518967" cy="6230679"/>
            </a:xfrm>
            <a:prstGeom prst="roundRect">
              <a:avLst>
                <a:gd name="adj" fmla="val 1963"/>
              </a:avLst>
            </a:prstGeom>
            <a:solidFill>
              <a:schemeClr val="bg1"/>
            </a:solidFill>
            <a:ln w="19050">
              <a:solidFill>
                <a:srgbClr val="70B1B6"/>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1542CFB7-0545-8F94-F05B-1EAB46C92CC7}"/>
                </a:ext>
              </a:extLst>
            </p:cNvPr>
            <p:cNvSpPr/>
            <p:nvPr/>
          </p:nvSpPr>
          <p:spPr>
            <a:xfrm>
              <a:off x="329910" y="330438"/>
              <a:ext cx="8496000" cy="997552"/>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33" name="Rectangle 32">
            <a:extLst>
              <a:ext uri="{FF2B5EF4-FFF2-40B4-BE49-F238E27FC236}">
                <a16:creationId xmlns:a16="http://schemas.microsoft.com/office/drawing/2014/main" id="{EDA871F5-6783-0DA5-5AA4-8DFBE57DD23B}"/>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3DF341CF-5130-D420-827C-B2B118E04AB5}"/>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0097B2"/>
              </a:solidFill>
            </a:endParaRPr>
          </a:p>
        </p:txBody>
      </p:sp>
      <p:pic>
        <p:nvPicPr>
          <p:cNvPr id="8" name="Graphique 7">
            <a:extLst>
              <a:ext uri="{FF2B5EF4-FFF2-40B4-BE49-F238E27FC236}">
                <a16:creationId xmlns:a16="http://schemas.microsoft.com/office/drawing/2014/main" id="{FE6B8619-923F-3FB6-5D53-2175F8DB0BEC}"/>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312139" y="580194"/>
            <a:ext cx="344372" cy="328748"/>
          </a:xfrm>
          <a:prstGeom prst="rect">
            <a:avLst/>
          </a:prstGeom>
        </p:spPr>
      </p:pic>
      <p:sp>
        <p:nvSpPr>
          <p:cNvPr id="10" name="Google Shape;1696;p99">
            <a:extLst>
              <a:ext uri="{FF2B5EF4-FFF2-40B4-BE49-F238E27FC236}">
                <a16:creationId xmlns:a16="http://schemas.microsoft.com/office/drawing/2014/main" id="{F7219511-4C6F-EB98-63D9-6451C8F86B42}"/>
              </a:ext>
            </a:extLst>
          </p:cNvPr>
          <p:cNvSpPr txBox="1"/>
          <p:nvPr/>
        </p:nvSpPr>
        <p:spPr>
          <a:xfrm>
            <a:off x="647700" y="520291"/>
            <a:ext cx="7649512" cy="707846"/>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2000" b="1" dirty="0">
                <a:solidFill>
                  <a:schemeClr val="bg1">
                    <a:lumMod val="65000"/>
                  </a:schemeClr>
                </a:solidFill>
                <a:latin typeface="Microsoft Uighur" panose="02000000000000000000" pitchFamily="2" charset="-78"/>
                <a:cs typeface="Microsoft Uighur" panose="02000000000000000000" pitchFamily="2" charset="-78"/>
              </a:rPr>
              <a:t>أقرأ أنا.</a:t>
            </a:r>
          </a:p>
          <a:p>
            <a:pPr marL="0" marR="0" lvl="0" indent="0" algn="r" rtl="1">
              <a:spcBef>
                <a:spcPts val="0"/>
              </a:spcBef>
              <a:spcAft>
                <a:spcPts val="0"/>
              </a:spcAft>
              <a:buNone/>
            </a:pPr>
            <a:endParaRPr sz="2000" b="1" dirty="0">
              <a:solidFill>
                <a:schemeClr val="bg1">
                  <a:lumMod val="65000"/>
                </a:schemeClr>
              </a:solidFill>
              <a:latin typeface="Microsoft Uighur" panose="02000000000000000000" pitchFamily="2" charset="-78"/>
              <a:cs typeface="Microsoft Uighur" panose="02000000000000000000" pitchFamily="2" charset="-78"/>
            </a:endParaRPr>
          </a:p>
        </p:txBody>
      </p:sp>
      <p:sp>
        <p:nvSpPr>
          <p:cNvPr id="2" name="Rectangle : coins arrondis 1">
            <a:extLst>
              <a:ext uri="{FF2B5EF4-FFF2-40B4-BE49-F238E27FC236}">
                <a16:creationId xmlns:a16="http://schemas.microsoft.com/office/drawing/2014/main" id="{F80F1943-B006-5204-FEBE-351E75878B97}"/>
              </a:ext>
            </a:extLst>
          </p:cNvPr>
          <p:cNvSpPr/>
          <p:nvPr/>
        </p:nvSpPr>
        <p:spPr>
          <a:xfrm>
            <a:off x="312517" y="35103"/>
            <a:ext cx="1656000" cy="324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FFFFFF"/>
                </a:solidFill>
                <a:latin typeface="Microsoft Uighur" panose="02000000000000000000" pitchFamily="2" charset="-78"/>
                <a:cs typeface="Microsoft Uighur" panose="02000000000000000000" pitchFamily="2" charset="-78"/>
              </a:rPr>
              <a:t>5. اختــــــــــتام الحـــــصة</a:t>
            </a:r>
          </a:p>
        </p:txBody>
      </p:sp>
      <p:sp>
        <p:nvSpPr>
          <p:cNvPr id="4" name="Rectangle : coins arrondis 3">
            <a:extLst>
              <a:ext uri="{FF2B5EF4-FFF2-40B4-BE49-F238E27FC236}">
                <a16:creationId xmlns:a16="http://schemas.microsoft.com/office/drawing/2014/main" id="{DD450F09-0EAE-D1EF-F6F6-81316A35FADB}"/>
              </a:ext>
            </a:extLst>
          </p:cNvPr>
          <p:cNvSpPr/>
          <p:nvPr/>
        </p:nvSpPr>
        <p:spPr>
          <a:xfrm>
            <a:off x="2015739" y="35103"/>
            <a:ext cx="1656000" cy="324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106585"/>
                </a:solidFill>
                <a:latin typeface="Microsoft Uighur" panose="02000000000000000000" pitchFamily="2" charset="-78"/>
                <a:cs typeface="Microsoft Uighur" panose="02000000000000000000" pitchFamily="2" charset="-78"/>
              </a:rPr>
              <a:t>4. قراءة/كتابة</a:t>
            </a:r>
          </a:p>
        </p:txBody>
      </p:sp>
      <p:sp>
        <p:nvSpPr>
          <p:cNvPr id="11" name="Rectangle : coins arrondis 10">
            <a:extLst>
              <a:ext uri="{FF2B5EF4-FFF2-40B4-BE49-F238E27FC236}">
                <a16:creationId xmlns:a16="http://schemas.microsoft.com/office/drawing/2014/main" id="{764D6BE6-60D5-16D4-F841-F58B1A1C0ACC}"/>
              </a:ext>
            </a:extLst>
          </p:cNvPr>
          <p:cNvSpPr/>
          <p:nvPr/>
        </p:nvSpPr>
        <p:spPr>
          <a:xfrm>
            <a:off x="3718961" y="35103"/>
            <a:ext cx="1656000" cy="324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3. استـــــــــــــــــماع وتحدث</a:t>
            </a:r>
          </a:p>
        </p:txBody>
      </p:sp>
      <p:sp>
        <p:nvSpPr>
          <p:cNvPr id="12" name="Rectangle : coins arrondis 11">
            <a:extLst>
              <a:ext uri="{FF2B5EF4-FFF2-40B4-BE49-F238E27FC236}">
                <a16:creationId xmlns:a16="http://schemas.microsoft.com/office/drawing/2014/main" id="{C4682DD7-4D63-2594-782A-C4B073F5D75F}"/>
              </a:ext>
            </a:extLst>
          </p:cNvPr>
          <p:cNvSpPr/>
          <p:nvPr/>
        </p:nvSpPr>
        <p:spPr>
          <a:xfrm>
            <a:off x="5422183" y="35103"/>
            <a:ext cx="1656000" cy="324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معــــــــــــــــــــــــــــــــــــــجم</a:t>
            </a:r>
          </a:p>
        </p:txBody>
      </p:sp>
      <p:sp>
        <p:nvSpPr>
          <p:cNvPr id="13" name="Rectangle : coins arrondis 12">
            <a:extLst>
              <a:ext uri="{FF2B5EF4-FFF2-40B4-BE49-F238E27FC236}">
                <a16:creationId xmlns:a16="http://schemas.microsoft.com/office/drawing/2014/main" id="{EC0A8F16-BF8B-0438-F926-E7DE2D6A7D79}"/>
              </a:ext>
            </a:extLst>
          </p:cNvPr>
          <p:cNvSpPr/>
          <p:nvPr/>
        </p:nvSpPr>
        <p:spPr>
          <a:xfrm>
            <a:off x="7125405" y="35103"/>
            <a:ext cx="1656000" cy="324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1. افتتــــــــاح  الحــــصة</a:t>
            </a:r>
          </a:p>
        </p:txBody>
      </p:sp>
      <p:graphicFrame>
        <p:nvGraphicFramePr>
          <p:cNvPr id="14" name="Tableau 13">
            <a:extLst>
              <a:ext uri="{FF2B5EF4-FFF2-40B4-BE49-F238E27FC236}">
                <a16:creationId xmlns:a16="http://schemas.microsoft.com/office/drawing/2014/main" id="{6291D3DD-1C86-485D-EF3C-244A304CE787}"/>
              </a:ext>
            </a:extLst>
          </p:cNvPr>
          <p:cNvGraphicFramePr>
            <a:graphicFrameLocks noGrp="1"/>
          </p:cNvGraphicFramePr>
          <p:nvPr>
            <p:extLst>
              <p:ext uri="{D42A27DB-BD31-4B8C-83A1-F6EECF244321}">
                <p14:modId xmlns:p14="http://schemas.microsoft.com/office/powerpoint/2010/main" val="1013413166"/>
              </p:ext>
            </p:extLst>
          </p:nvPr>
        </p:nvGraphicFramePr>
        <p:xfrm>
          <a:off x="567595" y="2652885"/>
          <a:ext cx="8008810" cy="2699661"/>
        </p:xfrm>
        <a:graphic>
          <a:graphicData uri="http://schemas.openxmlformats.org/drawingml/2006/table">
            <a:tbl>
              <a:tblPr firstRow="1" bandRow="1">
                <a:tableStyleId>{F5AB1C69-6EDB-4FF4-983F-18BD219EF322}</a:tableStyleId>
              </a:tblPr>
              <a:tblGrid>
                <a:gridCol w="1601762">
                  <a:extLst>
                    <a:ext uri="{9D8B030D-6E8A-4147-A177-3AD203B41FA5}">
                      <a16:colId xmlns:a16="http://schemas.microsoft.com/office/drawing/2014/main" val="570592908"/>
                    </a:ext>
                  </a:extLst>
                </a:gridCol>
                <a:gridCol w="1601762">
                  <a:extLst>
                    <a:ext uri="{9D8B030D-6E8A-4147-A177-3AD203B41FA5}">
                      <a16:colId xmlns:a16="http://schemas.microsoft.com/office/drawing/2014/main" val="2834999561"/>
                    </a:ext>
                  </a:extLst>
                </a:gridCol>
                <a:gridCol w="1601762">
                  <a:extLst>
                    <a:ext uri="{9D8B030D-6E8A-4147-A177-3AD203B41FA5}">
                      <a16:colId xmlns:a16="http://schemas.microsoft.com/office/drawing/2014/main" val="1600888728"/>
                    </a:ext>
                  </a:extLst>
                </a:gridCol>
                <a:gridCol w="1601762">
                  <a:extLst>
                    <a:ext uri="{9D8B030D-6E8A-4147-A177-3AD203B41FA5}">
                      <a16:colId xmlns:a16="http://schemas.microsoft.com/office/drawing/2014/main" val="3768686897"/>
                    </a:ext>
                  </a:extLst>
                </a:gridCol>
                <a:gridCol w="1601762">
                  <a:extLst>
                    <a:ext uri="{9D8B030D-6E8A-4147-A177-3AD203B41FA5}">
                      <a16:colId xmlns:a16="http://schemas.microsoft.com/office/drawing/2014/main" val="388979225"/>
                    </a:ext>
                  </a:extLst>
                </a:gridCol>
              </a:tblGrid>
              <a:tr h="899887">
                <a:tc>
                  <a:txBody>
                    <a:bodyPr/>
                    <a:lstStyle/>
                    <a:p>
                      <a:pPr marL="0" algn="ctr" defTabSz="914400" rtl="0" eaLnBrk="1" latinLnBrk="0" hangingPunct="1"/>
                      <a:r>
                        <a:rPr lang="ar-MA" sz="3600" b="0" kern="1200" dirty="0" err="1">
                          <a:solidFill>
                            <a:schemeClr val="accent1">
                              <a:lumMod val="50000"/>
                            </a:schemeClr>
                          </a:solidFill>
                          <a:latin typeface="+mn-lt"/>
                          <a:ea typeface="+mn-ea"/>
                          <a:cs typeface="+mn-cs"/>
                        </a:rPr>
                        <a:t>دَسير</a:t>
                      </a:r>
                      <a:endParaRPr lang="ar-MA" sz="3600" b="0" kern="1200" dirty="0">
                        <a:solidFill>
                          <a:schemeClr val="accent1">
                            <a:lumMod val="50000"/>
                          </a:schemeClr>
                        </a:solidFill>
                        <a:latin typeface="+mn-lt"/>
                        <a:ea typeface="+mn-ea"/>
                        <a:cs typeface="+mn-cs"/>
                      </a:endParaRPr>
                    </a:p>
                  </a:txBody>
                  <a:tcPr>
                    <a:solidFill>
                      <a:schemeClr val="accent2">
                        <a:lumMod val="20000"/>
                        <a:lumOff val="80000"/>
                      </a:schemeClr>
                    </a:solidFill>
                  </a:tcPr>
                </a:tc>
                <a:tc>
                  <a:txBody>
                    <a:bodyPr/>
                    <a:lstStyle/>
                    <a:p>
                      <a:pPr marL="0" algn="ctr" defTabSz="914400" rtl="0" eaLnBrk="1" latinLnBrk="0" hangingPunct="1"/>
                      <a:r>
                        <a:rPr lang="ar-MA" sz="3600" b="0" kern="1200" dirty="0" err="1">
                          <a:solidFill>
                            <a:schemeClr val="accent1">
                              <a:lumMod val="50000"/>
                            </a:schemeClr>
                          </a:solidFill>
                          <a:latin typeface="+mn-lt"/>
                          <a:ea typeface="+mn-ea"/>
                          <a:cs typeface="+mn-cs"/>
                        </a:rPr>
                        <a:t>رُمْسى</a:t>
                      </a:r>
                      <a:endParaRPr lang="fr-MA" sz="3600" b="0" kern="1200" dirty="0">
                        <a:solidFill>
                          <a:schemeClr val="accent1">
                            <a:lumMod val="50000"/>
                          </a:schemeClr>
                        </a:solidFill>
                        <a:latin typeface="+mn-lt"/>
                        <a:ea typeface="+mn-ea"/>
                        <a:cs typeface="+mn-cs"/>
                      </a:endParaRPr>
                    </a:p>
                  </a:txBody>
                  <a:tcPr>
                    <a:solidFill>
                      <a:schemeClr val="accent2">
                        <a:lumMod val="20000"/>
                        <a:lumOff val="80000"/>
                      </a:schemeClr>
                    </a:solidFill>
                  </a:tcPr>
                </a:tc>
                <a:tc>
                  <a:txBody>
                    <a:bodyPr/>
                    <a:lstStyle/>
                    <a:p>
                      <a:pPr marL="0" algn="ctr" defTabSz="914400" rtl="0" eaLnBrk="1" latinLnBrk="0" hangingPunct="1"/>
                      <a:r>
                        <a:rPr lang="ar-MA" sz="3600" b="0" kern="1200" dirty="0">
                          <a:solidFill>
                            <a:schemeClr val="accent1">
                              <a:lumMod val="50000"/>
                            </a:schemeClr>
                          </a:solidFill>
                          <a:latin typeface="+mn-lt"/>
                          <a:ea typeface="+mn-ea"/>
                          <a:cs typeface="+mn-cs"/>
                        </a:rPr>
                        <a:t>سَبِرَ</a:t>
                      </a:r>
                      <a:endParaRPr lang="fr-MA" sz="3600" b="0" kern="1200" dirty="0">
                        <a:solidFill>
                          <a:schemeClr val="accent1">
                            <a:lumMod val="50000"/>
                          </a:schemeClr>
                        </a:solidFill>
                        <a:latin typeface="+mn-lt"/>
                        <a:ea typeface="+mn-ea"/>
                        <a:cs typeface="+mn-cs"/>
                      </a:endParaRPr>
                    </a:p>
                  </a:txBody>
                  <a:tcPr>
                    <a:solidFill>
                      <a:schemeClr val="accent2">
                        <a:lumMod val="20000"/>
                        <a:lumOff val="80000"/>
                      </a:schemeClr>
                    </a:solidFill>
                  </a:tcPr>
                </a:tc>
                <a:tc>
                  <a:txBody>
                    <a:bodyPr/>
                    <a:lstStyle/>
                    <a:p>
                      <a:pPr marL="0" algn="ctr" defTabSz="914400" rtl="0" eaLnBrk="1" latinLnBrk="0" hangingPunct="1"/>
                      <a:r>
                        <a:rPr lang="ar-MA" sz="3600" b="0" kern="1200" dirty="0">
                          <a:solidFill>
                            <a:schemeClr val="accent1">
                              <a:lumMod val="50000"/>
                            </a:schemeClr>
                          </a:solidFill>
                          <a:latin typeface="+mn-lt"/>
                          <a:ea typeface="+mn-ea"/>
                          <a:cs typeface="+mn-cs"/>
                        </a:rPr>
                        <a:t>بيساً</a:t>
                      </a:r>
                      <a:endParaRPr lang="fr-MA" sz="3600" b="0" kern="1200" dirty="0">
                        <a:solidFill>
                          <a:schemeClr val="accent1">
                            <a:lumMod val="50000"/>
                          </a:schemeClr>
                        </a:solidFill>
                        <a:latin typeface="+mn-lt"/>
                        <a:ea typeface="+mn-ea"/>
                        <a:cs typeface="+mn-cs"/>
                      </a:endParaRPr>
                    </a:p>
                  </a:txBody>
                  <a:tcPr>
                    <a:solidFill>
                      <a:schemeClr val="accent2">
                        <a:lumMod val="20000"/>
                        <a:lumOff val="80000"/>
                      </a:schemeClr>
                    </a:solidFill>
                  </a:tcPr>
                </a:tc>
                <a:tc>
                  <a:txBody>
                    <a:bodyPr/>
                    <a:lstStyle/>
                    <a:p>
                      <a:pPr marL="0" algn="ctr" defTabSz="914400" rtl="0" eaLnBrk="1" latinLnBrk="0" hangingPunct="1"/>
                      <a:r>
                        <a:rPr lang="ar-MA" sz="3600" b="0" kern="1200" dirty="0">
                          <a:solidFill>
                            <a:schemeClr val="accent1">
                              <a:lumMod val="50000"/>
                            </a:schemeClr>
                          </a:solidFill>
                          <a:latin typeface="+mn-lt"/>
                          <a:ea typeface="+mn-ea"/>
                          <a:cs typeface="+mn-cs"/>
                        </a:rPr>
                        <a:t>سابو</a:t>
                      </a:r>
                      <a:endParaRPr lang="fr-MA" sz="3600" b="0" kern="1200" dirty="0">
                        <a:solidFill>
                          <a:schemeClr val="accent1">
                            <a:lumMod val="50000"/>
                          </a:schemeClr>
                        </a:solidFill>
                        <a:latin typeface="+mn-lt"/>
                        <a:ea typeface="+mn-ea"/>
                        <a:cs typeface="+mn-cs"/>
                      </a:endParaRPr>
                    </a:p>
                  </a:txBody>
                  <a:tcPr>
                    <a:solidFill>
                      <a:schemeClr val="accent2">
                        <a:lumMod val="20000"/>
                        <a:lumOff val="80000"/>
                      </a:schemeClr>
                    </a:solidFill>
                  </a:tcPr>
                </a:tc>
                <a:extLst>
                  <a:ext uri="{0D108BD9-81ED-4DB2-BD59-A6C34878D82A}">
                    <a16:rowId xmlns:a16="http://schemas.microsoft.com/office/drawing/2014/main" val="1897803438"/>
                  </a:ext>
                </a:extLst>
              </a:tr>
              <a:tr h="899887">
                <a:tc>
                  <a:txBody>
                    <a:bodyPr/>
                    <a:lstStyle/>
                    <a:p>
                      <a:pPr algn="ctr"/>
                      <a:r>
                        <a:rPr lang="ar-MA" sz="3600" dirty="0">
                          <a:solidFill>
                            <a:schemeClr val="accent1">
                              <a:lumMod val="50000"/>
                            </a:schemeClr>
                          </a:solidFill>
                        </a:rPr>
                        <a:t>رَسَمَ</a:t>
                      </a:r>
                      <a:endParaRPr lang="fr-MA" sz="3600" dirty="0">
                        <a:solidFill>
                          <a:schemeClr val="accent1">
                            <a:lumMod val="50000"/>
                          </a:schemeClr>
                        </a:solidFill>
                      </a:endParaRPr>
                    </a:p>
                  </a:txBody>
                  <a:tcPr>
                    <a:solidFill>
                      <a:srgbClr val="D6E9EA"/>
                    </a:solidFill>
                  </a:tcPr>
                </a:tc>
                <a:tc>
                  <a:txBody>
                    <a:bodyPr/>
                    <a:lstStyle/>
                    <a:p>
                      <a:pPr algn="ctr"/>
                      <a:r>
                        <a:rPr lang="ar-MA" sz="3600" dirty="0">
                          <a:solidFill>
                            <a:schemeClr val="accent1">
                              <a:lumMod val="50000"/>
                            </a:schemeClr>
                          </a:solidFill>
                        </a:rPr>
                        <a:t>دَرَسَ</a:t>
                      </a:r>
                      <a:endParaRPr lang="fr-MA" sz="3600" dirty="0">
                        <a:solidFill>
                          <a:schemeClr val="accent1">
                            <a:lumMod val="50000"/>
                          </a:schemeClr>
                        </a:solidFill>
                      </a:endParaRPr>
                    </a:p>
                  </a:txBody>
                  <a:tcPr>
                    <a:solidFill>
                      <a:srgbClr val="D6E9EA"/>
                    </a:solidFill>
                  </a:tcPr>
                </a:tc>
                <a:tc>
                  <a:txBody>
                    <a:bodyPr/>
                    <a:lstStyle/>
                    <a:p>
                      <a:pPr algn="ctr"/>
                      <a:r>
                        <a:rPr lang="ar-MA" sz="3600" kern="1200" dirty="0">
                          <a:solidFill>
                            <a:schemeClr val="accent1">
                              <a:lumMod val="50000"/>
                            </a:schemeClr>
                          </a:solidFill>
                          <a:latin typeface="+mn-lt"/>
                          <a:ea typeface="+mn-ea"/>
                          <a:cs typeface="+mn-cs"/>
                        </a:rPr>
                        <a:t>سَمير</a:t>
                      </a:r>
                      <a:endParaRPr lang="fr-MA" sz="3600" kern="1200" dirty="0">
                        <a:solidFill>
                          <a:schemeClr val="accent1">
                            <a:lumMod val="50000"/>
                          </a:schemeClr>
                        </a:solidFill>
                        <a:latin typeface="+mn-lt"/>
                        <a:ea typeface="+mn-ea"/>
                        <a:cs typeface="+mn-cs"/>
                      </a:endParaRPr>
                    </a:p>
                  </a:txBody>
                  <a:tcPr>
                    <a:solidFill>
                      <a:srgbClr val="D6E9EA"/>
                    </a:solidFill>
                  </a:tcPr>
                </a:tc>
                <a:tc>
                  <a:txBody>
                    <a:bodyPr/>
                    <a:lstStyle/>
                    <a:p>
                      <a:pPr algn="ctr"/>
                      <a:r>
                        <a:rPr lang="ar-MA" sz="3600" dirty="0">
                          <a:solidFill>
                            <a:schemeClr val="accent1">
                              <a:lumMod val="50000"/>
                            </a:schemeClr>
                          </a:solidFill>
                        </a:rPr>
                        <a:t>دَرَّبَ</a:t>
                      </a:r>
                      <a:endParaRPr lang="fr-MA" sz="3600" dirty="0">
                        <a:solidFill>
                          <a:schemeClr val="accent1">
                            <a:lumMod val="50000"/>
                          </a:schemeClr>
                        </a:solidFill>
                      </a:endParaRPr>
                    </a:p>
                  </a:txBody>
                  <a:tcPr>
                    <a:solidFill>
                      <a:srgbClr val="D6E9EA"/>
                    </a:solidFill>
                  </a:tcPr>
                </a:tc>
                <a:tc>
                  <a:txBody>
                    <a:bodyPr/>
                    <a:lstStyle/>
                    <a:p>
                      <a:pPr algn="ctr"/>
                      <a:r>
                        <a:rPr lang="ar-MA" sz="3600" dirty="0">
                          <a:solidFill>
                            <a:schemeClr val="accent1">
                              <a:lumMod val="50000"/>
                            </a:schemeClr>
                          </a:solidFill>
                        </a:rPr>
                        <a:t>سَمى</a:t>
                      </a:r>
                      <a:endParaRPr lang="fr-MA" sz="3600" dirty="0">
                        <a:solidFill>
                          <a:schemeClr val="accent1">
                            <a:lumMod val="50000"/>
                          </a:schemeClr>
                        </a:solidFill>
                      </a:endParaRPr>
                    </a:p>
                  </a:txBody>
                  <a:tcPr>
                    <a:solidFill>
                      <a:srgbClr val="D6E9EA"/>
                    </a:solidFill>
                  </a:tcPr>
                </a:tc>
                <a:extLst>
                  <a:ext uri="{0D108BD9-81ED-4DB2-BD59-A6C34878D82A}">
                    <a16:rowId xmlns:a16="http://schemas.microsoft.com/office/drawing/2014/main" val="2282288115"/>
                  </a:ext>
                </a:extLst>
              </a:tr>
              <a:tr h="899887">
                <a:tc>
                  <a:txBody>
                    <a:bodyPr/>
                    <a:lstStyle/>
                    <a:p>
                      <a:pPr algn="ctr"/>
                      <a:r>
                        <a:rPr lang="ar-MA" sz="3600" dirty="0">
                          <a:solidFill>
                            <a:schemeClr val="accent1">
                              <a:lumMod val="50000"/>
                            </a:schemeClr>
                          </a:solidFill>
                        </a:rPr>
                        <a:t>مُدَرِّس</a:t>
                      </a:r>
                      <a:endParaRPr lang="fr-MA" sz="3600" dirty="0">
                        <a:solidFill>
                          <a:schemeClr val="accent1">
                            <a:lumMod val="50000"/>
                          </a:schemeClr>
                        </a:solidFill>
                      </a:endParaRPr>
                    </a:p>
                  </a:txBody>
                  <a:tcPr>
                    <a:solidFill>
                      <a:srgbClr val="D6E9EA"/>
                    </a:solidFill>
                  </a:tcPr>
                </a:tc>
                <a:tc>
                  <a:txBody>
                    <a:bodyPr/>
                    <a:lstStyle/>
                    <a:p>
                      <a:pPr algn="ctr"/>
                      <a:r>
                        <a:rPr lang="ar-MA" sz="3600" dirty="0">
                          <a:solidFill>
                            <a:schemeClr val="accent1">
                              <a:lumMod val="50000"/>
                            </a:schemeClr>
                          </a:solidFill>
                        </a:rPr>
                        <a:t>مِسْمارٍ</a:t>
                      </a:r>
                      <a:endParaRPr lang="fr-MA" sz="3600" dirty="0">
                        <a:solidFill>
                          <a:schemeClr val="accent1">
                            <a:lumMod val="50000"/>
                          </a:schemeClr>
                        </a:solidFill>
                      </a:endParaRPr>
                    </a:p>
                  </a:txBody>
                  <a:tcPr>
                    <a:solidFill>
                      <a:srgbClr val="D6E9EA"/>
                    </a:solidFill>
                  </a:tcPr>
                </a:tc>
                <a:tc>
                  <a:txBody>
                    <a:bodyPr/>
                    <a:lstStyle/>
                    <a:p>
                      <a:pPr algn="ctr"/>
                      <a:r>
                        <a:rPr lang="ar-MA" sz="3600" kern="1200" dirty="0">
                          <a:solidFill>
                            <a:schemeClr val="accent1">
                              <a:lumMod val="50000"/>
                            </a:schemeClr>
                          </a:solidFill>
                          <a:latin typeface="+mn-lt"/>
                          <a:ea typeface="+mn-ea"/>
                          <a:cs typeface="+mn-cs"/>
                        </a:rPr>
                        <a:t>بَرْداً</a:t>
                      </a:r>
                      <a:endParaRPr lang="fr-MA" sz="3600" kern="1200" dirty="0">
                        <a:solidFill>
                          <a:schemeClr val="accent1">
                            <a:lumMod val="50000"/>
                          </a:schemeClr>
                        </a:solidFill>
                        <a:latin typeface="+mn-lt"/>
                        <a:ea typeface="+mn-ea"/>
                        <a:cs typeface="+mn-cs"/>
                      </a:endParaRPr>
                    </a:p>
                  </a:txBody>
                  <a:tcPr>
                    <a:solidFill>
                      <a:srgbClr val="D6E9EA"/>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ar-MA" sz="3600" b="0" kern="1200" dirty="0">
                          <a:solidFill>
                            <a:schemeClr val="accent1">
                              <a:lumMod val="50000"/>
                            </a:schemeClr>
                          </a:solidFill>
                          <a:latin typeface="+mn-lt"/>
                          <a:ea typeface="+mn-ea"/>
                          <a:cs typeface="+mn-cs"/>
                        </a:rPr>
                        <a:t>دَرْساً</a:t>
                      </a:r>
                      <a:endParaRPr lang="fr-MA" sz="3600" dirty="0">
                        <a:solidFill>
                          <a:schemeClr val="accent1">
                            <a:lumMod val="50000"/>
                          </a:schemeClr>
                        </a:solidFill>
                      </a:endParaRPr>
                    </a:p>
                  </a:txBody>
                  <a:tcPr>
                    <a:solidFill>
                      <a:srgbClr val="D6E9EA"/>
                    </a:solidFill>
                  </a:tcPr>
                </a:tc>
                <a:tc>
                  <a:txBody>
                    <a:bodyPr/>
                    <a:lstStyle/>
                    <a:p>
                      <a:pPr algn="ctr"/>
                      <a:r>
                        <a:rPr lang="ar-MA" sz="3600" dirty="0">
                          <a:solidFill>
                            <a:schemeClr val="accent1">
                              <a:lumMod val="50000"/>
                            </a:schemeClr>
                          </a:solidFill>
                        </a:rPr>
                        <a:t>باسِم</a:t>
                      </a:r>
                      <a:endParaRPr lang="fr-MA" sz="3600" dirty="0">
                        <a:solidFill>
                          <a:schemeClr val="accent1">
                            <a:lumMod val="50000"/>
                          </a:schemeClr>
                        </a:solidFill>
                      </a:endParaRPr>
                    </a:p>
                  </a:txBody>
                  <a:tcPr>
                    <a:solidFill>
                      <a:srgbClr val="D6E9EA"/>
                    </a:solidFill>
                  </a:tcPr>
                </a:tc>
                <a:extLst>
                  <a:ext uri="{0D108BD9-81ED-4DB2-BD59-A6C34878D82A}">
                    <a16:rowId xmlns:a16="http://schemas.microsoft.com/office/drawing/2014/main" val="2046698418"/>
                  </a:ext>
                </a:extLst>
              </a:tr>
            </a:tbl>
          </a:graphicData>
        </a:graphic>
      </p:graphicFrame>
      <p:grpSp>
        <p:nvGrpSpPr>
          <p:cNvPr id="7" name="Groupe 6">
            <a:extLst>
              <a:ext uri="{FF2B5EF4-FFF2-40B4-BE49-F238E27FC236}">
                <a16:creationId xmlns:a16="http://schemas.microsoft.com/office/drawing/2014/main" id="{ECCC5AF2-3710-C92B-4C9A-6963897E061E}"/>
              </a:ext>
            </a:extLst>
          </p:cNvPr>
          <p:cNvGrpSpPr/>
          <p:nvPr/>
        </p:nvGrpSpPr>
        <p:grpSpPr>
          <a:xfrm>
            <a:off x="1016316" y="2730040"/>
            <a:ext cx="177140" cy="130051"/>
            <a:chOff x="7831964" y="3929121"/>
            <a:chExt cx="594306" cy="428930"/>
          </a:xfrm>
          <a:solidFill>
            <a:schemeClr val="accent1">
              <a:lumMod val="50000"/>
            </a:schemeClr>
          </a:solidFill>
        </p:grpSpPr>
        <p:pic>
          <p:nvPicPr>
            <p:cNvPr id="18" name="Graphique 17">
              <a:extLst>
                <a:ext uri="{FF2B5EF4-FFF2-40B4-BE49-F238E27FC236}">
                  <a16:creationId xmlns:a16="http://schemas.microsoft.com/office/drawing/2014/main" id="{B3592A51-F862-405A-F4A3-6640D617CF9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831964" y="3929121"/>
              <a:ext cx="336416" cy="428930"/>
            </a:xfrm>
            <a:prstGeom prst="rect">
              <a:avLst/>
            </a:prstGeom>
          </p:spPr>
        </p:pic>
        <p:pic>
          <p:nvPicPr>
            <p:cNvPr id="19" name="Graphique 18">
              <a:extLst>
                <a:ext uri="{FF2B5EF4-FFF2-40B4-BE49-F238E27FC236}">
                  <a16:creationId xmlns:a16="http://schemas.microsoft.com/office/drawing/2014/main" id="{913E2F8B-7571-5999-C53E-C4A83C3667F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089854" y="3929121"/>
              <a:ext cx="336416" cy="428930"/>
            </a:xfrm>
            <a:prstGeom prst="rect">
              <a:avLst/>
            </a:prstGeom>
          </p:spPr>
        </p:pic>
      </p:grpSp>
      <p:grpSp>
        <p:nvGrpSpPr>
          <p:cNvPr id="15" name="Groupe 14">
            <a:extLst>
              <a:ext uri="{FF2B5EF4-FFF2-40B4-BE49-F238E27FC236}">
                <a16:creationId xmlns:a16="http://schemas.microsoft.com/office/drawing/2014/main" id="{9F957F6F-135B-881A-C998-6BB898F4D69D}"/>
              </a:ext>
            </a:extLst>
          </p:cNvPr>
          <p:cNvGrpSpPr/>
          <p:nvPr/>
        </p:nvGrpSpPr>
        <p:grpSpPr>
          <a:xfrm>
            <a:off x="4196615" y="3647974"/>
            <a:ext cx="179588" cy="130051"/>
            <a:chOff x="7831964" y="3929121"/>
            <a:chExt cx="594306" cy="428930"/>
          </a:xfrm>
          <a:solidFill>
            <a:schemeClr val="accent1">
              <a:lumMod val="50000"/>
            </a:schemeClr>
          </a:solidFill>
        </p:grpSpPr>
        <p:pic>
          <p:nvPicPr>
            <p:cNvPr id="17" name="Graphique 16">
              <a:extLst>
                <a:ext uri="{FF2B5EF4-FFF2-40B4-BE49-F238E27FC236}">
                  <a16:creationId xmlns:a16="http://schemas.microsoft.com/office/drawing/2014/main" id="{F38C96A0-3038-AE29-19D6-F309BEA6127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831964" y="3929121"/>
              <a:ext cx="336416" cy="428930"/>
            </a:xfrm>
            <a:prstGeom prst="rect">
              <a:avLst/>
            </a:prstGeom>
          </p:spPr>
        </p:pic>
        <p:pic>
          <p:nvPicPr>
            <p:cNvPr id="20" name="Graphique 19">
              <a:extLst>
                <a:ext uri="{FF2B5EF4-FFF2-40B4-BE49-F238E27FC236}">
                  <a16:creationId xmlns:a16="http://schemas.microsoft.com/office/drawing/2014/main" id="{0F4565E2-8A54-A9BD-8D99-915875E22AE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089854" y="3929121"/>
              <a:ext cx="336416" cy="428930"/>
            </a:xfrm>
            <a:prstGeom prst="rect">
              <a:avLst/>
            </a:prstGeom>
          </p:spPr>
        </p:pic>
      </p:grpSp>
      <p:grpSp>
        <p:nvGrpSpPr>
          <p:cNvPr id="21" name="Groupe 20">
            <a:extLst>
              <a:ext uri="{FF2B5EF4-FFF2-40B4-BE49-F238E27FC236}">
                <a16:creationId xmlns:a16="http://schemas.microsoft.com/office/drawing/2014/main" id="{4E0833E3-CA83-EE85-3489-20C094ED2B24}"/>
              </a:ext>
            </a:extLst>
          </p:cNvPr>
          <p:cNvGrpSpPr/>
          <p:nvPr/>
        </p:nvGrpSpPr>
        <p:grpSpPr>
          <a:xfrm>
            <a:off x="7380973" y="4580020"/>
            <a:ext cx="179588" cy="130051"/>
            <a:chOff x="7831964" y="3929121"/>
            <a:chExt cx="594306" cy="428930"/>
          </a:xfrm>
          <a:solidFill>
            <a:schemeClr val="accent1">
              <a:lumMod val="50000"/>
            </a:schemeClr>
          </a:solidFill>
        </p:grpSpPr>
        <p:pic>
          <p:nvPicPr>
            <p:cNvPr id="22" name="Graphique 21">
              <a:extLst>
                <a:ext uri="{FF2B5EF4-FFF2-40B4-BE49-F238E27FC236}">
                  <a16:creationId xmlns:a16="http://schemas.microsoft.com/office/drawing/2014/main" id="{E971BF2A-5E71-ED60-29B8-E1C9CC0978A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831964" y="3929121"/>
              <a:ext cx="336416" cy="428930"/>
            </a:xfrm>
            <a:prstGeom prst="rect">
              <a:avLst/>
            </a:prstGeom>
          </p:spPr>
        </p:pic>
        <p:pic>
          <p:nvPicPr>
            <p:cNvPr id="23" name="Graphique 22">
              <a:extLst>
                <a:ext uri="{FF2B5EF4-FFF2-40B4-BE49-F238E27FC236}">
                  <a16:creationId xmlns:a16="http://schemas.microsoft.com/office/drawing/2014/main" id="{2BFB8240-A3C8-9F37-E805-4ECF034E8B7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089854" y="3929121"/>
              <a:ext cx="336416" cy="428930"/>
            </a:xfrm>
            <a:prstGeom prst="rect">
              <a:avLst/>
            </a:prstGeom>
          </p:spPr>
        </p:pic>
      </p:grpSp>
      <p:grpSp>
        <p:nvGrpSpPr>
          <p:cNvPr id="24" name="Groupe 23">
            <a:extLst>
              <a:ext uri="{FF2B5EF4-FFF2-40B4-BE49-F238E27FC236}">
                <a16:creationId xmlns:a16="http://schemas.microsoft.com/office/drawing/2014/main" id="{238726AF-B376-C484-1715-D6FAFB87A5F1}"/>
              </a:ext>
            </a:extLst>
          </p:cNvPr>
          <p:cNvGrpSpPr/>
          <p:nvPr/>
        </p:nvGrpSpPr>
        <p:grpSpPr>
          <a:xfrm>
            <a:off x="938387" y="4542265"/>
            <a:ext cx="179588" cy="130051"/>
            <a:chOff x="7831964" y="3929121"/>
            <a:chExt cx="594306" cy="428930"/>
          </a:xfrm>
          <a:solidFill>
            <a:schemeClr val="accent1">
              <a:lumMod val="50000"/>
            </a:schemeClr>
          </a:solidFill>
        </p:grpSpPr>
        <p:pic>
          <p:nvPicPr>
            <p:cNvPr id="25" name="Graphique 24">
              <a:extLst>
                <a:ext uri="{FF2B5EF4-FFF2-40B4-BE49-F238E27FC236}">
                  <a16:creationId xmlns:a16="http://schemas.microsoft.com/office/drawing/2014/main" id="{546CD067-8216-4C34-7DED-C380C212954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831964" y="3929121"/>
              <a:ext cx="336416" cy="428930"/>
            </a:xfrm>
            <a:prstGeom prst="rect">
              <a:avLst/>
            </a:prstGeom>
          </p:spPr>
        </p:pic>
        <p:pic>
          <p:nvPicPr>
            <p:cNvPr id="26" name="Graphique 25">
              <a:extLst>
                <a:ext uri="{FF2B5EF4-FFF2-40B4-BE49-F238E27FC236}">
                  <a16:creationId xmlns:a16="http://schemas.microsoft.com/office/drawing/2014/main" id="{778228A3-08D3-DAA3-C313-5D4B4B5A918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089854" y="3929121"/>
              <a:ext cx="336416" cy="428930"/>
            </a:xfrm>
            <a:prstGeom prst="rect">
              <a:avLst/>
            </a:prstGeom>
          </p:spPr>
        </p:pic>
      </p:grpSp>
      <p:grpSp>
        <p:nvGrpSpPr>
          <p:cNvPr id="27" name="Groupe 26">
            <a:extLst>
              <a:ext uri="{FF2B5EF4-FFF2-40B4-BE49-F238E27FC236}">
                <a16:creationId xmlns:a16="http://schemas.microsoft.com/office/drawing/2014/main" id="{25428B3E-40CC-B2D4-64B2-2BD5FCD1211E}"/>
              </a:ext>
            </a:extLst>
          </p:cNvPr>
          <p:cNvGrpSpPr/>
          <p:nvPr/>
        </p:nvGrpSpPr>
        <p:grpSpPr>
          <a:xfrm>
            <a:off x="691508" y="1051713"/>
            <a:ext cx="925962" cy="925962"/>
            <a:chOff x="422071" y="716437"/>
            <a:chExt cx="925962" cy="925962"/>
          </a:xfrm>
        </p:grpSpPr>
        <p:sp>
          <p:nvSpPr>
            <p:cNvPr id="28" name="Rectangle : coins arrondis 27">
              <a:extLst>
                <a:ext uri="{FF2B5EF4-FFF2-40B4-BE49-F238E27FC236}">
                  <a16:creationId xmlns:a16="http://schemas.microsoft.com/office/drawing/2014/main" id="{7951EC06-F7DE-B1AC-1399-40BE88B12390}"/>
                </a:ext>
              </a:extLst>
            </p:cNvPr>
            <p:cNvSpPr/>
            <p:nvPr/>
          </p:nvSpPr>
          <p:spPr>
            <a:xfrm>
              <a:off x="422071" y="716437"/>
              <a:ext cx="925962" cy="925962"/>
            </a:xfrm>
            <a:prstGeom prst="roundRect">
              <a:avLst>
                <a:gd name="adj" fmla="val 10559"/>
              </a:avLst>
            </a:prstGeom>
            <a:solidFill>
              <a:schemeClr val="bg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29" name="Image 28">
              <a:extLst>
                <a:ext uri="{FF2B5EF4-FFF2-40B4-BE49-F238E27FC236}">
                  <a16:creationId xmlns:a16="http://schemas.microsoft.com/office/drawing/2014/main" id="{68FEE248-5E9F-F809-9EE7-F946A0B842D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65931" y="812880"/>
              <a:ext cx="838242" cy="820480"/>
            </a:xfrm>
            <a:prstGeom prst="roundRect">
              <a:avLst>
                <a:gd name="adj" fmla="val 16667"/>
              </a:avLst>
            </a:prstGeom>
            <a:noFill/>
            <a:ln>
              <a:noFill/>
            </a:ln>
            <a:effectLst/>
            <a:scene3d>
              <a:camera prst="orthographicFront"/>
              <a:lightRig rig="contrasting" dir="t">
                <a:rot lat="0" lon="0" rev="4200000"/>
              </a:lightRig>
            </a:scene3d>
            <a:sp3d prstMaterial="plastic">
              <a:bevelT w="381000" h="114300" prst="relaxedInset"/>
              <a:contourClr>
                <a:srgbClr val="969696"/>
              </a:contourClr>
            </a:sp3d>
          </p:spPr>
        </p:pic>
      </p:grpSp>
    </p:spTree>
    <p:extLst>
      <p:ext uri="{BB962C8B-B14F-4D97-AF65-F5344CB8AC3E}">
        <p14:creationId xmlns:p14="http://schemas.microsoft.com/office/powerpoint/2010/main" val="174659557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87B41C-74B8-0E5F-910C-B1360A0B50FB}"/>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6F51DF56-F2CB-B636-6AF3-107B140B0658}"/>
              </a:ext>
            </a:extLst>
          </p:cNvPr>
          <p:cNvSpPr/>
          <p:nvPr/>
        </p:nvSpPr>
        <p:spPr>
          <a:xfrm>
            <a:off x="0" y="-10633"/>
            <a:ext cx="9144000" cy="6881075"/>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35BD54FC-07EC-E56E-9514-730B831E38E7}"/>
              </a:ext>
            </a:extLst>
          </p:cNvPr>
          <p:cNvGrpSpPr/>
          <p:nvPr/>
        </p:nvGrpSpPr>
        <p:grpSpPr>
          <a:xfrm>
            <a:off x="312517" y="398834"/>
            <a:ext cx="8518967" cy="6130461"/>
            <a:chOff x="312517" y="308344"/>
            <a:chExt cx="8518967" cy="6230679"/>
          </a:xfrm>
        </p:grpSpPr>
        <p:sp>
          <p:nvSpPr>
            <p:cNvPr id="3" name="Rectangle : coins arrondis 2">
              <a:extLst>
                <a:ext uri="{FF2B5EF4-FFF2-40B4-BE49-F238E27FC236}">
                  <a16:creationId xmlns:a16="http://schemas.microsoft.com/office/drawing/2014/main" id="{6E30EAA2-484A-3E9C-ECAC-81B68D87A38A}"/>
                </a:ext>
              </a:extLst>
            </p:cNvPr>
            <p:cNvSpPr/>
            <p:nvPr/>
          </p:nvSpPr>
          <p:spPr>
            <a:xfrm>
              <a:off x="312517" y="308344"/>
              <a:ext cx="8518967" cy="6230679"/>
            </a:xfrm>
            <a:prstGeom prst="roundRect">
              <a:avLst>
                <a:gd name="adj" fmla="val 1963"/>
              </a:avLst>
            </a:prstGeom>
            <a:solidFill>
              <a:schemeClr val="bg1"/>
            </a:solidFill>
            <a:ln w="19050">
              <a:solidFill>
                <a:srgbClr val="70B1B6"/>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3673CD6B-5932-88D3-FD04-F64F9E2A5E6B}"/>
                </a:ext>
              </a:extLst>
            </p:cNvPr>
            <p:cNvSpPr/>
            <p:nvPr/>
          </p:nvSpPr>
          <p:spPr>
            <a:xfrm>
              <a:off x="329910" y="330438"/>
              <a:ext cx="8496000" cy="997552"/>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33" name="Rectangle 32">
            <a:extLst>
              <a:ext uri="{FF2B5EF4-FFF2-40B4-BE49-F238E27FC236}">
                <a16:creationId xmlns:a16="http://schemas.microsoft.com/office/drawing/2014/main" id="{01B9B818-B651-5BE0-AF1F-DD74F30B8585}"/>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5EB8F063-9951-07EE-5B06-A4D33D4302D3}"/>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0097B2"/>
              </a:solidFill>
            </a:endParaRPr>
          </a:p>
        </p:txBody>
      </p:sp>
      <p:pic>
        <p:nvPicPr>
          <p:cNvPr id="8" name="Graphique 7">
            <a:extLst>
              <a:ext uri="{FF2B5EF4-FFF2-40B4-BE49-F238E27FC236}">
                <a16:creationId xmlns:a16="http://schemas.microsoft.com/office/drawing/2014/main" id="{60FD0CFF-F260-21D0-8BC6-403A07787B5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312139" y="580194"/>
            <a:ext cx="344372" cy="328748"/>
          </a:xfrm>
          <a:prstGeom prst="rect">
            <a:avLst/>
          </a:prstGeom>
        </p:spPr>
      </p:pic>
      <p:sp>
        <p:nvSpPr>
          <p:cNvPr id="10" name="Google Shape;1696;p99">
            <a:extLst>
              <a:ext uri="{FF2B5EF4-FFF2-40B4-BE49-F238E27FC236}">
                <a16:creationId xmlns:a16="http://schemas.microsoft.com/office/drawing/2014/main" id="{29C46179-ED83-A173-5E6F-8B804C2C6EC4}"/>
              </a:ext>
            </a:extLst>
          </p:cNvPr>
          <p:cNvSpPr txBox="1"/>
          <p:nvPr/>
        </p:nvSpPr>
        <p:spPr>
          <a:xfrm>
            <a:off x="647700" y="520291"/>
            <a:ext cx="7649512" cy="1015622"/>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2000" b="1" dirty="0">
                <a:solidFill>
                  <a:schemeClr val="bg1">
                    <a:lumMod val="65000"/>
                  </a:schemeClr>
                </a:solidFill>
                <a:latin typeface="Microsoft Uighur" panose="02000000000000000000" pitchFamily="2" charset="-78"/>
                <a:cs typeface="Microsoft Uighur" panose="02000000000000000000" pitchFamily="2" charset="-78"/>
              </a:rPr>
              <a:t>من يقرأ مثلي؟</a:t>
            </a:r>
          </a:p>
          <a:p>
            <a:pPr algn="r" rtl="1"/>
            <a:r>
              <a:rPr lang="ar-MA" sz="2000" i="1" dirty="0">
                <a:solidFill>
                  <a:schemeClr val="bg1">
                    <a:lumMod val="65000"/>
                  </a:schemeClr>
                </a:solidFill>
                <a:latin typeface="Microsoft Uighur" panose="02000000000000000000" pitchFamily="2" charset="-78"/>
                <a:cs typeface="Microsoft Uighur" panose="02000000000000000000" pitchFamily="2" charset="-78"/>
                <a:sym typeface="Calibri"/>
              </a:rPr>
              <a:t>يغير الأستاذ ترتيب القراءة في كل مرة.</a:t>
            </a:r>
          </a:p>
          <a:p>
            <a:pPr marL="0" marR="0" lvl="0" indent="0" algn="r" rtl="1">
              <a:spcBef>
                <a:spcPts val="0"/>
              </a:spcBef>
              <a:spcAft>
                <a:spcPts val="0"/>
              </a:spcAft>
              <a:buNone/>
            </a:pPr>
            <a:endParaRPr sz="2000" b="1" dirty="0">
              <a:solidFill>
                <a:schemeClr val="bg1">
                  <a:lumMod val="65000"/>
                </a:schemeClr>
              </a:solidFill>
              <a:latin typeface="Microsoft Uighur" panose="02000000000000000000" pitchFamily="2" charset="-78"/>
              <a:cs typeface="Microsoft Uighur" panose="02000000000000000000" pitchFamily="2" charset="-78"/>
            </a:endParaRPr>
          </a:p>
        </p:txBody>
      </p:sp>
      <p:sp>
        <p:nvSpPr>
          <p:cNvPr id="2" name="Rectangle : coins arrondis 1">
            <a:extLst>
              <a:ext uri="{FF2B5EF4-FFF2-40B4-BE49-F238E27FC236}">
                <a16:creationId xmlns:a16="http://schemas.microsoft.com/office/drawing/2014/main" id="{5951C123-3722-1630-CBF9-9A98E50B41CA}"/>
              </a:ext>
            </a:extLst>
          </p:cNvPr>
          <p:cNvSpPr/>
          <p:nvPr/>
        </p:nvSpPr>
        <p:spPr>
          <a:xfrm>
            <a:off x="312517" y="35103"/>
            <a:ext cx="1656000" cy="324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FFFFFF"/>
                </a:solidFill>
                <a:latin typeface="Microsoft Uighur" panose="02000000000000000000" pitchFamily="2" charset="-78"/>
                <a:cs typeface="Microsoft Uighur" panose="02000000000000000000" pitchFamily="2" charset="-78"/>
              </a:rPr>
              <a:t>5. اختــــــــــتام الحـــــصة</a:t>
            </a:r>
          </a:p>
        </p:txBody>
      </p:sp>
      <p:sp>
        <p:nvSpPr>
          <p:cNvPr id="4" name="Rectangle : coins arrondis 3">
            <a:extLst>
              <a:ext uri="{FF2B5EF4-FFF2-40B4-BE49-F238E27FC236}">
                <a16:creationId xmlns:a16="http://schemas.microsoft.com/office/drawing/2014/main" id="{F4725CF1-B8AD-8FF3-F2DD-FA525FDE6D84}"/>
              </a:ext>
            </a:extLst>
          </p:cNvPr>
          <p:cNvSpPr/>
          <p:nvPr/>
        </p:nvSpPr>
        <p:spPr>
          <a:xfrm>
            <a:off x="2015739" y="35103"/>
            <a:ext cx="1656000" cy="324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106585"/>
                </a:solidFill>
                <a:latin typeface="Microsoft Uighur" panose="02000000000000000000" pitchFamily="2" charset="-78"/>
                <a:cs typeface="Microsoft Uighur" panose="02000000000000000000" pitchFamily="2" charset="-78"/>
              </a:rPr>
              <a:t>4. قراءة/كتابة</a:t>
            </a:r>
          </a:p>
        </p:txBody>
      </p:sp>
      <p:sp>
        <p:nvSpPr>
          <p:cNvPr id="11" name="Rectangle : coins arrondis 10">
            <a:extLst>
              <a:ext uri="{FF2B5EF4-FFF2-40B4-BE49-F238E27FC236}">
                <a16:creationId xmlns:a16="http://schemas.microsoft.com/office/drawing/2014/main" id="{9E35D7F3-3487-2C46-C5EF-E6D65A14A8BC}"/>
              </a:ext>
            </a:extLst>
          </p:cNvPr>
          <p:cNvSpPr/>
          <p:nvPr/>
        </p:nvSpPr>
        <p:spPr>
          <a:xfrm>
            <a:off x="3718961" y="35103"/>
            <a:ext cx="1656000" cy="324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3. استـــــــــــــــــماع وتحدث</a:t>
            </a:r>
          </a:p>
        </p:txBody>
      </p:sp>
      <p:sp>
        <p:nvSpPr>
          <p:cNvPr id="12" name="Rectangle : coins arrondis 11">
            <a:extLst>
              <a:ext uri="{FF2B5EF4-FFF2-40B4-BE49-F238E27FC236}">
                <a16:creationId xmlns:a16="http://schemas.microsoft.com/office/drawing/2014/main" id="{2D46D4FE-CB80-CADF-6CC6-5AD6EE46A0FA}"/>
              </a:ext>
            </a:extLst>
          </p:cNvPr>
          <p:cNvSpPr/>
          <p:nvPr/>
        </p:nvSpPr>
        <p:spPr>
          <a:xfrm>
            <a:off x="5422183" y="35103"/>
            <a:ext cx="1656000" cy="324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معــــــــــــــــــــــــــــــــــــــجم</a:t>
            </a:r>
          </a:p>
        </p:txBody>
      </p:sp>
      <p:sp>
        <p:nvSpPr>
          <p:cNvPr id="13" name="Rectangle : coins arrondis 12">
            <a:extLst>
              <a:ext uri="{FF2B5EF4-FFF2-40B4-BE49-F238E27FC236}">
                <a16:creationId xmlns:a16="http://schemas.microsoft.com/office/drawing/2014/main" id="{F23F1FF9-9FCD-A25F-AFE9-51ADC47C5E3A}"/>
              </a:ext>
            </a:extLst>
          </p:cNvPr>
          <p:cNvSpPr/>
          <p:nvPr/>
        </p:nvSpPr>
        <p:spPr>
          <a:xfrm>
            <a:off x="7125405" y="35103"/>
            <a:ext cx="1656000" cy="324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1. افتتــــــــاح  الحــــصة</a:t>
            </a:r>
          </a:p>
        </p:txBody>
      </p:sp>
      <p:graphicFrame>
        <p:nvGraphicFramePr>
          <p:cNvPr id="14" name="Tableau 13">
            <a:extLst>
              <a:ext uri="{FF2B5EF4-FFF2-40B4-BE49-F238E27FC236}">
                <a16:creationId xmlns:a16="http://schemas.microsoft.com/office/drawing/2014/main" id="{77D913F5-8ADF-FA7A-3E2E-64AF29E1D188}"/>
              </a:ext>
            </a:extLst>
          </p:cNvPr>
          <p:cNvGraphicFramePr>
            <a:graphicFrameLocks noGrp="1"/>
          </p:cNvGraphicFramePr>
          <p:nvPr>
            <p:extLst>
              <p:ext uri="{D42A27DB-BD31-4B8C-83A1-F6EECF244321}">
                <p14:modId xmlns:p14="http://schemas.microsoft.com/office/powerpoint/2010/main" val="2694930671"/>
              </p:ext>
            </p:extLst>
          </p:nvPr>
        </p:nvGraphicFramePr>
        <p:xfrm>
          <a:off x="567595" y="2652885"/>
          <a:ext cx="8008810" cy="2699661"/>
        </p:xfrm>
        <a:graphic>
          <a:graphicData uri="http://schemas.openxmlformats.org/drawingml/2006/table">
            <a:tbl>
              <a:tblPr firstRow="1" bandRow="1">
                <a:tableStyleId>{F5AB1C69-6EDB-4FF4-983F-18BD219EF322}</a:tableStyleId>
              </a:tblPr>
              <a:tblGrid>
                <a:gridCol w="1601762">
                  <a:extLst>
                    <a:ext uri="{9D8B030D-6E8A-4147-A177-3AD203B41FA5}">
                      <a16:colId xmlns:a16="http://schemas.microsoft.com/office/drawing/2014/main" val="570592908"/>
                    </a:ext>
                  </a:extLst>
                </a:gridCol>
                <a:gridCol w="1601762">
                  <a:extLst>
                    <a:ext uri="{9D8B030D-6E8A-4147-A177-3AD203B41FA5}">
                      <a16:colId xmlns:a16="http://schemas.microsoft.com/office/drawing/2014/main" val="2834999561"/>
                    </a:ext>
                  </a:extLst>
                </a:gridCol>
                <a:gridCol w="1601762">
                  <a:extLst>
                    <a:ext uri="{9D8B030D-6E8A-4147-A177-3AD203B41FA5}">
                      <a16:colId xmlns:a16="http://schemas.microsoft.com/office/drawing/2014/main" val="1600888728"/>
                    </a:ext>
                  </a:extLst>
                </a:gridCol>
                <a:gridCol w="1601762">
                  <a:extLst>
                    <a:ext uri="{9D8B030D-6E8A-4147-A177-3AD203B41FA5}">
                      <a16:colId xmlns:a16="http://schemas.microsoft.com/office/drawing/2014/main" val="3768686897"/>
                    </a:ext>
                  </a:extLst>
                </a:gridCol>
                <a:gridCol w="1601762">
                  <a:extLst>
                    <a:ext uri="{9D8B030D-6E8A-4147-A177-3AD203B41FA5}">
                      <a16:colId xmlns:a16="http://schemas.microsoft.com/office/drawing/2014/main" val="388979225"/>
                    </a:ext>
                  </a:extLst>
                </a:gridCol>
              </a:tblGrid>
              <a:tr h="899887">
                <a:tc>
                  <a:txBody>
                    <a:bodyPr/>
                    <a:lstStyle/>
                    <a:p>
                      <a:pPr marL="0" algn="ctr" defTabSz="914400" rtl="0" eaLnBrk="1" latinLnBrk="0" hangingPunct="1"/>
                      <a:r>
                        <a:rPr lang="ar-MA" sz="3600" b="0" kern="1200" dirty="0" err="1">
                          <a:solidFill>
                            <a:schemeClr val="accent1">
                              <a:lumMod val="50000"/>
                            </a:schemeClr>
                          </a:solidFill>
                          <a:latin typeface="+mn-lt"/>
                          <a:ea typeface="+mn-ea"/>
                          <a:cs typeface="+mn-cs"/>
                        </a:rPr>
                        <a:t>دَسير</a:t>
                      </a:r>
                      <a:endParaRPr lang="ar-MA" sz="3600" b="0" kern="1200" dirty="0">
                        <a:solidFill>
                          <a:schemeClr val="accent1">
                            <a:lumMod val="50000"/>
                          </a:schemeClr>
                        </a:solidFill>
                        <a:latin typeface="+mn-lt"/>
                        <a:ea typeface="+mn-ea"/>
                        <a:cs typeface="+mn-cs"/>
                      </a:endParaRPr>
                    </a:p>
                  </a:txBody>
                  <a:tcPr>
                    <a:solidFill>
                      <a:schemeClr val="accent2">
                        <a:lumMod val="20000"/>
                        <a:lumOff val="80000"/>
                      </a:schemeClr>
                    </a:solidFill>
                  </a:tcPr>
                </a:tc>
                <a:tc>
                  <a:txBody>
                    <a:bodyPr/>
                    <a:lstStyle/>
                    <a:p>
                      <a:pPr marL="0" algn="ctr" defTabSz="914400" rtl="0" eaLnBrk="1" latinLnBrk="0" hangingPunct="1"/>
                      <a:r>
                        <a:rPr lang="ar-MA" sz="3600" b="0" kern="1200" dirty="0" err="1">
                          <a:solidFill>
                            <a:schemeClr val="accent1">
                              <a:lumMod val="50000"/>
                            </a:schemeClr>
                          </a:solidFill>
                          <a:latin typeface="+mn-lt"/>
                          <a:ea typeface="+mn-ea"/>
                          <a:cs typeface="+mn-cs"/>
                        </a:rPr>
                        <a:t>رُمْسى</a:t>
                      </a:r>
                      <a:endParaRPr lang="fr-MA" sz="3600" b="0" kern="1200" dirty="0">
                        <a:solidFill>
                          <a:schemeClr val="accent1">
                            <a:lumMod val="50000"/>
                          </a:schemeClr>
                        </a:solidFill>
                        <a:latin typeface="+mn-lt"/>
                        <a:ea typeface="+mn-ea"/>
                        <a:cs typeface="+mn-cs"/>
                      </a:endParaRPr>
                    </a:p>
                  </a:txBody>
                  <a:tcPr>
                    <a:solidFill>
                      <a:schemeClr val="accent2">
                        <a:lumMod val="20000"/>
                        <a:lumOff val="80000"/>
                      </a:schemeClr>
                    </a:solidFill>
                  </a:tcPr>
                </a:tc>
                <a:tc>
                  <a:txBody>
                    <a:bodyPr/>
                    <a:lstStyle/>
                    <a:p>
                      <a:pPr marL="0" algn="ctr" defTabSz="914400" rtl="0" eaLnBrk="1" latinLnBrk="0" hangingPunct="1"/>
                      <a:r>
                        <a:rPr lang="ar-MA" sz="3600" b="0" kern="1200" dirty="0">
                          <a:solidFill>
                            <a:schemeClr val="accent1">
                              <a:lumMod val="50000"/>
                            </a:schemeClr>
                          </a:solidFill>
                          <a:latin typeface="+mn-lt"/>
                          <a:ea typeface="+mn-ea"/>
                          <a:cs typeface="+mn-cs"/>
                        </a:rPr>
                        <a:t>سَبِرَ</a:t>
                      </a:r>
                      <a:endParaRPr lang="fr-MA" sz="3600" b="0" kern="1200" dirty="0">
                        <a:solidFill>
                          <a:schemeClr val="accent1">
                            <a:lumMod val="50000"/>
                          </a:schemeClr>
                        </a:solidFill>
                        <a:latin typeface="+mn-lt"/>
                        <a:ea typeface="+mn-ea"/>
                        <a:cs typeface="+mn-cs"/>
                      </a:endParaRPr>
                    </a:p>
                  </a:txBody>
                  <a:tcPr>
                    <a:solidFill>
                      <a:schemeClr val="accent2">
                        <a:lumMod val="20000"/>
                        <a:lumOff val="80000"/>
                      </a:schemeClr>
                    </a:solidFill>
                  </a:tcPr>
                </a:tc>
                <a:tc>
                  <a:txBody>
                    <a:bodyPr/>
                    <a:lstStyle/>
                    <a:p>
                      <a:pPr marL="0" algn="ctr" defTabSz="914400" rtl="0" eaLnBrk="1" latinLnBrk="0" hangingPunct="1"/>
                      <a:r>
                        <a:rPr lang="ar-MA" sz="3600" b="0" kern="1200" dirty="0">
                          <a:solidFill>
                            <a:schemeClr val="accent1">
                              <a:lumMod val="50000"/>
                            </a:schemeClr>
                          </a:solidFill>
                          <a:latin typeface="+mn-lt"/>
                          <a:ea typeface="+mn-ea"/>
                          <a:cs typeface="+mn-cs"/>
                        </a:rPr>
                        <a:t>بيساً</a:t>
                      </a:r>
                      <a:endParaRPr lang="fr-MA" sz="3600" b="0" kern="1200" dirty="0">
                        <a:solidFill>
                          <a:schemeClr val="accent1">
                            <a:lumMod val="50000"/>
                          </a:schemeClr>
                        </a:solidFill>
                        <a:latin typeface="+mn-lt"/>
                        <a:ea typeface="+mn-ea"/>
                        <a:cs typeface="+mn-cs"/>
                      </a:endParaRPr>
                    </a:p>
                  </a:txBody>
                  <a:tcPr>
                    <a:solidFill>
                      <a:schemeClr val="accent2">
                        <a:lumMod val="20000"/>
                        <a:lumOff val="80000"/>
                      </a:schemeClr>
                    </a:solidFill>
                  </a:tcPr>
                </a:tc>
                <a:tc>
                  <a:txBody>
                    <a:bodyPr/>
                    <a:lstStyle/>
                    <a:p>
                      <a:pPr marL="0" algn="ctr" defTabSz="914400" rtl="0" eaLnBrk="1" latinLnBrk="0" hangingPunct="1"/>
                      <a:r>
                        <a:rPr lang="ar-MA" sz="3600" b="0" kern="1200" dirty="0">
                          <a:solidFill>
                            <a:schemeClr val="accent1">
                              <a:lumMod val="50000"/>
                            </a:schemeClr>
                          </a:solidFill>
                          <a:latin typeface="+mn-lt"/>
                          <a:ea typeface="+mn-ea"/>
                          <a:cs typeface="+mn-cs"/>
                        </a:rPr>
                        <a:t>سابو</a:t>
                      </a:r>
                      <a:endParaRPr lang="fr-MA" sz="3600" b="0" kern="1200" dirty="0">
                        <a:solidFill>
                          <a:schemeClr val="accent1">
                            <a:lumMod val="50000"/>
                          </a:schemeClr>
                        </a:solidFill>
                        <a:latin typeface="+mn-lt"/>
                        <a:ea typeface="+mn-ea"/>
                        <a:cs typeface="+mn-cs"/>
                      </a:endParaRPr>
                    </a:p>
                  </a:txBody>
                  <a:tcPr>
                    <a:solidFill>
                      <a:schemeClr val="accent2">
                        <a:lumMod val="20000"/>
                        <a:lumOff val="80000"/>
                      </a:schemeClr>
                    </a:solidFill>
                  </a:tcPr>
                </a:tc>
                <a:extLst>
                  <a:ext uri="{0D108BD9-81ED-4DB2-BD59-A6C34878D82A}">
                    <a16:rowId xmlns:a16="http://schemas.microsoft.com/office/drawing/2014/main" val="1897803438"/>
                  </a:ext>
                </a:extLst>
              </a:tr>
              <a:tr h="899887">
                <a:tc>
                  <a:txBody>
                    <a:bodyPr/>
                    <a:lstStyle/>
                    <a:p>
                      <a:pPr algn="ctr"/>
                      <a:r>
                        <a:rPr lang="ar-MA" sz="3600" dirty="0">
                          <a:solidFill>
                            <a:schemeClr val="accent1">
                              <a:lumMod val="50000"/>
                            </a:schemeClr>
                          </a:solidFill>
                        </a:rPr>
                        <a:t>رَسَمَ</a:t>
                      </a:r>
                      <a:endParaRPr lang="fr-MA" sz="3600" dirty="0">
                        <a:solidFill>
                          <a:schemeClr val="accent1">
                            <a:lumMod val="50000"/>
                          </a:schemeClr>
                        </a:solidFill>
                      </a:endParaRPr>
                    </a:p>
                  </a:txBody>
                  <a:tcPr>
                    <a:solidFill>
                      <a:srgbClr val="D6E9EA"/>
                    </a:solidFill>
                  </a:tcPr>
                </a:tc>
                <a:tc>
                  <a:txBody>
                    <a:bodyPr/>
                    <a:lstStyle/>
                    <a:p>
                      <a:pPr algn="ctr"/>
                      <a:r>
                        <a:rPr lang="ar-MA" sz="3600" dirty="0">
                          <a:solidFill>
                            <a:schemeClr val="accent1">
                              <a:lumMod val="50000"/>
                            </a:schemeClr>
                          </a:solidFill>
                        </a:rPr>
                        <a:t>دَرَسَ</a:t>
                      </a:r>
                      <a:endParaRPr lang="fr-MA" sz="3600" dirty="0">
                        <a:solidFill>
                          <a:schemeClr val="accent1">
                            <a:lumMod val="50000"/>
                          </a:schemeClr>
                        </a:solidFill>
                      </a:endParaRPr>
                    </a:p>
                  </a:txBody>
                  <a:tcPr>
                    <a:solidFill>
                      <a:srgbClr val="D6E9EA"/>
                    </a:solidFill>
                  </a:tcPr>
                </a:tc>
                <a:tc>
                  <a:txBody>
                    <a:bodyPr/>
                    <a:lstStyle/>
                    <a:p>
                      <a:pPr algn="ctr"/>
                      <a:r>
                        <a:rPr lang="ar-MA" sz="3600" kern="1200" dirty="0">
                          <a:solidFill>
                            <a:schemeClr val="accent1">
                              <a:lumMod val="50000"/>
                            </a:schemeClr>
                          </a:solidFill>
                          <a:latin typeface="+mn-lt"/>
                          <a:ea typeface="+mn-ea"/>
                          <a:cs typeface="+mn-cs"/>
                        </a:rPr>
                        <a:t>سَمير</a:t>
                      </a:r>
                      <a:endParaRPr lang="fr-MA" sz="3600" kern="1200" dirty="0">
                        <a:solidFill>
                          <a:schemeClr val="accent1">
                            <a:lumMod val="50000"/>
                          </a:schemeClr>
                        </a:solidFill>
                        <a:latin typeface="+mn-lt"/>
                        <a:ea typeface="+mn-ea"/>
                        <a:cs typeface="+mn-cs"/>
                      </a:endParaRPr>
                    </a:p>
                  </a:txBody>
                  <a:tcPr>
                    <a:solidFill>
                      <a:srgbClr val="D6E9EA"/>
                    </a:solidFill>
                  </a:tcPr>
                </a:tc>
                <a:tc>
                  <a:txBody>
                    <a:bodyPr/>
                    <a:lstStyle/>
                    <a:p>
                      <a:pPr algn="ctr"/>
                      <a:r>
                        <a:rPr lang="ar-MA" sz="3600" dirty="0">
                          <a:solidFill>
                            <a:schemeClr val="accent1">
                              <a:lumMod val="50000"/>
                            </a:schemeClr>
                          </a:solidFill>
                        </a:rPr>
                        <a:t>دَرَّبَ</a:t>
                      </a:r>
                      <a:endParaRPr lang="fr-MA" sz="3600" dirty="0">
                        <a:solidFill>
                          <a:schemeClr val="accent1">
                            <a:lumMod val="50000"/>
                          </a:schemeClr>
                        </a:solidFill>
                      </a:endParaRPr>
                    </a:p>
                  </a:txBody>
                  <a:tcPr>
                    <a:solidFill>
                      <a:srgbClr val="D6E9EA"/>
                    </a:solidFill>
                  </a:tcPr>
                </a:tc>
                <a:tc>
                  <a:txBody>
                    <a:bodyPr/>
                    <a:lstStyle/>
                    <a:p>
                      <a:pPr algn="ctr"/>
                      <a:r>
                        <a:rPr lang="ar-MA" sz="3600" dirty="0">
                          <a:solidFill>
                            <a:schemeClr val="accent1">
                              <a:lumMod val="50000"/>
                            </a:schemeClr>
                          </a:solidFill>
                        </a:rPr>
                        <a:t>سَمى</a:t>
                      </a:r>
                      <a:endParaRPr lang="fr-MA" sz="3600" dirty="0">
                        <a:solidFill>
                          <a:schemeClr val="accent1">
                            <a:lumMod val="50000"/>
                          </a:schemeClr>
                        </a:solidFill>
                      </a:endParaRPr>
                    </a:p>
                  </a:txBody>
                  <a:tcPr>
                    <a:solidFill>
                      <a:srgbClr val="D6E9EA"/>
                    </a:solidFill>
                  </a:tcPr>
                </a:tc>
                <a:extLst>
                  <a:ext uri="{0D108BD9-81ED-4DB2-BD59-A6C34878D82A}">
                    <a16:rowId xmlns:a16="http://schemas.microsoft.com/office/drawing/2014/main" val="2282288115"/>
                  </a:ext>
                </a:extLst>
              </a:tr>
              <a:tr h="899887">
                <a:tc>
                  <a:txBody>
                    <a:bodyPr/>
                    <a:lstStyle/>
                    <a:p>
                      <a:pPr algn="ctr"/>
                      <a:r>
                        <a:rPr lang="ar-MA" sz="3600" dirty="0">
                          <a:solidFill>
                            <a:schemeClr val="accent1">
                              <a:lumMod val="50000"/>
                            </a:schemeClr>
                          </a:solidFill>
                        </a:rPr>
                        <a:t>مُدَرِّس</a:t>
                      </a:r>
                      <a:endParaRPr lang="fr-MA" sz="3600" dirty="0">
                        <a:solidFill>
                          <a:schemeClr val="accent1">
                            <a:lumMod val="50000"/>
                          </a:schemeClr>
                        </a:solidFill>
                      </a:endParaRPr>
                    </a:p>
                  </a:txBody>
                  <a:tcPr>
                    <a:solidFill>
                      <a:srgbClr val="D6E9EA"/>
                    </a:solidFill>
                  </a:tcPr>
                </a:tc>
                <a:tc>
                  <a:txBody>
                    <a:bodyPr/>
                    <a:lstStyle/>
                    <a:p>
                      <a:pPr algn="ctr"/>
                      <a:r>
                        <a:rPr lang="ar-MA" sz="3600" dirty="0">
                          <a:solidFill>
                            <a:schemeClr val="accent1">
                              <a:lumMod val="50000"/>
                            </a:schemeClr>
                          </a:solidFill>
                        </a:rPr>
                        <a:t>مِسْمارٍ</a:t>
                      </a:r>
                      <a:endParaRPr lang="fr-MA" sz="3600" dirty="0">
                        <a:solidFill>
                          <a:schemeClr val="accent1">
                            <a:lumMod val="50000"/>
                          </a:schemeClr>
                        </a:solidFill>
                      </a:endParaRPr>
                    </a:p>
                  </a:txBody>
                  <a:tcPr>
                    <a:solidFill>
                      <a:srgbClr val="D6E9EA"/>
                    </a:solidFill>
                  </a:tcPr>
                </a:tc>
                <a:tc>
                  <a:txBody>
                    <a:bodyPr/>
                    <a:lstStyle/>
                    <a:p>
                      <a:pPr algn="ctr"/>
                      <a:r>
                        <a:rPr lang="ar-MA" sz="3600" kern="1200" dirty="0">
                          <a:solidFill>
                            <a:schemeClr val="accent1">
                              <a:lumMod val="50000"/>
                            </a:schemeClr>
                          </a:solidFill>
                          <a:latin typeface="+mn-lt"/>
                          <a:ea typeface="+mn-ea"/>
                          <a:cs typeface="+mn-cs"/>
                        </a:rPr>
                        <a:t>بَرْداً</a:t>
                      </a:r>
                      <a:endParaRPr lang="fr-MA" sz="3600" kern="1200" dirty="0">
                        <a:solidFill>
                          <a:schemeClr val="accent1">
                            <a:lumMod val="50000"/>
                          </a:schemeClr>
                        </a:solidFill>
                        <a:latin typeface="+mn-lt"/>
                        <a:ea typeface="+mn-ea"/>
                        <a:cs typeface="+mn-cs"/>
                      </a:endParaRPr>
                    </a:p>
                  </a:txBody>
                  <a:tcPr>
                    <a:solidFill>
                      <a:srgbClr val="D6E9EA"/>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ar-MA" sz="3600" b="0" kern="1200" dirty="0">
                          <a:solidFill>
                            <a:schemeClr val="accent1">
                              <a:lumMod val="50000"/>
                            </a:schemeClr>
                          </a:solidFill>
                          <a:latin typeface="+mn-lt"/>
                          <a:ea typeface="+mn-ea"/>
                          <a:cs typeface="+mn-cs"/>
                        </a:rPr>
                        <a:t>دَرْساً</a:t>
                      </a:r>
                      <a:endParaRPr lang="fr-MA" sz="3600" dirty="0">
                        <a:solidFill>
                          <a:schemeClr val="accent1">
                            <a:lumMod val="50000"/>
                          </a:schemeClr>
                        </a:solidFill>
                      </a:endParaRPr>
                    </a:p>
                  </a:txBody>
                  <a:tcPr>
                    <a:solidFill>
                      <a:srgbClr val="D6E9EA"/>
                    </a:solidFill>
                  </a:tcPr>
                </a:tc>
                <a:tc>
                  <a:txBody>
                    <a:bodyPr/>
                    <a:lstStyle/>
                    <a:p>
                      <a:pPr algn="ctr"/>
                      <a:r>
                        <a:rPr lang="ar-MA" sz="3600" dirty="0">
                          <a:solidFill>
                            <a:schemeClr val="accent1">
                              <a:lumMod val="50000"/>
                            </a:schemeClr>
                          </a:solidFill>
                        </a:rPr>
                        <a:t>باسِم</a:t>
                      </a:r>
                      <a:endParaRPr lang="fr-MA" sz="3600" dirty="0">
                        <a:solidFill>
                          <a:schemeClr val="accent1">
                            <a:lumMod val="50000"/>
                          </a:schemeClr>
                        </a:solidFill>
                      </a:endParaRPr>
                    </a:p>
                  </a:txBody>
                  <a:tcPr>
                    <a:solidFill>
                      <a:srgbClr val="D6E9EA"/>
                    </a:solidFill>
                  </a:tcPr>
                </a:tc>
                <a:extLst>
                  <a:ext uri="{0D108BD9-81ED-4DB2-BD59-A6C34878D82A}">
                    <a16:rowId xmlns:a16="http://schemas.microsoft.com/office/drawing/2014/main" val="2046698418"/>
                  </a:ext>
                </a:extLst>
              </a:tr>
            </a:tbl>
          </a:graphicData>
        </a:graphic>
      </p:graphicFrame>
      <p:grpSp>
        <p:nvGrpSpPr>
          <p:cNvPr id="7" name="Groupe 6">
            <a:extLst>
              <a:ext uri="{FF2B5EF4-FFF2-40B4-BE49-F238E27FC236}">
                <a16:creationId xmlns:a16="http://schemas.microsoft.com/office/drawing/2014/main" id="{CBAD285C-7977-870B-B4E4-4FCA546421F8}"/>
              </a:ext>
            </a:extLst>
          </p:cNvPr>
          <p:cNvGrpSpPr/>
          <p:nvPr/>
        </p:nvGrpSpPr>
        <p:grpSpPr>
          <a:xfrm>
            <a:off x="1039528" y="2652885"/>
            <a:ext cx="153928" cy="185024"/>
            <a:chOff x="7831964" y="3929121"/>
            <a:chExt cx="594306" cy="428930"/>
          </a:xfrm>
          <a:solidFill>
            <a:schemeClr val="accent1">
              <a:lumMod val="50000"/>
            </a:schemeClr>
          </a:solidFill>
        </p:grpSpPr>
        <p:pic>
          <p:nvPicPr>
            <p:cNvPr id="18" name="Graphique 17">
              <a:extLst>
                <a:ext uri="{FF2B5EF4-FFF2-40B4-BE49-F238E27FC236}">
                  <a16:creationId xmlns:a16="http://schemas.microsoft.com/office/drawing/2014/main" id="{4B9F0A47-38BB-1193-16E8-EB260E60D8B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831964" y="3929121"/>
              <a:ext cx="336416" cy="428930"/>
            </a:xfrm>
            <a:prstGeom prst="rect">
              <a:avLst/>
            </a:prstGeom>
          </p:spPr>
        </p:pic>
        <p:pic>
          <p:nvPicPr>
            <p:cNvPr id="19" name="Graphique 18">
              <a:extLst>
                <a:ext uri="{FF2B5EF4-FFF2-40B4-BE49-F238E27FC236}">
                  <a16:creationId xmlns:a16="http://schemas.microsoft.com/office/drawing/2014/main" id="{17725680-D53C-D92B-BD42-E702FB6F664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089854" y="3929121"/>
              <a:ext cx="336416" cy="428930"/>
            </a:xfrm>
            <a:prstGeom prst="rect">
              <a:avLst/>
            </a:prstGeom>
          </p:spPr>
        </p:pic>
      </p:grpSp>
      <p:pic>
        <p:nvPicPr>
          <p:cNvPr id="16" name="Image 15">
            <a:extLst>
              <a:ext uri="{FF2B5EF4-FFF2-40B4-BE49-F238E27FC236}">
                <a16:creationId xmlns:a16="http://schemas.microsoft.com/office/drawing/2014/main" id="{7F89720F-B42D-DFD5-FF7D-267042F077E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31861" y="810669"/>
            <a:ext cx="1043673" cy="118282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nvGrpSpPr>
          <p:cNvPr id="15" name="Groupe 14">
            <a:extLst>
              <a:ext uri="{FF2B5EF4-FFF2-40B4-BE49-F238E27FC236}">
                <a16:creationId xmlns:a16="http://schemas.microsoft.com/office/drawing/2014/main" id="{6FAD7698-EF67-85D9-BF92-B61C3416AAC6}"/>
              </a:ext>
            </a:extLst>
          </p:cNvPr>
          <p:cNvGrpSpPr/>
          <p:nvPr/>
        </p:nvGrpSpPr>
        <p:grpSpPr>
          <a:xfrm>
            <a:off x="4196615" y="3647974"/>
            <a:ext cx="179588" cy="130051"/>
            <a:chOff x="7831964" y="3929121"/>
            <a:chExt cx="594306" cy="428930"/>
          </a:xfrm>
          <a:solidFill>
            <a:schemeClr val="accent1">
              <a:lumMod val="50000"/>
            </a:schemeClr>
          </a:solidFill>
        </p:grpSpPr>
        <p:pic>
          <p:nvPicPr>
            <p:cNvPr id="17" name="Graphique 16">
              <a:extLst>
                <a:ext uri="{FF2B5EF4-FFF2-40B4-BE49-F238E27FC236}">
                  <a16:creationId xmlns:a16="http://schemas.microsoft.com/office/drawing/2014/main" id="{5A272029-7F8E-A6D0-FC76-213849FDA08A}"/>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831964" y="3929121"/>
              <a:ext cx="336416" cy="428930"/>
            </a:xfrm>
            <a:prstGeom prst="rect">
              <a:avLst/>
            </a:prstGeom>
          </p:spPr>
        </p:pic>
        <p:pic>
          <p:nvPicPr>
            <p:cNvPr id="20" name="Graphique 19">
              <a:extLst>
                <a:ext uri="{FF2B5EF4-FFF2-40B4-BE49-F238E27FC236}">
                  <a16:creationId xmlns:a16="http://schemas.microsoft.com/office/drawing/2014/main" id="{F54FA8FA-86F0-4D49-833E-FA588D377BE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089854" y="3929121"/>
              <a:ext cx="336416" cy="428930"/>
            </a:xfrm>
            <a:prstGeom prst="rect">
              <a:avLst/>
            </a:prstGeom>
          </p:spPr>
        </p:pic>
      </p:grpSp>
      <p:grpSp>
        <p:nvGrpSpPr>
          <p:cNvPr id="21" name="Groupe 20">
            <a:extLst>
              <a:ext uri="{FF2B5EF4-FFF2-40B4-BE49-F238E27FC236}">
                <a16:creationId xmlns:a16="http://schemas.microsoft.com/office/drawing/2014/main" id="{E66401DE-6093-A356-5478-0AAD631AC422}"/>
              </a:ext>
            </a:extLst>
          </p:cNvPr>
          <p:cNvGrpSpPr/>
          <p:nvPr/>
        </p:nvGrpSpPr>
        <p:grpSpPr>
          <a:xfrm>
            <a:off x="7380973" y="4580020"/>
            <a:ext cx="179588" cy="130051"/>
            <a:chOff x="7831964" y="3929121"/>
            <a:chExt cx="594306" cy="428930"/>
          </a:xfrm>
          <a:solidFill>
            <a:schemeClr val="accent1">
              <a:lumMod val="50000"/>
            </a:schemeClr>
          </a:solidFill>
        </p:grpSpPr>
        <p:pic>
          <p:nvPicPr>
            <p:cNvPr id="22" name="Graphique 21">
              <a:extLst>
                <a:ext uri="{FF2B5EF4-FFF2-40B4-BE49-F238E27FC236}">
                  <a16:creationId xmlns:a16="http://schemas.microsoft.com/office/drawing/2014/main" id="{E783CD01-122F-207B-6190-CF30B664CCF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831964" y="3929121"/>
              <a:ext cx="336416" cy="428930"/>
            </a:xfrm>
            <a:prstGeom prst="rect">
              <a:avLst/>
            </a:prstGeom>
          </p:spPr>
        </p:pic>
        <p:pic>
          <p:nvPicPr>
            <p:cNvPr id="23" name="Graphique 22">
              <a:extLst>
                <a:ext uri="{FF2B5EF4-FFF2-40B4-BE49-F238E27FC236}">
                  <a16:creationId xmlns:a16="http://schemas.microsoft.com/office/drawing/2014/main" id="{5254CB81-D5D2-291A-27E4-F1EE52BB598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089854" y="3929121"/>
              <a:ext cx="336416" cy="428930"/>
            </a:xfrm>
            <a:prstGeom prst="rect">
              <a:avLst/>
            </a:prstGeom>
          </p:spPr>
        </p:pic>
      </p:grpSp>
      <p:grpSp>
        <p:nvGrpSpPr>
          <p:cNvPr id="24" name="Groupe 23">
            <a:extLst>
              <a:ext uri="{FF2B5EF4-FFF2-40B4-BE49-F238E27FC236}">
                <a16:creationId xmlns:a16="http://schemas.microsoft.com/office/drawing/2014/main" id="{96A24505-FE81-1E60-94B6-6B73C239A0D5}"/>
              </a:ext>
            </a:extLst>
          </p:cNvPr>
          <p:cNvGrpSpPr/>
          <p:nvPr/>
        </p:nvGrpSpPr>
        <p:grpSpPr>
          <a:xfrm>
            <a:off x="960929" y="4514994"/>
            <a:ext cx="179588" cy="130051"/>
            <a:chOff x="7831964" y="3929121"/>
            <a:chExt cx="594306" cy="428930"/>
          </a:xfrm>
          <a:solidFill>
            <a:schemeClr val="accent1">
              <a:lumMod val="50000"/>
            </a:schemeClr>
          </a:solidFill>
        </p:grpSpPr>
        <p:pic>
          <p:nvPicPr>
            <p:cNvPr id="25" name="Graphique 24">
              <a:extLst>
                <a:ext uri="{FF2B5EF4-FFF2-40B4-BE49-F238E27FC236}">
                  <a16:creationId xmlns:a16="http://schemas.microsoft.com/office/drawing/2014/main" id="{3A5386F7-9D2E-15E2-1EAB-1F6F598BD74A}"/>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831964" y="3929121"/>
              <a:ext cx="336416" cy="428930"/>
            </a:xfrm>
            <a:prstGeom prst="rect">
              <a:avLst/>
            </a:prstGeom>
          </p:spPr>
        </p:pic>
        <p:pic>
          <p:nvPicPr>
            <p:cNvPr id="26" name="Graphique 25">
              <a:extLst>
                <a:ext uri="{FF2B5EF4-FFF2-40B4-BE49-F238E27FC236}">
                  <a16:creationId xmlns:a16="http://schemas.microsoft.com/office/drawing/2014/main" id="{4031A941-0F4C-29CE-C982-5316106DDAA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089854" y="3929121"/>
              <a:ext cx="336416" cy="428930"/>
            </a:xfrm>
            <a:prstGeom prst="rect">
              <a:avLst/>
            </a:prstGeom>
          </p:spPr>
        </p:pic>
      </p:grpSp>
    </p:spTree>
    <p:extLst>
      <p:ext uri="{BB962C8B-B14F-4D97-AF65-F5344CB8AC3E}">
        <p14:creationId xmlns:p14="http://schemas.microsoft.com/office/powerpoint/2010/main" val="164817705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DD8634-4E90-262E-A444-06322CF5623D}"/>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E4169E2A-485B-3ECE-F40D-0AD24704B54E}"/>
              </a:ext>
            </a:extLst>
          </p:cNvPr>
          <p:cNvSpPr/>
          <p:nvPr/>
        </p:nvSpPr>
        <p:spPr>
          <a:xfrm>
            <a:off x="0" y="-10633"/>
            <a:ext cx="9144000" cy="6881075"/>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9D2255A4-5F35-CD67-6573-C72F998B4C5F}"/>
              </a:ext>
            </a:extLst>
          </p:cNvPr>
          <p:cNvGrpSpPr/>
          <p:nvPr/>
        </p:nvGrpSpPr>
        <p:grpSpPr>
          <a:xfrm>
            <a:off x="312517" y="398834"/>
            <a:ext cx="8518967" cy="6130461"/>
            <a:chOff x="312517" y="308344"/>
            <a:chExt cx="8518967" cy="6230679"/>
          </a:xfrm>
        </p:grpSpPr>
        <p:sp>
          <p:nvSpPr>
            <p:cNvPr id="3" name="Rectangle : coins arrondis 2">
              <a:extLst>
                <a:ext uri="{FF2B5EF4-FFF2-40B4-BE49-F238E27FC236}">
                  <a16:creationId xmlns:a16="http://schemas.microsoft.com/office/drawing/2014/main" id="{7B6A9BF7-656D-EAAA-781E-D0EFFCF71A3B}"/>
                </a:ext>
              </a:extLst>
            </p:cNvPr>
            <p:cNvSpPr/>
            <p:nvPr/>
          </p:nvSpPr>
          <p:spPr>
            <a:xfrm>
              <a:off x="312517" y="308344"/>
              <a:ext cx="8518967" cy="6230679"/>
            </a:xfrm>
            <a:prstGeom prst="roundRect">
              <a:avLst>
                <a:gd name="adj" fmla="val 1963"/>
              </a:avLst>
            </a:prstGeom>
            <a:solidFill>
              <a:schemeClr val="bg1"/>
            </a:solidFill>
            <a:ln w="19050">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9C3562F4-7552-86DA-C2E0-D7D8D99A657A}"/>
                </a:ext>
              </a:extLst>
            </p:cNvPr>
            <p:cNvSpPr/>
            <p:nvPr/>
          </p:nvSpPr>
          <p:spPr>
            <a:xfrm>
              <a:off x="329910" y="330438"/>
              <a:ext cx="8496000" cy="804947"/>
            </a:xfrm>
            <a:prstGeom prst="roundRect">
              <a:avLst>
                <a:gd name="adj" fmla="val 7869"/>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33" name="Rectangle 32">
            <a:extLst>
              <a:ext uri="{FF2B5EF4-FFF2-40B4-BE49-F238E27FC236}">
                <a16:creationId xmlns:a16="http://schemas.microsoft.com/office/drawing/2014/main" id="{2D8C3680-6A05-A98D-78AE-89FB4D4B5DBA}"/>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68FD6549-5717-83DB-78DD-76FE8F65A569}"/>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0097B2"/>
              </a:solidFill>
            </a:endParaRPr>
          </a:p>
        </p:txBody>
      </p:sp>
      <p:pic>
        <p:nvPicPr>
          <p:cNvPr id="2" name="Graphique 1">
            <a:extLst>
              <a:ext uri="{FF2B5EF4-FFF2-40B4-BE49-F238E27FC236}">
                <a16:creationId xmlns:a16="http://schemas.microsoft.com/office/drawing/2014/main" id="{7CD47962-F0A2-63E3-FE9B-AA0AC6EF943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312139" y="542486"/>
            <a:ext cx="344372" cy="328748"/>
          </a:xfrm>
          <a:prstGeom prst="rect">
            <a:avLst/>
          </a:prstGeom>
        </p:spPr>
      </p:pic>
      <p:sp>
        <p:nvSpPr>
          <p:cNvPr id="4" name="ZoneTexte 3">
            <a:extLst>
              <a:ext uri="{FF2B5EF4-FFF2-40B4-BE49-F238E27FC236}">
                <a16:creationId xmlns:a16="http://schemas.microsoft.com/office/drawing/2014/main" id="{42BCA948-D6FA-E9E7-354C-BA87BCF378F5}"/>
              </a:ext>
            </a:extLst>
          </p:cNvPr>
          <p:cNvSpPr txBox="1"/>
          <p:nvPr/>
        </p:nvSpPr>
        <p:spPr>
          <a:xfrm>
            <a:off x="25168" y="475641"/>
            <a:ext cx="8286971" cy="91563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ar-MA" sz="2000" b="1" dirty="0">
                <a:solidFill>
                  <a:schemeClr val="bg1">
                    <a:lumMod val="65000"/>
                  </a:schemeClr>
                </a:solidFill>
                <a:latin typeface="Microsoft Uighur" panose="02000000000000000000" pitchFamily="2" charset="-78"/>
                <a:cs typeface="Microsoft Uighur" panose="02000000000000000000" pitchFamily="2" charset="-78"/>
              </a:rPr>
              <a:t>خذوا الكراسة الصفحة 35. اقرؤوا الكلمات.</a:t>
            </a:r>
          </a:p>
          <a:p>
            <a:pPr marL="0" marR="0" lvl="0" indent="0" algn="r" defTabSz="914400" rtl="0" eaLnBrk="1" fontAlgn="auto" latinLnBrk="0" hangingPunct="1">
              <a:lnSpc>
                <a:spcPct val="100000"/>
              </a:lnSpc>
              <a:spcBef>
                <a:spcPts val="0"/>
              </a:spcBef>
              <a:spcAft>
                <a:spcPts val="0"/>
              </a:spcAft>
              <a:buClrTx/>
              <a:buSzTx/>
              <a:buFontTx/>
              <a:buNone/>
              <a:tabLst/>
              <a:defRPr/>
            </a:pPr>
            <a:r>
              <a:rPr lang="ar-MA" sz="2000" i="1" dirty="0">
                <a:solidFill>
                  <a:schemeClr val="bg1">
                    <a:lumMod val="65000"/>
                  </a:schemeClr>
                </a:solidFill>
                <a:latin typeface="Microsoft Uighur" panose="02000000000000000000" pitchFamily="2" charset="-78"/>
                <a:cs typeface="Microsoft Uighur" panose="02000000000000000000" pitchFamily="2" charset="-78"/>
              </a:rPr>
              <a:t>يقرأ كل متعلم جزءا من الجدول. يقدم الأستاذ الدعم للمتعثرين.</a:t>
            </a: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ar-MA" sz="1350" b="1" i="0"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endParaRPr>
          </a:p>
        </p:txBody>
      </p:sp>
      <p:grpSp>
        <p:nvGrpSpPr>
          <p:cNvPr id="19" name="Groupe 18">
            <a:extLst>
              <a:ext uri="{FF2B5EF4-FFF2-40B4-BE49-F238E27FC236}">
                <a16:creationId xmlns:a16="http://schemas.microsoft.com/office/drawing/2014/main" id="{5ACFF04C-D029-A7A9-D702-0C96E23A39CD}"/>
              </a:ext>
            </a:extLst>
          </p:cNvPr>
          <p:cNvGrpSpPr/>
          <p:nvPr/>
        </p:nvGrpSpPr>
        <p:grpSpPr>
          <a:xfrm>
            <a:off x="312517" y="35103"/>
            <a:ext cx="8468888" cy="324000"/>
            <a:chOff x="312517" y="-3809"/>
            <a:chExt cx="8468888" cy="360000"/>
          </a:xfrm>
          <a:noFill/>
        </p:grpSpPr>
        <p:sp>
          <p:nvSpPr>
            <p:cNvPr id="20" name="Rectangle : coins arrondis 19">
              <a:extLst>
                <a:ext uri="{FF2B5EF4-FFF2-40B4-BE49-F238E27FC236}">
                  <a16:creationId xmlns:a16="http://schemas.microsoft.com/office/drawing/2014/main" id="{425D58BA-8FF4-1AA7-A723-2D4E1E569841}"/>
                </a:ext>
              </a:extLst>
            </p:cNvPr>
            <p:cNvSpPr/>
            <p:nvPr/>
          </p:nvSpPr>
          <p:spPr>
            <a:xfrm>
              <a:off x="312517"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5. اختــــــــــتام الحـــــصة</a:t>
              </a:r>
            </a:p>
          </p:txBody>
        </p:sp>
        <p:sp>
          <p:nvSpPr>
            <p:cNvPr id="21" name="Rectangle : coins arrondis 20">
              <a:extLst>
                <a:ext uri="{FF2B5EF4-FFF2-40B4-BE49-F238E27FC236}">
                  <a16:creationId xmlns:a16="http://schemas.microsoft.com/office/drawing/2014/main" id="{FEADB968-75E0-84E9-73BF-91C960FA5D30}"/>
                </a:ext>
              </a:extLst>
            </p:cNvPr>
            <p:cNvSpPr/>
            <p:nvPr/>
          </p:nvSpPr>
          <p:spPr>
            <a:xfrm>
              <a:off x="2015739"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106585"/>
                  </a:solidFill>
                  <a:latin typeface="Microsoft Uighur" panose="02000000000000000000" pitchFamily="2" charset="-78"/>
                  <a:cs typeface="Microsoft Uighur" panose="02000000000000000000" pitchFamily="2" charset="-78"/>
                </a:rPr>
                <a:t>4. قراءة/كتابة</a:t>
              </a:r>
            </a:p>
          </p:txBody>
        </p:sp>
        <p:sp>
          <p:nvSpPr>
            <p:cNvPr id="22" name="Rectangle : coins arrondis 21">
              <a:extLst>
                <a:ext uri="{FF2B5EF4-FFF2-40B4-BE49-F238E27FC236}">
                  <a16:creationId xmlns:a16="http://schemas.microsoft.com/office/drawing/2014/main" id="{6C63FF15-55EE-5193-C969-5EDD0D3ADFE2}"/>
                </a:ext>
              </a:extLst>
            </p:cNvPr>
            <p:cNvSpPr/>
            <p:nvPr/>
          </p:nvSpPr>
          <p:spPr>
            <a:xfrm>
              <a:off x="3718961"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3. استـــــــــــــــــماع وتحدث</a:t>
              </a:r>
            </a:p>
          </p:txBody>
        </p:sp>
        <p:sp>
          <p:nvSpPr>
            <p:cNvPr id="23" name="Rectangle : coins arrondis 22">
              <a:extLst>
                <a:ext uri="{FF2B5EF4-FFF2-40B4-BE49-F238E27FC236}">
                  <a16:creationId xmlns:a16="http://schemas.microsoft.com/office/drawing/2014/main" id="{6B79D81F-F704-E2BC-B267-29E0DC65F201}"/>
                </a:ext>
              </a:extLst>
            </p:cNvPr>
            <p:cNvSpPr/>
            <p:nvPr/>
          </p:nvSpPr>
          <p:spPr>
            <a:xfrm>
              <a:off x="5422183"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معــــــــــــــــــــــــــــــــــــــجم</a:t>
              </a:r>
            </a:p>
          </p:txBody>
        </p:sp>
        <p:sp>
          <p:nvSpPr>
            <p:cNvPr id="24" name="Rectangle : coins arrondis 23">
              <a:extLst>
                <a:ext uri="{FF2B5EF4-FFF2-40B4-BE49-F238E27FC236}">
                  <a16:creationId xmlns:a16="http://schemas.microsoft.com/office/drawing/2014/main" id="{804FA843-1740-4182-66BB-2AD0E847D2FD}"/>
                </a:ext>
              </a:extLst>
            </p:cNvPr>
            <p:cNvSpPr/>
            <p:nvPr/>
          </p:nvSpPr>
          <p:spPr>
            <a:xfrm>
              <a:off x="7125405"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1. افتتــــــــاح  الحــــصة</a:t>
              </a:r>
            </a:p>
          </p:txBody>
        </p:sp>
      </p:grpSp>
      <p:pic>
        <p:nvPicPr>
          <p:cNvPr id="10" name="Image 9">
            <a:extLst>
              <a:ext uri="{FF2B5EF4-FFF2-40B4-BE49-F238E27FC236}">
                <a16:creationId xmlns:a16="http://schemas.microsoft.com/office/drawing/2014/main" id="{D7607532-6190-1197-133B-B1FFF046CDA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6677" y="628808"/>
            <a:ext cx="874948" cy="91563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8" name="Image 7">
            <a:extLst>
              <a:ext uri="{FF2B5EF4-FFF2-40B4-BE49-F238E27FC236}">
                <a16:creationId xmlns:a16="http://schemas.microsoft.com/office/drawing/2014/main" id="{04BC1D5A-CE04-98F6-DFAE-FF930F1FEAD8}"/>
              </a:ext>
            </a:extLst>
          </p:cNvPr>
          <p:cNvPicPr>
            <a:picLocks noChangeAspect="1"/>
          </p:cNvPicPr>
          <p:nvPr/>
        </p:nvPicPr>
        <p:blipFill>
          <a:blip r:embed="rId5"/>
          <a:stretch>
            <a:fillRect/>
          </a:stretch>
        </p:blipFill>
        <p:spPr>
          <a:xfrm>
            <a:off x="529645" y="2269194"/>
            <a:ext cx="8126866" cy="3981655"/>
          </a:xfrm>
          <a:prstGeom prst="rect">
            <a:avLst/>
          </a:prstGeom>
        </p:spPr>
      </p:pic>
    </p:spTree>
    <p:extLst>
      <p:ext uri="{BB962C8B-B14F-4D97-AF65-F5344CB8AC3E}">
        <p14:creationId xmlns:p14="http://schemas.microsoft.com/office/powerpoint/2010/main" val="127064136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17616C-6E72-2DEB-9C21-94E8D75A6FA5}"/>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AACE3305-9549-46F8-BDED-C2C0D3859D9C}"/>
              </a:ext>
            </a:extLst>
          </p:cNvPr>
          <p:cNvSpPr/>
          <p:nvPr/>
        </p:nvSpPr>
        <p:spPr>
          <a:xfrm>
            <a:off x="0" y="-10633"/>
            <a:ext cx="9144000" cy="6881075"/>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82C428F1-9A6E-3C64-5361-46C91D2D57E5}"/>
              </a:ext>
            </a:extLst>
          </p:cNvPr>
          <p:cNvGrpSpPr/>
          <p:nvPr/>
        </p:nvGrpSpPr>
        <p:grpSpPr>
          <a:xfrm>
            <a:off x="312517" y="398834"/>
            <a:ext cx="8518967" cy="6130461"/>
            <a:chOff x="312517" y="308344"/>
            <a:chExt cx="8518967" cy="6230679"/>
          </a:xfrm>
        </p:grpSpPr>
        <p:sp>
          <p:nvSpPr>
            <p:cNvPr id="3" name="Rectangle : coins arrondis 2">
              <a:extLst>
                <a:ext uri="{FF2B5EF4-FFF2-40B4-BE49-F238E27FC236}">
                  <a16:creationId xmlns:a16="http://schemas.microsoft.com/office/drawing/2014/main" id="{B455150F-6BB7-FF45-B2B1-8AD36A9C7510}"/>
                </a:ext>
              </a:extLst>
            </p:cNvPr>
            <p:cNvSpPr/>
            <p:nvPr/>
          </p:nvSpPr>
          <p:spPr>
            <a:xfrm>
              <a:off x="312517" y="308344"/>
              <a:ext cx="8518967" cy="6230679"/>
            </a:xfrm>
            <a:prstGeom prst="roundRect">
              <a:avLst>
                <a:gd name="adj" fmla="val 1963"/>
              </a:avLst>
            </a:prstGeom>
            <a:solidFill>
              <a:schemeClr val="bg1"/>
            </a:solidFill>
            <a:ln w="19050">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B2BC6244-D906-7112-1079-1AD9FA0007EB}"/>
                </a:ext>
              </a:extLst>
            </p:cNvPr>
            <p:cNvSpPr/>
            <p:nvPr/>
          </p:nvSpPr>
          <p:spPr>
            <a:xfrm>
              <a:off x="329910" y="330438"/>
              <a:ext cx="8496000" cy="804947"/>
            </a:xfrm>
            <a:prstGeom prst="roundRect">
              <a:avLst>
                <a:gd name="adj" fmla="val 7869"/>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33" name="Rectangle 32">
            <a:extLst>
              <a:ext uri="{FF2B5EF4-FFF2-40B4-BE49-F238E27FC236}">
                <a16:creationId xmlns:a16="http://schemas.microsoft.com/office/drawing/2014/main" id="{2F73BFF1-9332-182C-8446-707EBFB99686}"/>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B7883EBE-1B7A-330C-4D82-F31961F54E53}"/>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0097B2"/>
              </a:solidFill>
            </a:endParaRPr>
          </a:p>
        </p:txBody>
      </p:sp>
      <p:pic>
        <p:nvPicPr>
          <p:cNvPr id="2" name="Graphique 1">
            <a:extLst>
              <a:ext uri="{FF2B5EF4-FFF2-40B4-BE49-F238E27FC236}">
                <a16:creationId xmlns:a16="http://schemas.microsoft.com/office/drawing/2014/main" id="{9909200F-9733-5C08-F732-A7FB0E2CC1C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312139" y="542486"/>
            <a:ext cx="344372" cy="328748"/>
          </a:xfrm>
          <a:prstGeom prst="rect">
            <a:avLst/>
          </a:prstGeom>
        </p:spPr>
      </p:pic>
      <p:sp>
        <p:nvSpPr>
          <p:cNvPr id="4" name="ZoneTexte 3">
            <a:extLst>
              <a:ext uri="{FF2B5EF4-FFF2-40B4-BE49-F238E27FC236}">
                <a16:creationId xmlns:a16="http://schemas.microsoft.com/office/drawing/2014/main" id="{0233A60C-EAE0-7427-ADFE-CD60AE57CA1E}"/>
              </a:ext>
            </a:extLst>
          </p:cNvPr>
          <p:cNvSpPr txBox="1"/>
          <p:nvPr/>
        </p:nvSpPr>
        <p:spPr>
          <a:xfrm>
            <a:off x="25168" y="475641"/>
            <a:ext cx="8286971" cy="91563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ar-MA" sz="2000" b="1" dirty="0">
                <a:solidFill>
                  <a:schemeClr val="bg1">
                    <a:lumMod val="65000"/>
                  </a:schemeClr>
                </a:solidFill>
                <a:latin typeface="Microsoft Uighur" panose="02000000000000000000" pitchFamily="2" charset="-78"/>
                <a:cs typeface="Microsoft Uighur" panose="02000000000000000000" pitchFamily="2" charset="-78"/>
              </a:rPr>
              <a:t>خذوا الكراسة الصفحة 39. اقرؤوا الكلمات.</a:t>
            </a:r>
          </a:p>
          <a:p>
            <a:pPr marL="0" marR="0" lvl="0" indent="0" algn="r" defTabSz="914400" rtl="0" eaLnBrk="1" fontAlgn="auto" latinLnBrk="0" hangingPunct="1">
              <a:lnSpc>
                <a:spcPct val="100000"/>
              </a:lnSpc>
              <a:spcBef>
                <a:spcPts val="0"/>
              </a:spcBef>
              <a:spcAft>
                <a:spcPts val="0"/>
              </a:spcAft>
              <a:buClrTx/>
              <a:buSzTx/>
              <a:buFontTx/>
              <a:buNone/>
              <a:tabLst/>
              <a:defRPr/>
            </a:pPr>
            <a:r>
              <a:rPr lang="ar-MA" sz="2000" i="1" dirty="0">
                <a:solidFill>
                  <a:schemeClr val="bg1">
                    <a:lumMod val="65000"/>
                  </a:schemeClr>
                </a:solidFill>
                <a:latin typeface="Microsoft Uighur" panose="02000000000000000000" pitchFamily="2" charset="-78"/>
                <a:cs typeface="Microsoft Uighur" panose="02000000000000000000" pitchFamily="2" charset="-78"/>
              </a:rPr>
              <a:t>يقرأ كل متعلم جزءا من الجدول. يقدم الأستاذ الدعم للمتعثرين.</a:t>
            </a: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ar-MA" sz="1350" b="1" i="0"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endParaRPr>
          </a:p>
        </p:txBody>
      </p:sp>
      <p:grpSp>
        <p:nvGrpSpPr>
          <p:cNvPr id="19" name="Groupe 18">
            <a:extLst>
              <a:ext uri="{FF2B5EF4-FFF2-40B4-BE49-F238E27FC236}">
                <a16:creationId xmlns:a16="http://schemas.microsoft.com/office/drawing/2014/main" id="{A8147AD6-744A-60CF-05C8-41FF4817E9D9}"/>
              </a:ext>
            </a:extLst>
          </p:cNvPr>
          <p:cNvGrpSpPr/>
          <p:nvPr/>
        </p:nvGrpSpPr>
        <p:grpSpPr>
          <a:xfrm>
            <a:off x="312517" y="35103"/>
            <a:ext cx="8468888" cy="324000"/>
            <a:chOff x="312517" y="-3809"/>
            <a:chExt cx="8468888" cy="360000"/>
          </a:xfrm>
          <a:noFill/>
        </p:grpSpPr>
        <p:sp>
          <p:nvSpPr>
            <p:cNvPr id="20" name="Rectangle : coins arrondis 19">
              <a:extLst>
                <a:ext uri="{FF2B5EF4-FFF2-40B4-BE49-F238E27FC236}">
                  <a16:creationId xmlns:a16="http://schemas.microsoft.com/office/drawing/2014/main" id="{197224D9-B947-AD90-0F95-42BD06FB49B1}"/>
                </a:ext>
              </a:extLst>
            </p:cNvPr>
            <p:cNvSpPr/>
            <p:nvPr/>
          </p:nvSpPr>
          <p:spPr>
            <a:xfrm>
              <a:off x="312517"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5. اختــــــــــتام الحـــــصة</a:t>
              </a:r>
            </a:p>
          </p:txBody>
        </p:sp>
        <p:sp>
          <p:nvSpPr>
            <p:cNvPr id="21" name="Rectangle : coins arrondis 20">
              <a:extLst>
                <a:ext uri="{FF2B5EF4-FFF2-40B4-BE49-F238E27FC236}">
                  <a16:creationId xmlns:a16="http://schemas.microsoft.com/office/drawing/2014/main" id="{4FC16021-3F98-9A93-420D-24D9EAE34F8C}"/>
                </a:ext>
              </a:extLst>
            </p:cNvPr>
            <p:cNvSpPr/>
            <p:nvPr/>
          </p:nvSpPr>
          <p:spPr>
            <a:xfrm>
              <a:off x="2015739"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106585"/>
                  </a:solidFill>
                  <a:latin typeface="Microsoft Uighur" panose="02000000000000000000" pitchFamily="2" charset="-78"/>
                  <a:cs typeface="Microsoft Uighur" panose="02000000000000000000" pitchFamily="2" charset="-78"/>
                </a:rPr>
                <a:t>4. قراءة/كتابة</a:t>
              </a:r>
            </a:p>
          </p:txBody>
        </p:sp>
        <p:sp>
          <p:nvSpPr>
            <p:cNvPr id="22" name="Rectangle : coins arrondis 21">
              <a:extLst>
                <a:ext uri="{FF2B5EF4-FFF2-40B4-BE49-F238E27FC236}">
                  <a16:creationId xmlns:a16="http://schemas.microsoft.com/office/drawing/2014/main" id="{535FB576-22C7-1EA4-D65F-4B7986BB902C}"/>
                </a:ext>
              </a:extLst>
            </p:cNvPr>
            <p:cNvSpPr/>
            <p:nvPr/>
          </p:nvSpPr>
          <p:spPr>
            <a:xfrm>
              <a:off x="3718961"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3. استـــــــــــــــــماع وتحدث</a:t>
              </a:r>
            </a:p>
          </p:txBody>
        </p:sp>
        <p:sp>
          <p:nvSpPr>
            <p:cNvPr id="23" name="Rectangle : coins arrondis 22">
              <a:extLst>
                <a:ext uri="{FF2B5EF4-FFF2-40B4-BE49-F238E27FC236}">
                  <a16:creationId xmlns:a16="http://schemas.microsoft.com/office/drawing/2014/main" id="{60C1123A-B2F6-5156-5B2F-5DD93177740F}"/>
                </a:ext>
              </a:extLst>
            </p:cNvPr>
            <p:cNvSpPr/>
            <p:nvPr/>
          </p:nvSpPr>
          <p:spPr>
            <a:xfrm>
              <a:off x="5422183"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معــــــــــــــــــــــــــــــــــــــجم</a:t>
              </a:r>
            </a:p>
          </p:txBody>
        </p:sp>
        <p:sp>
          <p:nvSpPr>
            <p:cNvPr id="24" name="Rectangle : coins arrondis 23">
              <a:extLst>
                <a:ext uri="{FF2B5EF4-FFF2-40B4-BE49-F238E27FC236}">
                  <a16:creationId xmlns:a16="http://schemas.microsoft.com/office/drawing/2014/main" id="{F5BB4559-219E-481F-7E8F-3889214FD68E}"/>
                </a:ext>
              </a:extLst>
            </p:cNvPr>
            <p:cNvSpPr/>
            <p:nvPr/>
          </p:nvSpPr>
          <p:spPr>
            <a:xfrm>
              <a:off x="7125405"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1. افتتــــــــاح  الحــــصة</a:t>
              </a:r>
            </a:p>
          </p:txBody>
        </p:sp>
      </p:grpSp>
      <p:pic>
        <p:nvPicPr>
          <p:cNvPr id="10" name="Image 9">
            <a:extLst>
              <a:ext uri="{FF2B5EF4-FFF2-40B4-BE49-F238E27FC236}">
                <a16:creationId xmlns:a16="http://schemas.microsoft.com/office/drawing/2014/main" id="{9DCE9DAC-8947-CB05-C2C5-EECFDF21B99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6677" y="628808"/>
            <a:ext cx="874948" cy="91563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1" name="Image 10">
            <a:extLst>
              <a:ext uri="{FF2B5EF4-FFF2-40B4-BE49-F238E27FC236}">
                <a16:creationId xmlns:a16="http://schemas.microsoft.com/office/drawing/2014/main" id="{B50C4AEB-BAE6-BA95-AFE5-4EB0C1DCC8F7}"/>
              </a:ext>
            </a:extLst>
          </p:cNvPr>
          <p:cNvPicPr>
            <a:picLocks noChangeAspect="1"/>
          </p:cNvPicPr>
          <p:nvPr/>
        </p:nvPicPr>
        <p:blipFill>
          <a:blip r:embed="rId5"/>
          <a:stretch>
            <a:fillRect/>
          </a:stretch>
        </p:blipFill>
        <p:spPr>
          <a:xfrm>
            <a:off x="634940" y="2454747"/>
            <a:ext cx="8021571" cy="3774445"/>
          </a:xfrm>
          <a:prstGeom prst="rect">
            <a:avLst/>
          </a:prstGeom>
        </p:spPr>
      </p:pic>
    </p:spTree>
    <p:extLst>
      <p:ext uri="{BB962C8B-B14F-4D97-AF65-F5344CB8AC3E}">
        <p14:creationId xmlns:p14="http://schemas.microsoft.com/office/powerpoint/2010/main" val="27995945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8C897B-9A9E-3A00-79D4-9BC74D181F4A}"/>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50A9B628-9636-4E21-FD9E-15436BCB91CD}"/>
              </a:ext>
            </a:extLst>
          </p:cNvPr>
          <p:cNvSpPr/>
          <p:nvPr/>
        </p:nvSpPr>
        <p:spPr>
          <a:xfrm>
            <a:off x="0" y="-10633"/>
            <a:ext cx="9144000" cy="6881075"/>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ECE64869-1708-F336-D7E3-D3FB53AC39FC}"/>
              </a:ext>
            </a:extLst>
          </p:cNvPr>
          <p:cNvGrpSpPr/>
          <p:nvPr/>
        </p:nvGrpSpPr>
        <p:grpSpPr>
          <a:xfrm>
            <a:off x="312517" y="398834"/>
            <a:ext cx="8518967" cy="6130461"/>
            <a:chOff x="312517" y="308344"/>
            <a:chExt cx="8518967" cy="6230679"/>
          </a:xfrm>
        </p:grpSpPr>
        <p:sp>
          <p:nvSpPr>
            <p:cNvPr id="3" name="Rectangle : coins arrondis 2">
              <a:extLst>
                <a:ext uri="{FF2B5EF4-FFF2-40B4-BE49-F238E27FC236}">
                  <a16:creationId xmlns:a16="http://schemas.microsoft.com/office/drawing/2014/main" id="{A1F114BF-0B15-49FF-21A9-B31D751314FB}"/>
                </a:ext>
              </a:extLst>
            </p:cNvPr>
            <p:cNvSpPr/>
            <p:nvPr/>
          </p:nvSpPr>
          <p:spPr>
            <a:xfrm>
              <a:off x="312517" y="308344"/>
              <a:ext cx="8518967" cy="6230679"/>
            </a:xfrm>
            <a:prstGeom prst="roundRect">
              <a:avLst>
                <a:gd name="adj" fmla="val 1963"/>
              </a:avLst>
            </a:prstGeom>
            <a:solidFill>
              <a:schemeClr val="bg1"/>
            </a:solidFill>
            <a:ln w="19050">
              <a:solidFill>
                <a:srgbClr val="70B1B6"/>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789378B2-6A2C-D7EE-ADD8-0F77B1C5FAFA}"/>
                </a:ext>
              </a:extLst>
            </p:cNvPr>
            <p:cNvSpPr/>
            <p:nvPr/>
          </p:nvSpPr>
          <p:spPr>
            <a:xfrm>
              <a:off x="329910" y="330438"/>
              <a:ext cx="8496000" cy="997552"/>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33" name="Rectangle 32">
            <a:extLst>
              <a:ext uri="{FF2B5EF4-FFF2-40B4-BE49-F238E27FC236}">
                <a16:creationId xmlns:a16="http://schemas.microsoft.com/office/drawing/2014/main" id="{A52DEEBA-0027-A59F-0C2F-42638B2BD909}"/>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56F88364-FF54-4405-3268-657E5E7F8554}"/>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0097B2"/>
              </a:solidFill>
            </a:endParaRPr>
          </a:p>
        </p:txBody>
      </p:sp>
      <p:pic>
        <p:nvPicPr>
          <p:cNvPr id="8" name="Graphique 7">
            <a:extLst>
              <a:ext uri="{FF2B5EF4-FFF2-40B4-BE49-F238E27FC236}">
                <a16:creationId xmlns:a16="http://schemas.microsoft.com/office/drawing/2014/main" id="{4BAAEE3D-422B-3EB4-41CB-FD1AF6E6036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312139" y="580194"/>
            <a:ext cx="344372" cy="328748"/>
          </a:xfrm>
          <a:prstGeom prst="rect">
            <a:avLst/>
          </a:prstGeom>
        </p:spPr>
      </p:pic>
      <p:sp>
        <p:nvSpPr>
          <p:cNvPr id="10" name="Google Shape;1696;p99">
            <a:extLst>
              <a:ext uri="{FF2B5EF4-FFF2-40B4-BE49-F238E27FC236}">
                <a16:creationId xmlns:a16="http://schemas.microsoft.com/office/drawing/2014/main" id="{1832B34F-6E96-F4E4-9264-E583DE101FEB}"/>
              </a:ext>
            </a:extLst>
          </p:cNvPr>
          <p:cNvSpPr txBox="1"/>
          <p:nvPr/>
        </p:nvSpPr>
        <p:spPr>
          <a:xfrm>
            <a:off x="647700" y="520291"/>
            <a:ext cx="7649512" cy="400069"/>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2000" b="1" dirty="0">
                <a:solidFill>
                  <a:schemeClr val="bg1">
                    <a:lumMod val="65000"/>
                  </a:schemeClr>
                </a:solidFill>
                <a:latin typeface="Microsoft Uighur" panose="02000000000000000000" pitchFamily="2" charset="-78"/>
                <a:cs typeface="Microsoft Uighur" panose="02000000000000000000" pitchFamily="2" charset="-78"/>
              </a:rPr>
              <a:t>سنتعلم اليوم أيضا كيف نقرأ جملا. انتبهوا جيدا. سأقرأ أنا أولا ثم ستقرؤون بعدي.</a:t>
            </a:r>
            <a:endParaRPr sz="2000" b="1" dirty="0">
              <a:solidFill>
                <a:schemeClr val="bg1">
                  <a:lumMod val="65000"/>
                </a:schemeClr>
              </a:solidFill>
              <a:latin typeface="Microsoft Uighur" panose="02000000000000000000" pitchFamily="2" charset="-78"/>
              <a:cs typeface="Microsoft Uighur" panose="02000000000000000000" pitchFamily="2" charset="-78"/>
            </a:endParaRPr>
          </a:p>
        </p:txBody>
      </p:sp>
      <p:sp>
        <p:nvSpPr>
          <p:cNvPr id="2" name="Rectangle : coins arrondis 1">
            <a:extLst>
              <a:ext uri="{FF2B5EF4-FFF2-40B4-BE49-F238E27FC236}">
                <a16:creationId xmlns:a16="http://schemas.microsoft.com/office/drawing/2014/main" id="{9E17949E-4B91-7281-BA61-423EABAB25CC}"/>
              </a:ext>
            </a:extLst>
          </p:cNvPr>
          <p:cNvSpPr/>
          <p:nvPr/>
        </p:nvSpPr>
        <p:spPr>
          <a:xfrm>
            <a:off x="312517" y="35103"/>
            <a:ext cx="1656000" cy="324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FFFFFF"/>
                </a:solidFill>
                <a:latin typeface="Microsoft Uighur" panose="02000000000000000000" pitchFamily="2" charset="-78"/>
                <a:cs typeface="Microsoft Uighur" panose="02000000000000000000" pitchFamily="2" charset="-78"/>
              </a:rPr>
              <a:t>5. اختــــــــــتام الحـــــصة</a:t>
            </a:r>
          </a:p>
        </p:txBody>
      </p:sp>
      <p:sp>
        <p:nvSpPr>
          <p:cNvPr id="4" name="Rectangle : coins arrondis 3">
            <a:extLst>
              <a:ext uri="{FF2B5EF4-FFF2-40B4-BE49-F238E27FC236}">
                <a16:creationId xmlns:a16="http://schemas.microsoft.com/office/drawing/2014/main" id="{D72FB4F4-A63C-D3E8-F42F-54B55BEAE159}"/>
              </a:ext>
            </a:extLst>
          </p:cNvPr>
          <p:cNvSpPr/>
          <p:nvPr/>
        </p:nvSpPr>
        <p:spPr>
          <a:xfrm>
            <a:off x="2015739" y="35103"/>
            <a:ext cx="1656000" cy="324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106585"/>
                </a:solidFill>
                <a:latin typeface="Microsoft Uighur" panose="02000000000000000000" pitchFamily="2" charset="-78"/>
                <a:cs typeface="Microsoft Uighur" panose="02000000000000000000" pitchFamily="2" charset="-78"/>
              </a:rPr>
              <a:t>4. قراءة/كتابة</a:t>
            </a:r>
          </a:p>
        </p:txBody>
      </p:sp>
      <p:sp>
        <p:nvSpPr>
          <p:cNvPr id="11" name="Rectangle : coins arrondis 10">
            <a:extLst>
              <a:ext uri="{FF2B5EF4-FFF2-40B4-BE49-F238E27FC236}">
                <a16:creationId xmlns:a16="http://schemas.microsoft.com/office/drawing/2014/main" id="{7B60778C-293B-F3F9-2D2F-1A67BBBAD81C}"/>
              </a:ext>
            </a:extLst>
          </p:cNvPr>
          <p:cNvSpPr/>
          <p:nvPr/>
        </p:nvSpPr>
        <p:spPr>
          <a:xfrm>
            <a:off x="3718961" y="35103"/>
            <a:ext cx="1656000" cy="324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3. استـــــــــــــــــماع وتحدث</a:t>
            </a:r>
          </a:p>
        </p:txBody>
      </p:sp>
      <p:sp>
        <p:nvSpPr>
          <p:cNvPr id="12" name="Rectangle : coins arrondis 11">
            <a:extLst>
              <a:ext uri="{FF2B5EF4-FFF2-40B4-BE49-F238E27FC236}">
                <a16:creationId xmlns:a16="http://schemas.microsoft.com/office/drawing/2014/main" id="{E43687E5-BB29-B415-82DB-00CB25C2988B}"/>
              </a:ext>
            </a:extLst>
          </p:cNvPr>
          <p:cNvSpPr/>
          <p:nvPr/>
        </p:nvSpPr>
        <p:spPr>
          <a:xfrm>
            <a:off x="5422183" y="35103"/>
            <a:ext cx="1656000" cy="324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معــــــــــــــــــــــــــــــــــــــجم</a:t>
            </a:r>
          </a:p>
        </p:txBody>
      </p:sp>
      <p:sp>
        <p:nvSpPr>
          <p:cNvPr id="13" name="Rectangle : coins arrondis 12">
            <a:extLst>
              <a:ext uri="{FF2B5EF4-FFF2-40B4-BE49-F238E27FC236}">
                <a16:creationId xmlns:a16="http://schemas.microsoft.com/office/drawing/2014/main" id="{78543B92-D0CE-1E9F-6B85-806084B63768}"/>
              </a:ext>
            </a:extLst>
          </p:cNvPr>
          <p:cNvSpPr/>
          <p:nvPr/>
        </p:nvSpPr>
        <p:spPr>
          <a:xfrm>
            <a:off x="7125405" y="35103"/>
            <a:ext cx="1656000" cy="324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1. افتتــــــــاح  الحــــصة</a:t>
            </a:r>
          </a:p>
        </p:txBody>
      </p:sp>
      <p:pic>
        <p:nvPicPr>
          <p:cNvPr id="14" name="Image 13">
            <a:extLst>
              <a:ext uri="{FF2B5EF4-FFF2-40B4-BE49-F238E27FC236}">
                <a16:creationId xmlns:a16="http://schemas.microsoft.com/office/drawing/2014/main" id="{7F6DF0C5-41E6-3A16-2D9F-5348F8CCF1D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85447" y="1889382"/>
            <a:ext cx="3773105" cy="3645146"/>
          </a:xfrm>
          <a:prstGeom prst="rect">
            <a:avLst/>
          </a:prstGeom>
        </p:spPr>
      </p:pic>
    </p:spTree>
    <p:extLst>
      <p:ext uri="{BB962C8B-B14F-4D97-AF65-F5344CB8AC3E}">
        <p14:creationId xmlns:p14="http://schemas.microsoft.com/office/powerpoint/2010/main" val="319439725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5AD0B0-4D3C-6A2A-DFCA-D4F9356D9ADF}"/>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9C0FC373-3397-D6E8-0A5F-997D250E93CE}"/>
              </a:ext>
            </a:extLst>
          </p:cNvPr>
          <p:cNvSpPr/>
          <p:nvPr/>
        </p:nvSpPr>
        <p:spPr>
          <a:xfrm>
            <a:off x="0" y="-10633"/>
            <a:ext cx="9144000" cy="6881075"/>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57508A3F-B8A1-9B45-6105-863C285AB565}"/>
              </a:ext>
            </a:extLst>
          </p:cNvPr>
          <p:cNvGrpSpPr/>
          <p:nvPr/>
        </p:nvGrpSpPr>
        <p:grpSpPr>
          <a:xfrm>
            <a:off x="312517" y="398834"/>
            <a:ext cx="8518967" cy="6130461"/>
            <a:chOff x="312517" y="308344"/>
            <a:chExt cx="8518967" cy="6230679"/>
          </a:xfrm>
        </p:grpSpPr>
        <p:sp>
          <p:nvSpPr>
            <p:cNvPr id="3" name="Rectangle : coins arrondis 2">
              <a:extLst>
                <a:ext uri="{FF2B5EF4-FFF2-40B4-BE49-F238E27FC236}">
                  <a16:creationId xmlns:a16="http://schemas.microsoft.com/office/drawing/2014/main" id="{FCA257A6-F62A-1391-4ECD-91E263CAD384}"/>
                </a:ext>
              </a:extLst>
            </p:cNvPr>
            <p:cNvSpPr/>
            <p:nvPr/>
          </p:nvSpPr>
          <p:spPr>
            <a:xfrm>
              <a:off x="312517" y="308344"/>
              <a:ext cx="8518967" cy="6230679"/>
            </a:xfrm>
            <a:prstGeom prst="roundRect">
              <a:avLst>
                <a:gd name="adj" fmla="val 1963"/>
              </a:avLst>
            </a:prstGeom>
            <a:solidFill>
              <a:schemeClr val="bg1"/>
            </a:solidFill>
            <a:ln w="19050">
              <a:solidFill>
                <a:srgbClr val="70B1B6"/>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5E7CF659-9A77-66C7-AEF9-CBF91A887910}"/>
                </a:ext>
              </a:extLst>
            </p:cNvPr>
            <p:cNvSpPr/>
            <p:nvPr/>
          </p:nvSpPr>
          <p:spPr>
            <a:xfrm>
              <a:off x="329910" y="330438"/>
              <a:ext cx="8496000" cy="997552"/>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33" name="Rectangle 32">
            <a:extLst>
              <a:ext uri="{FF2B5EF4-FFF2-40B4-BE49-F238E27FC236}">
                <a16:creationId xmlns:a16="http://schemas.microsoft.com/office/drawing/2014/main" id="{27B4248E-E32E-B233-2188-D647B2FE8E1D}"/>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FF961580-7E74-539C-4F88-EBCEB9578F68}"/>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0097B2"/>
              </a:solidFill>
            </a:endParaRPr>
          </a:p>
        </p:txBody>
      </p:sp>
      <p:pic>
        <p:nvPicPr>
          <p:cNvPr id="8" name="Graphique 7">
            <a:extLst>
              <a:ext uri="{FF2B5EF4-FFF2-40B4-BE49-F238E27FC236}">
                <a16:creationId xmlns:a16="http://schemas.microsoft.com/office/drawing/2014/main" id="{1CCE7268-C396-63ED-5D96-2028075EE8F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312139" y="580194"/>
            <a:ext cx="344372" cy="328748"/>
          </a:xfrm>
          <a:prstGeom prst="rect">
            <a:avLst/>
          </a:prstGeom>
        </p:spPr>
      </p:pic>
      <p:sp>
        <p:nvSpPr>
          <p:cNvPr id="10" name="Google Shape;1696;p99">
            <a:extLst>
              <a:ext uri="{FF2B5EF4-FFF2-40B4-BE49-F238E27FC236}">
                <a16:creationId xmlns:a16="http://schemas.microsoft.com/office/drawing/2014/main" id="{95A18896-4DCE-D9F2-9537-668EEDF0CFA5}"/>
              </a:ext>
            </a:extLst>
          </p:cNvPr>
          <p:cNvSpPr txBox="1"/>
          <p:nvPr/>
        </p:nvSpPr>
        <p:spPr>
          <a:xfrm>
            <a:off x="662627" y="623589"/>
            <a:ext cx="7649512" cy="1015622"/>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2000" b="1" dirty="0">
                <a:solidFill>
                  <a:schemeClr val="bg1">
                    <a:lumMod val="65000"/>
                  </a:schemeClr>
                </a:solidFill>
                <a:latin typeface="Microsoft Uighur" panose="02000000000000000000" pitchFamily="2" charset="-78"/>
                <a:cs typeface="Microsoft Uighur" panose="02000000000000000000" pitchFamily="2" charset="-78"/>
              </a:rPr>
              <a:t>سأقرأ الجملة التالية. ألاحظ أن الجملة تتكون من ثلاث كلمات و تنتهي بنقطة. أقرأ الجملة كلمة كلمة: </a:t>
            </a:r>
          </a:p>
          <a:p>
            <a:pPr marL="0" marR="0" lvl="0" indent="0" algn="r" rtl="1">
              <a:spcBef>
                <a:spcPts val="0"/>
              </a:spcBef>
              <a:spcAft>
                <a:spcPts val="0"/>
              </a:spcAft>
              <a:buNone/>
            </a:pPr>
            <a:r>
              <a:rPr lang="ar-MA" sz="2000" b="1" dirty="0">
                <a:solidFill>
                  <a:schemeClr val="bg1">
                    <a:lumMod val="65000"/>
                  </a:schemeClr>
                </a:solidFill>
                <a:latin typeface="Microsoft Uighur" panose="02000000000000000000" pitchFamily="2" charset="-78"/>
                <a:cs typeface="Microsoft Uighur" panose="02000000000000000000" pitchFamily="2" charset="-78"/>
              </a:rPr>
              <a:t>رسم سامي دبا.</a:t>
            </a:r>
          </a:p>
          <a:p>
            <a:pPr marL="0" marR="0" lvl="0" indent="0" algn="r" rtl="1">
              <a:spcBef>
                <a:spcPts val="0"/>
              </a:spcBef>
              <a:spcAft>
                <a:spcPts val="0"/>
              </a:spcAft>
              <a:buNone/>
            </a:pPr>
            <a:endParaRPr sz="2000" b="1" dirty="0">
              <a:solidFill>
                <a:schemeClr val="bg1">
                  <a:lumMod val="65000"/>
                </a:schemeClr>
              </a:solidFill>
              <a:latin typeface="Microsoft Uighur" panose="02000000000000000000" pitchFamily="2" charset="-78"/>
              <a:cs typeface="Microsoft Uighur" panose="02000000000000000000" pitchFamily="2" charset="-78"/>
            </a:endParaRPr>
          </a:p>
        </p:txBody>
      </p:sp>
      <p:sp>
        <p:nvSpPr>
          <p:cNvPr id="2" name="Rectangle : coins arrondis 1">
            <a:extLst>
              <a:ext uri="{FF2B5EF4-FFF2-40B4-BE49-F238E27FC236}">
                <a16:creationId xmlns:a16="http://schemas.microsoft.com/office/drawing/2014/main" id="{33061CF1-99ED-4F96-A94E-BAB6CCB3ACBE}"/>
              </a:ext>
            </a:extLst>
          </p:cNvPr>
          <p:cNvSpPr/>
          <p:nvPr/>
        </p:nvSpPr>
        <p:spPr>
          <a:xfrm>
            <a:off x="312517" y="35103"/>
            <a:ext cx="1656000" cy="324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FFFFFF"/>
                </a:solidFill>
                <a:latin typeface="Microsoft Uighur" panose="02000000000000000000" pitchFamily="2" charset="-78"/>
                <a:cs typeface="Microsoft Uighur" panose="02000000000000000000" pitchFamily="2" charset="-78"/>
              </a:rPr>
              <a:t>5. اختــــــــــتام الحـــــصة</a:t>
            </a:r>
          </a:p>
        </p:txBody>
      </p:sp>
      <p:sp>
        <p:nvSpPr>
          <p:cNvPr id="4" name="Rectangle : coins arrondis 3">
            <a:extLst>
              <a:ext uri="{FF2B5EF4-FFF2-40B4-BE49-F238E27FC236}">
                <a16:creationId xmlns:a16="http://schemas.microsoft.com/office/drawing/2014/main" id="{4949CA43-1522-8319-1901-BE872CDC51EA}"/>
              </a:ext>
            </a:extLst>
          </p:cNvPr>
          <p:cNvSpPr/>
          <p:nvPr/>
        </p:nvSpPr>
        <p:spPr>
          <a:xfrm>
            <a:off x="2015739" y="35103"/>
            <a:ext cx="1656000" cy="324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106585"/>
                </a:solidFill>
                <a:latin typeface="Microsoft Uighur" panose="02000000000000000000" pitchFamily="2" charset="-78"/>
                <a:cs typeface="Microsoft Uighur" panose="02000000000000000000" pitchFamily="2" charset="-78"/>
              </a:rPr>
              <a:t>4. قراءة/كتابة</a:t>
            </a:r>
          </a:p>
        </p:txBody>
      </p:sp>
      <p:sp>
        <p:nvSpPr>
          <p:cNvPr id="11" name="Rectangle : coins arrondis 10">
            <a:extLst>
              <a:ext uri="{FF2B5EF4-FFF2-40B4-BE49-F238E27FC236}">
                <a16:creationId xmlns:a16="http://schemas.microsoft.com/office/drawing/2014/main" id="{EF8D3A30-1F40-724A-DDC5-614FBD78C0BB}"/>
              </a:ext>
            </a:extLst>
          </p:cNvPr>
          <p:cNvSpPr/>
          <p:nvPr/>
        </p:nvSpPr>
        <p:spPr>
          <a:xfrm>
            <a:off x="3718961" y="35103"/>
            <a:ext cx="1656000" cy="324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3. استـــــــــــــــــماع وتحدث</a:t>
            </a:r>
          </a:p>
        </p:txBody>
      </p:sp>
      <p:sp>
        <p:nvSpPr>
          <p:cNvPr id="12" name="Rectangle : coins arrondis 11">
            <a:extLst>
              <a:ext uri="{FF2B5EF4-FFF2-40B4-BE49-F238E27FC236}">
                <a16:creationId xmlns:a16="http://schemas.microsoft.com/office/drawing/2014/main" id="{E5F28742-11DC-6194-5141-4ED8178727CD}"/>
              </a:ext>
            </a:extLst>
          </p:cNvPr>
          <p:cNvSpPr/>
          <p:nvPr/>
        </p:nvSpPr>
        <p:spPr>
          <a:xfrm>
            <a:off x="5422183" y="35103"/>
            <a:ext cx="1656000" cy="324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معــــــــــــــــــــــــــــــــــــــجم</a:t>
            </a:r>
          </a:p>
        </p:txBody>
      </p:sp>
      <p:sp>
        <p:nvSpPr>
          <p:cNvPr id="13" name="Rectangle : coins arrondis 12">
            <a:extLst>
              <a:ext uri="{FF2B5EF4-FFF2-40B4-BE49-F238E27FC236}">
                <a16:creationId xmlns:a16="http://schemas.microsoft.com/office/drawing/2014/main" id="{207068EB-E421-0C11-0773-6CD00A2D6F13}"/>
              </a:ext>
            </a:extLst>
          </p:cNvPr>
          <p:cNvSpPr/>
          <p:nvPr/>
        </p:nvSpPr>
        <p:spPr>
          <a:xfrm>
            <a:off x="7125405" y="35103"/>
            <a:ext cx="1656000" cy="324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1. افتتــــــــاح  الحــــصة</a:t>
            </a:r>
          </a:p>
        </p:txBody>
      </p:sp>
      <p:grpSp>
        <p:nvGrpSpPr>
          <p:cNvPr id="27" name="Groupe 26">
            <a:extLst>
              <a:ext uri="{FF2B5EF4-FFF2-40B4-BE49-F238E27FC236}">
                <a16:creationId xmlns:a16="http://schemas.microsoft.com/office/drawing/2014/main" id="{744E1F74-A727-7720-6AC5-BC5D9D3C1B29}"/>
              </a:ext>
            </a:extLst>
          </p:cNvPr>
          <p:cNvGrpSpPr/>
          <p:nvPr/>
        </p:nvGrpSpPr>
        <p:grpSpPr>
          <a:xfrm>
            <a:off x="691508" y="1051713"/>
            <a:ext cx="925962" cy="925962"/>
            <a:chOff x="422071" y="716437"/>
            <a:chExt cx="925962" cy="925962"/>
          </a:xfrm>
        </p:grpSpPr>
        <p:sp>
          <p:nvSpPr>
            <p:cNvPr id="28" name="Rectangle : coins arrondis 27">
              <a:extLst>
                <a:ext uri="{FF2B5EF4-FFF2-40B4-BE49-F238E27FC236}">
                  <a16:creationId xmlns:a16="http://schemas.microsoft.com/office/drawing/2014/main" id="{6589590B-EE80-171F-384D-BAAB664942AA}"/>
                </a:ext>
              </a:extLst>
            </p:cNvPr>
            <p:cNvSpPr/>
            <p:nvPr/>
          </p:nvSpPr>
          <p:spPr>
            <a:xfrm>
              <a:off x="422071" y="716437"/>
              <a:ext cx="925962" cy="925962"/>
            </a:xfrm>
            <a:prstGeom prst="roundRect">
              <a:avLst>
                <a:gd name="adj" fmla="val 10559"/>
              </a:avLst>
            </a:prstGeom>
            <a:solidFill>
              <a:schemeClr val="bg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29" name="Image 28">
              <a:extLst>
                <a:ext uri="{FF2B5EF4-FFF2-40B4-BE49-F238E27FC236}">
                  <a16:creationId xmlns:a16="http://schemas.microsoft.com/office/drawing/2014/main" id="{8581DAAB-6C43-C6FC-3EFF-BC2AFB1E059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5931" y="812880"/>
              <a:ext cx="838242" cy="820480"/>
            </a:xfrm>
            <a:prstGeom prst="roundRect">
              <a:avLst>
                <a:gd name="adj" fmla="val 16667"/>
              </a:avLst>
            </a:prstGeom>
            <a:noFill/>
            <a:ln>
              <a:noFill/>
            </a:ln>
            <a:effectLst/>
            <a:scene3d>
              <a:camera prst="orthographicFront"/>
              <a:lightRig rig="contrasting" dir="t">
                <a:rot lat="0" lon="0" rev="4200000"/>
              </a:lightRig>
            </a:scene3d>
            <a:sp3d prstMaterial="plastic">
              <a:bevelT w="381000" h="114300" prst="relaxedInset"/>
              <a:contourClr>
                <a:srgbClr val="969696"/>
              </a:contourClr>
            </a:sp3d>
          </p:spPr>
        </p:pic>
      </p:grpSp>
      <p:sp>
        <p:nvSpPr>
          <p:cNvPr id="16" name="Rectangle : coins arrondis 15">
            <a:extLst>
              <a:ext uri="{FF2B5EF4-FFF2-40B4-BE49-F238E27FC236}">
                <a16:creationId xmlns:a16="http://schemas.microsoft.com/office/drawing/2014/main" id="{12D6922B-9199-21B3-E77A-5B92D6B67A63}"/>
              </a:ext>
            </a:extLst>
          </p:cNvPr>
          <p:cNvSpPr/>
          <p:nvPr/>
        </p:nvSpPr>
        <p:spPr>
          <a:xfrm>
            <a:off x="2015739" y="2685528"/>
            <a:ext cx="5414964" cy="1790299"/>
          </a:xfrm>
          <a:prstGeom prst="roundRect">
            <a:avLst/>
          </a:prstGeom>
          <a:solidFill>
            <a:srgbClr val="F0E2E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6000" b="1" dirty="0">
                <a:solidFill>
                  <a:schemeClr val="accent5">
                    <a:lumMod val="50000"/>
                  </a:schemeClr>
                </a:solidFill>
              </a:rPr>
              <a:t>رَسَمَ سامي دُبّاً. </a:t>
            </a:r>
            <a:endParaRPr lang="fr-MA" sz="6000" b="1" dirty="0">
              <a:solidFill>
                <a:schemeClr val="accent5">
                  <a:lumMod val="50000"/>
                </a:schemeClr>
              </a:solidFill>
            </a:endParaRPr>
          </a:p>
        </p:txBody>
      </p:sp>
    </p:spTree>
    <p:extLst>
      <p:ext uri="{BB962C8B-B14F-4D97-AF65-F5344CB8AC3E}">
        <p14:creationId xmlns:p14="http://schemas.microsoft.com/office/powerpoint/2010/main" val="31708449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7601BF-5E41-FCF5-3EED-64A809B6DD00}"/>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5F0E9DBF-BDF1-6B22-8764-07DE4F310C0D}"/>
              </a:ext>
            </a:extLst>
          </p:cNvPr>
          <p:cNvSpPr/>
          <p:nvPr/>
        </p:nvSpPr>
        <p:spPr>
          <a:xfrm>
            <a:off x="0" y="-10633"/>
            <a:ext cx="9144000" cy="6881075"/>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6A60D8D5-EB9F-3560-76CE-CF4CDE3392BE}"/>
              </a:ext>
            </a:extLst>
          </p:cNvPr>
          <p:cNvGrpSpPr/>
          <p:nvPr/>
        </p:nvGrpSpPr>
        <p:grpSpPr>
          <a:xfrm>
            <a:off x="312517" y="398834"/>
            <a:ext cx="8518967" cy="6130461"/>
            <a:chOff x="312517" y="308344"/>
            <a:chExt cx="8518967" cy="6230679"/>
          </a:xfrm>
        </p:grpSpPr>
        <p:sp>
          <p:nvSpPr>
            <p:cNvPr id="3" name="Rectangle : coins arrondis 2">
              <a:extLst>
                <a:ext uri="{FF2B5EF4-FFF2-40B4-BE49-F238E27FC236}">
                  <a16:creationId xmlns:a16="http://schemas.microsoft.com/office/drawing/2014/main" id="{6D9F7DDF-5F5D-DDA7-8D7A-F119C2AA11C5}"/>
                </a:ext>
              </a:extLst>
            </p:cNvPr>
            <p:cNvSpPr/>
            <p:nvPr/>
          </p:nvSpPr>
          <p:spPr>
            <a:xfrm>
              <a:off x="312517" y="308344"/>
              <a:ext cx="8518967" cy="6230679"/>
            </a:xfrm>
            <a:prstGeom prst="roundRect">
              <a:avLst>
                <a:gd name="adj" fmla="val 1963"/>
              </a:avLst>
            </a:prstGeom>
            <a:solidFill>
              <a:schemeClr val="bg1"/>
            </a:solidFill>
            <a:ln w="19050">
              <a:solidFill>
                <a:srgbClr val="70B1B6"/>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9D927E0F-543D-5923-D88E-1945158D06DF}"/>
                </a:ext>
              </a:extLst>
            </p:cNvPr>
            <p:cNvSpPr/>
            <p:nvPr/>
          </p:nvSpPr>
          <p:spPr>
            <a:xfrm>
              <a:off x="329910" y="330438"/>
              <a:ext cx="8496000" cy="997552"/>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33" name="Rectangle 32">
            <a:extLst>
              <a:ext uri="{FF2B5EF4-FFF2-40B4-BE49-F238E27FC236}">
                <a16:creationId xmlns:a16="http://schemas.microsoft.com/office/drawing/2014/main" id="{7975515B-C2BC-ED86-89FD-D0623DC999B4}"/>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69035C05-ED12-D854-6215-F01C9E036BC6}"/>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0097B2"/>
              </a:solidFill>
            </a:endParaRPr>
          </a:p>
        </p:txBody>
      </p:sp>
      <p:pic>
        <p:nvPicPr>
          <p:cNvPr id="8" name="Graphique 7">
            <a:extLst>
              <a:ext uri="{FF2B5EF4-FFF2-40B4-BE49-F238E27FC236}">
                <a16:creationId xmlns:a16="http://schemas.microsoft.com/office/drawing/2014/main" id="{E42DF96F-834B-6EF2-76B9-7D523EADB20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312139" y="580194"/>
            <a:ext cx="344372" cy="328748"/>
          </a:xfrm>
          <a:prstGeom prst="rect">
            <a:avLst/>
          </a:prstGeom>
        </p:spPr>
      </p:pic>
      <p:sp>
        <p:nvSpPr>
          <p:cNvPr id="10" name="Google Shape;1696;p99">
            <a:extLst>
              <a:ext uri="{FF2B5EF4-FFF2-40B4-BE49-F238E27FC236}">
                <a16:creationId xmlns:a16="http://schemas.microsoft.com/office/drawing/2014/main" id="{F24CBF67-FEB9-081F-0DA6-2BFFF6D3AA24}"/>
              </a:ext>
            </a:extLst>
          </p:cNvPr>
          <p:cNvSpPr txBox="1"/>
          <p:nvPr/>
        </p:nvSpPr>
        <p:spPr>
          <a:xfrm>
            <a:off x="662627" y="623589"/>
            <a:ext cx="7649512" cy="707846"/>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2000" b="1" dirty="0">
                <a:solidFill>
                  <a:schemeClr val="bg1">
                    <a:lumMod val="65000"/>
                  </a:schemeClr>
                </a:solidFill>
                <a:latin typeface="Microsoft Uighur" panose="02000000000000000000" pitchFamily="2" charset="-78"/>
                <a:cs typeface="Microsoft Uighur" panose="02000000000000000000" pitchFamily="2" charset="-78"/>
              </a:rPr>
              <a:t>من يقرأ مثلي؟</a:t>
            </a:r>
          </a:p>
          <a:p>
            <a:pPr marL="0" marR="0" lvl="0" indent="0" algn="r" rtl="1">
              <a:spcBef>
                <a:spcPts val="0"/>
              </a:spcBef>
              <a:spcAft>
                <a:spcPts val="0"/>
              </a:spcAft>
              <a:buNone/>
            </a:pPr>
            <a:endParaRPr sz="2000" b="1" dirty="0">
              <a:solidFill>
                <a:schemeClr val="bg1">
                  <a:lumMod val="65000"/>
                </a:schemeClr>
              </a:solidFill>
              <a:latin typeface="Microsoft Uighur" panose="02000000000000000000" pitchFamily="2" charset="-78"/>
              <a:cs typeface="Microsoft Uighur" panose="02000000000000000000" pitchFamily="2" charset="-78"/>
            </a:endParaRPr>
          </a:p>
        </p:txBody>
      </p:sp>
      <p:sp>
        <p:nvSpPr>
          <p:cNvPr id="2" name="Rectangle : coins arrondis 1">
            <a:extLst>
              <a:ext uri="{FF2B5EF4-FFF2-40B4-BE49-F238E27FC236}">
                <a16:creationId xmlns:a16="http://schemas.microsoft.com/office/drawing/2014/main" id="{1D86466D-0F4E-1A9A-8AA7-66E13F3CE6D3}"/>
              </a:ext>
            </a:extLst>
          </p:cNvPr>
          <p:cNvSpPr/>
          <p:nvPr/>
        </p:nvSpPr>
        <p:spPr>
          <a:xfrm>
            <a:off x="312517" y="35103"/>
            <a:ext cx="1656000" cy="324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FFFFFF"/>
                </a:solidFill>
                <a:latin typeface="Microsoft Uighur" panose="02000000000000000000" pitchFamily="2" charset="-78"/>
                <a:cs typeface="Microsoft Uighur" panose="02000000000000000000" pitchFamily="2" charset="-78"/>
              </a:rPr>
              <a:t>5. اختــــــــــتام الحـــــصة</a:t>
            </a:r>
          </a:p>
        </p:txBody>
      </p:sp>
      <p:sp>
        <p:nvSpPr>
          <p:cNvPr id="4" name="Rectangle : coins arrondis 3">
            <a:extLst>
              <a:ext uri="{FF2B5EF4-FFF2-40B4-BE49-F238E27FC236}">
                <a16:creationId xmlns:a16="http://schemas.microsoft.com/office/drawing/2014/main" id="{423BF0E6-1632-305B-5DAB-84A1EEEECD09}"/>
              </a:ext>
            </a:extLst>
          </p:cNvPr>
          <p:cNvSpPr/>
          <p:nvPr/>
        </p:nvSpPr>
        <p:spPr>
          <a:xfrm>
            <a:off x="2015739" y="35103"/>
            <a:ext cx="1656000" cy="324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106585"/>
                </a:solidFill>
                <a:latin typeface="Microsoft Uighur" panose="02000000000000000000" pitchFamily="2" charset="-78"/>
                <a:cs typeface="Microsoft Uighur" panose="02000000000000000000" pitchFamily="2" charset="-78"/>
              </a:rPr>
              <a:t>4. قراءة/كتابة</a:t>
            </a:r>
          </a:p>
        </p:txBody>
      </p:sp>
      <p:sp>
        <p:nvSpPr>
          <p:cNvPr id="11" name="Rectangle : coins arrondis 10">
            <a:extLst>
              <a:ext uri="{FF2B5EF4-FFF2-40B4-BE49-F238E27FC236}">
                <a16:creationId xmlns:a16="http://schemas.microsoft.com/office/drawing/2014/main" id="{FD323489-7487-17ED-A570-827D2229779A}"/>
              </a:ext>
            </a:extLst>
          </p:cNvPr>
          <p:cNvSpPr/>
          <p:nvPr/>
        </p:nvSpPr>
        <p:spPr>
          <a:xfrm>
            <a:off x="3718961" y="35103"/>
            <a:ext cx="1656000" cy="324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3. استـــــــــــــــــماع وتحدث</a:t>
            </a:r>
          </a:p>
        </p:txBody>
      </p:sp>
      <p:sp>
        <p:nvSpPr>
          <p:cNvPr id="12" name="Rectangle : coins arrondis 11">
            <a:extLst>
              <a:ext uri="{FF2B5EF4-FFF2-40B4-BE49-F238E27FC236}">
                <a16:creationId xmlns:a16="http://schemas.microsoft.com/office/drawing/2014/main" id="{8F98762C-67FA-9DF1-2B45-FCD6BB26E884}"/>
              </a:ext>
            </a:extLst>
          </p:cNvPr>
          <p:cNvSpPr/>
          <p:nvPr/>
        </p:nvSpPr>
        <p:spPr>
          <a:xfrm>
            <a:off x="5422183" y="35103"/>
            <a:ext cx="1656000" cy="324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معــــــــــــــــــــــــــــــــــــــجم</a:t>
            </a:r>
          </a:p>
        </p:txBody>
      </p:sp>
      <p:sp>
        <p:nvSpPr>
          <p:cNvPr id="13" name="Rectangle : coins arrondis 12">
            <a:extLst>
              <a:ext uri="{FF2B5EF4-FFF2-40B4-BE49-F238E27FC236}">
                <a16:creationId xmlns:a16="http://schemas.microsoft.com/office/drawing/2014/main" id="{DF6EB71C-7001-EE0C-664F-59F3B97410BE}"/>
              </a:ext>
            </a:extLst>
          </p:cNvPr>
          <p:cNvSpPr/>
          <p:nvPr/>
        </p:nvSpPr>
        <p:spPr>
          <a:xfrm>
            <a:off x="7125405" y="35103"/>
            <a:ext cx="1656000" cy="324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1. افتتــــــــاح  الحــــصة</a:t>
            </a:r>
          </a:p>
        </p:txBody>
      </p:sp>
      <p:sp>
        <p:nvSpPr>
          <p:cNvPr id="16" name="Rectangle : coins arrondis 15">
            <a:extLst>
              <a:ext uri="{FF2B5EF4-FFF2-40B4-BE49-F238E27FC236}">
                <a16:creationId xmlns:a16="http://schemas.microsoft.com/office/drawing/2014/main" id="{29CB9DA1-758A-20CE-C820-4C3F4A1460E3}"/>
              </a:ext>
            </a:extLst>
          </p:cNvPr>
          <p:cNvSpPr/>
          <p:nvPr/>
        </p:nvSpPr>
        <p:spPr>
          <a:xfrm>
            <a:off x="2015739" y="2685528"/>
            <a:ext cx="5414964" cy="1790299"/>
          </a:xfrm>
          <a:prstGeom prst="roundRect">
            <a:avLst/>
          </a:prstGeom>
          <a:solidFill>
            <a:srgbClr val="F0E2E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6000" b="1" dirty="0">
                <a:solidFill>
                  <a:schemeClr val="accent5">
                    <a:lumMod val="50000"/>
                  </a:schemeClr>
                </a:solidFill>
              </a:rPr>
              <a:t>رَسَمَ سامي دُبّاً. </a:t>
            </a:r>
            <a:endParaRPr lang="fr-MA" sz="6000" b="1" dirty="0">
              <a:solidFill>
                <a:schemeClr val="accent5">
                  <a:lumMod val="50000"/>
                </a:schemeClr>
              </a:solidFill>
            </a:endParaRPr>
          </a:p>
        </p:txBody>
      </p:sp>
      <p:pic>
        <p:nvPicPr>
          <p:cNvPr id="7" name="Image 6">
            <a:extLst>
              <a:ext uri="{FF2B5EF4-FFF2-40B4-BE49-F238E27FC236}">
                <a16:creationId xmlns:a16="http://schemas.microsoft.com/office/drawing/2014/main" id="{607F115E-389D-9782-9BE8-72BF968AC2C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1861" y="810669"/>
            <a:ext cx="1043673" cy="118282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121825570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E1F729-8657-EA9D-A489-B28E4A75F07A}"/>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B567652B-0834-8A03-6DC7-10EE682D27F6}"/>
              </a:ext>
            </a:extLst>
          </p:cNvPr>
          <p:cNvSpPr/>
          <p:nvPr/>
        </p:nvSpPr>
        <p:spPr>
          <a:xfrm>
            <a:off x="0" y="-10633"/>
            <a:ext cx="9144000" cy="6881075"/>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53616E85-6529-9E99-2500-CE87A966B537}"/>
              </a:ext>
            </a:extLst>
          </p:cNvPr>
          <p:cNvGrpSpPr/>
          <p:nvPr/>
        </p:nvGrpSpPr>
        <p:grpSpPr>
          <a:xfrm>
            <a:off x="312517" y="398834"/>
            <a:ext cx="8518967" cy="6130461"/>
            <a:chOff x="312517" y="308344"/>
            <a:chExt cx="8518967" cy="6230679"/>
          </a:xfrm>
        </p:grpSpPr>
        <p:sp>
          <p:nvSpPr>
            <p:cNvPr id="3" name="Rectangle : coins arrondis 2">
              <a:extLst>
                <a:ext uri="{FF2B5EF4-FFF2-40B4-BE49-F238E27FC236}">
                  <a16:creationId xmlns:a16="http://schemas.microsoft.com/office/drawing/2014/main" id="{333CF43C-081E-E441-C667-582DAD4BECE5}"/>
                </a:ext>
              </a:extLst>
            </p:cNvPr>
            <p:cNvSpPr/>
            <p:nvPr/>
          </p:nvSpPr>
          <p:spPr>
            <a:xfrm>
              <a:off x="312517" y="308344"/>
              <a:ext cx="8518967" cy="6230679"/>
            </a:xfrm>
            <a:prstGeom prst="roundRect">
              <a:avLst>
                <a:gd name="adj" fmla="val 1963"/>
              </a:avLst>
            </a:prstGeom>
            <a:solidFill>
              <a:schemeClr val="bg1"/>
            </a:solidFill>
            <a:ln w="19050">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7BA34FDE-CA34-6A53-C210-5052FEFE5E94}"/>
                </a:ext>
              </a:extLst>
            </p:cNvPr>
            <p:cNvSpPr/>
            <p:nvPr/>
          </p:nvSpPr>
          <p:spPr>
            <a:xfrm>
              <a:off x="329910" y="330438"/>
              <a:ext cx="8496000" cy="804947"/>
            </a:xfrm>
            <a:prstGeom prst="roundRect">
              <a:avLst>
                <a:gd name="adj" fmla="val 7869"/>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33" name="Rectangle 32">
            <a:extLst>
              <a:ext uri="{FF2B5EF4-FFF2-40B4-BE49-F238E27FC236}">
                <a16:creationId xmlns:a16="http://schemas.microsoft.com/office/drawing/2014/main" id="{D258A4DC-3918-AE18-BE30-6AB5FAE38EE2}"/>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C2F21960-C1E7-37A7-80AC-478C37D1D40D}"/>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0097B2"/>
              </a:solidFill>
            </a:endParaRPr>
          </a:p>
        </p:txBody>
      </p:sp>
      <p:pic>
        <p:nvPicPr>
          <p:cNvPr id="2" name="Graphique 1">
            <a:extLst>
              <a:ext uri="{FF2B5EF4-FFF2-40B4-BE49-F238E27FC236}">
                <a16:creationId xmlns:a16="http://schemas.microsoft.com/office/drawing/2014/main" id="{FBBF5336-2050-E1A5-6EF1-978F69AD4DC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312139" y="542486"/>
            <a:ext cx="344372" cy="328748"/>
          </a:xfrm>
          <a:prstGeom prst="rect">
            <a:avLst/>
          </a:prstGeom>
        </p:spPr>
      </p:pic>
      <p:sp>
        <p:nvSpPr>
          <p:cNvPr id="4" name="ZoneTexte 3">
            <a:extLst>
              <a:ext uri="{FF2B5EF4-FFF2-40B4-BE49-F238E27FC236}">
                <a16:creationId xmlns:a16="http://schemas.microsoft.com/office/drawing/2014/main" id="{5DDEA6F0-0C6D-9427-8914-46B3CBD34A23}"/>
              </a:ext>
            </a:extLst>
          </p:cNvPr>
          <p:cNvSpPr txBox="1"/>
          <p:nvPr/>
        </p:nvSpPr>
        <p:spPr>
          <a:xfrm>
            <a:off x="25168" y="475641"/>
            <a:ext cx="8286971" cy="91563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ar-MA" sz="2000" b="1" dirty="0">
                <a:solidFill>
                  <a:schemeClr val="bg1">
                    <a:lumMod val="65000"/>
                  </a:schemeClr>
                </a:solidFill>
                <a:latin typeface="Microsoft Uighur" panose="02000000000000000000" pitchFamily="2" charset="-78"/>
                <a:cs typeface="Microsoft Uighur" panose="02000000000000000000" pitchFamily="2" charset="-78"/>
              </a:rPr>
              <a:t>خذوا الكراسة الصفحة 35. سأقرأ الجمل ثم ستقرؤون بعدي.</a:t>
            </a:r>
          </a:p>
          <a:p>
            <a:pPr marL="0" marR="0" lvl="0" indent="0" algn="r" defTabSz="914400" rtl="0" eaLnBrk="1" fontAlgn="auto" latinLnBrk="0" hangingPunct="1">
              <a:lnSpc>
                <a:spcPct val="100000"/>
              </a:lnSpc>
              <a:spcBef>
                <a:spcPts val="0"/>
              </a:spcBef>
              <a:spcAft>
                <a:spcPts val="0"/>
              </a:spcAft>
              <a:buClrTx/>
              <a:buSzTx/>
              <a:buFontTx/>
              <a:buNone/>
              <a:tabLst/>
              <a:defRPr/>
            </a:pPr>
            <a:r>
              <a:rPr lang="ar-MA" sz="2000" i="1" dirty="0">
                <a:solidFill>
                  <a:schemeClr val="bg1">
                    <a:lumMod val="65000"/>
                  </a:schemeClr>
                </a:solidFill>
                <a:latin typeface="Microsoft Uighur" panose="02000000000000000000" pitchFamily="2" charset="-78"/>
                <a:cs typeface="Microsoft Uighur" panose="02000000000000000000" pitchFamily="2" charset="-78"/>
              </a:rPr>
              <a:t>.يقدم الأستاذ الدعم للمتعثرين.</a:t>
            </a: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ar-MA" sz="1350" b="1" i="0"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endParaRPr>
          </a:p>
        </p:txBody>
      </p:sp>
      <p:grpSp>
        <p:nvGrpSpPr>
          <p:cNvPr id="19" name="Groupe 18">
            <a:extLst>
              <a:ext uri="{FF2B5EF4-FFF2-40B4-BE49-F238E27FC236}">
                <a16:creationId xmlns:a16="http://schemas.microsoft.com/office/drawing/2014/main" id="{8519D993-4E33-FD6D-0840-060CCCB3EF6F}"/>
              </a:ext>
            </a:extLst>
          </p:cNvPr>
          <p:cNvGrpSpPr/>
          <p:nvPr/>
        </p:nvGrpSpPr>
        <p:grpSpPr>
          <a:xfrm>
            <a:off x="312517" y="35103"/>
            <a:ext cx="8468888" cy="324000"/>
            <a:chOff x="312517" y="-3809"/>
            <a:chExt cx="8468888" cy="360000"/>
          </a:xfrm>
          <a:noFill/>
        </p:grpSpPr>
        <p:sp>
          <p:nvSpPr>
            <p:cNvPr id="20" name="Rectangle : coins arrondis 19">
              <a:extLst>
                <a:ext uri="{FF2B5EF4-FFF2-40B4-BE49-F238E27FC236}">
                  <a16:creationId xmlns:a16="http://schemas.microsoft.com/office/drawing/2014/main" id="{16004BC2-3457-662D-4E2C-03CF0C674E00}"/>
                </a:ext>
              </a:extLst>
            </p:cNvPr>
            <p:cNvSpPr/>
            <p:nvPr/>
          </p:nvSpPr>
          <p:spPr>
            <a:xfrm>
              <a:off x="312517"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5. اختــــــــــتام الحـــــصة</a:t>
              </a:r>
            </a:p>
          </p:txBody>
        </p:sp>
        <p:sp>
          <p:nvSpPr>
            <p:cNvPr id="21" name="Rectangle : coins arrondis 20">
              <a:extLst>
                <a:ext uri="{FF2B5EF4-FFF2-40B4-BE49-F238E27FC236}">
                  <a16:creationId xmlns:a16="http://schemas.microsoft.com/office/drawing/2014/main" id="{067F1A08-EC53-5E77-B5AB-D8AD43AADE64}"/>
                </a:ext>
              </a:extLst>
            </p:cNvPr>
            <p:cNvSpPr/>
            <p:nvPr/>
          </p:nvSpPr>
          <p:spPr>
            <a:xfrm>
              <a:off x="2015739"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106585"/>
                  </a:solidFill>
                  <a:latin typeface="Microsoft Uighur" panose="02000000000000000000" pitchFamily="2" charset="-78"/>
                  <a:cs typeface="Microsoft Uighur" panose="02000000000000000000" pitchFamily="2" charset="-78"/>
                </a:rPr>
                <a:t>4. قراءة/كتابة</a:t>
              </a:r>
            </a:p>
          </p:txBody>
        </p:sp>
        <p:sp>
          <p:nvSpPr>
            <p:cNvPr id="22" name="Rectangle : coins arrondis 21">
              <a:extLst>
                <a:ext uri="{FF2B5EF4-FFF2-40B4-BE49-F238E27FC236}">
                  <a16:creationId xmlns:a16="http://schemas.microsoft.com/office/drawing/2014/main" id="{EAC67837-3756-5511-D37A-9C29B13E96AD}"/>
                </a:ext>
              </a:extLst>
            </p:cNvPr>
            <p:cNvSpPr/>
            <p:nvPr/>
          </p:nvSpPr>
          <p:spPr>
            <a:xfrm>
              <a:off x="3718961"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3. استـــــــــــــــــماع وتحدث</a:t>
              </a:r>
            </a:p>
          </p:txBody>
        </p:sp>
        <p:sp>
          <p:nvSpPr>
            <p:cNvPr id="23" name="Rectangle : coins arrondis 22">
              <a:extLst>
                <a:ext uri="{FF2B5EF4-FFF2-40B4-BE49-F238E27FC236}">
                  <a16:creationId xmlns:a16="http://schemas.microsoft.com/office/drawing/2014/main" id="{EBDC3CBE-7BAE-32C0-17E0-63ACEEA639B0}"/>
                </a:ext>
              </a:extLst>
            </p:cNvPr>
            <p:cNvSpPr/>
            <p:nvPr/>
          </p:nvSpPr>
          <p:spPr>
            <a:xfrm>
              <a:off x="5422183"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معــــــــــــــــــــــــــــــــــــــجم</a:t>
              </a:r>
            </a:p>
          </p:txBody>
        </p:sp>
        <p:sp>
          <p:nvSpPr>
            <p:cNvPr id="24" name="Rectangle : coins arrondis 23">
              <a:extLst>
                <a:ext uri="{FF2B5EF4-FFF2-40B4-BE49-F238E27FC236}">
                  <a16:creationId xmlns:a16="http://schemas.microsoft.com/office/drawing/2014/main" id="{C7D098BD-CE41-2AC7-C0E6-A7EC01D48443}"/>
                </a:ext>
              </a:extLst>
            </p:cNvPr>
            <p:cNvSpPr/>
            <p:nvPr/>
          </p:nvSpPr>
          <p:spPr>
            <a:xfrm>
              <a:off x="7125405"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1. افتتــــــــاح  الحــــصة</a:t>
              </a:r>
            </a:p>
          </p:txBody>
        </p:sp>
      </p:grpSp>
      <p:pic>
        <p:nvPicPr>
          <p:cNvPr id="10" name="Image 9">
            <a:extLst>
              <a:ext uri="{FF2B5EF4-FFF2-40B4-BE49-F238E27FC236}">
                <a16:creationId xmlns:a16="http://schemas.microsoft.com/office/drawing/2014/main" id="{B5A34BA4-8CCA-ADFB-2059-E0B5B195158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6677" y="628808"/>
            <a:ext cx="874948" cy="91563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4" name="Image 13">
            <a:extLst>
              <a:ext uri="{FF2B5EF4-FFF2-40B4-BE49-F238E27FC236}">
                <a16:creationId xmlns:a16="http://schemas.microsoft.com/office/drawing/2014/main" id="{42CBB23B-74C9-D15A-920C-4233BD87874C}"/>
              </a:ext>
            </a:extLst>
          </p:cNvPr>
          <p:cNvPicPr>
            <a:picLocks noChangeAspect="1"/>
          </p:cNvPicPr>
          <p:nvPr/>
        </p:nvPicPr>
        <p:blipFill>
          <a:blip r:embed="rId5"/>
          <a:stretch>
            <a:fillRect/>
          </a:stretch>
        </p:blipFill>
        <p:spPr>
          <a:xfrm>
            <a:off x="696677" y="4071486"/>
            <a:ext cx="7959834" cy="2007079"/>
          </a:xfrm>
          <a:prstGeom prst="rect">
            <a:avLst/>
          </a:prstGeom>
        </p:spPr>
      </p:pic>
    </p:spTree>
    <p:extLst>
      <p:ext uri="{BB962C8B-B14F-4D97-AF65-F5344CB8AC3E}">
        <p14:creationId xmlns:p14="http://schemas.microsoft.com/office/powerpoint/2010/main" val="328867761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C42BB4-6F11-5D62-C922-908035CEF1F4}"/>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4A545963-C767-B6B4-A3E9-F3D19B958363}"/>
              </a:ext>
            </a:extLst>
          </p:cNvPr>
          <p:cNvSpPr/>
          <p:nvPr/>
        </p:nvSpPr>
        <p:spPr>
          <a:xfrm>
            <a:off x="0" y="-10633"/>
            <a:ext cx="9144000" cy="6881075"/>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64626981-AC53-82FC-6899-B8F6DB416224}"/>
              </a:ext>
            </a:extLst>
          </p:cNvPr>
          <p:cNvGrpSpPr/>
          <p:nvPr/>
        </p:nvGrpSpPr>
        <p:grpSpPr>
          <a:xfrm>
            <a:off x="312517" y="398834"/>
            <a:ext cx="8518967" cy="6130461"/>
            <a:chOff x="312517" y="308344"/>
            <a:chExt cx="8518967" cy="6230679"/>
          </a:xfrm>
        </p:grpSpPr>
        <p:sp>
          <p:nvSpPr>
            <p:cNvPr id="3" name="Rectangle : coins arrondis 2">
              <a:extLst>
                <a:ext uri="{FF2B5EF4-FFF2-40B4-BE49-F238E27FC236}">
                  <a16:creationId xmlns:a16="http://schemas.microsoft.com/office/drawing/2014/main" id="{9790FB27-8BEF-1BB8-4E17-32DD9B6D4C3E}"/>
                </a:ext>
              </a:extLst>
            </p:cNvPr>
            <p:cNvSpPr/>
            <p:nvPr/>
          </p:nvSpPr>
          <p:spPr>
            <a:xfrm>
              <a:off x="312517" y="308344"/>
              <a:ext cx="8518967" cy="6230679"/>
            </a:xfrm>
            <a:prstGeom prst="roundRect">
              <a:avLst>
                <a:gd name="adj" fmla="val 1963"/>
              </a:avLst>
            </a:prstGeom>
            <a:solidFill>
              <a:schemeClr val="bg1"/>
            </a:solidFill>
            <a:ln w="19050">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79F47B62-A77B-0A39-13DF-B9BCABA05697}"/>
                </a:ext>
              </a:extLst>
            </p:cNvPr>
            <p:cNvSpPr/>
            <p:nvPr/>
          </p:nvSpPr>
          <p:spPr>
            <a:xfrm>
              <a:off x="329910" y="330438"/>
              <a:ext cx="8496000" cy="804947"/>
            </a:xfrm>
            <a:prstGeom prst="roundRect">
              <a:avLst>
                <a:gd name="adj" fmla="val 7869"/>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33" name="Rectangle 32">
            <a:extLst>
              <a:ext uri="{FF2B5EF4-FFF2-40B4-BE49-F238E27FC236}">
                <a16:creationId xmlns:a16="http://schemas.microsoft.com/office/drawing/2014/main" id="{7DF3ECEA-5307-02AB-03AD-4C51DB47A89F}"/>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BC2753D2-B222-08AC-51D2-1E839B06ADDB}"/>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0097B2"/>
              </a:solidFill>
            </a:endParaRPr>
          </a:p>
        </p:txBody>
      </p:sp>
      <p:pic>
        <p:nvPicPr>
          <p:cNvPr id="2" name="Graphique 1">
            <a:extLst>
              <a:ext uri="{FF2B5EF4-FFF2-40B4-BE49-F238E27FC236}">
                <a16:creationId xmlns:a16="http://schemas.microsoft.com/office/drawing/2014/main" id="{313433F3-C50F-ECE1-D02A-51E4C541826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312139" y="542486"/>
            <a:ext cx="344372" cy="328748"/>
          </a:xfrm>
          <a:prstGeom prst="rect">
            <a:avLst/>
          </a:prstGeom>
        </p:spPr>
      </p:pic>
      <p:sp>
        <p:nvSpPr>
          <p:cNvPr id="4" name="ZoneTexte 3">
            <a:extLst>
              <a:ext uri="{FF2B5EF4-FFF2-40B4-BE49-F238E27FC236}">
                <a16:creationId xmlns:a16="http://schemas.microsoft.com/office/drawing/2014/main" id="{5EE916C2-C416-EA78-37A1-B02D441C17BA}"/>
              </a:ext>
            </a:extLst>
          </p:cNvPr>
          <p:cNvSpPr txBox="1"/>
          <p:nvPr/>
        </p:nvSpPr>
        <p:spPr>
          <a:xfrm>
            <a:off x="25168" y="475641"/>
            <a:ext cx="8286971" cy="91563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ar-MA" sz="2000" b="1" dirty="0">
                <a:solidFill>
                  <a:schemeClr val="bg1">
                    <a:lumMod val="65000"/>
                  </a:schemeClr>
                </a:solidFill>
                <a:latin typeface="Microsoft Uighur" panose="02000000000000000000" pitchFamily="2" charset="-78"/>
                <a:cs typeface="Microsoft Uighur" panose="02000000000000000000" pitchFamily="2" charset="-78"/>
              </a:rPr>
              <a:t>خذوا الكراسة الصفحة 39. سأقرأ الجمل ثم ستقرؤون بعدي.</a:t>
            </a:r>
          </a:p>
          <a:p>
            <a:pPr marL="0" marR="0" lvl="0" indent="0" algn="r" defTabSz="914400" rtl="0" eaLnBrk="1" fontAlgn="auto" latinLnBrk="0" hangingPunct="1">
              <a:lnSpc>
                <a:spcPct val="100000"/>
              </a:lnSpc>
              <a:spcBef>
                <a:spcPts val="0"/>
              </a:spcBef>
              <a:spcAft>
                <a:spcPts val="0"/>
              </a:spcAft>
              <a:buClrTx/>
              <a:buSzTx/>
              <a:buFontTx/>
              <a:buNone/>
              <a:tabLst/>
              <a:defRPr/>
            </a:pPr>
            <a:r>
              <a:rPr lang="ar-MA" sz="2000" i="1" dirty="0">
                <a:solidFill>
                  <a:schemeClr val="bg1">
                    <a:lumMod val="65000"/>
                  </a:schemeClr>
                </a:solidFill>
                <a:latin typeface="Microsoft Uighur" panose="02000000000000000000" pitchFamily="2" charset="-78"/>
                <a:cs typeface="Microsoft Uighur" panose="02000000000000000000" pitchFamily="2" charset="-78"/>
              </a:rPr>
              <a:t>يقدم الأستاذ الدعم للمتعثرين.</a:t>
            </a: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ar-MA" sz="1350" b="1" i="0"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endParaRPr>
          </a:p>
        </p:txBody>
      </p:sp>
      <p:grpSp>
        <p:nvGrpSpPr>
          <p:cNvPr id="19" name="Groupe 18">
            <a:extLst>
              <a:ext uri="{FF2B5EF4-FFF2-40B4-BE49-F238E27FC236}">
                <a16:creationId xmlns:a16="http://schemas.microsoft.com/office/drawing/2014/main" id="{FFADCD91-7A68-3CFC-DBB4-86A34A9FD67D}"/>
              </a:ext>
            </a:extLst>
          </p:cNvPr>
          <p:cNvGrpSpPr/>
          <p:nvPr/>
        </p:nvGrpSpPr>
        <p:grpSpPr>
          <a:xfrm>
            <a:off x="312517" y="35103"/>
            <a:ext cx="8468888" cy="324000"/>
            <a:chOff x="312517" y="-3809"/>
            <a:chExt cx="8468888" cy="360000"/>
          </a:xfrm>
          <a:noFill/>
        </p:grpSpPr>
        <p:sp>
          <p:nvSpPr>
            <p:cNvPr id="20" name="Rectangle : coins arrondis 19">
              <a:extLst>
                <a:ext uri="{FF2B5EF4-FFF2-40B4-BE49-F238E27FC236}">
                  <a16:creationId xmlns:a16="http://schemas.microsoft.com/office/drawing/2014/main" id="{9BD66E1F-8E86-350C-07DE-E907281D5E8B}"/>
                </a:ext>
              </a:extLst>
            </p:cNvPr>
            <p:cNvSpPr/>
            <p:nvPr/>
          </p:nvSpPr>
          <p:spPr>
            <a:xfrm>
              <a:off x="312517"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5. اختــــــــــتام الحـــــصة</a:t>
              </a:r>
            </a:p>
          </p:txBody>
        </p:sp>
        <p:sp>
          <p:nvSpPr>
            <p:cNvPr id="21" name="Rectangle : coins arrondis 20">
              <a:extLst>
                <a:ext uri="{FF2B5EF4-FFF2-40B4-BE49-F238E27FC236}">
                  <a16:creationId xmlns:a16="http://schemas.microsoft.com/office/drawing/2014/main" id="{D5908E57-675A-73D4-7C23-CFF3E2724DBF}"/>
                </a:ext>
              </a:extLst>
            </p:cNvPr>
            <p:cNvSpPr/>
            <p:nvPr/>
          </p:nvSpPr>
          <p:spPr>
            <a:xfrm>
              <a:off x="2015739"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106585"/>
                  </a:solidFill>
                  <a:latin typeface="Microsoft Uighur" panose="02000000000000000000" pitchFamily="2" charset="-78"/>
                  <a:cs typeface="Microsoft Uighur" panose="02000000000000000000" pitchFamily="2" charset="-78"/>
                </a:rPr>
                <a:t>4. قراءة/كتابة</a:t>
              </a:r>
            </a:p>
          </p:txBody>
        </p:sp>
        <p:sp>
          <p:nvSpPr>
            <p:cNvPr id="22" name="Rectangle : coins arrondis 21">
              <a:extLst>
                <a:ext uri="{FF2B5EF4-FFF2-40B4-BE49-F238E27FC236}">
                  <a16:creationId xmlns:a16="http://schemas.microsoft.com/office/drawing/2014/main" id="{6C3A4237-2BBD-2EA5-B6DD-1686DDF2C414}"/>
                </a:ext>
              </a:extLst>
            </p:cNvPr>
            <p:cNvSpPr/>
            <p:nvPr/>
          </p:nvSpPr>
          <p:spPr>
            <a:xfrm>
              <a:off x="3718961"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3. استـــــــــــــــــماع وتحدث</a:t>
              </a:r>
            </a:p>
          </p:txBody>
        </p:sp>
        <p:sp>
          <p:nvSpPr>
            <p:cNvPr id="23" name="Rectangle : coins arrondis 22">
              <a:extLst>
                <a:ext uri="{FF2B5EF4-FFF2-40B4-BE49-F238E27FC236}">
                  <a16:creationId xmlns:a16="http://schemas.microsoft.com/office/drawing/2014/main" id="{6549E558-C0BC-E299-D714-55ABC46083CA}"/>
                </a:ext>
              </a:extLst>
            </p:cNvPr>
            <p:cNvSpPr/>
            <p:nvPr/>
          </p:nvSpPr>
          <p:spPr>
            <a:xfrm>
              <a:off x="5422183"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معــــــــــــــــــــــــــــــــــــــجم</a:t>
              </a:r>
            </a:p>
          </p:txBody>
        </p:sp>
        <p:sp>
          <p:nvSpPr>
            <p:cNvPr id="24" name="Rectangle : coins arrondis 23">
              <a:extLst>
                <a:ext uri="{FF2B5EF4-FFF2-40B4-BE49-F238E27FC236}">
                  <a16:creationId xmlns:a16="http://schemas.microsoft.com/office/drawing/2014/main" id="{7914436C-5CE1-3159-49DD-0DF80FA72086}"/>
                </a:ext>
              </a:extLst>
            </p:cNvPr>
            <p:cNvSpPr/>
            <p:nvPr/>
          </p:nvSpPr>
          <p:spPr>
            <a:xfrm>
              <a:off x="7125405"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1. افتتــــــــاح  الحــــصة</a:t>
              </a:r>
            </a:p>
          </p:txBody>
        </p:sp>
      </p:grpSp>
      <p:pic>
        <p:nvPicPr>
          <p:cNvPr id="10" name="Image 9">
            <a:extLst>
              <a:ext uri="{FF2B5EF4-FFF2-40B4-BE49-F238E27FC236}">
                <a16:creationId xmlns:a16="http://schemas.microsoft.com/office/drawing/2014/main" id="{B5F50C29-F3A2-E61A-CB3C-89B26C04ECA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6677" y="628808"/>
            <a:ext cx="874948" cy="91563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2" name="Image 11">
            <a:extLst>
              <a:ext uri="{FF2B5EF4-FFF2-40B4-BE49-F238E27FC236}">
                <a16:creationId xmlns:a16="http://schemas.microsoft.com/office/drawing/2014/main" id="{D0EA58BB-835F-BF90-8565-908335FE2595}"/>
              </a:ext>
            </a:extLst>
          </p:cNvPr>
          <p:cNvPicPr>
            <a:picLocks noChangeAspect="1"/>
          </p:cNvPicPr>
          <p:nvPr/>
        </p:nvPicPr>
        <p:blipFill>
          <a:blip r:embed="rId5"/>
          <a:stretch>
            <a:fillRect/>
          </a:stretch>
        </p:blipFill>
        <p:spPr>
          <a:xfrm>
            <a:off x="581374" y="4004109"/>
            <a:ext cx="7902951" cy="2059807"/>
          </a:xfrm>
          <a:prstGeom prst="rect">
            <a:avLst/>
          </a:prstGeom>
        </p:spPr>
      </p:pic>
    </p:spTree>
    <p:extLst>
      <p:ext uri="{BB962C8B-B14F-4D97-AF65-F5344CB8AC3E}">
        <p14:creationId xmlns:p14="http://schemas.microsoft.com/office/powerpoint/2010/main" val="171509205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6C114A09-735C-5330-E1EE-654B2B6C2CC7}"/>
              </a:ext>
            </a:extLst>
          </p:cNvPr>
          <p:cNvSpPr/>
          <p:nvPr/>
        </p:nvSpPr>
        <p:spPr>
          <a:xfrm>
            <a:off x="0" y="-10633"/>
            <a:ext cx="9144000" cy="6881075"/>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A61DDA2E-6158-FE88-4CC8-06BBFAF1A221}"/>
              </a:ext>
            </a:extLst>
          </p:cNvPr>
          <p:cNvGrpSpPr/>
          <p:nvPr/>
        </p:nvGrpSpPr>
        <p:grpSpPr>
          <a:xfrm>
            <a:off x="312517" y="398834"/>
            <a:ext cx="8518967" cy="6130461"/>
            <a:chOff x="312517" y="308344"/>
            <a:chExt cx="8518967" cy="6230679"/>
          </a:xfrm>
        </p:grpSpPr>
        <p:sp>
          <p:nvSpPr>
            <p:cNvPr id="3" name="Rectangle : coins arrondis 2">
              <a:extLst>
                <a:ext uri="{FF2B5EF4-FFF2-40B4-BE49-F238E27FC236}">
                  <a16:creationId xmlns:a16="http://schemas.microsoft.com/office/drawing/2014/main" id="{67B97209-7FEA-F31C-1526-D55A08CDADBC}"/>
                </a:ext>
              </a:extLst>
            </p:cNvPr>
            <p:cNvSpPr/>
            <p:nvPr/>
          </p:nvSpPr>
          <p:spPr>
            <a:xfrm>
              <a:off x="312517" y="308344"/>
              <a:ext cx="8518967" cy="6230679"/>
            </a:xfrm>
            <a:prstGeom prst="roundRect">
              <a:avLst>
                <a:gd name="adj" fmla="val 1963"/>
              </a:avLst>
            </a:prstGeom>
            <a:solidFill>
              <a:schemeClr val="bg1"/>
            </a:solidFill>
            <a:ln w="19050">
              <a:solidFill>
                <a:srgbClr val="70B1B6"/>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F55CC31F-16C9-A508-E294-AF12D7E2B5A4}"/>
                </a:ext>
              </a:extLst>
            </p:cNvPr>
            <p:cNvSpPr/>
            <p:nvPr/>
          </p:nvSpPr>
          <p:spPr>
            <a:xfrm>
              <a:off x="329910" y="330438"/>
              <a:ext cx="8496000" cy="997552"/>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pic>
        <p:nvPicPr>
          <p:cNvPr id="7" name="Graphique 6">
            <a:extLst>
              <a:ext uri="{FF2B5EF4-FFF2-40B4-BE49-F238E27FC236}">
                <a16:creationId xmlns:a16="http://schemas.microsoft.com/office/drawing/2014/main" id="{4ACAF2A7-86C1-09CD-0A9B-A929512AD28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flipH="1">
            <a:off x="8200716" y="639679"/>
            <a:ext cx="344372" cy="328748"/>
          </a:xfrm>
          <a:prstGeom prst="rect">
            <a:avLst/>
          </a:prstGeom>
        </p:spPr>
      </p:pic>
      <p:sp>
        <p:nvSpPr>
          <p:cNvPr id="33" name="Rectangle 32">
            <a:extLst>
              <a:ext uri="{FF2B5EF4-FFF2-40B4-BE49-F238E27FC236}">
                <a16:creationId xmlns:a16="http://schemas.microsoft.com/office/drawing/2014/main" id="{A0AA1F6B-6FA8-D786-AE56-67295470D136}"/>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903C05D6-14A2-6FD8-01ED-9C29BB69B23F}"/>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0097B2"/>
              </a:solidFill>
            </a:endParaRPr>
          </a:p>
        </p:txBody>
      </p:sp>
      <p:sp>
        <p:nvSpPr>
          <p:cNvPr id="15" name="ZoneTexte 14">
            <a:extLst>
              <a:ext uri="{FF2B5EF4-FFF2-40B4-BE49-F238E27FC236}">
                <a16:creationId xmlns:a16="http://schemas.microsoft.com/office/drawing/2014/main" id="{61EC25F6-95A1-3FA7-97E2-D68AD6EE6142}"/>
              </a:ext>
            </a:extLst>
          </p:cNvPr>
          <p:cNvSpPr txBox="1"/>
          <p:nvPr/>
        </p:nvSpPr>
        <p:spPr>
          <a:xfrm>
            <a:off x="2422465" y="522968"/>
            <a:ext cx="5633358" cy="707886"/>
          </a:xfrm>
          <a:prstGeom prst="rect">
            <a:avLst/>
          </a:prstGeom>
          <a:noFill/>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000" b="1" dirty="0">
                <a:solidFill>
                  <a:schemeClr val="bg1">
                    <a:lumMod val="65000"/>
                  </a:schemeClr>
                </a:solidFill>
                <a:latin typeface="Microsoft Uighur" panose="02000000000000000000" pitchFamily="2" charset="-78"/>
                <a:cs typeface="Microsoft Uighur" panose="02000000000000000000" pitchFamily="2" charset="-78"/>
              </a:rPr>
              <a:t>قفوا، سنردد أنشودة أنا فنان.</a:t>
            </a:r>
          </a:p>
          <a:p>
            <a:pPr marL="0" marR="0" lvl="0" indent="0" algn="r" defTabSz="457200" rtl="1" eaLnBrk="1" fontAlgn="auto" latinLnBrk="0" hangingPunct="1">
              <a:lnSpc>
                <a:spcPct val="100000"/>
              </a:lnSpc>
              <a:spcBef>
                <a:spcPts val="0"/>
              </a:spcBef>
              <a:spcAft>
                <a:spcPts val="0"/>
              </a:spcAft>
              <a:buClrTx/>
              <a:buSzTx/>
              <a:buFontTx/>
              <a:buNone/>
              <a:tabLst/>
              <a:defRPr/>
            </a:pPr>
            <a:r>
              <a:rPr lang="ar-MA" sz="2000" i="1" dirty="0">
                <a:solidFill>
                  <a:schemeClr val="bg1">
                    <a:lumMod val="65000"/>
                  </a:schemeClr>
                </a:solidFill>
                <a:latin typeface="Microsoft Uighur" panose="02000000000000000000" pitchFamily="2" charset="-78"/>
                <a:cs typeface="Microsoft Uighur" panose="02000000000000000000" pitchFamily="2" charset="-78"/>
              </a:rPr>
              <a:t>يساير المتعلمون الأنشودة بحركات من اقتراح الأستاذ.</a:t>
            </a:r>
          </a:p>
        </p:txBody>
      </p:sp>
      <p:pic>
        <p:nvPicPr>
          <p:cNvPr id="10" name="VID-20241026-WA0122">
            <a:hlinkClick r:id="" action="ppaction://media"/>
            <a:extLst>
              <a:ext uri="{FF2B5EF4-FFF2-40B4-BE49-F238E27FC236}">
                <a16:creationId xmlns:a16="http://schemas.microsoft.com/office/drawing/2014/main" id="{4379FD72-DD74-8382-B1B3-30AEC64852C6}"/>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642356" y="1640321"/>
            <a:ext cx="7859288" cy="4322611"/>
          </a:xfrm>
          <a:prstGeom prst="rect">
            <a:avLst/>
          </a:prstGeom>
        </p:spPr>
      </p:pic>
      <p:sp>
        <p:nvSpPr>
          <p:cNvPr id="2" name="Rectangle : coins arrondis 1">
            <a:extLst>
              <a:ext uri="{FF2B5EF4-FFF2-40B4-BE49-F238E27FC236}">
                <a16:creationId xmlns:a16="http://schemas.microsoft.com/office/drawing/2014/main" id="{A618D8FB-DAF3-F0B3-66B5-7C20D937A2A7}"/>
              </a:ext>
            </a:extLst>
          </p:cNvPr>
          <p:cNvSpPr/>
          <p:nvPr/>
        </p:nvSpPr>
        <p:spPr>
          <a:xfrm>
            <a:off x="312517" y="35103"/>
            <a:ext cx="1656000" cy="324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FFFFFF"/>
                </a:solidFill>
                <a:latin typeface="Microsoft Uighur" panose="02000000000000000000" pitchFamily="2" charset="-78"/>
                <a:cs typeface="Microsoft Uighur" panose="02000000000000000000" pitchFamily="2" charset="-78"/>
              </a:rPr>
              <a:t>5. اختــــــــــتام الحـــــصة</a:t>
            </a:r>
          </a:p>
        </p:txBody>
      </p:sp>
      <p:sp>
        <p:nvSpPr>
          <p:cNvPr id="4" name="Rectangle : coins arrondis 3">
            <a:extLst>
              <a:ext uri="{FF2B5EF4-FFF2-40B4-BE49-F238E27FC236}">
                <a16:creationId xmlns:a16="http://schemas.microsoft.com/office/drawing/2014/main" id="{B19A8AA9-39B6-BFA6-2FCB-5070A48306EB}"/>
              </a:ext>
            </a:extLst>
          </p:cNvPr>
          <p:cNvSpPr/>
          <p:nvPr/>
        </p:nvSpPr>
        <p:spPr>
          <a:xfrm>
            <a:off x="2015739" y="35103"/>
            <a:ext cx="1656000" cy="324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106585"/>
                </a:solidFill>
                <a:latin typeface="Microsoft Uighur" panose="02000000000000000000" pitchFamily="2" charset="-78"/>
                <a:cs typeface="Microsoft Uighur" panose="02000000000000000000" pitchFamily="2" charset="-78"/>
              </a:rPr>
              <a:t>4. قراءة/كتابة</a:t>
            </a:r>
          </a:p>
        </p:txBody>
      </p:sp>
      <p:sp>
        <p:nvSpPr>
          <p:cNvPr id="8" name="Rectangle : coins arrondis 7">
            <a:extLst>
              <a:ext uri="{FF2B5EF4-FFF2-40B4-BE49-F238E27FC236}">
                <a16:creationId xmlns:a16="http://schemas.microsoft.com/office/drawing/2014/main" id="{D944CF12-92A9-1921-3CB8-90D49D4DEA01}"/>
              </a:ext>
            </a:extLst>
          </p:cNvPr>
          <p:cNvSpPr/>
          <p:nvPr/>
        </p:nvSpPr>
        <p:spPr>
          <a:xfrm>
            <a:off x="3718961" y="35103"/>
            <a:ext cx="1656000" cy="324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3. استـــــــــــــــــماع وتحدث</a:t>
            </a:r>
          </a:p>
        </p:txBody>
      </p:sp>
      <p:sp>
        <p:nvSpPr>
          <p:cNvPr id="11" name="Rectangle : coins arrondis 10">
            <a:extLst>
              <a:ext uri="{FF2B5EF4-FFF2-40B4-BE49-F238E27FC236}">
                <a16:creationId xmlns:a16="http://schemas.microsoft.com/office/drawing/2014/main" id="{84852C2D-C75F-C012-0726-9C5A758A233C}"/>
              </a:ext>
            </a:extLst>
          </p:cNvPr>
          <p:cNvSpPr/>
          <p:nvPr/>
        </p:nvSpPr>
        <p:spPr>
          <a:xfrm>
            <a:off x="5422183" y="35103"/>
            <a:ext cx="1656000" cy="324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معــــــــــــــــــــــــــــــــــــــجم</a:t>
            </a:r>
          </a:p>
        </p:txBody>
      </p:sp>
      <p:sp>
        <p:nvSpPr>
          <p:cNvPr id="12" name="Rectangle : coins arrondis 11">
            <a:extLst>
              <a:ext uri="{FF2B5EF4-FFF2-40B4-BE49-F238E27FC236}">
                <a16:creationId xmlns:a16="http://schemas.microsoft.com/office/drawing/2014/main" id="{0F2AB67C-3B6A-9B9F-08C6-402372345BFC}"/>
              </a:ext>
            </a:extLst>
          </p:cNvPr>
          <p:cNvSpPr/>
          <p:nvPr/>
        </p:nvSpPr>
        <p:spPr>
          <a:xfrm>
            <a:off x="7125405" y="35103"/>
            <a:ext cx="1656000" cy="324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1. افتتــــــــاح  الحــــصة</a:t>
            </a:r>
          </a:p>
        </p:txBody>
      </p:sp>
    </p:spTree>
    <p:extLst>
      <p:ext uri="{BB962C8B-B14F-4D97-AF65-F5344CB8AC3E}">
        <p14:creationId xmlns:p14="http://schemas.microsoft.com/office/powerpoint/2010/main" val="41576708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7105"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0"/>
                </p:tgtEl>
              </p:cMediaNode>
            </p:video>
            <p:seq concurrent="1" nextAc="seek">
              <p:cTn id="8" restart="whenNotActive" fill="hold" evtFilter="cancelBubble" nodeType="interactiveSeq">
                <p:stCondLst>
                  <p:cond evt="onClick" delay="0">
                    <p:tgtEl>
                      <p:spTgt spid="10"/>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0"/>
                                        </p:tgtEl>
                                      </p:cBhvr>
                                    </p:cmd>
                                  </p:childTnLst>
                                </p:cTn>
                              </p:par>
                            </p:childTnLst>
                          </p:cTn>
                        </p:par>
                      </p:childTnLst>
                    </p:cTn>
                  </p:par>
                </p:childTnLst>
              </p:cTn>
              <p:nextCondLst>
                <p:cond evt="onClick" delay="0">
                  <p:tgtEl>
                    <p:spTgt spid="10"/>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4154AE-65CB-E56F-6E88-C7C7380203CA}"/>
            </a:ext>
          </a:extLst>
        </p:cNvPr>
        <p:cNvGrpSpPr/>
        <p:nvPr/>
      </p:nvGrpSpPr>
      <p:grpSpPr>
        <a:xfrm>
          <a:off x="0" y="0"/>
          <a:ext cx="0" cy="0"/>
          <a:chOff x="0" y="0"/>
          <a:chExt cx="0" cy="0"/>
        </a:xfrm>
      </p:grpSpPr>
      <p:sp>
        <p:nvSpPr>
          <p:cNvPr id="57" name="Ellipse 56">
            <a:extLst>
              <a:ext uri="{FF2B5EF4-FFF2-40B4-BE49-F238E27FC236}">
                <a16:creationId xmlns:a16="http://schemas.microsoft.com/office/drawing/2014/main" id="{2FC1B3D5-9358-16EC-12C5-67AA1D6D60B0}"/>
              </a:ext>
            </a:extLst>
          </p:cNvPr>
          <p:cNvSpPr/>
          <p:nvPr/>
        </p:nvSpPr>
        <p:spPr>
          <a:xfrm>
            <a:off x="1128515" y="-26090"/>
            <a:ext cx="6886970" cy="6886970"/>
          </a:xfrm>
          <a:prstGeom prst="ellipse">
            <a:avLst/>
          </a:prstGeom>
          <a:solidFill>
            <a:srgbClr val="D6E9EA">
              <a:alpha val="3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3" name="Freeform 2">
            <a:extLst>
              <a:ext uri="{FF2B5EF4-FFF2-40B4-BE49-F238E27FC236}">
                <a16:creationId xmlns:a16="http://schemas.microsoft.com/office/drawing/2014/main" id="{E75BCD41-A6AA-B5FC-DB59-972B564C05F0}"/>
              </a:ext>
            </a:extLst>
          </p:cNvPr>
          <p:cNvSpPr/>
          <p:nvPr/>
        </p:nvSpPr>
        <p:spPr>
          <a:xfrm>
            <a:off x="-1229" y="5415088"/>
            <a:ext cx="1174020" cy="1455354"/>
          </a:xfrm>
          <a:custGeom>
            <a:avLst/>
            <a:gdLst/>
            <a:ahLst/>
            <a:cxnLst/>
            <a:rect l="l" t="t" r="r" b="b"/>
            <a:pathLst>
              <a:path w="2684349" h="3327606">
                <a:moveTo>
                  <a:pt x="0" y="0"/>
                </a:moveTo>
                <a:lnTo>
                  <a:pt x="2684349" y="0"/>
                </a:lnTo>
                <a:lnTo>
                  <a:pt x="2684349" y="3327606"/>
                </a:lnTo>
                <a:lnTo>
                  <a:pt x="0" y="3327606"/>
                </a:lnTo>
                <a:lnTo>
                  <a:pt x="0" y="0"/>
                </a:lnTo>
                <a:close/>
              </a:path>
            </a:pathLst>
          </a:custGeom>
          <a:blipFill>
            <a:blip r:embed="rId2">
              <a:extLst>
                <a:ext uri="{96DAC541-7B7A-43D3-8B79-37D633B846F1}">
                  <asvg:svgBlip xmlns:asvg="http://schemas.microsoft.com/office/drawing/2016/SVG/main" r:embed="rId3"/>
                </a:ext>
              </a:extLst>
            </a:blip>
            <a:stretch>
              <a:fillRect l="-157570" t="-6438" b="-44673"/>
            </a:stretch>
          </a:blipFill>
          <a:ln>
            <a:noFill/>
          </a:ln>
        </p:spPr>
        <p:txBody>
          <a:bodyPr/>
          <a:lstStyle/>
          <a:p>
            <a:endParaRPr lang="fr-MA" sz="428" dirty="0">
              <a:latin typeface="Dosis" pitchFamily="2" charset="0"/>
            </a:endParaRPr>
          </a:p>
        </p:txBody>
      </p:sp>
      <p:sp>
        <p:nvSpPr>
          <p:cNvPr id="54" name="Freeform 4">
            <a:extLst>
              <a:ext uri="{FF2B5EF4-FFF2-40B4-BE49-F238E27FC236}">
                <a16:creationId xmlns:a16="http://schemas.microsoft.com/office/drawing/2014/main" id="{03C33BC4-3DB2-C314-3AB3-0D2A96FE7B33}"/>
              </a:ext>
            </a:extLst>
          </p:cNvPr>
          <p:cNvSpPr/>
          <p:nvPr/>
        </p:nvSpPr>
        <p:spPr>
          <a:xfrm>
            <a:off x="7601803" y="5255412"/>
            <a:ext cx="1542198" cy="1628678"/>
          </a:xfrm>
          <a:custGeom>
            <a:avLst/>
            <a:gdLst/>
            <a:ahLst/>
            <a:cxnLst/>
            <a:rect l="l" t="t" r="r" b="b"/>
            <a:pathLst>
              <a:path w="3556432" h="3755858">
                <a:moveTo>
                  <a:pt x="0" y="0"/>
                </a:moveTo>
                <a:lnTo>
                  <a:pt x="3556432" y="0"/>
                </a:lnTo>
                <a:lnTo>
                  <a:pt x="3556432" y="3755858"/>
                </a:lnTo>
                <a:lnTo>
                  <a:pt x="0" y="3755858"/>
                </a:lnTo>
                <a:lnTo>
                  <a:pt x="0" y="0"/>
                </a:lnTo>
                <a:close/>
              </a:path>
            </a:pathLst>
          </a:custGeom>
          <a:blipFill>
            <a:blip r:embed="rId4">
              <a:extLst>
                <a:ext uri="{96DAC541-7B7A-43D3-8B79-37D633B846F1}">
                  <asvg:svgBlip xmlns:asvg="http://schemas.microsoft.com/office/drawing/2016/SVG/main" r:embed="rId5"/>
                </a:ext>
              </a:extLst>
            </a:blip>
            <a:stretch>
              <a:fillRect l="-4351" t="-332" r="-93446" b="-41558"/>
            </a:stretch>
          </a:blipFill>
        </p:spPr>
        <p:txBody>
          <a:bodyPr/>
          <a:lstStyle/>
          <a:p>
            <a:endParaRPr lang="fr-MA" sz="428" dirty="0">
              <a:latin typeface="Dosis" pitchFamily="2" charset="0"/>
            </a:endParaRPr>
          </a:p>
        </p:txBody>
      </p:sp>
      <p:grpSp>
        <p:nvGrpSpPr>
          <p:cNvPr id="3" name="Groupe 2">
            <a:extLst>
              <a:ext uri="{FF2B5EF4-FFF2-40B4-BE49-F238E27FC236}">
                <a16:creationId xmlns:a16="http://schemas.microsoft.com/office/drawing/2014/main" id="{BC538825-CDA6-58DB-9520-455334CB7BE5}"/>
              </a:ext>
            </a:extLst>
          </p:cNvPr>
          <p:cNvGrpSpPr/>
          <p:nvPr/>
        </p:nvGrpSpPr>
        <p:grpSpPr>
          <a:xfrm>
            <a:off x="466364" y="1809265"/>
            <a:ext cx="8168503" cy="2654789"/>
            <a:chOff x="466364" y="1809265"/>
            <a:chExt cx="8168503" cy="2654789"/>
          </a:xfrm>
        </p:grpSpPr>
        <p:sp>
          <p:nvSpPr>
            <p:cNvPr id="4" name="ZoneTexte 3">
              <a:extLst>
                <a:ext uri="{FF2B5EF4-FFF2-40B4-BE49-F238E27FC236}">
                  <a16:creationId xmlns:a16="http://schemas.microsoft.com/office/drawing/2014/main" id="{4E5F2642-FA4F-6232-4E65-7F55AE6B9748}"/>
                </a:ext>
              </a:extLst>
            </p:cNvPr>
            <p:cNvSpPr txBox="1"/>
            <p:nvPr/>
          </p:nvSpPr>
          <p:spPr>
            <a:xfrm>
              <a:off x="1388824" y="1809265"/>
              <a:ext cx="6366352" cy="2554545"/>
            </a:xfrm>
            <a:prstGeom prst="rect">
              <a:avLst/>
            </a:prstGeom>
            <a:noFill/>
          </p:spPr>
          <p:txBody>
            <a:bodyPr wrap="square" rtlCol="0">
              <a:spAutoFit/>
            </a:bodyPr>
            <a:lstStyle/>
            <a:p>
              <a:pPr algn="ctr" rtl="1"/>
              <a:r>
                <a:rPr lang="ar-MA" sz="8000" b="1" dirty="0">
                  <a:solidFill>
                    <a:srgbClr val="215968"/>
                  </a:solidFill>
                  <a:latin typeface="Microsoft Uighur" panose="02000000000000000000" pitchFamily="2" charset="-78"/>
                  <a:cs typeface="Microsoft Uighur" panose="02000000000000000000" pitchFamily="2" charset="-78"/>
                </a:rPr>
                <a:t>4. قراءة / كتابة</a:t>
              </a:r>
            </a:p>
            <a:p>
              <a:pPr algn="ctr" rtl="1"/>
              <a:endParaRPr lang="ar-MA" sz="8000" b="1" dirty="0">
                <a:solidFill>
                  <a:srgbClr val="215968"/>
                </a:solidFill>
                <a:latin typeface="Microsoft Uighur" panose="02000000000000000000" pitchFamily="2" charset="-78"/>
                <a:cs typeface="Microsoft Uighur" panose="02000000000000000000" pitchFamily="2" charset="-78"/>
              </a:endParaRPr>
            </a:p>
          </p:txBody>
        </p:sp>
        <p:sp>
          <p:nvSpPr>
            <p:cNvPr id="6" name="ZoneTexte 5">
              <a:extLst>
                <a:ext uri="{FF2B5EF4-FFF2-40B4-BE49-F238E27FC236}">
                  <a16:creationId xmlns:a16="http://schemas.microsoft.com/office/drawing/2014/main" id="{43601052-27F5-9B54-EB63-1849DE3DA457}"/>
                </a:ext>
              </a:extLst>
            </p:cNvPr>
            <p:cNvSpPr txBox="1"/>
            <p:nvPr/>
          </p:nvSpPr>
          <p:spPr>
            <a:xfrm>
              <a:off x="466364" y="3017504"/>
              <a:ext cx="8168503" cy="1446550"/>
            </a:xfrm>
            <a:prstGeom prst="rect">
              <a:avLst/>
            </a:prstGeom>
            <a:noFill/>
          </p:spPr>
          <p:txBody>
            <a:bodyPr wrap="square" rtlCol="0">
              <a:spAutoFit/>
            </a:bodyPr>
            <a:lstStyle/>
            <a:p>
              <a:pPr algn="ctr" defTabSz="685834" rtl="1">
                <a:defRPr/>
              </a:pPr>
              <a:r>
                <a:rPr lang="ar-MA" sz="2400" b="1" dirty="0">
                  <a:solidFill>
                    <a:schemeClr val="bg1">
                      <a:lumMod val="75000"/>
                    </a:schemeClr>
                  </a:solidFill>
                  <a:latin typeface="Dosis" pitchFamily="2" charset="0"/>
                  <a:cs typeface="Calibri" panose="020F0502020204030204" pitchFamily="34" charset="0"/>
                </a:rPr>
                <a:t>قراءة مقاطع تتضمن الحروف المقدمة؛</a:t>
              </a:r>
            </a:p>
            <a:p>
              <a:pPr algn="ctr" defTabSz="685834" rtl="1">
                <a:defRPr/>
              </a:pPr>
              <a:r>
                <a:rPr lang="ar-MA" sz="2400" b="1" dirty="0">
                  <a:solidFill>
                    <a:schemeClr val="bg1">
                      <a:lumMod val="75000"/>
                    </a:schemeClr>
                  </a:solidFill>
                  <a:latin typeface="Dosis" pitchFamily="2" charset="0"/>
                  <a:cs typeface="Calibri" panose="020F0502020204030204" pitchFamily="34" charset="0"/>
                </a:rPr>
                <a:t>قراءة كلمات وجمل تتضمن الحروف المقدمة؛</a:t>
              </a:r>
            </a:p>
            <a:p>
              <a:pPr algn="ctr" defTabSz="685834" rtl="1">
                <a:defRPr/>
              </a:pPr>
              <a:r>
                <a:rPr lang="ar-MA" sz="2400" b="1" dirty="0">
                  <a:solidFill>
                    <a:srgbClr val="0097B2"/>
                  </a:solidFill>
                  <a:latin typeface="Dosis" pitchFamily="2" charset="0"/>
                  <a:cs typeface="Calibri" panose="020F0502020204030204" pitchFamily="34" charset="0"/>
                </a:rPr>
                <a:t>كتابة مقاطع وكلمات </a:t>
              </a:r>
              <a:r>
                <a:rPr lang="ar-MA" sz="2400" b="1" dirty="0" err="1">
                  <a:solidFill>
                    <a:srgbClr val="0097B2"/>
                  </a:solidFill>
                  <a:latin typeface="Dosis" pitchFamily="2" charset="0"/>
                  <a:cs typeface="Calibri" panose="020F0502020204030204" pitchFamily="34" charset="0"/>
                </a:rPr>
                <a:t>مملاة</a:t>
              </a:r>
              <a:r>
                <a:rPr lang="ar-MA" sz="2400" b="1" dirty="0">
                  <a:solidFill>
                    <a:srgbClr val="0097B2"/>
                  </a:solidFill>
                  <a:latin typeface="Dosis" pitchFamily="2" charset="0"/>
                  <a:cs typeface="Calibri" panose="020F0502020204030204" pitchFamily="34" charset="0"/>
                </a:rPr>
                <a:t> تتضمن الحروف المقدمة.</a:t>
              </a:r>
            </a:p>
            <a:p>
              <a:pPr algn="ctr" defTabSz="685834" rtl="1">
                <a:defRPr/>
              </a:pPr>
              <a:r>
                <a:rPr lang="ar-MA" sz="1400" b="1" dirty="0">
                  <a:solidFill>
                    <a:srgbClr val="0097B2"/>
                  </a:solidFill>
                  <a:latin typeface="Dosis" pitchFamily="2" charset="0"/>
                  <a:cs typeface="Calibri" panose="020F0502020204030204" pitchFamily="34" charset="0"/>
                </a:rPr>
                <a:t>(كلمات الإملاء الخاصة بالممارسة المستقلة: رَسَمَ – بارِدٌ )</a:t>
              </a:r>
            </a:p>
          </p:txBody>
        </p:sp>
      </p:grpSp>
    </p:spTree>
    <p:extLst>
      <p:ext uri="{BB962C8B-B14F-4D97-AF65-F5344CB8AC3E}">
        <p14:creationId xmlns:p14="http://schemas.microsoft.com/office/powerpoint/2010/main" val="424333954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30DADE-1537-52BF-9793-08FB4A2849D8}"/>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1D4CAFC1-D2FC-F032-E1EF-BAAFCD8D5BE9}"/>
              </a:ext>
            </a:extLst>
          </p:cNvPr>
          <p:cNvSpPr/>
          <p:nvPr/>
        </p:nvSpPr>
        <p:spPr>
          <a:xfrm>
            <a:off x="0" y="-10633"/>
            <a:ext cx="9144000" cy="6881075"/>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7E862E39-68BA-7C2E-76FD-03D2348A365E}"/>
              </a:ext>
            </a:extLst>
          </p:cNvPr>
          <p:cNvGrpSpPr/>
          <p:nvPr/>
        </p:nvGrpSpPr>
        <p:grpSpPr>
          <a:xfrm>
            <a:off x="312517" y="398834"/>
            <a:ext cx="8518967" cy="6130461"/>
            <a:chOff x="312517" y="308344"/>
            <a:chExt cx="8518967" cy="6230679"/>
          </a:xfrm>
        </p:grpSpPr>
        <p:sp>
          <p:nvSpPr>
            <p:cNvPr id="3" name="Rectangle : coins arrondis 2">
              <a:extLst>
                <a:ext uri="{FF2B5EF4-FFF2-40B4-BE49-F238E27FC236}">
                  <a16:creationId xmlns:a16="http://schemas.microsoft.com/office/drawing/2014/main" id="{1EE6EF41-2C4B-A449-304E-A901D950A244}"/>
                </a:ext>
              </a:extLst>
            </p:cNvPr>
            <p:cNvSpPr/>
            <p:nvPr/>
          </p:nvSpPr>
          <p:spPr>
            <a:xfrm>
              <a:off x="312517" y="308344"/>
              <a:ext cx="8518967" cy="6230679"/>
            </a:xfrm>
            <a:prstGeom prst="roundRect">
              <a:avLst>
                <a:gd name="adj" fmla="val 1963"/>
              </a:avLst>
            </a:prstGeom>
            <a:solidFill>
              <a:schemeClr val="bg1"/>
            </a:solidFill>
            <a:ln w="19050">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A0671026-5AF4-31AA-F3E4-F796C6BDB9E9}"/>
                </a:ext>
              </a:extLst>
            </p:cNvPr>
            <p:cNvSpPr/>
            <p:nvPr/>
          </p:nvSpPr>
          <p:spPr>
            <a:xfrm>
              <a:off x="329910" y="330438"/>
              <a:ext cx="8496000" cy="804947"/>
            </a:xfrm>
            <a:prstGeom prst="roundRect">
              <a:avLst>
                <a:gd name="adj" fmla="val 7869"/>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33" name="Rectangle 32">
            <a:extLst>
              <a:ext uri="{FF2B5EF4-FFF2-40B4-BE49-F238E27FC236}">
                <a16:creationId xmlns:a16="http://schemas.microsoft.com/office/drawing/2014/main" id="{8CD65BF7-61A3-02BE-FC97-AC30E5DC8F68}"/>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B10A959D-A96C-75EF-3763-73D3924D5E88}"/>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0097B2"/>
              </a:solidFill>
            </a:endParaRPr>
          </a:p>
        </p:txBody>
      </p:sp>
      <p:pic>
        <p:nvPicPr>
          <p:cNvPr id="2" name="Graphique 1">
            <a:extLst>
              <a:ext uri="{FF2B5EF4-FFF2-40B4-BE49-F238E27FC236}">
                <a16:creationId xmlns:a16="http://schemas.microsoft.com/office/drawing/2014/main" id="{76BB874C-64E8-8D8C-5635-03ACE667968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312139" y="542486"/>
            <a:ext cx="344372" cy="328748"/>
          </a:xfrm>
          <a:prstGeom prst="rect">
            <a:avLst/>
          </a:prstGeom>
        </p:spPr>
      </p:pic>
      <p:sp>
        <p:nvSpPr>
          <p:cNvPr id="4" name="ZoneTexte 3">
            <a:extLst>
              <a:ext uri="{FF2B5EF4-FFF2-40B4-BE49-F238E27FC236}">
                <a16:creationId xmlns:a16="http://schemas.microsoft.com/office/drawing/2014/main" id="{E2CA8BCE-424C-5417-E781-C824385ECE75}"/>
              </a:ext>
            </a:extLst>
          </p:cNvPr>
          <p:cNvSpPr txBox="1"/>
          <p:nvPr/>
        </p:nvSpPr>
        <p:spPr>
          <a:xfrm>
            <a:off x="25168" y="475641"/>
            <a:ext cx="8286971" cy="607859"/>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ar-MA" sz="2000" b="1" dirty="0">
                <a:solidFill>
                  <a:schemeClr val="bg1">
                    <a:lumMod val="65000"/>
                  </a:schemeClr>
                </a:solidFill>
                <a:latin typeface="Microsoft Uighur" panose="02000000000000000000" pitchFamily="2" charset="-78"/>
                <a:cs typeface="Microsoft Uighur" panose="02000000000000000000" pitchFamily="2" charset="-78"/>
              </a:rPr>
              <a:t>نمر الآن إلى نشاط الإملاء. سبق أن تعلمنا كيف نكتب ما يملى علينا. من يذكرني بالطريقة السليمة لكتابة ما يملى علينا؟</a:t>
            </a: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ar-MA" sz="1350" b="1" i="0"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endParaRPr>
          </a:p>
        </p:txBody>
      </p:sp>
      <p:grpSp>
        <p:nvGrpSpPr>
          <p:cNvPr id="19" name="Groupe 18">
            <a:extLst>
              <a:ext uri="{FF2B5EF4-FFF2-40B4-BE49-F238E27FC236}">
                <a16:creationId xmlns:a16="http://schemas.microsoft.com/office/drawing/2014/main" id="{5B6F2771-420E-70E9-9DF7-3A2D1B5CE0EA}"/>
              </a:ext>
            </a:extLst>
          </p:cNvPr>
          <p:cNvGrpSpPr/>
          <p:nvPr/>
        </p:nvGrpSpPr>
        <p:grpSpPr>
          <a:xfrm>
            <a:off x="312517" y="35103"/>
            <a:ext cx="8468888" cy="324000"/>
            <a:chOff x="312517" y="-3809"/>
            <a:chExt cx="8468888" cy="360000"/>
          </a:xfrm>
          <a:noFill/>
        </p:grpSpPr>
        <p:sp>
          <p:nvSpPr>
            <p:cNvPr id="20" name="Rectangle : coins arrondis 19">
              <a:extLst>
                <a:ext uri="{FF2B5EF4-FFF2-40B4-BE49-F238E27FC236}">
                  <a16:creationId xmlns:a16="http://schemas.microsoft.com/office/drawing/2014/main" id="{D0625DE8-6EC8-4C87-6B0F-A7664CA0042D}"/>
                </a:ext>
              </a:extLst>
            </p:cNvPr>
            <p:cNvSpPr/>
            <p:nvPr/>
          </p:nvSpPr>
          <p:spPr>
            <a:xfrm>
              <a:off x="312517"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5. اختــــــــــتام الحـــــصة</a:t>
              </a:r>
            </a:p>
          </p:txBody>
        </p:sp>
        <p:sp>
          <p:nvSpPr>
            <p:cNvPr id="21" name="Rectangle : coins arrondis 20">
              <a:extLst>
                <a:ext uri="{FF2B5EF4-FFF2-40B4-BE49-F238E27FC236}">
                  <a16:creationId xmlns:a16="http://schemas.microsoft.com/office/drawing/2014/main" id="{A492F653-7713-409E-3646-8EF8B62557CF}"/>
                </a:ext>
              </a:extLst>
            </p:cNvPr>
            <p:cNvSpPr/>
            <p:nvPr/>
          </p:nvSpPr>
          <p:spPr>
            <a:xfrm>
              <a:off x="2015739"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106585"/>
                  </a:solidFill>
                  <a:latin typeface="Microsoft Uighur" panose="02000000000000000000" pitchFamily="2" charset="-78"/>
                  <a:cs typeface="Microsoft Uighur" panose="02000000000000000000" pitchFamily="2" charset="-78"/>
                </a:rPr>
                <a:t>4. قراءة/كتابة</a:t>
              </a:r>
            </a:p>
          </p:txBody>
        </p:sp>
        <p:sp>
          <p:nvSpPr>
            <p:cNvPr id="22" name="Rectangle : coins arrondis 21">
              <a:extLst>
                <a:ext uri="{FF2B5EF4-FFF2-40B4-BE49-F238E27FC236}">
                  <a16:creationId xmlns:a16="http://schemas.microsoft.com/office/drawing/2014/main" id="{8A149431-1E4E-72BF-3BE8-12C4E9638DFF}"/>
                </a:ext>
              </a:extLst>
            </p:cNvPr>
            <p:cNvSpPr/>
            <p:nvPr/>
          </p:nvSpPr>
          <p:spPr>
            <a:xfrm>
              <a:off x="3718961"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3. استـــــــــــــــــماع وتحدث</a:t>
              </a:r>
            </a:p>
          </p:txBody>
        </p:sp>
        <p:sp>
          <p:nvSpPr>
            <p:cNvPr id="23" name="Rectangle : coins arrondis 22">
              <a:extLst>
                <a:ext uri="{FF2B5EF4-FFF2-40B4-BE49-F238E27FC236}">
                  <a16:creationId xmlns:a16="http://schemas.microsoft.com/office/drawing/2014/main" id="{BBEDD5F6-95E7-614E-B0E6-ED8760B65730}"/>
                </a:ext>
              </a:extLst>
            </p:cNvPr>
            <p:cNvSpPr/>
            <p:nvPr/>
          </p:nvSpPr>
          <p:spPr>
            <a:xfrm>
              <a:off x="5422183"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معــــــــــــــــــــــــــــــــــــــجم</a:t>
              </a:r>
            </a:p>
          </p:txBody>
        </p:sp>
        <p:sp>
          <p:nvSpPr>
            <p:cNvPr id="24" name="Rectangle : coins arrondis 23">
              <a:extLst>
                <a:ext uri="{FF2B5EF4-FFF2-40B4-BE49-F238E27FC236}">
                  <a16:creationId xmlns:a16="http://schemas.microsoft.com/office/drawing/2014/main" id="{0CB480DE-98C0-F04F-F81D-CD5DF196E195}"/>
                </a:ext>
              </a:extLst>
            </p:cNvPr>
            <p:cNvSpPr/>
            <p:nvPr/>
          </p:nvSpPr>
          <p:spPr>
            <a:xfrm>
              <a:off x="7125405"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1. افتتــــــــاح  الحــــصة</a:t>
              </a:r>
            </a:p>
          </p:txBody>
        </p:sp>
      </p:grpSp>
      <p:pic>
        <p:nvPicPr>
          <p:cNvPr id="7" name="Image 6">
            <a:extLst>
              <a:ext uri="{FF2B5EF4-FFF2-40B4-BE49-F238E27FC236}">
                <a16:creationId xmlns:a16="http://schemas.microsoft.com/office/drawing/2014/main" id="{53018A42-F190-7DD9-8A6D-6E7470E4025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71350" y="1953739"/>
            <a:ext cx="4378090" cy="3536618"/>
          </a:xfrm>
          <a:prstGeom prst="rect">
            <a:avLst/>
          </a:prstGeom>
        </p:spPr>
      </p:pic>
    </p:spTree>
    <p:extLst>
      <p:ext uri="{BB962C8B-B14F-4D97-AF65-F5344CB8AC3E}">
        <p14:creationId xmlns:p14="http://schemas.microsoft.com/office/powerpoint/2010/main" val="143801687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72D700-D44A-FF97-7713-3A6BAB6AF120}"/>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89BE3FD9-9CA3-7228-68E3-EC37D09F112B}"/>
              </a:ext>
            </a:extLst>
          </p:cNvPr>
          <p:cNvSpPr/>
          <p:nvPr/>
        </p:nvSpPr>
        <p:spPr>
          <a:xfrm>
            <a:off x="0" y="-10633"/>
            <a:ext cx="9144000" cy="6881075"/>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4992B41C-4FF5-A527-84E4-B38892A80B05}"/>
              </a:ext>
            </a:extLst>
          </p:cNvPr>
          <p:cNvGrpSpPr/>
          <p:nvPr/>
        </p:nvGrpSpPr>
        <p:grpSpPr>
          <a:xfrm>
            <a:off x="312517" y="398834"/>
            <a:ext cx="8518967" cy="6130461"/>
            <a:chOff x="312517" y="308344"/>
            <a:chExt cx="8518967" cy="6230679"/>
          </a:xfrm>
        </p:grpSpPr>
        <p:sp>
          <p:nvSpPr>
            <p:cNvPr id="3" name="Rectangle : coins arrondis 2">
              <a:extLst>
                <a:ext uri="{FF2B5EF4-FFF2-40B4-BE49-F238E27FC236}">
                  <a16:creationId xmlns:a16="http://schemas.microsoft.com/office/drawing/2014/main" id="{57684AD8-546A-5281-3564-E495CFE291A5}"/>
                </a:ext>
              </a:extLst>
            </p:cNvPr>
            <p:cNvSpPr/>
            <p:nvPr/>
          </p:nvSpPr>
          <p:spPr>
            <a:xfrm>
              <a:off x="312517" y="308344"/>
              <a:ext cx="8518967" cy="6230679"/>
            </a:xfrm>
            <a:prstGeom prst="roundRect">
              <a:avLst>
                <a:gd name="adj" fmla="val 1963"/>
              </a:avLst>
            </a:prstGeom>
            <a:solidFill>
              <a:schemeClr val="bg1"/>
            </a:solidFill>
            <a:ln w="19050">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4125A8CD-4BEC-88AE-AF5C-553FD79DCFFC}"/>
                </a:ext>
              </a:extLst>
            </p:cNvPr>
            <p:cNvSpPr/>
            <p:nvPr/>
          </p:nvSpPr>
          <p:spPr>
            <a:xfrm>
              <a:off x="329910" y="330438"/>
              <a:ext cx="8496000" cy="804947"/>
            </a:xfrm>
            <a:prstGeom prst="roundRect">
              <a:avLst>
                <a:gd name="adj" fmla="val 7869"/>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33" name="Rectangle 32">
            <a:extLst>
              <a:ext uri="{FF2B5EF4-FFF2-40B4-BE49-F238E27FC236}">
                <a16:creationId xmlns:a16="http://schemas.microsoft.com/office/drawing/2014/main" id="{B838E418-892E-DAB7-2C35-F4CA39A2434D}"/>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361E19CE-3FF3-F86C-BC0A-D1A1C786E196}"/>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0097B2"/>
              </a:solidFill>
            </a:endParaRPr>
          </a:p>
        </p:txBody>
      </p:sp>
      <p:pic>
        <p:nvPicPr>
          <p:cNvPr id="2" name="Graphique 1">
            <a:extLst>
              <a:ext uri="{FF2B5EF4-FFF2-40B4-BE49-F238E27FC236}">
                <a16:creationId xmlns:a16="http://schemas.microsoft.com/office/drawing/2014/main" id="{B3D78760-6732-7995-E2C7-0D9C788563A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312139" y="542486"/>
            <a:ext cx="344372" cy="328748"/>
          </a:xfrm>
          <a:prstGeom prst="rect">
            <a:avLst/>
          </a:prstGeom>
        </p:spPr>
      </p:pic>
      <p:sp>
        <p:nvSpPr>
          <p:cNvPr id="4" name="ZoneTexte 3">
            <a:extLst>
              <a:ext uri="{FF2B5EF4-FFF2-40B4-BE49-F238E27FC236}">
                <a16:creationId xmlns:a16="http://schemas.microsoft.com/office/drawing/2014/main" id="{C180DAF2-419F-C1A2-725B-6CBF2A811CB9}"/>
              </a:ext>
            </a:extLst>
          </p:cNvPr>
          <p:cNvSpPr txBox="1"/>
          <p:nvPr/>
        </p:nvSpPr>
        <p:spPr>
          <a:xfrm>
            <a:off x="25168" y="475641"/>
            <a:ext cx="8286971" cy="91563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ar-MA" sz="2000" b="1" dirty="0">
                <a:solidFill>
                  <a:schemeClr val="bg1">
                    <a:lumMod val="65000"/>
                  </a:schemeClr>
                </a:solidFill>
                <a:latin typeface="Microsoft Uighur" panose="02000000000000000000" pitchFamily="2" charset="-78"/>
                <a:cs typeface="Microsoft Uighur" panose="02000000000000000000" pitchFamily="2" charset="-78"/>
              </a:rPr>
              <a:t>خذوا الألواح. سأملي عليكم بعض المقاطع. </a:t>
            </a:r>
          </a:p>
          <a:p>
            <a:pPr marL="0" marR="0" lvl="0" indent="0" algn="r" defTabSz="914400" rtl="0" eaLnBrk="1" fontAlgn="auto" latinLnBrk="0" hangingPunct="1">
              <a:lnSpc>
                <a:spcPct val="100000"/>
              </a:lnSpc>
              <a:spcBef>
                <a:spcPts val="0"/>
              </a:spcBef>
              <a:spcAft>
                <a:spcPts val="0"/>
              </a:spcAft>
              <a:buClrTx/>
              <a:buSzTx/>
              <a:buFontTx/>
              <a:buNone/>
              <a:tabLst/>
              <a:defRPr/>
            </a:pPr>
            <a:r>
              <a:rPr lang="ar-MA" sz="2000" i="1" dirty="0">
                <a:solidFill>
                  <a:schemeClr val="bg1">
                    <a:lumMod val="65000"/>
                  </a:schemeClr>
                </a:solidFill>
                <a:latin typeface="Microsoft Uighur" panose="02000000000000000000" pitchFamily="2" charset="-78"/>
                <a:cs typeface="Microsoft Uighur" panose="02000000000000000000" pitchFamily="2" charset="-78"/>
              </a:rPr>
              <a:t>يملي الأستاذ 4 مقاطع تتضمن الحرفين المقدمين خلال الأسبوع.</a:t>
            </a: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ar-MA" sz="1350" b="1" i="0"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endParaRPr>
          </a:p>
        </p:txBody>
      </p:sp>
      <p:grpSp>
        <p:nvGrpSpPr>
          <p:cNvPr id="19" name="Groupe 18">
            <a:extLst>
              <a:ext uri="{FF2B5EF4-FFF2-40B4-BE49-F238E27FC236}">
                <a16:creationId xmlns:a16="http://schemas.microsoft.com/office/drawing/2014/main" id="{C2998B9B-AFCF-7C7F-0918-A581CB97D196}"/>
              </a:ext>
            </a:extLst>
          </p:cNvPr>
          <p:cNvGrpSpPr/>
          <p:nvPr/>
        </p:nvGrpSpPr>
        <p:grpSpPr>
          <a:xfrm>
            <a:off x="312517" y="35103"/>
            <a:ext cx="8468888" cy="324000"/>
            <a:chOff x="312517" y="-3809"/>
            <a:chExt cx="8468888" cy="360000"/>
          </a:xfrm>
          <a:noFill/>
        </p:grpSpPr>
        <p:sp>
          <p:nvSpPr>
            <p:cNvPr id="20" name="Rectangle : coins arrondis 19">
              <a:extLst>
                <a:ext uri="{FF2B5EF4-FFF2-40B4-BE49-F238E27FC236}">
                  <a16:creationId xmlns:a16="http://schemas.microsoft.com/office/drawing/2014/main" id="{10002A94-32D9-2C0D-FA6B-634A899350F5}"/>
                </a:ext>
              </a:extLst>
            </p:cNvPr>
            <p:cNvSpPr/>
            <p:nvPr/>
          </p:nvSpPr>
          <p:spPr>
            <a:xfrm>
              <a:off x="312517"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5. اختــــــــــتام الحـــــصة</a:t>
              </a:r>
            </a:p>
          </p:txBody>
        </p:sp>
        <p:sp>
          <p:nvSpPr>
            <p:cNvPr id="21" name="Rectangle : coins arrondis 20">
              <a:extLst>
                <a:ext uri="{FF2B5EF4-FFF2-40B4-BE49-F238E27FC236}">
                  <a16:creationId xmlns:a16="http://schemas.microsoft.com/office/drawing/2014/main" id="{F58FB458-3946-A9DC-5247-FCAE2A3630E8}"/>
                </a:ext>
              </a:extLst>
            </p:cNvPr>
            <p:cNvSpPr/>
            <p:nvPr/>
          </p:nvSpPr>
          <p:spPr>
            <a:xfrm>
              <a:off x="2015739"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106585"/>
                  </a:solidFill>
                  <a:latin typeface="Microsoft Uighur" panose="02000000000000000000" pitchFamily="2" charset="-78"/>
                  <a:cs typeface="Microsoft Uighur" panose="02000000000000000000" pitchFamily="2" charset="-78"/>
                </a:rPr>
                <a:t>4. قراءة/كتابة</a:t>
              </a:r>
            </a:p>
          </p:txBody>
        </p:sp>
        <p:sp>
          <p:nvSpPr>
            <p:cNvPr id="22" name="Rectangle : coins arrondis 21">
              <a:extLst>
                <a:ext uri="{FF2B5EF4-FFF2-40B4-BE49-F238E27FC236}">
                  <a16:creationId xmlns:a16="http://schemas.microsoft.com/office/drawing/2014/main" id="{959C449E-EF5B-DB5B-9A47-7428C8FCFB41}"/>
                </a:ext>
              </a:extLst>
            </p:cNvPr>
            <p:cNvSpPr/>
            <p:nvPr/>
          </p:nvSpPr>
          <p:spPr>
            <a:xfrm>
              <a:off x="3718961"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3. استـــــــــــــــــماع وتحدث</a:t>
              </a:r>
            </a:p>
          </p:txBody>
        </p:sp>
        <p:sp>
          <p:nvSpPr>
            <p:cNvPr id="23" name="Rectangle : coins arrondis 22">
              <a:extLst>
                <a:ext uri="{FF2B5EF4-FFF2-40B4-BE49-F238E27FC236}">
                  <a16:creationId xmlns:a16="http://schemas.microsoft.com/office/drawing/2014/main" id="{F9F37AB3-27EA-0692-0AFD-3C22566F0AFB}"/>
                </a:ext>
              </a:extLst>
            </p:cNvPr>
            <p:cNvSpPr/>
            <p:nvPr/>
          </p:nvSpPr>
          <p:spPr>
            <a:xfrm>
              <a:off x="5422183"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معــــــــــــــــــــــــــــــــــــــجم</a:t>
              </a:r>
            </a:p>
          </p:txBody>
        </p:sp>
        <p:sp>
          <p:nvSpPr>
            <p:cNvPr id="24" name="Rectangle : coins arrondis 23">
              <a:extLst>
                <a:ext uri="{FF2B5EF4-FFF2-40B4-BE49-F238E27FC236}">
                  <a16:creationId xmlns:a16="http://schemas.microsoft.com/office/drawing/2014/main" id="{FEE03F95-DFBD-3AA7-7306-70C7E1E9C24A}"/>
                </a:ext>
              </a:extLst>
            </p:cNvPr>
            <p:cNvSpPr/>
            <p:nvPr/>
          </p:nvSpPr>
          <p:spPr>
            <a:xfrm>
              <a:off x="7125405"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1. افتتــــــــاح  الحــــصة</a:t>
              </a:r>
            </a:p>
          </p:txBody>
        </p:sp>
      </p:grpSp>
      <p:pic>
        <p:nvPicPr>
          <p:cNvPr id="14" name="Image 13">
            <a:extLst>
              <a:ext uri="{FF2B5EF4-FFF2-40B4-BE49-F238E27FC236}">
                <a16:creationId xmlns:a16="http://schemas.microsoft.com/office/drawing/2014/main" id="{B7C182B0-F8A3-2D4D-1477-BC13488EECD8}"/>
              </a:ext>
            </a:extLst>
          </p:cNvPr>
          <p:cNvPicPr>
            <a:picLocks noChangeAspect="1"/>
          </p:cNvPicPr>
          <p:nvPr/>
        </p:nvPicPr>
        <p:blipFill>
          <a:blip r:embed="rId4"/>
          <a:stretch>
            <a:fillRect/>
          </a:stretch>
        </p:blipFill>
        <p:spPr>
          <a:xfrm>
            <a:off x="2393075" y="2105675"/>
            <a:ext cx="4685108" cy="3008648"/>
          </a:xfrm>
          <a:prstGeom prst="rect">
            <a:avLst/>
          </a:prstGeom>
        </p:spPr>
      </p:pic>
    </p:spTree>
    <p:extLst>
      <p:ext uri="{BB962C8B-B14F-4D97-AF65-F5344CB8AC3E}">
        <p14:creationId xmlns:p14="http://schemas.microsoft.com/office/powerpoint/2010/main" val="262439870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F34A04-BD58-DBE1-2A78-915661AF2BAA}"/>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007E52C3-14ED-B461-EB74-184C9241BD5C}"/>
              </a:ext>
            </a:extLst>
          </p:cNvPr>
          <p:cNvSpPr/>
          <p:nvPr/>
        </p:nvSpPr>
        <p:spPr>
          <a:xfrm>
            <a:off x="0" y="-10633"/>
            <a:ext cx="9144000" cy="6881075"/>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2E8E9AAF-57E3-E12A-A4A8-1FDA25E18A9F}"/>
              </a:ext>
            </a:extLst>
          </p:cNvPr>
          <p:cNvGrpSpPr/>
          <p:nvPr/>
        </p:nvGrpSpPr>
        <p:grpSpPr>
          <a:xfrm>
            <a:off x="312517" y="398834"/>
            <a:ext cx="8518967" cy="6130461"/>
            <a:chOff x="312517" y="308344"/>
            <a:chExt cx="8518967" cy="6230679"/>
          </a:xfrm>
        </p:grpSpPr>
        <p:sp>
          <p:nvSpPr>
            <p:cNvPr id="3" name="Rectangle : coins arrondis 2">
              <a:extLst>
                <a:ext uri="{FF2B5EF4-FFF2-40B4-BE49-F238E27FC236}">
                  <a16:creationId xmlns:a16="http://schemas.microsoft.com/office/drawing/2014/main" id="{2D03216B-9575-2953-E46F-D34FD2E26DCA}"/>
                </a:ext>
              </a:extLst>
            </p:cNvPr>
            <p:cNvSpPr/>
            <p:nvPr/>
          </p:nvSpPr>
          <p:spPr>
            <a:xfrm>
              <a:off x="312517" y="308344"/>
              <a:ext cx="8518967" cy="6230679"/>
            </a:xfrm>
            <a:prstGeom prst="roundRect">
              <a:avLst>
                <a:gd name="adj" fmla="val 1963"/>
              </a:avLst>
            </a:prstGeom>
            <a:solidFill>
              <a:schemeClr val="bg1"/>
            </a:solidFill>
            <a:ln w="19050">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9229A59E-4180-2619-80CF-996D6E91EC6D}"/>
                </a:ext>
              </a:extLst>
            </p:cNvPr>
            <p:cNvSpPr/>
            <p:nvPr/>
          </p:nvSpPr>
          <p:spPr>
            <a:xfrm>
              <a:off x="329910" y="330438"/>
              <a:ext cx="8496000" cy="804947"/>
            </a:xfrm>
            <a:prstGeom prst="roundRect">
              <a:avLst>
                <a:gd name="adj" fmla="val 7869"/>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33" name="Rectangle 32">
            <a:extLst>
              <a:ext uri="{FF2B5EF4-FFF2-40B4-BE49-F238E27FC236}">
                <a16:creationId xmlns:a16="http://schemas.microsoft.com/office/drawing/2014/main" id="{9E6120EC-D589-1506-54ED-7343A80FA309}"/>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1E196BD4-2D56-3813-5269-4A8D4512C156}"/>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0097B2"/>
              </a:solidFill>
            </a:endParaRPr>
          </a:p>
        </p:txBody>
      </p:sp>
      <p:pic>
        <p:nvPicPr>
          <p:cNvPr id="2" name="Graphique 1">
            <a:extLst>
              <a:ext uri="{FF2B5EF4-FFF2-40B4-BE49-F238E27FC236}">
                <a16:creationId xmlns:a16="http://schemas.microsoft.com/office/drawing/2014/main" id="{207C1566-770E-D9F6-46F2-4824BAC001FC}"/>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312139" y="542486"/>
            <a:ext cx="344372" cy="328748"/>
          </a:xfrm>
          <a:prstGeom prst="rect">
            <a:avLst/>
          </a:prstGeom>
        </p:spPr>
      </p:pic>
      <p:sp>
        <p:nvSpPr>
          <p:cNvPr id="4" name="ZoneTexte 3">
            <a:extLst>
              <a:ext uri="{FF2B5EF4-FFF2-40B4-BE49-F238E27FC236}">
                <a16:creationId xmlns:a16="http://schemas.microsoft.com/office/drawing/2014/main" id="{52D4353C-8ECE-D935-DAF3-885BE6A53929}"/>
              </a:ext>
            </a:extLst>
          </p:cNvPr>
          <p:cNvSpPr txBox="1"/>
          <p:nvPr/>
        </p:nvSpPr>
        <p:spPr>
          <a:xfrm>
            <a:off x="25168" y="475641"/>
            <a:ext cx="8286971" cy="91563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ar-MA" sz="2000" b="1" dirty="0">
                <a:solidFill>
                  <a:schemeClr val="bg1">
                    <a:lumMod val="65000"/>
                  </a:schemeClr>
                </a:solidFill>
                <a:latin typeface="Microsoft Uighur" panose="02000000000000000000" pitchFamily="2" charset="-78"/>
                <a:cs typeface="Microsoft Uighur" panose="02000000000000000000" pitchFamily="2" charset="-78"/>
              </a:rPr>
              <a:t>الآن، على الألواح،  أكتبوا.......</a:t>
            </a:r>
          </a:p>
          <a:p>
            <a:pPr marL="0" marR="0" lvl="0" indent="0" algn="r" defTabSz="914400" rtl="0" eaLnBrk="1" fontAlgn="auto" latinLnBrk="0" hangingPunct="1">
              <a:lnSpc>
                <a:spcPct val="100000"/>
              </a:lnSpc>
              <a:spcBef>
                <a:spcPts val="0"/>
              </a:spcBef>
              <a:spcAft>
                <a:spcPts val="0"/>
              </a:spcAft>
              <a:buClrTx/>
              <a:buSzTx/>
              <a:buFontTx/>
              <a:buNone/>
              <a:tabLst/>
              <a:defRPr/>
            </a:pPr>
            <a:r>
              <a:rPr lang="ar-MA" sz="2000" i="1" dirty="0">
                <a:solidFill>
                  <a:schemeClr val="bg1">
                    <a:lumMod val="65000"/>
                  </a:schemeClr>
                </a:solidFill>
                <a:latin typeface="Microsoft Uighur" panose="02000000000000000000" pitchFamily="2" charset="-78"/>
                <a:cs typeface="Microsoft Uighur" panose="02000000000000000000" pitchFamily="2" charset="-78"/>
              </a:rPr>
              <a:t>يملي الأستاذ الكلمة الممثلة على الصورة. </a:t>
            </a: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ar-MA" sz="1350" b="1" i="0"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endParaRPr>
          </a:p>
        </p:txBody>
      </p:sp>
      <p:grpSp>
        <p:nvGrpSpPr>
          <p:cNvPr id="19" name="Groupe 18">
            <a:extLst>
              <a:ext uri="{FF2B5EF4-FFF2-40B4-BE49-F238E27FC236}">
                <a16:creationId xmlns:a16="http://schemas.microsoft.com/office/drawing/2014/main" id="{B28AA696-196C-4F94-DB7A-A43EFCA0EE3C}"/>
              </a:ext>
            </a:extLst>
          </p:cNvPr>
          <p:cNvGrpSpPr/>
          <p:nvPr/>
        </p:nvGrpSpPr>
        <p:grpSpPr>
          <a:xfrm>
            <a:off x="312517" y="35103"/>
            <a:ext cx="8468888" cy="324000"/>
            <a:chOff x="312517" y="-3809"/>
            <a:chExt cx="8468888" cy="360000"/>
          </a:xfrm>
          <a:noFill/>
        </p:grpSpPr>
        <p:sp>
          <p:nvSpPr>
            <p:cNvPr id="20" name="Rectangle : coins arrondis 19">
              <a:extLst>
                <a:ext uri="{FF2B5EF4-FFF2-40B4-BE49-F238E27FC236}">
                  <a16:creationId xmlns:a16="http://schemas.microsoft.com/office/drawing/2014/main" id="{54506168-555F-A23F-3D70-8D15A7C89BF9}"/>
                </a:ext>
              </a:extLst>
            </p:cNvPr>
            <p:cNvSpPr/>
            <p:nvPr/>
          </p:nvSpPr>
          <p:spPr>
            <a:xfrm>
              <a:off x="312517"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5. اختــــــــــتام الحـــــصة</a:t>
              </a:r>
            </a:p>
          </p:txBody>
        </p:sp>
        <p:sp>
          <p:nvSpPr>
            <p:cNvPr id="21" name="Rectangle : coins arrondis 20">
              <a:extLst>
                <a:ext uri="{FF2B5EF4-FFF2-40B4-BE49-F238E27FC236}">
                  <a16:creationId xmlns:a16="http://schemas.microsoft.com/office/drawing/2014/main" id="{6C8D8F11-62A3-13DF-1F6C-94B81030C8F4}"/>
                </a:ext>
              </a:extLst>
            </p:cNvPr>
            <p:cNvSpPr/>
            <p:nvPr/>
          </p:nvSpPr>
          <p:spPr>
            <a:xfrm>
              <a:off x="2015739"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106585"/>
                  </a:solidFill>
                  <a:latin typeface="Microsoft Uighur" panose="02000000000000000000" pitchFamily="2" charset="-78"/>
                  <a:cs typeface="Microsoft Uighur" panose="02000000000000000000" pitchFamily="2" charset="-78"/>
                </a:rPr>
                <a:t>4. قراءة/كتابة</a:t>
              </a:r>
            </a:p>
          </p:txBody>
        </p:sp>
        <p:sp>
          <p:nvSpPr>
            <p:cNvPr id="22" name="Rectangle : coins arrondis 21">
              <a:extLst>
                <a:ext uri="{FF2B5EF4-FFF2-40B4-BE49-F238E27FC236}">
                  <a16:creationId xmlns:a16="http://schemas.microsoft.com/office/drawing/2014/main" id="{AD91B2F4-1449-EC75-6EE6-5B7712ABFED7}"/>
                </a:ext>
              </a:extLst>
            </p:cNvPr>
            <p:cNvSpPr/>
            <p:nvPr/>
          </p:nvSpPr>
          <p:spPr>
            <a:xfrm>
              <a:off x="3718961"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3. استـــــــــــــــــماع وتحدث</a:t>
              </a:r>
            </a:p>
          </p:txBody>
        </p:sp>
        <p:sp>
          <p:nvSpPr>
            <p:cNvPr id="23" name="Rectangle : coins arrondis 22">
              <a:extLst>
                <a:ext uri="{FF2B5EF4-FFF2-40B4-BE49-F238E27FC236}">
                  <a16:creationId xmlns:a16="http://schemas.microsoft.com/office/drawing/2014/main" id="{B8911178-4BF1-78E8-02D1-14B78B562F32}"/>
                </a:ext>
              </a:extLst>
            </p:cNvPr>
            <p:cNvSpPr/>
            <p:nvPr/>
          </p:nvSpPr>
          <p:spPr>
            <a:xfrm>
              <a:off x="5422183"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معــــــــــــــــــــــــــــــــــــــجم</a:t>
              </a:r>
            </a:p>
          </p:txBody>
        </p:sp>
        <p:sp>
          <p:nvSpPr>
            <p:cNvPr id="24" name="Rectangle : coins arrondis 23">
              <a:extLst>
                <a:ext uri="{FF2B5EF4-FFF2-40B4-BE49-F238E27FC236}">
                  <a16:creationId xmlns:a16="http://schemas.microsoft.com/office/drawing/2014/main" id="{A1BE5987-6248-1CE6-2456-9BFB5A6FF04E}"/>
                </a:ext>
              </a:extLst>
            </p:cNvPr>
            <p:cNvSpPr/>
            <p:nvPr/>
          </p:nvSpPr>
          <p:spPr>
            <a:xfrm>
              <a:off x="7125405"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1. افتتــــــــاح  الحــــصة</a:t>
              </a:r>
            </a:p>
          </p:txBody>
        </p:sp>
      </p:grpSp>
      <p:pic>
        <p:nvPicPr>
          <p:cNvPr id="15" name="Image 14">
            <a:extLst>
              <a:ext uri="{FF2B5EF4-FFF2-40B4-BE49-F238E27FC236}">
                <a16:creationId xmlns:a16="http://schemas.microsoft.com/office/drawing/2014/main" id="{96193FDF-1D64-6AAF-741A-64357EA8F154}"/>
              </a:ext>
            </a:extLst>
          </p:cNvPr>
          <p:cNvPicPr>
            <a:picLocks noChangeAspect="1"/>
          </p:cNvPicPr>
          <p:nvPr/>
        </p:nvPicPr>
        <p:blipFill>
          <a:blip r:embed="rId4"/>
          <a:stretch>
            <a:fillRect/>
          </a:stretch>
        </p:blipFill>
        <p:spPr>
          <a:xfrm>
            <a:off x="607290" y="620802"/>
            <a:ext cx="855750" cy="100123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1" name="Image 10">
            <a:extLst>
              <a:ext uri="{FF2B5EF4-FFF2-40B4-BE49-F238E27FC236}">
                <a16:creationId xmlns:a16="http://schemas.microsoft.com/office/drawing/2014/main" id="{4088610F-3B52-9B17-81BC-80FB65EDE210}"/>
              </a:ext>
            </a:extLst>
          </p:cNvPr>
          <p:cNvPicPr>
            <a:picLocks noChangeAspect="1"/>
          </p:cNvPicPr>
          <p:nvPr/>
        </p:nvPicPr>
        <p:blipFill>
          <a:blip r:embed="rId5"/>
          <a:stretch>
            <a:fillRect/>
          </a:stretch>
        </p:blipFill>
        <p:spPr>
          <a:xfrm>
            <a:off x="3671739" y="1991693"/>
            <a:ext cx="2076557" cy="3579779"/>
          </a:xfrm>
          <a:prstGeom prst="rect">
            <a:avLst/>
          </a:prstGeom>
        </p:spPr>
      </p:pic>
    </p:spTree>
    <p:extLst>
      <p:ext uri="{BB962C8B-B14F-4D97-AF65-F5344CB8AC3E}">
        <p14:creationId xmlns:p14="http://schemas.microsoft.com/office/powerpoint/2010/main" val="59054759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05CD46-5885-B4FB-FF76-BD5D6E77CEB4}"/>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44CC6463-F5D5-0ACA-F132-16C8581AFDD9}"/>
              </a:ext>
            </a:extLst>
          </p:cNvPr>
          <p:cNvSpPr/>
          <p:nvPr/>
        </p:nvSpPr>
        <p:spPr>
          <a:xfrm>
            <a:off x="0" y="-10633"/>
            <a:ext cx="9144000" cy="6881075"/>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25FEFFE7-A6B7-84AD-3BC0-E3C30C6F27CD}"/>
              </a:ext>
            </a:extLst>
          </p:cNvPr>
          <p:cNvGrpSpPr/>
          <p:nvPr/>
        </p:nvGrpSpPr>
        <p:grpSpPr>
          <a:xfrm>
            <a:off x="312517" y="398834"/>
            <a:ext cx="8518967" cy="6130461"/>
            <a:chOff x="312517" y="308344"/>
            <a:chExt cx="8518967" cy="6230679"/>
          </a:xfrm>
        </p:grpSpPr>
        <p:sp>
          <p:nvSpPr>
            <p:cNvPr id="3" name="Rectangle : coins arrondis 2">
              <a:extLst>
                <a:ext uri="{FF2B5EF4-FFF2-40B4-BE49-F238E27FC236}">
                  <a16:creationId xmlns:a16="http://schemas.microsoft.com/office/drawing/2014/main" id="{0B93C62C-AA25-ED5E-8C77-E178391A447B}"/>
                </a:ext>
              </a:extLst>
            </p:cNvPr>
            <p:cNvSpPr/>
            <p:nvPr/>
          </p:nvSpPr>
          <p:spPr>
            <a:xfrm>
              <a:off x="312517" y="308344"/>
              <a:ext cx="8518967" cy="6230679"/>
            </a:xfrm>
            <a:prstGeom prst="roundRect">
              <a:avLst>
                <a:gd name="adj" fmla="val 1963"/>
              </a:avLst>
            </a:prstGeom>
            <a:solidFill>
              <a:schemeClr val="bg1"/>
            </a:solidFill>
            <a:ln w="19050">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D2523EAC-4656-43D6-B7A7-97E1370568A2}"/>
                </a:ext>
              </a:extLst>
            </p:cNvPr>
            <p:cNvSpPr/>
            <p:nvPr/>
          </p:nvSpPr>
          <p:spPr>
            <a:xfrm>
              <a:off x="329910" y="330438"/>
              <a:ext cx="8496000" cy="804947"/>
            </a:xfrm>
            <a:prstGeom prst="roundRect">
              <a:avLst>
                <a:gd name="adj" fmla="val 7869"/>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33" name="Rectangle 32">
            <a:extLst>
              <a:ext uri="{FF2B5EF4-FFF2-40B4-BE49-F238E27FC236}">
                <a16:creationId xmlns:a16="http://schemas.microsoft.com/office/drawing/2014/main" id="{F0B5FF44-AE3A-BA57-C5F5-3228ABD882FE}"/>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D3599AB7-8CA2-EDDD-4C86-1D7CCBD15F0D}"/>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0097B2"/>
              </a:solidFill>
            </a:endParaRPr>
          </a:p>
        </p:txBody>
      </p:sp>
      <p:pic>
        <p:nvPicPr>
          <p:cNvPr id="2" name="Graphique 1">
            <a:extLst>
              <a:ext uri="{FF2B5EF4-FFF2-40B4-BE49-F238E27FC236}">
                <a16:creationId xmlns:a16="http://schemas.microsoft.com/office/drawing/2014/main" id="{763E801A-8DD8-FF88-E030-6EA0AF0068F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312139" y="542486"/>
            <a:ext cx="344372" cy="328748"/>
          </a:xfrm>
          <a:prstGeom prst="rect">
            <a:avLst/>
          </a:prstGeom>
        </p:spPr>
      </p:pic>
      <p:sp>
        <p:nvSpPr>
          <p:cNvPr id="4" name="ZoneTexte 3">
            <a:extLst>
              <a:ext uri="{FF2B5EF4-FFF2-40B4-BE49-F238E27FC236}">
                <a16:creationId xmlns:a16="http://schemas.microsoft.com/office/drawing/2014/main" id="{78503A80-F9F1-D4E6-A3DB-A17DF07BD424}"/>
              </a:ext>
            </a:extLst>
          </p:cNvPr>
          <p:cNvSpPr txBox="1"/>
          <p:nvPr/>
        </p:nvSpPr>
        <p:spPr>
          <a:xfrm>
            <a:off x="25168" y="475641"/>
            <a:ext cx="8286971" cy="607859"/>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ar-MA" sz="2000" b="1" dirty="0">
                <a:solidFill>
                  <a:schemeClr val="bg1">
                    <a:lumMod val="65000"/>
                  </a:schemeClr>
                </a:solidFill>
                <a:latin typeface="Microsoft Uighur" panose="02000000000000000000" pitchFamily="2" charset="-78"/>
                <a:cs typeface="Microsoft Uighur" panose="02000000000000000000" pitchFamily="2" charset="-78"/>
              </a:rPr>
              <a:t>ارفعوا الألواح.</a:t>
            </a: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ar-MA" sz="1350" b="1" i="0"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endParaRPr>
          </a:p>
        </p:txBody>
      </p:sp>
      <p:grpSp>
        <p:nvGrpSpPr>
          <p:cNvPr id="19" name="Groupe 18">
            <a:extLst>
              <a:ext uri="{FF2B5EF4-FFF2-40B4-BE49-F238E27FC236}">
                <a16:creationId xmlns:a16="http://schemas.microsoft.com/office/drawing/2014/main" id="{9D90B2EB-304B-C209-BB39-F39B3ED660A2}"/>
              </a:ext>
            </a:extLst>
          </p:cNvPr>
          <p:cNvGrpSpPr/>
          <p:nvPr/>
        </p:nvGrpSpPr>
        <p:grpSpPr>
          <a:xfrm>
            <a:off x="312517" y="35103"/>
            <a:ext cx="8468888" cy="324000"/>
            <a:chOff x="312517" y="-3809"/>
            <a:chExt cx="8468888" cy="360000"/>
          </a:xfrm>
          <a:noFill/>
        </p:grpSpPr>
        <p:sp>
          <p:nvSpPr>
            <p:cNvPr id="20" name="Rectangle : coins arrondis 19">
              <a:extLst>
                <a:ext uri="{FF2B5EF4-FFF2-40B4-BE49-F238E27FC236}">
                  <a16:creationId xmlns:a16="http://schemas.microsoft.com/office/drawing/2014/main" id="{40D5BA80-6C82-4353-14F3-A6643133AC9D}"/>
                </a:ext>
              </a:extLst>
            </p:cNvPr>
            <p:cNvSpPr/>
            <p:nvPr/>
          </p:nvSpPr>
          <p:spPr>
            <a:xfrm>
              <a:off x="312517"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5. اختــــــــــتام الحـــــصة</a:t>
              </a:r>
            </a:p>
          </p:txBody>
        </p:sp>
        <p:sp>
          <p:nvSpPr>
            <p:cNvPr id="21" name="Rectangle : coins arrondis 20">
              <a:extLst>
                <a:ext uri="{FF2B5EF4-FFF2-40B4-BE49-F238E27FC236}">
                  <a16:creationId xmlns:a16="http://schemas.microsoft.com/office/drawing/2014/main" id="{9DED3E20-7F04-FE5A-87A6-0AE2AEC30AA9}"/>
                </a:ext>
              </a:extLst>
            </p:cNvPr>
            <p:cNvSpPr/>
            <p:nvPr/>
          </p:nvSpPr>
          <p:spPr>
            <a:xfrm>
              <a:off x="2015739"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106585"/>
                  </a:solidFill>
                  <a:latin typeface="Microsoft Uighur" panose="02000000000000000000" pitchFamily="2" charset="-78"/>
                  <a:cs typeface="Microsoft Uighur" panose="02000000000000000000" pitchFamily="2" charset="-78"/>
                </a:rPr>
                <a:t>4. قراءة/كتابة</a:t>
              </a:r>
            </a:p>
          </p:txBody>
        </p:sp>
        <p:sp>
          <p:nvSpPr>
            <p:cNvPr id="22" name="Rectangle : coins arrondis 21">
              <a:extLst>
                <a:ext uri="{FF2B5EF4-FFF2-40B4-BE49-F238E27FC236}">
                  <a16:creationId xmlns:a16="http://schemas.microsoft.com/office/drawing/2014/main" id="{15B48D48-C707-272F-63AD-E7FFDD7D9576}"/>
                </a:ext>
              </a:extLst>
            </p:cNvPr>
            <p:cNvSpPr/>
            <p:nvPr/>
          </p:nvSpPr>
          <p:spPr>
            <a:xfrm>
              <a:off x="3718961"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3. استـــــــــــــــــماع وتحدث</a:t>
              </a:r>
            </a:p>
          </p:txBody>
        </p:sp>
        <p:sp>
          <p:nvSpPr>
            <p:cNvPr id="23" name="Rectangle : coins arrondis 22">
              <a:extLst>
                <a:ext uri="{FF2B5EF4-FFF2-40B4-BE49-F238E27FC236}">
                  <a16:creationId xmlns:a16="http://schemas.microsoft.com/office/drawing/2014/main" id="{F4A76A0F-477F-7768-47A2-175E1B31510F}"/>
                </a:ext>
              </a:extLst>
            </p:cNvPr>
            <p:cNvSpPr/>
            <p:nvPr/>
          </p:nvSpPr>
          <p:spPr>
            <a:xfrm>
              <a:off x="5422183"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معــــــــــــــــــــــــــــــــــــــجم</a:t>
              </a:r>
            </a:p>
          </p:txBody>
        </p:sp>
        <p:sp>
          <p:nvSpPr>
            <p:cNvPr id="24" name="Rectangle : coins arrondis 23">
              <a:extLst>
                <a:ext uri="{FF2B5EF4-FFF2-40B4-BE49-F238E27FC236}">
                  <a16:creationId xmlns:a16="http://schemas.microsoft.com/office/drawing/2014/main" id="{B093762B-2544-E66A-5528-13D82F46CF03}"/>
                </a:ext>
              </a:extLst>
            </p:cNvPr>
            <p:cNvSpPr/>
            <p:nvPr/>
          </p:nvSpPr>
          <p:spPr>
            <a:xfrm>
              <a:off x="7125405"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1. افتتــــــــاح  الحــــصة</a:t>
              </a:r>
            </a:p>
          </p:txBody>
        </p:sp>
      </p:grpSp>
      <p:pic>
        <p:nvPicPr>
          <p:cNvPr id="7" name="Image 6">
            <a:extLst>
              <a:ext uri="{FF2B5EF4-FFF2-40B4-BE49-F238E27FC236}">
                <a16:creationId xmlns:a16="http://schemas.microsoft.com/office/drawing/2014/main" id="{A957D283-CA60-2B89-3947-97931FC858AB}"/>
              </a:ext>
            </a:extLst>
          </p:cNvPr>
          <p:cNvPicPr>
            <a:picLocks noChangeAspect="1"/>
          </p:cNvPicPr>
          <p:nvPr/>
        </p:nvPicPr>
        <p:blipFill>
          <a:blip r:embed="rId4"/>
          <a:stretch>
            <a:fillRect/>
          </a:stretch>
        </p:blipFill>
        <p:spPr>
          <a:xfrm>
            <a:off x="2355960" y="1985037"/>
            <a:ext cx="4735458" cy="3393426"/>
          </a:xfrm>
          <a:prstGeom prst="rect">
            <a:avLst/>
          </a:prstGeom>
        </p:spPr>
      </p:pic>
    </p:spTree>
    <p:extLst>
      <p:ext uri="{BB962C8B-B14F-4D97-AF65-F5344CB8AC3E}">
        <p14:creationId xmlns:p14="http://schemas.microsoft.com/office/powerpoint/2010/main" val="305861298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B421B8-B1F8-AF02-BB4B-8FEF9DEF9F46}"/>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ADC05209-5E92-0A27-C412-DE639FDD4965}"/>
              </a:ext>
            </a:extLst>
          </p:cNvPr>
          <p:cNvSpPr/>
          <p:nvPr/>
        </p:nvSpPr>
        <p:spPr>
          <a:xfrm>
            <a:off x="0" y="-10633"/>
            <a:ext cx="9144000" cy="6881075"/>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5B0CF6CD-EE02-D4E8-216D-E914597251DC}"/>
              </a:ext>
            </a:extLst>
          </p:cNvPr>
          <p:cNvGrpSpPr/>
          <p:nvPr/>
        </p:nvGrpSpPr>
        <p:grpSpPr>
          <a:xfrm>
            <a:off x="312517" y="398834"/>
            <a:ext cx="8518967" cy="6130461"/>
            <a:chOff x="312517" y="308344"/>
            <a:chExt cx="8518967" cy="6230679"/>
          </a:xfrm>
        </p:grpSpPr>
        <p:sp>
          <p:nvSpPr>
            <p:cNvPr id="3" name="Rectangle : coins arrondis 2">
              <a:extLst>
                <a:ext uri="{FF2B5EF4-FFF2-40B4-BE49-F238E27FC236}">
                  <a16:creationId xmlns:a16="http://schemas.microsoft.com/office/drawing/2014/main" id="{EB93C00E-B4FE-0520-DFDE-F23C0E4D38E3}"/>
                </a:ext>
              </a:extLst>
            </p:cNvPr>
            <p:cNvSpPr/>
            <p:nvPr/>
          </p:nvSpPr>
          <p:spPr>
            <a:xfrm>
              <a:off x="312517" y="308344"/>
              <a:ext cx="8518967" cy="6230679"/>
            </a:xfrm>
            <a:prstGeom prst="roundRect">
              <a:avLst>
                <a:gd name="adj" fmla="val 1963"/>
              </a:avLst>
            </a:prstGeom>
            <a:solidFill>
              <a:schemeClr val="bg1"/>
            </a:solidFill>
            <a:ln w="19050">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0CEB8897-3D83-0E9C-2286-4C15FD48CF03}"/>
                </a:ext>
              </a:extLst>
            </p:cNvPr>
            <p:cNvSpPr/>
            <p:nvPr/>
          </p:nvSpPr>
          <p:spPr>
            <a:xfrm>
              <a:off x="329910" y="330438"/>
              <a:ext cx="8496000" cy="804947"/>
            </a:xfrm>
            <a:prstGeom prst="roundRect">
              <a:avLst>
                <a:gd name="adj" fmla="val 7869"/>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33" name="Rectangle 32">
            <a:extLst>
              <a:ext uri="{FF2B5EF4-FFF2-40B4-BE49-F238E27FC236}">
                <a16:creationId xmlns:a16="http://schemas.microsoft.com/office/drawing/2014/main" id="{530CBABD-0979-72D2-FBC5-337B2DBD09F7}"/>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92DBE7BB-0C5A-16E5-CC64-D3026514ADDD}"/>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0097B2"/>
              </a:solidFill>
            </a:endParaRPr>
          </a:p>
        </p:txBody>
      </p:sp>
      <p:pic>
        <p:nvPicPr>
          <p:cNvPr id="2" name="Graphique 1">
            <a:extLst>
              <a:ext uri="{FF2B5EF4-FFF2-40B4-BE49-F238E27FC236}">
                <a16:creationId xmlns:a16="http://schemas.microsoft.com/office/drawing/2014/main" id="{AE7373C5-947C-7B77-F697-F87B1B5B24C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312139" y="542486"/>
            <a:ext cx="344372" cy="328748"/>
          </a:xfrm>
          <a:prstGeom prst="rect">
            <a:avLst/>
          </a:prstGeom>
        </p:spPr>
      </p:pic>
      <p:sp>
        <p:nvSpPr>
          <p:cNvPr id="4" name="ZoneTexte 3">
            <a:extLst>
              <a:ext uri="{FF2B5EF4-FFF2-40B4-BE49-F238E27FC236}">
                <a16:creationId xmlns:a16="http://schemas.microsoft.com/office/drawing/2014/main" id="{3664839D-2A3F-485C-CE23-44C2A43BAD4B}"/>
              </a:ext>
            </a:extLst>
          </p:cNvPr>
          <p:cNvSpPr txBox="1"/>
          <p:nvPr/>
        </p:nvSpPr>
        <p:spPr>
          <a:xfrm>
            <a:off x="25168" y="475641"/>
            <a:ext cx="8286971" cy="607859"/>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ar-MA" sz="2000" b="1" dirty="0">
                <a:solidFill>
                  <a:schemeClr val="bg1">
                    <a:lumMod val="65000"/>
                  </a:schemeClr>
                </a:solidFill>
                <a:latin typeface="Microsoft Uighur" panose="02000000000000000000" pitchFamily="2" charset="-78"/>
                <a:cs typeface="Microsoft Uighur" panose="02000000000000000000" pitchFamily="2" charset="-78"/>
              </a:rPr>
              <a:t>من يمر لكتابة الكلمة على السبورة. ستصححون بعد ذلك على ألواحكم.</a:t>
            </a: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ar-MA" sz="1350" b="1" i="0"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endParaRPr>
          </a:p>
        </p:txBody>
      </p:sp>
      <p:grpSp>
        <p:nvGrpSpPr>
          <p:cNvPr id="19" name="Groupe 18">
            <a:extLst>
              <a:ext uri="{FF2B5EF4-FFF2-40B4-BE49-F238E27FC236}">
                <a16:creationId xmlns:a16="http://schemas.microsoft.com/office/drawing/2014/main" id="{30E96F4A-0F4C-C543-1880-68686B2653E6}"/>
              </a:ext>
            </a:extLst>
          </p:cNvPr>
          <p:cNvGrpSpPr/>
          <p:nvPr/>
        </p:nvGrpSpPr>
        <p:grpSpPr>
          <a:xfrm>
            <a:off x="312517" y="35103"/>
            <a:ext cx="8468888" cy="324000"/>
            <a:chOff x="312517" y="-3809"/>
            <a:chExt cx="8468888" cy="360000"/>
          </a:xfrm>
          <a:noFill/>
        </p:grpSpPr>
        <p:sp>
          <p:nvSpPr>
            <p:cNvPr id="20" name="Rectangle : coins arrondis 19">
              <a:extLst>
                <a:ext uri="{FF2B5EF4-FFF2-40B4-BE49-F238E27FC236}">
                  <a16:creationId xmlns:a16="http://schemas.microsoft.com/office/drawing/2014/main" id="{AF2B1CCF-5AFF-CF53-F8EC-DB8883DC0424}"/>
                </a:ext>
              </a:extLst>
            </p:cNvPr>
            <p:cNvSpPr/>
            <p:nvPr/>
          </p:nvSpPr>
          <p:spPr>
            <a:xfrm>
              <a:off x="312517"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5. اختــــــــــتام الحـــــصة</a:t>
              </a:r>
            </a:p>
          </p:txBody>
        </p:sp>
        <p:sp>
          <p:nvSpPr>
            <p:cNvPr id="21" name="Rectangle : coins arrondis 20">
              <a:extLst>
                <a:ext uri="{FF2B5EF4-FFF2-40B4-BE49-F238E27FC236}">
                  <a16:creationId xmlns:a16="http://schemas.microsoft.com/office/drawing/2014/main" id="{650F860D-DD0C-D159-5034-3EE5A80B4197}"/>
                </a:ext>
              </a:extLst>
            </p:cNvPr>
            <p:cNvSpPr/>
            <p:nvPr/>
          </p:nvSpPr>
          <p:spPr>
            <a:xfrm>
              <a:off x="2015739"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106585"/>
                  </a:solidFill>
                  <a:latin typeface="Microsoft Uighur" panose="02000000000000000000" pitchFamily="2" charset="-78"/>
                  <a:cs typeface="Microsoft Uighur" panose="02000000000000000000" pitchFamily="2" charset="-78"/>
                </a:rPr>
                <a:t>4. قراءة/كتابة</a:t>
              </a:r>
            </a:p>
          </p:txBody>
        </p:sp>
        <p:sp>
          <p:nvSpPr>
            <p:cNvPr id="22" name="Rectangle : coins arrondis 21">
              <a:extLst>
                <a:ext uri="{FF2B5EF4-FFF2-40B4-BE49-F238E27FC236}">
                  <a16:creationId xmlns:a16="http://schemas.microsoft.com/office/drawing/2014/main" id="{D0A2A3BE-6FF1-CAFD-F395-4C060DF90C53}"/>
                </a:ext>
              </a:extLst>
            </p:cNvPr>
            <p:cNvSpPr/>
            <p:nvPr/>
          </p:nvSpPr>
          <p:spPr>
            <a:xfrm>
              <a:off x="3718961"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3. استـــــــــــــــــماع وتحدث</a:t>
              </a:r>
            </a:p>
          </p:txBody>
        </p:sp>
        <p:sp>
          <p:nvSpPr>
            <p:cNvPr id="23" name="Rectangle : coins arrondis 22">
              <a:extLst>
                <a:ext uri="{FF2B5EF4-FFF2-40B4-BE49-F238E27FC236}">
                  <a16:creationId xmlns:a16="http://schemas.microsoft.com/office/drawing/2014/main" id="{E9EFF737-A558-2A0C-00FA-DFC76E93C5C2}"/>
                </a:ext>
              </a:extLst>
            </p:cNvPr>
            <p:cNvSpPr/>
            <p:nvPr/>
          </p:nvSpPr>
          <p:spPr>
            <a:xfrm>
              <a:off x="5422183"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معــــــــــــــــــــــــــــــــــــــجم</a:t>
              </a:r>
            </a:p>
          </p:txBody>
        </p:sp>
        <p:sp>
          <p:nvSpPr>
            <p:cNvPr id="24" name="Rectangle : coins arrondis 23">
              <a:extLst>
                <a:ext uri="{FF2B5EF4-FFF2-40B4-BE49-F238E27FC236}">
                  <a16:creationId xmlns:a16="http://schemas.microsoft.com/office/drawing/2014/main" id="{B3B0E491-DC20-368B-DE46-7DD8D004369E}"/>
                </a:ext>
              </a:extLst>
            </p:cNvPr>
            <p:cNvSpPr/>
            <p:nvPr/>
          </p:nvSpPr>
          <p:spPr>
            <a:xfrm>
              <a:off x="7125405"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1. افتتــــــــاح  الحــــصة</a:t>
              </a:r>
            </a:p>
          </p:txBody>
        </p:sp>
      </p:grpSp>
      <p:pic>
        <p:nvPicPr>
          <p:cNvPr id="8" name="Image 7">
            <a:extLst>
              <a:ext uri="{FF2B5EF4-FFF2-40B4-BE49-F238E27FC236}">
                <a16:creationId xmlns:a16="http://schemas.microsoft.com/office/drawing/2014/main" id="{F84B9B73-77E0-3623-1A0B-D5DF5B0F799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99925" y="1698847"/>
            <a:ext cx="5900286" cy="4214490"/>
          </a:xfrm>
          <a:prstGeom prst="rect">
            <a:avLst/>
          </a:prstGeom>
        </p:spPr>
      </p:pic>
    </p:spTree>
    <p:extLst>
      <p:ext uri="{BB962C8B-B14F-4D97-AF65-F5344CB8AC3E}">
        <p14:creationId xmlns:p14="http://schemas.microsoft.com/office/powerpoint/2010/main" val="37870194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81D8ED-80ED-9EF7-D3E2-40A203F90DB1}"/>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2F93813D-EFF4-DB3B-E452-2BD737054FA4}"/>
              </a:ext>
            </a:extLst>
          </p:cNvPr>
          <p:cNvSpPr/>
          <p:nvPr/>
        </p:nvSpPr>
        <p:spPr>
          <a:xfrm>
            <a:off x="0" y="-10633"/>
            <a:ext cx="9144000" cy="6881075"/>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AE40535C-ABCD-59C1-497F-F63853716E6C}"/>
              </a:ext>
            </a:extLst>
          </p:cNvPr>
          <p:cNvGrpSpPr/>
          <p:nvPr/>
        </p:nvGrpSpPr>
        <p:grpSpPr>
          <a:xfrm>
            <a:off x="312517" y="398834"/>
            <a:ext cx="8518967" cy="6130461"/>
            <a:chOff x="312517" y="308344"/>
            <a:chExt cx="8518967" cy="6230679"/>
          </a:xfrm>
        </p:grpSpPr>
        <p:sp>
          <p:nvSpPr>
            <p:cNvPr id="3" name="Rectangle : coins arrondis 2">
              <a:extLst>
                <a:ext uri="{FF2B5EF4-FFF2-40B4-BE49-F238E27FC236}">
                  <a16:creationId xmlns:a16="http://schemas.microsoft.com/office/drawing/2014/main" id="{0E39D33E-0FD4-5130-C29A-78A2C87E64A5}"/>
                </a:ext>
              </a:extLst>
            </p:cNvPr>
            <p:cNvSpPr/>
            <p:nvPr/>
          </p:nvSpPr>
          <p:spPr>
            <a:xfrm>
              <a:off x="312517" y="308344"/>
              <a:ext cx="8518967" cy="6230679"/>
            </a:xfrm>
            <a:prstGeom prst="roundRect">
              <a:avLst>
                <a:gd name="adj" fmla="val 1963"/>
              </a:avLst>
            </a:prstGeom>
            <a:solidFill>
              <a:schemeClr val="bg1"/>
            </a:solidFill>
            <a:ln w="19050">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06B000F9-1AAA-C413-9C52-5635D0CA2A52}"/>
                </a:ext>
              </a:extLst>
            </p:cNvPr>
            <p:cNvSpPr/>
            <p:nvPr/>
          </p:nvSpPr>
          <p:spPr>
            <a:xfrm>
              <a:off x="329910" y="330438"/>
              <a:ext cx="8496000" cy="804947"/>
            </a:xfrm>
            <a:prstGeom prst="roundRect">
              <a:avLst>
                <a:gd name="adj" fmla="val 7869"/>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33" name="Rectangle 32">
            <a:extLst>
              <a:ext uri="{FF2B5EF4-FFF2-40B4-BE49-F238E27FC236}">
                <a16:creationId xmlns:a16="http://schemas.microsoft.com/office/drawing/2014/main" id="{46F0611B-108A-AFB3-286C-DE2ED03DDB18}"/>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96FBFE00-11B8-C320-B6DB-A5C952F33CF1}"/>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0097B2"/>
              </a:solidFill>
            </a:endParaRPr>
          </a:p>
        </p:txBody>
      </p:sp>
      <p:pic>
        <p:nvPicPr>
          <p:cNvPr id="2" name="Graphique 1">
            <a:extLst>
              <a:ext uri="{FF2B5EF4-FFF2-40B4-BE49-F238E27FC236}">
                <a16:creationId xmlns:a16="http://schemas.microsoft.com/office/drawing/2014/main" id="{30786C14-7DEE-F8D6-D3CA-38178E1DD2B5}"/>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312139" y="542486"/>
            <a:ext cx="344372" cy="328748"/>
          </a:xfrm>
          <a:prstGeom prst="rect">
            <a:avLst/>
          </a:prstGeom>
        </p:spPr>
      </p:pic>
      <p:sp>
        <p:nvSpPr>
          <p:cNvPr id="4" name="ZoneTexte 3">
            <a:extLst>
              <a:ext uri="{FF2B5EF4-FFF2-40B4-BE49-F238E27FC236}">
                <a16:creationId xmlns:a16="http://schemas.microsoft.com/office/drawing/2014/main" id="{6A89EF67-0614-ADED-B0AB-6713C7DA91D7}"/>
              </a:ext>
            </a:extLst>
          </p:cNvPr>
          <p:cNvSpPr txBox="1"/>
          <p:nvPr/>
        </p:nvSpPr>
        <p:spPr>
          <a:xfrm>
            <a:off x="25168" y="475641"/>
            <a:ext cx="8286971" cy="91563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ar-MA" sz="2000" b="1" dirty="0">
                <a:solidFill>
                  <a:schemeClr val="bg1">
                    <a:lumMod val="65000"/>
                  </a:schemeClr>
                </a:solidFill>
                <a:latin typeface="Microsoft Uighur" panose="02000000000000000000" pitchFamily="2" charset="-78"/>
                <a:cs typeface="Microsoft Uighur" panose="02000000000000000000" pitchFamily="2" charset="-78"/>
              </a:rPr>
              <a:t>الآن، على الألواح،  أكتبوا.......</a:t>
            </a:r>
          </a:p>
          <a:p>
            <a:pPr marL="0" marR="0" lvl="0" indent="0" algn="r" defTabSz="914400" rtl="0" eaLnBrk="1" fontAlgn="auto" latinLnBrk="0" hangingPunct="1">
              <a:lnSpc>
                <a:spcPct val="100000"/>
              </a:lnSpc>
              <a:spcBef>
                <a:spcPts val="0"/>
              </a:spcBef>
              <a:spcAft>
                <a:spcPts val="0"/>
              </a:spcAft>
              <a:buClrTx/>
              <a:buSzTx/>
              <a:buFontTx/>
              <a:buNone/>
              <a:tabLst/>
              <a:defRPr/>
            </a:pPr>
            <a:r>
              <a:rPr lang="ar-MA" sz="2000" i="1" dirty="0">
                <a:solidFill>
                  <a:schemeClr val="bg1">
                    <a:lumMod val="65000"/>
                  </a:schemeClr>
                </a:solidFill>
                <a:latin typeface="Microsoft Uighur" panose="02000000000000000000" pitchFamily="2" charset="-78"/>
                <a:cs typeface="Microsoft Uighur" panose="02000000000000000000" pitchFamily="2" charset="-78"/>
              </a:rPr>
              <a:t>يملي الأستاذ الكلمة الممثلة على الصورة. </a:t>
            </a: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ar-MA" sz="1350" b="1" i="0"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endParaRPr>
          </a:p>
        </p:txBody>
      </p:sp>
      <p:grpSp>
        <p:nvGrpSpPr>
          <p:cNvPr id="19" name="Groupe 18">
            <a:extLst>
              <a:ext uri="{FF2B5EF4-FFF2-40B4-BE49-F238E27FC236}">
                <a16:creationId xmlns:a16="http://schemas.microsoft.com/office/drawing/2014/main" id="{A14F8F78-BD26-AE5F-D4F6-DDA04869C354}"/>
              </a:ext>
            </a:extLst>
          </p:cNvPr>
          <p:cNvGrpSpPr/>
          <p:nvPr/>
        </p:nvGrpSpPr>
        <p:grpSpPr>
          <a:xfrm>
            <a:off x="312517" y="35103"/>
            <a:ext cx="8468888" cy="324000"/>
            <a:chOff x="312517" y="-3809"/>
            <a:chExt cx="8468888" cy="360000"/>
          </a:xfrm>
          <a:noFill/>
        </p:grpSpPr>
        <p:sp>
          <p:nvSpPr>
            <p:cNvPr id="20" name="Rectangle : coins arrondis 19">
              <a:extLst>
                <a:ext uri="{FF2B5EF4-FFF2-40B4-BE49-F238E27FC236}">
                  <a16:creationId xmlns:a16="http://schemas.microsoft.com/office/drawing/2014/main" id="{DB32DB30-910A-0B0E-7D76-FF89E2087368}"/>
                </a:ext>
              </a:extLst>
            </p:cNvPr>
            <p:cNvSpPr/>
            <p:nvPr/>
          </p:nvSpPr>
          <p:spPr>
            <a:xfrm>
              <a:off x="312517"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5. اختــــــــــتام الحـــــصة</a:t>
              </a:r>
            </a:p>
          </p:txBody>
        </p:sp>
        <p:sp>
          <p:nvSpPr>
            <p:cNvPr id="21" name="Rectangle : coins arrondis 20">
              <a:extLst>
                <a:ext uri="{FF2B5EF4-FFF2-40B4-BE49-F238E27FC236}">
                  <a16:creationId xmlns:a16="http://schemas.microsoft.com/office/drawing/2014/main" id="{34EC097D-141E-A341-32DA-E7C79A62C57A}"/>
                </a:ext>
              </a:extLst>
            </p:cNvPr>
            <p:cNvSpPr/>
            <p:nvPr/>
          </p:nvSpPr>
          <p:spPr>
            <a:xfrm>
              <a:off x="2015739"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106585"/>
                  </a:solidFill>
                  <a:latin typeface="Microsoft Uighur" panose="02000000000000000000" pitchFamily="2" charset="-78"/>
                  <a:cs typeface="Microsoft Uighur" panose="02000000000000000000" pitchFamily="2" charset="-78"/>
                </a:rPr>
                <a:t>4. قراءة/كتابة</a:t>
              </a:r>
            </a:p>
          </p:txBody>
        </p:sp>
        <p:sp>
          <p:nvSpPr>
            <p:cNvPr id="22" name="Rectangle : coins arrondis 21">
              <a:extLst>
                <a:ext uri="{FF2B5EF4-FFF2-40B4-BE49-F238E27FC236}">
                  <a16:creationId xmlns:a16="http://schemas.microsoft.com/office/drawing/2014/main" id="{AA67964A-3365-17DD-75DD-04A9C9D3BB09}"/>
                </a:ext>
              </a:extLst>
            </p:cNvPr>
            <p:cNvSpPr/>
            <p:nvPr/>
          </p:nvSpPr>
          <p:spPr>
            <a:xfrm>
              <a:off x="3718961"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3. استـــــــــــــــــماع وتحدث</a:t>
              </a:r>
            </a:p>
          </p:txBody>
        </p:sp>
        <p:sp>
          <p:nvSpPr>
            <p:cNvPr id="23" name="Rectangle : coins arrondis 22">
              <a:extLst>
                <a:ext uri="{FF2B5EF4-FFF2-40B4-BE49-F238E27FC236}">
                  <a16:creationId xmlns:a16="http://schemas.microsoft.com/office/drawing/2014/main" id="{FAEC12D0-FFE9-7662-195B-2E29D3064365}"/>
                </a:ext>
              </a:extLst>
            </p:cNvPr>
            <p:cNvSpPr/>
            <p:nvPr/>
          </p:nvSpPr>
          <p:spPr>
            <a:xfrm>
              <a:off x="5422183"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معــــــــــــــــــــــــــــــــــــــجم</a:t>
              </a:r>
            </a:p>
          </p:txBody>
        </p:sp>
        <p:sp>
          <p:nvSpPr>
            <p:cNvPr id="24" name="Rectangle : coins arrondis 23">
              <a:extLst>
                <a:ext uri="{FF2B5EF4-FFF2-40B4-BE49-F238E27FC236}">
                  <a16:creationId xmlns:a16="http://schemas.microsoft.com/office/drawing/2014/main" id="{F31A6054-EBC3-BAEC-B6D6-8118827A3E71}"/>
                </a:ext>
              </a:extLst>
            </p:cNvPr>
            <p:cNvSpPr/>
            <p:nvPr/>
          </p:nvSpPr>
          <p:spPr>
            <a:xfrm>
              <a:off x="7125405"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1. افتتــــــــاح  الحــــصة</a:t>
              </a:r>
            </a:p>
          </p:txBody>
        </p:sp>
      </p:grpSp>
      <p:pic>
        <p:nvPicPr>
          <p:cNvPr id="15" name="Image 14">
            <a:extLst>
              <a:ext uri="{FF2B5EF4-FFF2-40B4-BE49-F238E27FC236}">
                <a16:creationId xmlns:a16="http://schemas.microsoft.com/office/drawing/2014/main" id="{F0A5C475-E965-5B59-9104-026CCC23D3D6}"/>
              </a:ext>
            </a:extLst>
          </p:cNvPr>
          <p:cNvPicPr>
            <a:picLocks noChangeAspect="1"/>
          </p:cNvPicPr>
          <p:nvPr/>
        </p:nvPicPr>
        <p:blipFill>
          <a:blip r:embed="rId4"/>
          <a:stretch>
            <a:fillRect/>
          </a:stretch>
        </p:blipFill>
        <p:spPr>
          <a:xfrm>
            <a:off x="607290" y="620802"/>
            <a:ext cx="855750" cy="100123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8" name="Image 7">
            <a:extLst>
              <a:ext uri="{FF2B5EF4-FFF2-40B4-BE49-F238E27FC236}">
                <a16:creationId xmlns:a16="http://schemas.microsoft.com/office/drawing/2014/main" id="{EC9652B5-5043-E86C-A4FA-83C508130DBA}"/>
              </a:ext>
            </a:extLst>
          </p:cNvPr>
          <p:cNvPicPr>
            <a:picLocks noChangeAspect="1"/>
          </p:cNvPicPr>
          <p:nvPr/>
        </p:nvPicPr>
        <p:blipFill>
          <a:blip r:embed="rId5"/>
          <a:stretch>
            <a:fillRect/>
          </a:stretch>
        </p:blipFill>
        <p:spPr>
          <a:xfrm>
            <a:off x="2114825" y="2165683"/>
            <a:ext cx="5242751" cy="2733575"/>
          </a:xfrm>
          <a:prstGeom prst="rect">
            <a:avLst/>
          </a:prstGeom>
        </p:spPr>
      </p:pic>
    </p:spTree>
    <p:extLst>
      <p:ext uri="{BB962C8B-B14F-4D97-AF65-F5344CB8AC3E}">
        <p14:creationId xmlns:p14="http://schemas.microsoft.com/office/powerpoint/2010/main" val="377853594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F58B16-B78F-149A-E610-333884DD648C}"/>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B1BF55F7-A719-497F-B8C3-FB35E950E12F}"/>
              </a:ext>
            </a:extLst>
          </p:cNvPr>
          <p:cNvSpPr/>
          <p:nvPr/>
        </p:nvSpPr>
        <p:spPr>
          <a:xfrm>
            <a:off x="0" y="-10633"/>
            <a:ext cx="9144000" cy="6881075"/>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DA3ECCB4-26FB-CA1C-4471-0392A48232FF}"/>
              </a:ext>
            </a:extLst>
          </p:cNvPr>
          <p:cNvGrpSpPr/>
          <p:nvPr/>
        </p:nvGrpSpPr>
        <p:grpSpPr>
          <a:xfrm>
            <a:off x="312517" y="398834"/>
            <a:ext cx="8518967" cy="6130461"/>
            <a:chOff x="312517" y="308344"/>
            <a:chExt cx="8518967" cy="6230679"/>
          </a:xfrm>
        </p:grpSpPr>
        <p:sp>
          <p:nvSpPr>
            <p:cNvPr id="3" name="Rectangle : coins arrondis 2">
              <a:extLst>
                <a:ext uri="{FF2B5EF4-FFF2-40B4-BE49-F238E27FC236}">
                  <a16:creationId xmlns:a16="http://schemas.microsoft.com/office/drawing/2014/main" id="{B0832679-4AAD-0769-D6F9-7DDC0BDB3910}"/>
                </a:ext>
              </a:extLst>
            </p:cNvPr>
            <p:cNvSpPr/>
            <p:nvPr/>
          </p:nvSpPr>
          <p:spPr>
            <a:xfrm>
              <a:off x="312517" y="308344"/>
              <a:ext cx="8518967" cy="6230679"/>
            </a:xfrm>
            <a:prstGeom prst="roundRect">
              <a:avLst>
                <a:gd name="adj" fmla="val 1963"/>
              </a:avLst>
            </a:prstGeom>
            <a:solidFill>
              <a:schemeClr val="bg1"/>
            </a:solidFill>
            <a:ln w="19050">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63012FF4-C888-AE52-164E-14E2ECD43C72}"/>
                </a:ext>
              </a:extLst>
            </p:cNvPr>
            <p:cNvSpPr/>
            <p:nvPr/>
          </p:nvSpPr>
          <p:spPr>
            <a:xfrm>
              <a:off x="329910" y="330438"/>
              <a:ext cx="8496000" cy="804947"/>
            </a:xfrm>
            <a:prstGeom prst="roundRect">
              <a:avLst>
                <a:gd name="adj" fmla="val 7869"/>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33" name="Rectangle 32">
            <a:extLst>
              <a:ext uri="{FF2B5EF4-FFF2-40B4-BE49-F238E27FC236}">
                <a16:creationId xmlns:a16="http://schemas.microsoft.com/office/drawing/2014/main" id="{7E63D4C4-820E-B042-6B3E-F61A698B7586}"/>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491907FC-5EAF-2748-50D4-E95B5F607739}"/>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0097B2"/>
              </a:solidFill>
            </a:endParaRPr>
          </a:p>
        </p:txBody>
      </p:sp>
      <p:pic>
        <p:nvPicPr>
          <p:cNvPr id="2" name="Graphique 1">
            <a:extLst>
              <a:ext uri="{FF2B5EF4-FFF2-40B4-BE49-F238E27FC236}">
                <a16:creationId xmlns:a16="http://schemas.microsoft.com/office/drawing/2014/main" id="{DCEABA3D-FBC0-D84F-733B-0F8D91441A2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312139" y="542486"/>
            <a:ext cx="344372" cy="328748"/>
          </a:xfrm>
          <a:prstGeom prst="rect">
            <a:avLst/>
          </a:prstGeom>
        </p:spPr>
      </p:pic>
      <p:sp>
        <p:nvSpPr>
          <p:cNvPr id="4" name="ZoneTexte 3">
            <a:extLst>
              <a:ext uri="{FF2B5EF4-FFF2-40B4-BE49-F238E27FC236}">
                <a16:creationId xmlns:a16="http://schemas.microsoft.com/office/drawing/2014/main" id="{C22CCB19-A924-C14A-D4A6-6960BF16D627}"/>
              </a:ext>
            </a:extLst>
          </p:cNvPr>
          <p:cNvSpPr txBox="1"/>
          <p:nvPr/>
        </p:nvSpPr>
        <p:spPr>
          <a:xfrm>
            <a:off x="25168" y="475641"/>
            <a:ext cx="8286971" cy="607859"/>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ar-MA" sz="2000" b="1" dirty="0">
                <a:solidFill>
                  <a:schemeClr val="bg1">
                    <a:lumMod val="65000"/>
                  </a:schemeClr>
                </a:solidFill>
                <a:latin typeface="Microsoft Uighur" panose="02000000000000000000" pitchFamily="2" charset="-78"/>
                <a:cs typeface="Microsoft Uighur" panose="02000000000000000000" pitchFamily="2" charset="-78"/>
              </a:rPr>
              <a:t>ارفعوا الألواح.</a:t>
            </a: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ar-MA" sz="1350" b="1" i="0"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endParaRPr>
          </a:p>
        </p:txBody>
      </p:sp>
      <p:grpSp>
        <p:nvGrpSpPr>
          <p:cNvPr id="19" name="Groupe 18">
            <a:extLst>
              <a:ext uri="{FF2B5EF4-FFF2-40B4-BE49-F238E27FC236}">
                <a16:creationId xmlns:a16="http://schemas.microsoft.com/office/drawing/2014/main" id="{7252090B-CD2F-EA4F-FC45-1368E721F353}"/>
              </a:ext>
            </a:extLst>
          </p:cNvPr>
          <p:cNvGrpSpPr/>
          <p:nvPr/>
        </p:nvGrpSpPr>
        <p:grpSpPr>
          <a:xfrm>
            <a:off x="312517" y="35103"/>
            <a:ext cx="8468888" cy="324000"/>
            <a:chOff x="312517" y="-3809"/>
            <a:chExt cx="8468888" cy="360000"/>
          </a:xfrm>
          <a:noFill/>
        </p:grpSpPr>
        <p:sp>
          <p:nvSpPr>
            <p:cNvPr id="20" name="Rectangle : coins arrondis 19">
              <a:extLst>
                <a:ext uri="{FF2B5EF4-FFF2-40B4-BE49-F238E27FC236}">
                  <a16:creationId xmlns:a16="http://schemas.microsoft.com/office/drawing/2014/main" id="{DAC468DD-ED47-F777-49CC-7BC18209C72D}"/>
                </a:ext>
              </a:extLst>
            </p:cNvPr>
            <p:cNvSpPr/>
            <p:nvPr/>
          </p:nvSpPr>
          <p:spPr>
            <a:xfrm>
              <a:off x="312517"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5. اختــــــــــتام الحـــــصة</a:t>
              </a:r>
            </a:p>
          </p:txBody>
        </p:sp>
        <p:sp>
          <p:nvSpPr>
            <p:cNvPr id="21" name="Rectangle : coins arrondis 20">
              <a:extLst>
                <a:ext uri="{FF2B5EF4-FFF2-40B4-BE49-F238E27FC236}">
                  <a16:creationId xmlns:a16="http://schemas.microsoft.com/office/drawing/2014/main" id="{8A03C158-A370-D9E8-9DF2-0F2F9DDEF95B}"/>
                </a:ext>
              </a:extLst>
            </p:cNvPr>
            <p:cNvSpPr/>
            <p:nvPr/>
          </p:nvSpPr>
          <p:spPr>
            <a:xfrm>
              <a:off x="2015739"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106585"/>
                  </a:solidFill>
                  <a:latin typeface="Microsoft Uighur" panose="02000000000000000000" pitchFamily="2" charset="-78"/>
                  <a:cs typeface="Microsoft Uighur" panose="02000000000000000000" pitchFamily="2" charset="-78"/>
                </a:rPr>
                <a:t>4. قراءة/كتابة</a:t>
              </a:r>
            </a:p>
          </p:txBody>
        </p:sp>
        <p:sp>
          <p:nvSpPr>
            <p:cNvPr id="22" name="Rectangle : coins arrondis 21">
              <a:extLst>
                <a:ext uri="{FF2B5EF4-FFF2-40B4-BE49-F238E27FC236}">
                  <a16:creationId xmlns:a16="http://schemas.microsoft.com/office/drawing/2014/main" id="{59BF6DE5-A336-C871-DB46-A2676CDE4FED}"/>
                </a:ext>
              </a:extLst>
            </p:cNvPr>
            <p:cNvSpPr/>
            <p:nvPr/>
          </p:nvSpPr>
          <p:spPr>
            <a:xfrm>
              <a:off x="3718961"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3. استـــــــــــــــــماع وتحدث</a:t>
              </a:r>
            </a:p>
          </p:txBody>
        </p:sp>
        <p:sp>
          <p:nvSpPr>
            <p:cNvPr id="23" name="Rectangle : coins arrondis 22">
              <a:extLst>
                <a:ext uri="{FF2B5EF4-FFF2-40B4-BE49-F238E27FC236}">
                  <a16:creationId xmlns:a16="http://schemas.microsoft.com/office/drawing/2014/main" id="{399A0CEB-8D18-B59D-8866-A1C22D209AC1}"/>
                </a:ext>
              </a:extLst>
            </p:cNvPr>
            <p:cNvSpPr/>
            <p:nvPr/>
          </p:nvSpPr>
          <p:spPr>
            <a:xfrm>
              <a:off x="5422183"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معــــــــــــــــــــــــــــــــــــــجم</a:t>
              </a:r>
            </a:p>
          </p:txBody>
        </p:sp>
        <p:sp>
          <p:nvSpPr>
            <p:cNvPr id="24" name="Rectangle : coins arrondis 23">
              <a:extLst>
                <a:ext uri="{FF2B5EF4-FFF2-40B4-BE49-F238E27FC236}">
                  <a16:creationId xmlns:a16="http://schemas.microsoft.com/office/drawing/2014/main" id="{EB692E92-BE07-0950-8B1F-E677FC5D9650}"/>
                </a:ext>
              </a:extLst>
            </p:cNvPr>
            <p:cNvSpPr/>
            <p:nvPr/>
          </p:nvSpPr>
          <p:spPr>
            <a:xfrm>
              <a:off x="7125405"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1. افتتــــــــاح  الحــــصة</a:t>
              </a:r>
            </a:p>
          </p:txBody>
        </p:sp>
      </p:grpSp>
      <p:pic>
        <p:nvPicPr>
          <p:cNvPr id="7" name="Image 6">
            <a:extLst>
              <a:ext uri="{FF2B5EF4-FFF2-40B4-BE49-F238E27FC236}">
                <a16:creationId xmlns:a16="http://schemas.microsoft.com/office/drawing/2014/main" id="{1E04DFFB-DB68-324E-0AD8-421906EF4DB0}"/>
              </a:ext>
            </a:extLst>
          </p:cNvPr>
          <p:cNvPicPr>
            <a:picLocks noChangeAspect="1"/>
          </p:cNvPicPr>
          <p:nvPr/>
        </p:nvPicPr>
        <p:blipFill>
          <a:blip r:embed="rId4"/>
          <a:stretch>
            <a:fillRect/>
          </a:stretch>
        </p:blipFill>
        <p:spPr>
          <a:xfrm>
            <a:off x="2355960" y="1985037"/>
            <a:ext cx="4735458" cy="3393426"/>
          </a:xfrm>
          <a:prstGeom prst="rect">
            <a:avLst/>
          </a:prstGeom>
        </p:spPr>
      </p:pic>
    </p:spTree>
    <p:extLst>
      <p:ext uri="{BB962C8B-B14F-4D97-AF65-F5344CB8AC3E}">
        <p14:creationId xmlns:p14="http://schemas.microsoft.com/office/powerpoint/2010/main" val="367172840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5296A0-6A97-4695-F368-7FF86F67BF46}"/>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765FB689-5F96-6F2B-0F24-1EC649A43A2A}"/>
              </a:ext>
            </a:extLst>
          </p:cNvPr>
          <p:cNvSpPr/>
          <p:nvPr/>
        </p:nvSpPr>
        <p:spPr>
          <a:xfrm>
            <a:off x="0" y="-10633"/>
            <a:ext cx="9144000" cy="6881075"/>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21E21F61-D374-0EB6-577A-3871A77D883E}"/>
              </a:ext>
            </a:extLst>
          </p:cNvPr>
          <p:cNvGrpSpPr/>
          <p:nvPr/>
        </p:nvGrpSpPr>
        <p:grpSpPr>
          <a:xfrm>
            <a:off x="312517" y="398834"/>
            <a:ext cx="8518967" cy="6130461"/>
            <a:chOff x="312517" y="308344"/>
            <a:chExt cx="8518967" cy="6230679"/>
          </a:xfrm>
        </p:grpSpPr>
        <p:sp>
          <p:nvSpPr>
            <p:cNvPr id="3" name="Rectangle : coins arrondis 2">
              <a:extLst>
                <a:ext uri="{FF2B5EF4-FFF2-40B4-BE49-F238E27FC236}">
                  <a16:creationId xmlns:a16="http://schemas.microsoft.com/office/drawing/2014/main" id="{CE69212D-CCB8-FC36-EC7A-81C897147E44}"/>
                </a:ext>
              </a:extLst>
            </p:cNvPr>
            <p:cNvSpPr/>
            <p:nvPr/>
          </p:nvSpPr>
          <p:spPr>
            <a:xfrm>
              <a:off x="312517" y="308344"/>
              <a:ext cx="8518967" cy="6230679"/>
            </a:xfrm>
            <a:prstGeom prst="roundRect">
              <a:avLst>
                <a:gd name="adj" fmla="val 1963"/>
              </a:avLst>
            </a:prstGeom>
            <a:solidFill>
              <a:schemeClr val="bg1"/>
            </a:solidFill>
            <a:ln w="19050">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F4ECCB03-D37C-8EEB-3285-DA57589C8DB4}"/>
                </a:ext>
              </a:extLst>
            </p:cNvPr>
            <p:cNvSpPr/>
            <p:nvPr/>
          </p:nvSpPr>
          <p:spPr>
            <a:xfrm>
              <a:off x="329910" y="330438"/>
              <a:ext cx="8496000" cy="804947"/>
            </a:xfrm>
            <a:prstGeom prst="roundRect">
              <a:avLst>
                <a:gd name="adj" fmla="val 7869"/>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33" name="Rectangle 32">
            <a:extLst>
              <a:ext uri="{FF2B5EF4-FFF2-40B4-BE49-F238E27FC236}">
                <a16:creationId xmlns:a16="http://schemas.microsoft.com/office/drawing/2014/main" id="{D36F55D9-C4C1-9866-2F61-3C440229D8E8}"/>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75D3EACF-44DE-AC18-11EE-DBD9381C9457}"/>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0097B2"/>
              </a:solidFill>
            </a:endParaRPr>
          </a:p>
        </p:txBody>
      </p:sp>
      <p:pic>
        <p:nvPicPr>
          <p:cNvPr id="2" name="Graphique 1">
            <a:extLst>
              <a:ext uri="{FF2B5EF4-FFF2-40B4-BE49-F238E27FC236}">
                <a16:creationId xmlns:a16="http://schemas.microsoft.com/office/drawing/2014/main" id="{53DFE9D0-919E-E8A0-2357-90C3EA28448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312139" y="542486"/>
            <a:ext cx="344372" cy="328748"/>
          </a:xfrm>
          <a:prstGeom prst="rect">
            <a:avLst/>
          </a:prstGeom>
        </p:spPr>
      </p:pic>
      <p:sp>
        <p:nvSpPr>
          <p:cNvPr id="4" name="ZoneTexte 3">
            <a:extLst>
              <a:ext uri="{FF2B5EF4-FFF2-40B4-BE49-F238E27FC236}">
                <a16:creationId xmlns:a16="http://schemas.microsoft.com/office/drawing/2014/main" id="{DB8B4CFF-9326-0F90-D465-89B46D0C3C32}"/>
              </a:ext>
            </a:extLst>
          </p:cNvPr>
          <p:cNvSpPr txBox="1"/>
          <p:nvPr/>
        </p:nvSpPr>
        <p:spPr>
          <a:xfrm>
            <a:off x="25168" y="475641"/>
            <a:ext cx="8286971" cy="607859"/>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ar-MA" sz="2000" b="1" dirty="0">
                <a:solidFill>
                  <a:schemeClr val="bg1">
                    <a:lumMod val="65000"/>
                  </a:schemeClr>
                </a:solidFill>
                <a:latin typeface="Microsoft Uighur" panose="02000000000000000000" pitchFamily="2" charset="-78"/>
                <a:cs typeface="Microsoft Uighur" panose="02000000000000000000" pitchFamily="2" charset="-78"/>
              </a:rPr>
              <a:t>من يمر لكتابة الكلمة على السبورة. ستصححون بعد ذلك على ألواحكم.</a:t>
            </a: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ar-MA" sz="1350" b="1" i="0"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endParaRPr>
          </a:p>
        </p:txBody>
      </p:sp>
      <p:grpSp>
        <p:nvGrpSpPr>
          <p:cNvPr id="19" name="Groupe 18">
            <a:extLst>
              <a:ext uri="{FF2B5EF4-FFF2-40B4-BE49-F238E27FC236}">
                <a16:creationId xmlns:a16="http://schemas.microsoft.com/office/drawing/2014/main" id="{4F30A2E3-2449-5B0F-03E3-81D3A188156E}"/>
              </a:ext>
            </a:extLst>
          </p:cNvPr>
          <p:cNvGrpSpPr/>
          <p:nvPr/>
        </p:nvGrpSpPr>
        <p:grpSpPr>
          <a:xfrm>
            <a:off x="312517" y="35103"/>
            <a:ext cx="8468888" cy="324000"/>
            <a:chOff x="312517" y="-3809"/>
            <a:chExt cx="8468888" cy="360000"/>
          </a:xfrm>
          <a:noFill/>
        </p:grpSpPr>
        <p:sp>
          <p:nvSpPr>
            <p:cNvPr id="20" name="Rectangle : coins arrondis 19">
              <a:extLst>
                <a:ext uri="{FF2B5EF4-FFF2-40B4-BE49-F238E27FC236}">
                  <a16:creationId xmlns:a16="http://schemas.microsoft.com/office/drawing/2014/main" id="{72B36399-94EB-7B2B-A23A-FB42597B1E17}"/>
                </a:ext>
              </a:extLst>
            </p:cNvPr>
            <p:cNvSpPr/>
            <p:nvPr/>
          </p:nvSpPr>
          <p:spPr>
            <a:xfrm>
              <a:off x="312517"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5. اختــــــــــتام الحـــــصة</a:t>
              </a:r>
            </a:p>
          </p:txBody>
        </p:sp>
        <p:sp>
          <p:nvSpPr>
            <p:cNvPr id="21" name="Rectangle : coins arrondis 20">
              <a:extLst>
                <a:ext uri="{FF2B5EF4-FFF2-40B4-BE49-F238E27FC236}">
                  <a16:creationId xmlns:a16="http://schemas.microsoft.com/office/drawing/2014/main" id="{AE8AFC20-93BF-9A54-AF2D-0B17F6A14C9A}"/>
                </a:ext>
              </a:extLst>
            </p:cNvPr>
            <p:cNvSpPr/>
            <p:nvPr/>
          </p:nvSpPr>
          <p:spPr>
            <a:xfrm>
              <a:off x="2015739"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106585"/>
                  </a:solidFill>
                  <a:latin typeface="Microsoft Uighur" panose="02000000000000000000" pitchFamily="2" charset="-78"/>
                  <a:cs typeface="Microsoft Uighur" panose="02000000000000000000" pitchFamily="2" charset="-78"/>
                </a:rPr>
                <a:t>4. قراءة/كتابة</a:t>
              </a:r>
            </a:p>
          </p:txBody>
        </p:sp>
        <p:sp>
          <p:nvSpPr>
            <p:cNvPr id="22" name="Rectangle : coins arrondis 21">
              <a:extLst>
                <a:ext uri="{FF2B5EF4-FFF2-40B4-BE49-F238E27FC236}">
                  <a16:creationId xmlns:a16="http://schemas.microsoft.com/office/drawing/2014/main" id="{CB53490E-9B7E-65D1-769B-7DF7061CA903}"/>
                </a:ext>
              </a:extLst>
            </p:cNvPr>
            <p:cNvSpPr/>
            <p:nvPr/>
          </p:nvSpPr>
          <p:spPr>
            <a:xfrm>
              <a:off x="3718961"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3. استـــــــــــــــــماع وتحدث</a:t>
              </a:r>
            </a:p>
          </p:txBody>
        </p:sp>
        <p:sp>
          <p:nvSpPr>
            <p:cNvPr id="23" name="Rectangle : coins arrondis 22">
              <a:extLst>
                <a:ext uri="{FF2B5EF4-FFF2-40B4-BE49-F238E27FC236}">
                  <a16:creationId xmlns:a16="http://schemas.microsoft.com/office/drawing/2014/main" id="{0C01CF67-F15E-C5A0-2900-9DF821AA2F1B}"/>
                </a:ext>
              </a:extLst>
            </p:cNvPr>
            <p:cNvSpPr/>
            <p:nvPr/>
          </p:nvSpPr>
          <p:spPr>
            <a:xfrm>
              <a:off x="5422183"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معــــــــــــــــــــــــــــــــــــــجم</a:t>
              </a:r>
            </a:p>
          </p:txBody>
        </p:sp>
        <p:sp>
          <p:nvSpPr>
            <p:cNvPr id="24" name="Rectangle : coins arrondis 23">
              <a:extLst>
                <a:ext uri="{FF2B5EF4-FFF2-40B4-BE49-F238E27FC236}">
                  <a16:creationId xmlns:a16="http://schemas.microsoft.com/office/drawing/2014/main" id="{DD16DED3-C767-D1B0-D6C8-BE604A48534E}"/>
                </a:ext>
              </a:extLst>
            </p:cNvPr>
            <p:cNvSpPr/>
            <p:nvPr/>
          </p:nvSpPr>
          <p:spPr>
            <a:xfrm>
              <a:off x="7125405"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1. افتتــــــــاح  الحــــصة</a:t>
              </a:r>
            </a:p>
          </p:txBody>
        </p:sp>
      </p:grpSp>
      <p:pic>
        <p:nvPicPr>
          <p:cNvPr id="8" name="Image 7">
            <a:extLst>
              <a:ext uri="{FF2B5EF4-FFF2-40B4-BE49-F238E27FC236}">
                <a16:creationId xmlns:a16="http://schemas.microsoft.com/office/drawing/2014/main" id="{354CB846-5247-0392-CADF-1D111DAC3A4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99925" y="1698847"/>
            <a:ext cx="5900286" cy="4214490"/>
          </a:xfrm>
          <a:prstGeom prst="rect">
            <a:avLst/>
          </a:prstGeom>
        </p:spPr>
      </p:pic>
    </p:spTree>
    <p:extLst>
      <p:ext uri="{BB962C8B-B14F-4D97-AF65-F5344CB8AC3E}">
        <p14:creationId xmlns:p14="http://schemas.microsoft.com/office/powerpoint/2010/main" val="363266374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B47DF7-FFBF-026B-CC44-EC7D88B06433}"/>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0A752C71-F088-D4CA-6B3F-57B8987DD7F9}"/>
              </a:ext>
            </a:extLst>
          </p:cNvPr>
          <p:cNvSpPr/>
          <p:nvPr/>
        </p:nvSpPr>
        <p:spPr>
          <a:xfrm>
            <a:off x="0" y="-10633"/>
            <a:ext cx="9144000" cy="6881075"/>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5CFCD3A3-BE49-94A9-096A-748B2648B1C7}"/>
              </a:ext>
            </a:extLst>
          </p:cNvPr>
          <p:cNvGrpSpPr/>
          <p:nvPr/>
        </p:nvGrpSpPr>
        <p:grpSpPr>
          <a:xfrm>
            <a:off x="312517" y="398834"/>
            <a:ext cx="8518967" cy="6130461"/>
            <a:chOff x="312517" y="308344"/>
            <a:chExt cx="8518967" cy="6230679"/>
          </a:xfrm>
        </p:grpSpPr>
        <p:sp>
          <p:nvSpPr>
            <p:cNvPr id="3" name="Rectangle : coins arrondis 2">
              <a:extLst>
                <a:ext uri="{FF2B5EF4-FFF2-40B4-BE49-F238E27FC236}">
                  <a16:creationId xmlns:a16="http://schemas.microsoft.com/office/drawing/2014/main" id="{24043F2E-28BE-3146-7276-9094660CBFE3}"/>
                </a:ext>
              </a:extLst>
            </p:cNvPr>
            <p:cNvSpPr/>
            <p:nvPr/>
          </p:nvSpPr>
          <p:spPr>
            <a:xfrm>
              <a:off x="312517" y="308344"/>
              <a:ext cx="8518967" cy="6230679"/>
            </a:xfrm>
            <a:prstGeom prst="roundRect">
              <a:avLst>
                <a:gd name="adj" fmla="val 1963"/>
              </a:avLst>
            </a:prstGeom>
            <a:solidFill>
              <a:schemeClr val="bg1"/>
            </a:solidFill>
            <a:ln w="19050">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AE40AD76-1295-3574-548E-010335D6D7E7}"/>
                </a:ext>
              </a:extLst>
            </p:cNvPr>
            <p:cNvSpPr/>
            <p:nvPr/>
          </p:nvSpPr>
          <p:spPr>
            <a:xfrm>
              <a:off x="329910" y="330438"/>
              <a:ext cx="8496000" cy="1134071"/>
            </a:xfrm>
            <a:prstGeom prst="roundRect">
              <a:avLst>
                <a:gd name="adj" fmla="val 7869"/>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33" name="Rectangle 32">
            <a:extLst>
              <a:ext uri="{FF2B5EF4-FFF2-40B4-BE49-F238E27FC236}">
                <a16:creationId xmlns:a16="http://schemas.microsoft.com/office/drawing/2014/main" id="{2577F8CE-FC56-4486-D60B-CC224D388E9D}"/>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19B7CFB7-607D-CED3-4555-672F4B6143AB}"/>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0097B2"/>
              </a:solidFill>
            </a:endParaRPr>
          </a:p>
        </p:txBody>
      </p:sp>
      <p:pic>
        <p:nvPicPr>
          <p:cNvPr id="2" name="Graphique 1">
            <a:extLst>
              <a:ext uri="{FF2B5EF4-FFF2-40B4-BE49-F238E27FC236}">
                <a16:creationId xmlns:a16="http://schemas.microsoft.com/office/drawing/2014/main" id="{D22443ED-783A-2A9E-53E3-25BD9AD3BD75}"/>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312139" y="542486"/>
            <a:ext cx="344372" cy="328748"/>
          </a:xfrm>
          <a:prstGeom prst="rect">
            <a:avLst/>
          </a:prstGeom>
        </p:spPr>
      </p:pic>
      <p:sp>
        <p:nvSpPr>
          <p:cNvPr id="4" name="ZoneTexte 3">
            <a:extLst>
              <a:ext uri="{FF2B5EF4-FFF2-40B4-BE49-F238E27FC236}">
                <a16:creationId xmlns:a16="http://schemas.microsoft.com/office/drawing/2014/main" id="{3B778C49-5C53-03D6-8976-87948B872C0D}"/>
              </a:ext>
            </a:extLst>
          </p:cNvPr>
          <p:cNvSpPr txBox="1"/>
          <p:nvPr/>
        </p:nvSpPr>
        <p:spPr>
          <a:xfrm>
            <a:off x="25168" y="475641"/>
            <a:ext cx="8286971" cy="1223412"/>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ar-MA" sz="2000" b="1" dirty="0">
                <a:solidFill>
                  <a:schemeClr val="bg1">
                    <a:lumMod val="65000"/>
                  </a:schemeClr>
                </a:solidFill>
                <a:latin typeface="Microsoft Uighur" panose="02000000000000000000" pitchFamily="2" charset="-78"/>
                <a:cs typeface="Microsoft Uighur" panose="02000000000000000000" pitchFamily="2" charset="-78"/>
              </a:rPr>
              <a:t>خذوا دفاتركم الآن. اكتبوا ما سأملي عليكم.</a:t>
            </a:r>
          </a:p>
          <a:p>
            <a:pPr marL="0" marR="0" lvl="0" indent="0" algn="r" defTabSz="914400" rtl="0" eaLnBrk="1" fontAlgn="auto" latinLnBrk="0" hangingPunct="1">
              <a:lnSpc>
                <a:spcPct val="100000"/>
              </a:lnSpc>
              <a:spcBef>
                <a:spcPts val="0"/>
              </a:spcBef>
              <a:spcAft>
                <a:spcPts val="0"/>
              </a:spcAft>
              <a:buClrTx/>
              <a:buSzTx/>
              <a:buFontTx/>
              <a:buNone/>
              <a:tabLst/>
              <a:defRPr/>
            </a:pPr>
            <a:r>
              <a:rPr lang="ar-MA" sz="2000" i="1" dirty="0">
                <a:solidFill>
                  <a:schemeClr val="bg1">
                    <a:lumMod val="65000"/>
                  </a:schemeClr>
                </a:solidFill>
                <a:latin typeface="Microsoft Uighur" panose="02000000000000000000" pitchFamily="2" charset="-78"/>
                <a:cs typeface="Microsoft Uighur" panose="02000000000000000000" pitchFamily="2" charset="-78"/>
              </a:rPr>
              <a:t>يملي الأستاذ على المتعلمين كلمتي الإملاء الخاصة بالممارسة المستقلة (مسجلة على الشريحة الانتقالية لنشاط الكتابة)</a:t>
            </a:r>
          </a:p>
          <a:p>
            <a:pPr marL="0" marR="0" lvl="0" indent="0" algn="r" defTabSz="914400" rtl="0" eaLnBrk="1" fontAlgn="auto" latinLnBrk="0" hangingPunct="1">
              <a:lnSpc>
                <a:spcPct val="100000"/>
              </a:lnSpc>
              <a:spcBef>
                <a:spcPts val="0"/>
              </a:spcBef>
              <a:spcAft>
                <a:spcPts val="0"/>
              </a:spcAft>
              <a:buClrTx/>
              <a:buSzTx/>
              <a:buFontTx/>
              <a:buNone/>
              <a:tabLst/>
              <a:defRPr/>
            </a:pPr>
            <a:r>
              <a:rPr lang="ar-MA" sz="2000" i="1" dirty="0">
                <a:solidFill>
                  <a:schemeClr val="bg1">
                    <a:lumMod val="65000"/>
                  </a:schemeClr>
                </a:solidFill>
                <a:latin typeface="Microsoft Uighur" panose="02000000000000000000" pitchFamily="2" charset="-78"/>
                <a:cs typeface="Microsoft Uighur" panose="02000000000000000000" pitchFamily="2" charset="-78"/>
              </a:rPr>
              <a:t>يتم التصحيح على السبورة. </a:t>
            </a: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ar-MA" sz="1350" b="1" i="0"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endParaRPr>
          </a:p>
        </p:txBody>
      </p:sp>
      <p:grpSp>
        <p:nvGrpSpPr>
          <p:cNvPr id="19" name="Groupe 18">
            <a:extLst>
              <a:ext uri="{FF2B5EF4-FFF2-40B4-BE49-F238E27FC236}">
                <a16:creationId xmlns:a16="http://schemas.microsoft.com/office/drawing/2014/main" id="{8F6517A7-A711-9CDC-C3E6-B6CCB47D6DDE}"/>
              </a:ext>
            </a:extLst>
          </p:cNvPr>
          <p:cNvGrpSpPr/>
          <p:nvPr/>
        </p:nvGrpSpPr>
        <p:grpSpPr>
          <a:xfrm>
            <a:off x="312517" y="35103"/>
            <a:ext cx="8468888" cy="324000"/>
            <a:chOff x="312517" y="-3809"/>
            <a:chExt cx="8468888" cy="360000"/>
          </a:xfrm>
          <a:noFill/>
        </p:grpSpPr>
        <p:sp>
          <p:nvSpPr>
            <p:cNvPr id="20" name="Rectangle : coins arrondis 19">
              <a:extLst>
                <a:ext uri="{FF2B5EF4-FFF2-40B4-BE49-F238E27FC236}">
                  <a16:creationId xmlns:a16="http://schemas.microsoft.com/office/drawing/2014/main" id="{439C11E1-B3E6-0DAF-16B2-9CC802F80A1D}"/>
                </a:ext>
              </a:extLst>
            </p:cNvPr>
            <p:cNvSpPr/>
            <p:nvPr/>
          </p:nvSpPr>
          <p:spPr>
            <a:xfrm>
              <a:off x="312517"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5. اختــــــــــتام الحـــــصة</a:t>
              </a:r>
            </a:p>
          </p:txBody>
        </p:sp>
        <p:sp>
          <p:nvSpPr>
            <p:cNvPr id="21" name="Rectangle : coins arrondis 20">
              <a:extLst>
                <a:ext uri="{FF2B5EF4-FFF2-40B4-BE49-F238E27FC236}">
                  <a16:creationId xmlns:a16="http://schemas.microsoft.com/office/drawing/2014/main" id="{CC3F5CEA-EA98-138C-3DDE-A5D043DD616B}"/>
                </a:ext>
              </a:extLst>
            </p:cNvPr>
            <p:cNvSpPr/>
            <p:nvPr/>
          </p:nvSpPr>
          <p:spPr>
            <a:xfrm>
              <a:off x="2015739"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106585"/>
                  </a:solidFill>
                  <a:latin typeface="Microsoft Uighur" panose="02000000000000000000" pitchFamily="2" charset="-78"/>
                  <a:cs typeface="Microsoft Uighur" panose="02000000000000000000" pitchFamily="2" charset="-78"/>
                </a:rPr>
                <a:t>4. قراءة/كتابة</a:t>
              </a:r>
            </a:p>
          </p:txBody>
        </p:sp>
        <p:sp>
          <p:nvSpPr>
            <p:cNvPr id="22" name="Rectangle : coins arrondis 21">
              <a:extLst>
                <a:ext uri="{FF2B5EF4-FFF2-40B4-BE49-F238E27FC236}">
                  <a16:creationId xmlns:a16="http://schemas.microsoft.com/office/drawing/2014/main" id="{79D38F0C-3BBC-2B1D-ACD3-6D385957147E}"/>
                </a:ext>
              </a:extLst>
            </p:cNvPr>
            <p:cNvSpPr/>
            <p:nvPr/>
          </p:nvSpPr>
          <p:spPr>
            <a:xfrm>
              <a:off x="3718961"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3. استـــــــــــــــــماع وتحدث</a:t>
              </a:r>
            </a:p>
          </p:txBody>
        </p:sp>
        <p:sp>
          <p:nvSpPr>
            <p:cNvPr id="23" name="Rectangle : coins arrondis 22">
              <a:extLst>
                <a:ext uri="{FF2B5EF4-FFF2-40B4-BE49-F238E27FC236}">
                  <a16:creationId xmlns:a16="http://schemas.microsoft.com/office/drawing/2014/main" id="{89386DB7-0990-B6C5-AACA-BD85AADF4A14}"/>
                </a:ext>
              </a:extLst>
            </p:cNvPr>
            <p:cNvSpPr/>
            <p:nvPr/>
          </p:nvSpPr>
          <p:spPr>
            <a:xfrm>
              <a:off x="5422183"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معــــــــــــــــــــــــــــــــــــــجم</a:t>
              </a:r>
            </a:p>
          </p:txBody>
        </p:sp>
        <p:sp>
          <p:nvSpPr>
            <p:cNvPr id="24" name="Rectangle : coins arrondis 23">
              <a:extLst>
                <a:ext uri="{FF2B5EF4-FFF2-40B4-BE49-F238E27FC236}">
                  <a16:creationId xmlns:a16="http://schemas.microsoft.com/office/drawing/2014/main" id="{6BE2DEB6-DFD5-A209-E6E0-49B6D1746CBF}"/>
                </a:ext>
              </a:extLst>
            </p:cNvPr>
            <p:cNvSpPr/>
            <p:nvPr/>
          </p:nvSpPr>
          <p:spPr>
            <a:xfrm>
              <a:off x="7125405"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1. افتتــــــــاح  الحــــصة</a:t>
              </a:r>
            </a:p>
          </p:txBody>
        </p:sp>
      </p:grpSp>
      <p:pic>
        <p:nvPicPr>
          <p:cNvPr id="10" name="Image 9">
            <a:extLst>
              <a:ext uri="{FF2B5EF4-FFF2-40B4-BE49-F238E27FC236}">
                <a16:creationId xmlns:a16="http://schemas.microsoft.com/office/drawing/2014/main" id="{829BAFE6-63DA-A03D-EEF8-7556A03D890E}"/>
              </a:ext>
            </a:extLst>
          </p:cNvPr>
          <p:cNvPicPr>
            <a:picLocks noChangeAspect="1"/>
          </p:cNvPicPr>
          <p:nvPr/>
        </p:nvPicPr>
        <p:blipFill>
          <a:blip r:embed="rId4"/>
          <a:stretch>
            <a:fillRect/>
          </a:stretch>
        </p:blipFill>
        <p:spPr>
          <a:xfrm>
            <a:off x="2666198" y="1877550"/>
            <a:ext cx="3651687" cy="3353297"/>
          </a:xfrm>
          <a:prstGeom prst="rect">
            <a:avLst/>
          </a:prstGeom>
          <a:ln>
            <a:solidFill>
              <a:schemeClr val="bg1">
                <a:lumMod val="65000"/>
              </a:schemeClr>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57756645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6E55F4-E168-AA95-A478-43FC650EF9BA}"/>
            </a:ext>
          </a:extLst>
        </p:cNvPr>
        <p:cNvGrpSpPr/>
        <p:nvPr/>
      </p:nvGrpSpPr>
      <p:grpSpPr>
        <a:xfrm>
          <a:off x="0" y="0"/>
          <a:ext cx="0" cy="0"/>
          <a:chOff x="0" y="0"/>
          <a:chExt cx="0" cy="0"/>
        </a:xfrm>
      </p:grpSpPr>
      <p:sp>
        <p:nvSpPr>
          <p:cNvPr id="53" name="Freeform 2">
            <a:extLst>
              <a:ext uri="{FF2B5EF4-FFF2-40B4-BE49-F238E27FC236}">
                <a16:creationId xmlns:a16="http://schemas.microsoft.com/office/drawing/2014/main" id="{148FD3C2-3668-6620-92AB-A13098B0573D}"/>
              </a:ext>
            </a:extLst>
          </p:cNvPr>
          <p:cNvSpPr/>
          <p:nvPr/>
        </p:nvSpPr>
        <p:spPr>
          <a:xfrm>
            <a:off x="-1229" y="5415088"/>
            <a:ext cx="1174020" cy="1455354"/>
          </a:xfrm>
          <a:custGeom>
            <a:avLst/>
            <a:gdLst/>
            <a:ahLst/>
            <a:cxnLst/>
            <a:rect l="l" t="t" r="r" b="b"/>
            <a:pathLst>
              <a:path w="2684349" h="3327606">
                <a:moveTo>
                  <a:pt x="0" y="0"/>
                </a:moveTo>
                <a:lnTo>
                  <a:pt x="2684349" y="0"/>
                </a:lnTo>
                <a:lnTo>
                  <a:pt x="2684349" y="3327606"/>
                </a:lnTo>
                <a:lnTo>
                  <a:pt x="0" y="3327606"/>
                </a:lnTo>
                <a:lnTo>
                  <a:pt x="0" y="0"/>
                </a:lnTo>
                <a:close/>
              </a:path>
            </a:pathLst>
          </a:custGeom>
          <a:blipFill>
            <a:blip r:embed="rId2">
              <a:extLst>
                <a:ext uri="{96DAC541-7B7A-43D3-8B79-37D633B846F1}">
                  <asvg:svgBlip xmlns:asvg="http://schemas.microsoft.com/office/drawing/2016/SVG/main" r:embed="rId3"/>
                </a:ext>
              </a:extLst>
            </a:blip>
            <a:stretch>
              <a:fillRect l="-157570" t="-6438" b="-44673"/>
            </a:stretch>
          </a:blipFill>
          <a:ln>
            <a:noFill/>
          </a:ln>
        </p:spPr>
        <p:txBody>
          <a:bodyPr/>
          <a:lstStyle/>
          <a:p>
            <a:endParaRPr lang="fr-MA" sz="428" dirty="0">
              <a:latin typeface="Dosis" pitchFamily="2" charset="0"/>
            </a:endParaRPr>
          </a:p>
        </p:txBody>
      </p:sp>
      <p:sp>
        <p:nvSpPr>
          <p:cNvPr id="54" name="Freeform 4">
            <a:extLst>
              <a:ext uri="{FF2B5EF4-FFF2-40B4-BE49-F238E27FC236}">
                <a16:creationId xmlns:a16="http://schemas.microsoft.com/office/drawing/2014/main" id="{97613ECF-0FDF-19D9-A1CA-84186BBB08A2}"/>
              </a:ext>
            </a:extLst>
          </p:cNvPr>
          <p:cNvSpPr/>
          <p:nvPr/>
        </p:nvSpPr>
        <p:spPr>
          <a:xfrm>
            <a:off x="7601803" y="5255412"/>
            <a:ext cx="1542198" cy="1628678"/>
          </a:xfrm>
          <a:custGeom>
            <a:avLst/>
            <a:gdLst/>
            <a:ahLst/>
            <a:cxnLst/>
            <a:rect l="l" t="t" r="r" b="b"/>
            <a:pathLst>
              <a:path w="3556432" h="3755858">
                <a:moveTo>
                  <a:pt x="0" y="0"/>
                </a:moveTo>
                <a:lnTo>
                  <a:pt x="3556432" y="0"/>
                </a:lnTo>
                <a:lnTo>
                  <a:pt x="3556432" y="3755858"/>
                </a:lnTo>
                <a:lnTo>
                  <a:pt x="0" y="3755858"/>
                </a:lnTo>
                <a:lnTo>
                  <a:pt x="0" y="0"/>
                </a:lnTo>
                <a:close/>
              </a:path>
            </a:pathLst>
          </a:custGeom>
          <a:blipFill>
            <a:blip r:embed="rId4">
              <a:extLst>
                <a:ext uri="{96DAC541-7B7A-43D3-8B79-37D633B846F1}">
                  <asvg:svgBlip xmlns:asvg="http://schemas.microsoft.com/office/drawing/2016/SVG/main" r:embed="rId5"/>
                </a:ext>
              </a:extLst>
            </a:blip>
            <a:stretch>
              <a:fillRect l="-4351" t="-332" r="-93446" b="-41558"/>
            </a:stretch>
          </a:blipFill>
        </p:spPr>
        <p:txBody>
          <a:bodyPr/>
          <a:lstStyle/>
          <a:p>
            <a:endParaRPr lang="fr-MA" sz="428" dirty="0">
              <a:latin typeface="Dosis" pitchFamily="2" charset="0"/>
            </a:endParaRPr>
          </a:p>
        </p:txBody>
      </p:sp>
      <p:sp>
        <p:nvSpPr>
          <p:cNvPr id="3" name="Ellipse 2">
            <a:extLst>
              <a:ext uri="{FF2B5EF4-FFF2-40B4-BE49-F238E27FC236}">
                <a16:creationId xmlns:a16="http://schemas.microsoft.com/office/drawing/2014/main" id="{669DD019-18DF-F367-0C03-E53B2E102145}"/>
              </a:ext>
            </a:extLst>
          </p:cNvPr>
          <p:cNvSpPr/>
          <p:nvPr/>
        </p:nvSpPr>
        <p:spPr>
          <a:xfrm>
            <a:off x="1145196" y="29790"/>
            <a:ext cx="6853609" cy="6853609"/>
          </a:xfrm>
          <a:prstGeom prst="ellipse">
            <a:avLst/>
          </a:prstGeom>
          <a:solidFill>
            <a:srgbClr val="D6E9EA">
              <a:alpha val="3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4" name="Groupe 3">
            <a:extLst>
              <a:ext uri="{FF2B5EF4-FFF2-40B4-BE49-F238E27FC236}">
                <a16:creationId xmlns:a16="http://schemas.microsoft.com/office/drawing/2014/main" id="{6ED51E97-96CC-09AB-BEA5-C379B8935FF9}"/>
              </a:ext>
            </a:extLst>
          </p:cNvPr>
          <p:cNvGrpSpPr/>
          <p:nvPr/>
        </p:nvGrpSpPr>
        <p:grpSpPr>
          <a:xfrm>
            <a:off x="487749" y="1809265"/>
            <a:ext cx="8168503" cy="3002840"/>
            <a:chOff x="487749" y="1809265"/>
            <a:chExt cx="8168503" cy="3002840"/>
          </a:xfrm>
        </p:grpSpPr>
        <p:sp>
          <p:nvSpPr>
            <p:cNvPr id="60" name="ZoneTexte 59">
              <a:extLst>
                <a:ext uri="{FF2B5EF4-FFF2-40B4-BE49-F238E27FC236}">
                  <a16:creationId xmlns:a16="http://schemas.microsoft.com/office/drawing/2014/main" id="{DA4647AC-78A7-B16D-42BF-389FB49B1F69}"/>
                </a:ext>
              </a:extLst>
            </p:cNvPr>
            <p:cNvSpPr txBox="1"/>
            <p:nvPr/>
          </p:nvSpPr>
          <p:spPr>
            <a:xfrm>
              <a:off x="1388824" y="1809265"/>
              <a:ext cx="6366352" cy="1323439"/>
            </a:xfrm>
            <a:prstGeom prst="rect">
              <a:avLst/>
            </a:prstGeom>
            <a:noFill/>
          </p:spPr>
          <p:txBody>
            <a:bodyPr wrap="square" rtlCol="0">
              <a:spAutoFit/>
            </a:bodyPr>
            <a:lstStyle/>
            <a:p>
              <a:pPr algn="ctr" rtl="1"/>
              <a:r>
                <a:rPr lang="ar-MA" sz="8000" b="1" dirty="0">
                  <a:solidFill>
                    <a:srgbClr val="215968"/>
                  </a:solidFill>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rPr>
                <a:t>اختتام الحصة</a:t>
              </a:r>
            </a:p>
          </p:txBody>
        </p:sp>
        <p:sp>
          <p:nvSpPr>
            <p:cNvPr id="80" name="ZoneTexte 79">
              <a:extLst>
                <a:ext uri="{FF2B5EF4-FFF2-40B4-BE49-F238E27FC236}">
                  <a16:creationId xmlns:a16="http://schemas.microsoft.com/office/drawing/2014/main" id="{9492D36E-7F93-3FA6-CA1E-5EB0A01085CF}"/>
                </a:ext>
              </a:extLst>
            </p:cNvPr>
            <p:cNvSpPr txBox="1"/>
            <p:nvPr/>
          </p:nvSpPr>
          <p:spPr>
            <a:xfrm>
              <a:off x="487749" y="3172186"/>
              <a:ext cx="8168503" cy="830997"/>
            </a:xfrm>
            <a:prstGeom prst="rect">
              <a:avLst/>
            </a:prstGeom>
            <a:noFill/>
          </p:spPr>
          <p:txBody>
            <a:bodyPr wrap="square" rtlCol="0">
              <a:spAutoFit/>
            </a:bodyPr>
            <a:lstStyle/>
            <a:p>
              <a:pPr algn="ctr"/>
              <a:r>
                <a:rPr lang="ar-MA" sz="4800" b="1" dirty="0">
                  <a:solidFill>
                    <a:srgbClr val="0097B2"/>
                  </a:solidFill>
                  <a:latin typeface="Microsoft Uighur" panose="02000000000000000000" pitchFamily="2" charset="-78"/>
                  <a:cs typeface="Microsoft Uighur" panose="02000000000000000000" pitchFamily="2" charset="-78"/>
                </a:rPr>
                <a:t>ماذا تعلمت اليوم؟</a:t>
              </a:r>
            </a:p>
          </p:txBody>
        </p:sp>
        <p:sp>
          <p:nvSpPr>
            <p:cNvPr id="2" name="ZoneTexte 1">
              <a:extLst>
                <a:ext uri="{FF2B5EF4-FFF2-40B4-BE49-F238E27FC236}">
                  <a16:creationId xmlns:a16="http://schemas.microsoft.com/office/drawing/2014/main" id="{3DD93B7F-7A6E-2233-51E6-684CF07F0686}"/>
                </a:ext>
              </a:extLst>
            </p:cNvPr>
            <p:cNvSpPr txBox="1"/>
            <p:nvPr/>
          </p:nvSpPr>
          <p:spPr>
            <a:xfrm>
              <a:off x="487749" y="4042664"/>
              <a:ext cx="8168503" cy="769441"/>
            </a:xfrm>
            <a:prstGeom prst="rect">
              <a:avLst/>
            </a:prstGeom>
            <a:noFill/>
          </p:spPr>
          <p:txBody>
            <a:bodyPr wrap="square" rtlCol="0">
              <a:spAutoFit/>
            </a:bodyPr>
            <a:lstStyle/>
            <a:p>
              <a:pPr algn="ctr"/>
              <a:r>
                <a:rPr lang="ar-MA" sz="4400" b="1" dirty="0">
                  <a:solidFill>
                    <a:schemeClr val="bg1">
                      <a:lumMod val="65000"/>
                    </a:schemeClr>
                  </a:solidFill>
                  <a:latin typeface="Microsoft Uighur" panose="02000000000000000000" pitchFamily="2" charset="-78"/>
                  <a:cs typeface="Microsoft Uighur" panose="02000000000000000000" pitchFamily="2" charset="-78"/>
                </a:rPr>
                <a:t>الواجب المنزلي</a:t>
              </a:r>
            </a:p>
          </p:txBody>
        </p:sp>
      </p:grpSp>
    </p:spTree>
    <p:extLst>
      <p:ext uri="{BB962C8B-B14F-4D97-AF65-F5344CB8AC3E}">
        <p14:creationId xmlns:p14="http://schemas.microsoft.com/office/powerpoint/2010/main" val="133738908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8E787A-9AD7-B5EA-701C-6B8BB85D3231}"/>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9C5553F8-1660-F418-3FE0-9E9DFB04B9BC}"/>
              </a:ext>
            </a:extLst>
          </p:cNvPr>
          <p:cNvSpPr/>
          <p:nvPr/>
        </p:nvSpPr>
        <p:spPr>
          <a:xfrm>
            <a:off x="0" y="-10633"/>
            <a:ext cx="9144000" cy="6881075"/>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1C028E52-9256-21B4-CBFB-4949417E7548}"/>
              </a:ext>
            </a:extLst>
          </p:cNvPr>
          <p:cNvGrpSpPr/>
          <p:nvPr/>
        </p:nvGrpSpPr>
        <p:grpSpPr>
          <a:xfrm>
            <a:off x="312517" y="410070"/>
            <a:ext cx="8518967" cy="6130461"/>
            <a:chOff x="312517" y="308344"/>
            <a:chExt cx="8518967" cy="6230679"/>
          </a:xfrm>
        </p:grpSpPr>
        <p:sp>
          <p:nvSpPr>
            <p:cNvPr id="3" name="Rectangle : coins arrondis 2">
              <a:extLst>
                <a:ext uri="{FF2B5EF4-FFF2-40B4-BE49-F238E27FC236}">
                  <a16:creationId xmlns:a16="http://schemas.microsoft.com/office/drawing/2014/main" id="{E921880E-6041-3221-27A9-57FFF46C64FD}"/>
                </a:ext>
              </a:extLst>
            </p:cNvPr>
            <p:cNvSpPr/>
            <p:nvPr/>
          </p:nvSpPr>
          <p:spPr>
            <a:xfrm>
              <a:off x="312517" y="308344"/>
              <a:ext cx="8518967" cy="6230679"/>
            </a:xfrm>
            <a:prstGeom prst="roundRect">
              <a:avLst>
                <a:gd name="adj" fmla="val 1963"/>
              </a:avLst>
            </a:prstGeom>
            <a:solidFill>
              <a:schemeClr val="bg1"/>
            </a:solidFill>
            <a:ln w="19050">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BEFC7FD7-8C04-5CF9-C36F-1FE79A171C68}"/>
                </a:ext>
              </a:extLst>
            </p:cNvPr>
            <p:cNvSpPr/>
            <p:nvPr/>
          </p:nvSpPr>
          <p:spPr>
            <a:xfrm>
              <a:off x="329910" y="330438"/>
              <a:ext cx="8496000" cy="804947"/>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33" name="Rectangle 32">
            <a:extLst>
              <a:ext uri="{FF2B5EF4-FFF2-40B4-BE49-F238E27FC236}">
                <a16:creationId xmlns:a16="http://schemas.microsoft.com/office/drawing/2014/main" id="{84E747A5-1FDB-9223-1C80-AB52579AE800}"/>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3AFEF5E0-F8F4-B28F-EE32-B693FA3A5D8D}"/>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0097B2"/>
              </a:solidFill>
            </a:endParaRPr>
          </a:p>
        </p:txBody>
      </p:sp>
      <p:pic>
        <p:nvPicPr>
          <p:cNvPr id="2" name="Graphique 1">
            <a:extLst>
              <a:ext uri="{FF2B5EF4-FFF2-40B4-BE49-F238E27FC236}">
                <a16:creationId xmlns:a16="http://schemas.microsoft.com/office/drawing/2014/main" id="{07D01980-5C42-DD4B-C5F6-2DA439CC205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312139" y="636756"/>
            <a:ext cx="344372" cy="328748"/>
          </a:xfrm>
          <a:prstGeom prst="rect">
            <a:avLst/>
          </a:prstGeom>
        </p:spPr>
      </p:pic>
      <p:sp>
        <p:nvSpPr>
          <p:cNvPr id="4" name="ZoneTexte 3">
            <a:extLst>
              <a:ext uri="{FF2B5EF4-FFF2-40B4-BE49-F238E27FC236}">
                <a16:creationId xmlns:a16="http://schemas.microsoft.com/office/drawing/2014/main" id="{92037778-2992-E818-2B65-C05739996011}"/>
              </a:ext>
            </a:extLst>
          </p:cNvPr>
          <p:cNvSpPr txBox="1"/>
          <p:nvPr/>
        </p:nvSpPr>
        <p:spPr>
          <a:xfrm>
            <a:off x="810850" y="575731"/>
            <a:ext cx="7472221" cy="984885"/>
          </a:xfrm>
          <a:prstGeom prst="rect">
            <a:avLst/>
          </a:prstGeom>
          <a:noFill/>
        </p:spPr>
        <p:txBody>
          <a:bodyPr wrap="square" rtlCol="0">
            <a:spAutoFit/>
          </a:bodyPr>
          <a:lstStyle/>
          <a:p>
            <a:pPr algn="r">
              <a:defRPr/>
            </a:pPr>
            <a:r>
              <a:rPr lang="ar-MA" sz="2000" b="1" dirty="0">
                <a:solidFill>
                  <a:schemeClr val="bg1">
                    <a:lumMod val="65000"/>
                  </a:schemeClr>
                </a:solidFill>
                <a:latin typeface="Microsoft Uighur" panose="02000000000000000000" pitchFamily="2" charset="-78"/>
                <a:cs typeface="Microsoft Uighur" panose="02000000000000000000" pitchFamily="2" charset="-78"/>
              </a:rPr>
              <a:t>تعلمنا اليوم كيف نعيد سرد مقاطع من الحكاية . من يذكرني بمقطع من مقاطع الحكاية؟</a:t>
            </a:r>
            <a:endParaRPr lang="ar-MA" sz="2000" i="1" dirty="0">
              <a:solidFill>
                <a:schemeClr val="bg1">
                  <a:lumMod val="65000"/>
                </a:schemeClr>
              </a:solidFill>
              <a:latin typeface="Microsoft Uighur" panose="02000000000000000000" pitchFamily="2" charset="-78"/>
              <a:cs typeface="Microsoft Uighur" panose="02000000000000000000" pitchFamily="2" charset="-78"/>
            </a:endParaRPr>
          </a:p>
          <a:p>
            <a:pPr marL="0" marR="0" lvl="0" indent="0" algn="r" defTabSz="457200" rtl="0" eaLnBrk="1" fontAlgn="auto" latinLnBrk="0" hangingPunct="1">
              <a:lnSpc>
                <a:spcPct val="100000"/>
              </a:lnSpc>
              <a:spcBef>
                <a:spcPts val="0"/>
              </a:spcBef>
              <a:spcAft>
                <a:spcPts val="0"/>
              </a:spcAft>
              <a:buClrTx/>
              <a:buSzTx/>
              <a:buFontTx/>
              <a:buNone/>
              <a:tabLst/>
              <a:defRPr/>
            </a:pPr>
            <a:endParaRPr lang="ar-MA" sz="2000" b="1" dirty="0">
              <a:solidFill>
                <a:schemeClr val="bg1">
                  <a:lumMod val="65000"/>
                </a:schemeClr>
              </a:solidFill>
              <a:highlight>
                <a:srgbClr val="FFFF00"/>
              </a:highlight>
              <a:latin typeface="Microsoft Uighur" panose="02000000000000000000" pitchFamily="2" charset="-78"/>
              <a:cs typeface="Microsoft Uighur" panose="02000000000000000000" pitchFamily="2" charset="-78"/>
            </a:endParaRPr>
          </a:p>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ar-MA" sz="1800" b="1" i="0" u="none" strike="noStrike" kern="1200" cap="none" spc="0" normalizeH="0" baseline="0" noProof="0" dirty="0">
              <a:ln>
                <a:noFill/>
              </a:ln>
              <a:solidFill>
                <a:prstClr val="white">
                  <a:lumMod val="65000"/>
                </a:prstClr>
              </a:solidFill>
              <a:effectLst/>
              <a:uLnTx/>
              <a:uFillTx/>
              <a:latin typeface="Calibri" panose="020F0502020204030204" pitchFamily="34" charset="0"/>
              <a:ea typeface="+mn-ea"/>
              <a:cs typeface="Calibri" panose="020F0502020204030204" pitchFamily="34" charset="0"/>
            </a:endParaRPr>
          </a:p>
        </p:txBody>
      </p:sp>
      <p:pic>
        <p:nvPicPr>
          <p:cNvPr id="8" name="Image 7">
            <a:extLst>
              <a:ext uri="{FF2B5EF4-FFF2-40B4-BE49-F238E27FC236}">
                <a16:creationId xmlns:a16="http://schemas.microsoft.com/office/drawing/2014/main" id="{702DE172-EB95-7D96-A136-F98167EF3A2C}"/>
              </a:ext>
            </a:extLst>
          </p:cNvPr>
          <p:cNvPicPr>
            <a:picLocks noChangeAspect="1"/>
          </p:cNvPicPr>
          <p:nvPr/>
        </p:nvPicPr>
        <p:blipFill>
          <a:blip r:embed="rId4"/>
          <a:stretch>
            <a:fillRect/>
          </a:stretch>
        </p:blipFill>
        <p:spPr>
          <a:xfrm>
            <a:off x="6869023" y="2681951"/>
            <a:ext cx="1373331" cy="2906049"/>
          </a:xfrm>
          <a:prstGeom prst="rect">
            <a:avLst/>
          </a:prstGeom>
        </p:spPr>
      </p:pic>
      <p:sp>
        <p:nvSpPr>
          <p:cNvPr id="7" name="Google Shape;949;p43">
            <a:extLst>
              <a:ext uri="{FF2B5EF4-FFF2-40B4-BE49-F238E27FC236}">
                <a16:creationId xmlns:a16="http://schemas.microsoft.com/office/drawing/2014/main" id="{52785539-AD47-A454-6C43-30651A3A48B1}"/>
              </a:ext>
            </a:extLst>
          </p:cNvPr>
          <p:cNvSpPr/>
          <p:nvPr/>
        </p:nvSpPr>
        <p:spPr>
          <a:xfrm>
            <a:off x="2910358" y="2681951"/>
            <a:ext cx="3645954" cy="2788205"/>
          </a:xfrm>
          <a:prstGeom prst="wedgeRoundRectCallout">
            <a:avLst>
              <a:gd name="adj1" fmla="val -48392"/>
              <a:gd name="adj2" fmla="val -18782"/>
              <a:gd name="adj3" fmla="val 16667"/>
            </a:avLst>
          </a:prstGeom>
          <a:noFill/>
          <a:ln w="38100" cap="rnd" cmpd="sng">
            <a:solidFill>
              <a:srgbClr val="0097B2"/>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675">
              <a:solidFill>
                <a:srgbClr val="FFFFFF"/>
              </a:solidFill>
              <a:latin typeface="Dosis"/>
              <a:ea typeface="Dosis"/>
              <a:cs typeface="Dosis"/>
              <a:sym typeface="Dosis"/>
            </a:endParaRPr>
          </a:p>
        </p:txBody>
      </p:sp>
      <p:grpSp>
        <p:nvGrpSpPr>
          <p:cNvPr id="22" name="Groupe 21">
            <a:extLst>
              <a:ext uri="{FF2B5EF4-FFF2-40B4-BE49-F238E27FC236}">
                <a16:creationId xmlns:a16="http://schemas.microsoft.com/office/drawing/2014/main" id="{A612D99D-E7BA-A34E-D201-B7557656252B}"/>
              </a:ext>
            </a:extLst>
          </p:cNvPr>
          <p:cNvGrpSpPr/>
          <p:nvPr/>
        </p:nvGrpSpPr>
        <p:grpSpPr>
          <a:xfrm>
            <a:off x="312517" y="35103"/>
            <a:ext cx="8468888" cy="324000"/>
            <a:chOff x="312517" y="-3809"/>
            <a:chExt cx="8468888" cy="360000"/>
          </a:xfrm>
          <a:noFill/>
        </p:grpSpPr>
        <p:sp>
          <p:nvSpPr>
            <p:cNvPr id="23" name="Rectangle : coins arrondis 22">
              <a:extLst>
                <a:ext uri="{FF2B5EF4-FFF2-40B4-BE49-F238E27FC236}">
                  <a16:creationId xmlns:a16="http://schemas.microsoft.com/office/drawing/2014/main" id="{661B486D-CC8E-5E0E-A543-A9A325A987C9}"/>
                </a:ext>
              </a:extLst>
            </p:cNvPr>
            <p:cNvSpPr/>
            <p:nvPr/>
          </p:nvSpPr>
          <p:spPr>
            <a:xfrm>
              <a:off x="312517"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106585"/>
                  </a:solidFill>
                  <a:latin typeface="Microsoft Uighur" panose="02000000000000000000" pitchFamily="2" charset="-78"/>
                  <a:cs typeface="Microsoft Uighur" panose="02000000000000000000" pitchFamily="2" charset="-78"/>
                </a:rPr>
                <a:t>5. اختــــــــــتام الحـــــصة</a:t>
              </a:r>
            </a:p>
          </p:txBody>
        </p:sp>
        <p:sp>
          <p:nvSpPr>
            <p:cNvPr id="24" name="Rectangle : coins arrondis 23">
              <a:extLst>
                <a:ext uri="{FF2B5EF4-FFF2-40B4-BE49-F238E27FC236}">
                  <a16:creationId xmlns:a16="http://schemas.microsoft.com/office/drawing/2014/main" id="{D69DF10D-08B9-06DF-A814-077FC57342C0}"/>
                </a:ext>
              </a:extLst>
            </p:cNvPr>
            <p:cNvSpPr/>
            <p:nvPr/>
          </p:nvSpPr>
          <p:spPr>
            <a:xfrm>
              <a:off x="2015739"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4. قراءة/كتابة</a:t>
              </a:r>
            </a:p>
          </p:txBody>
        </p:sp>
        <p:sp>
          <p:nvSpPr>
            <p:cNvPr id="25" name="Rectangle : coins arrondis 24">
              <a:extLst>
                <a:ext uri="{FF2B5EF4-FFF2-40B4-BE49-F238E27FC236}">
                  <a16:creationId xmlns:a16="http://schemas.microsoft.com/office/drawing/2014/main" id="{5091125A-4997-7202-6A55-4DB3539D69B4}"/>
                </a:ext>
              </a:extLst>
            </p:cNvPr>
            <p:cNvSpPr/>
            <p:nvPr/>
          </p:nvSpPr>
          <p:spPr>
            <a:xfrm>
              <a:off x="3718961"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3. استـــــــــــــــــماع وتحدث</a:t>
              </a:r>
            </a:p>
          </p:txBody>
        </p:sp>
        <p:sp>
          <p:nvSpPr>
            <p:cNvPr id="26" name="Rectangle : coins arrondis 25">
              <a:extLst>
                <a:ext uri="{FF2B5EF4-FFF2-40B4-BE49-F238E27FC236}">
                  <a16:creationId xmlns:a16="http://schemas.microsoft.com/office/drawing/2014/main" id="{99F84AAF-AE92-A465-6E2A-DC7D529C9024}"/>
                </a:ext>
              </a:extLst>
            </p:cNvPr>
            <p:cNvSpPr/>
            <p:nvPr/>
          </p:nvSpPr>
          <p:spPr>
            <a:xfrm>
              <a:off x="5422183"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معــــــــــــــــــــــــــــــــــــــجم</a:t>
              </a:r>
            </a:p>
          </p:txBody>
        </p:sp>
        <p:sp>
          <p:nvSpPr>
            <p:cNvPr id="27" name="Rectangle : coins arrondis 26">
              <a:extLst>
                <a:ext uri="{FF2B5EF4-FFF2-40B4-BE49-F238E27FC236}">
                  <a16:creationId xmlns:a16="http://schemas.microsoft.com/office/drawing/2014/main" id="{DFCEC2FA-CCDE-0FDC-9C75-296310FCAA40}"/>
                </a:ext>
              </a:extLst>
            </p:cNvPr>
            <p:cNvSpPr/>
            <p:nvPr/>
          </p:nvSpPr>
          <p:spPr>
            <a:xfrm>
              <a:off x="7125405"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1. افتتــــــــاح  الحــــصة</a:t>
              </a:r>
            </a:p>
          </p:txBody>
        </p:sp>
      </p:grpSp>
      <p:pic>
        <p:nvPicPr>
          <p:cNvPr id="14" name="Image 13">
            <a:extLst>
              <a:ext uri="{FF2B5EF4-FFF2-40B4-BE49-F238E27FC236}">
                <a16:creationId xmlns:a16="http://schemas.microsoft.com/office/drawing/2014/main" id="{FA964037-5D98-6F79-E3F9-244931A1A850}"/>
              </a:ext>
            </a:extLst>
          </p:cNvPr>
          <p:cNvPicPr>
            <a:picLocks noChangeAspect="1"/>
          </p:cNvPicPr>
          <p:nvPr/>
        </p:nvPicPr>
        <p:blipFill>
          <a:blip r:embed="rId5"/>
          <a:stretch>
            <a:fillRect/>
          </a:stretch>
        </p:blipFill>
        <p:spPr>
          <a:xfrm>
            <a:off x="521139" y="641567"/>
            <a:ext cx="955236" cy="98488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1" name="Image 10">
            <a:extLst>
              <a:ext uri="{FF2B5EF4-FFF2-40B4-BE49-F238E27FC236}">
                <a16:creationId xmlns:a16="http://schemas.microsoft.com/office/drawing/2014/main" id="{7AE1B9A6-8C85-899F-28C5-FE40FF60D36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40517" y="2884238"/>
            <a:ext cx="1457324" cy="2585918"/>
          </a:xfrm>
          <a:prstGeom prst="rect">
            <a:avLst/>
          </a:prstGeom>
        </p:spPr>
      </p:pic>
      <p:pic>
        <p:nvPicPr>
          <p:cNvPr id="10" name="Image 9" descr="Une image contenant Dessin d’enfant, personne, habits, garçon&#10;&#10;Description générée automatiquement">
            <a:extLst>
              <a:ext uri="{FF2B5EF4-FFF2-40B4-BE49-F238E27FC236}">
                <a16:creationId xmlns:a16="http://schemas.microsoft.com/office/drawing/2014/main" id="{FAAADDE7-3E43-239D-30F8-0AE1475D568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255796" y="2975219"/>
            <a:ext cx="3024097" cy="2201667"/>
          </a:xfrm>
          <a:prstGeom prst="rect">
            <a:avLst/>
          </a:prstGeom>
        </p:spPr>
      </p:pic>
    </p:spTree>
    <p:extLst>
      <p:ext uri="{BB962C8B-B14F-4D97-AF65-F5344CB8AC3E}">
        <p14:creationId xmlns:p14="http://schemas.microsoft.com/office/powerpoint/2010/main" val="276695125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6C114A09-735C-5330-E1EE-654B2B6C2CC7}"/>
              </a:ext>
            </a:extLst>
          </p:cNvPr>
          <p:cNvSpPr/>
          <p:nvPr/>
        </p:nvSpPr>
        <p:spPr>
          <a:xfrm>
            <a:off x="0" y="-10633"/>
            <a:ext cx="9144000" cy="6881075"/>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A61DDA2E-6158-FE88-4CC8-06BBFAF1A221}"/>
              </a:ext>
            </a:extLst>
          </p:cNvPr>
          <p:cNvGrpSpPr/>
          <p:nvPr/>
        </p:nvGrpSpPr>
        <p:grpSpPr>
          <a:xfrm>
            <a:off x="312517" y="410070"/>
            <a:ext cx="8518967" cy="6130461"/>
            <a:chOff x="312517" y="308344"/>
            <a:chExt cx="8518967" cy="6230679"/>
          </a:xfrm>
        </p:grpSpPr>
        <p:sp>
          <p:nvSpPr>
            <p:cNvPr id="3" name="Rectangle : coins arrondis 2">
              <a:extLst>
                <a:ext uri="{FF2B5EF4-FFF2-40B4-BE49-F238E27FC236}">
                  <a16:creationId xmlns:a16="http://schemas.microsoft.com/office/drawing/2014/main" id="{67B97209-7FEA-F31C-1526-D55A08CDADBC}"/>
                </a:ext>
              </a:extLst>
            </p:cNvPr>
            <p:cNvSpPr/>
            <p:nvPr/>
          </p:nvSpPr>
          <p:spPr>
            <a:xfrm>
              <a:off x="312517" y="308344"/>
              <a:ext cx="8518967" cy="6230679"/>
            </a:xfrm>
            <a:prstGeom prst="roundRect">
              <a:avLst>
                <a:gd name="adj" fmla="val 1963"/>
              </a:avLst>
            </a:prstGeom>
            <a:solidFill>
              <a:schemeClr val="bg1"/>
            </a:solidFill>
            <a:ln w="19050">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F55CC31F-16C9-A508-E294-AF12D7E2B5A4}"/>
                </a:ext>
              </a:extLst>
            </p:cNvPr>
            <p:cNvSpPr/>
            <p:nvPr/>
          </p:nvSpPr>
          <p:spPr>
            <a:xfrm>
              <a:off x="329910" y="330438"/>
              <a:ext cx="8496000" cy="804947"/>
            </a:xfrm>
            <a:prstGeom prst="roundRect">
              <a:avLst>
                <a:gd name="adj" fmla="val 5887"/>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33" name="Rectangle 32">
            <a:extLst>
              <a:ext uri="{FF2B5EF4-FFF2-40B4-BE49-F238E27FC236}">
                <a16:creationId xmlns:a16="http://schemas.microsoft.com/office/drawing/2014/main" id="{A0AA1F6B-6FA8-D786-AE56-67295470D136}"/>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903C05D6-14A2-6FD8-01ED-9C29BB69B23F}"/>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0097B2"/>
              </a:solidFill>
            </a:endParaRPr>
          </a:p>
        </p:txBody>
      </p:sp>
      <p:pic>
        <p:nvPicPr>
          <p:cNvPr id="2" name="Graphique 1">
            <a:extLst>
              <a:ext uri="{FF2B5EF4-FFF2-40B4-BE49-F238E27FC236}">
                <a16:creationId xmlns:a16="http://schemas.microsoft.com/office/drawing/2014/main" id="{EB6252FA-96C0-1E97-8674-ABB290E5954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flipH="1">
            <a:off x="8341179" y="652704"/>
            <a:ext cx="344372" cy="328748"/>
          </a:xfrm>
          <a:prstGeom prst="rect">
            <a:avLst/>
          </a:prstGeom>
        </p:spPr>
      </p:pic>
      <p:sp>
        <p:nvSpPr>
          <p:cNvPr id="4" name="ZoneTexte 3">
            <a:extLst>
              <a:ext uri="{FF2B5EF4-FFF2-40B4-BE49-F238E27FC236}">
                <a16:creationId xmlns:a16="http://schemas.microsoft.com/office/drawing/2014/main" id="{7D4FCB62-B94C-9E9E-DE69-F9D6FA9F3A6D}"/>
              </a:ext>
            </a:extLst>
          </p:cNvPr>
          <p:cNvSpPr txBox="1"/>
          <p:nvPr/>
        </p:nvSpPr>
        <p:spPr>
          <a:xfrm>
            <a:off x="206800" y="463226"/>
            <a:ext cx="8099765" cy="707886"/>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lang="ar-MA" sz="2000" b="1" dirty="0">
                <a:solidFill>
                  <a:schemeClr val="bg1">
                    <a:lumMod val="65000"/>
                  </a:schemeClr>
                </a:solidFill>
                <a:latin typeface="Microsoft Uighur" panose="02000000000000000000" pitchFamily="2" charset="-78"/>
                <a:cs typeface="Microsoft Uighur" panose="02000000000000000000" pitchFamily="2" charset="-78"/>
              </a:rPr>
              <a:t>تعلمنا أيضا كيف نقرأ ونكتب كلمات تتضمن جميع الحروف التي درسنا. </a:t>
            </a:r>
          </a:p>
          <a:p>
            <a:pPr marL="0" marR="0" lvl="0" indent="0" algn="r" defTabSz="457200" rtl="0" eaLnBrk="1" fontAlgn="auto" latinLnBrk="0" hangingPunct="1">
              <a:lnSpc>
                <a:spcPct val="100000"/>
              </a:lnSpc>
              <a:spcBef>
                <a:spcPts val="0"/>
              </a:spcBef>
              <a:spcAft>
                <a:spcPts val="0"/>
              </a:spcAft>
              <a:buClrTx/>
              <a:buSzTx/>
              <a:buFontTx/>
              <a:buNone/>
              <a:tabLst/>
              <a:defRPr/>
            </a:pPr>
            <a:r>
              <a:rPr lang="ar-MA" sz="2000" b="1" dirty="0">
                <a:solidFill>
                  <a:schemeClr val="bg1">
                    <a:lumMod val="65000"/>
                  </a:schemeClr>
                </a:solidFill>
                <a:latin typeface="Microsoft Uighur" panose="02000000000000000000" pitchFamily="2" charset="-78"/>
                <a:cs typeface="Microsoft Uighur" panose="02000000000000000000" pitchFamily="2" charset="-78"/>
              </a:rPr>
              <a:t>من يذكر كلمة تتضمن حرفي الباء والسين؟</a:t>
            </a:r>
          </a:p>
        </p:txBody>
      </p:sp>
      <p:sp>
        <p:nvSpPr>
          <p:cNvPr id="8" name="ZoneTexte 7">
            <a:extLst>
              <a:ext uri="{FF2B5EF4-FFF2-40B4-BE49-F238E27FC236}">
                <a16:creationId xmlns:a16="http://schemas.microsoft.com/office/drawing/2014/main" id="{5EF09743-30C9-2109-01B4-0371116FD843}"/>
              </a:ext>
            </a:extLst>
          </p:cNvPr>
          <p:cNvSpPr txBox="1"/>
          <p:nvPr/>
        </p:nvSpPr>
        <p:spPr>
          <a:xfrm>
            <a:off x="3436571" y="3123688"/>
            <a:ext cx="3225458" cy="1569660"/>
          </a:xfrm>
          <a:prstGeom prst="rect">
            <a:avLst/>
          </a:prstGeom>
          <a:noFill/>
        </p:spPr>
        <p:txBody>
          <a:bodyPr wrap="square" rtlCol="0">
            <a:spAutoFit/>
          </a:bodyPr>
          <a:lstStyle/>
          <a:p>
            <a:r>
              <a:rPr lang="ar-MA" sz="9600" dirty="0">
                <a:solidFill>
                  <a:srgbClr val="FF0000"/>
                </a:solidFill>
                <a:latin typeface="Microsoft Uighur" panose="02000000000000000000" pitchFamily="2" charset="-78"/>
                <a:cs typeface="Microsoft Uighur" panose="02000000000000000000" pitchFamily="2" charset="-78"/>
              </a:rPr>
              <a:t>ب - س </a:t>
            </a:r>
            <a:endParaRPr lang="fr-MA" sz="9600" dirty="0">
              <a:solidFill>
                <a:srgbClr val="FF0000"/>
              </a:solidFill>
              <a:latin typeface="Microsoft Uighur" panose="02000000000000000000" pitchFamily="2" charset="-78"/>
              <a:cs typeface="Microsoft Uighur" panose="02000000000000000000" pitchFamily="2" charset="-78"/>
            </a:endParaRPr>
          </a:p>
        </p:txBody>
      </p:sp>
      <p:pic>
        <p:nvPicPr>
          <p:cNvPr id="13" name="Image 12">
            <a:extLst>
              <a:ext uri="{FF2B5EF4-FFF2-40B4-BE49-F238E27FC236}">
                <a16:creationId xmlns:a16="http://schemas.microsoft.com/office/drawing/2014/main" id="{C3D35714-0941-153F-BE79-B470FF7B0C1C}"/>
              </a:ext>
            </a:extLst>
          </p:cNvPr>
          <p:cNvPicPr>
            <a:picLocks noChangeAspect="1"/>
          </p:cNvPicPr>
          <p:nvPr/>
        </p:nvPicPr>
        <p:blipFill>
          <a:blip r:embed="rId5"/>
          <a:stretch>
            <a:fillRect/>
          </a:stretch>
        </p:blipFill>
        <p:spPr>
          <a:xfrm>
            <a:off x="6861992" y="2458388"/>
            <a:ext cx="1373331" cy="3011768"/>
          </a:xfrm>
          <a:prstGeom prst="rect">
            <a:avLst/>
          </a:prstGeom>
        </p:spPr>
      </p:pic>
      <p:pic>
        <p:nvPicPr>
          <p:cNvPr id="14" name="Image 13">
            <a:extLst>
              <a:ext uri="{FF2B5EF4-FFF2-40B4-BE49-F238E27FC236}">
                <a16:creationId xmlns:a16="http://schemas.microsoft.com/office/drawing/2014/main" id="{C8B44C19-15FA-4F84-9EA2-AE236EC5272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65556" y="2608436"/>
            <a:ext cx="1457324" cy="2861720"/>
          </a:xfrm>
          <a:prstGeom prst="rect">
            <a:avLst/>
          </a:prstGeom>
        </p:spPr>
      </p:pic>
      <p:grpSp>
        <p:nvGrpSpPr>
          <p:cNvPr id="20" name="Groupe 19">
            <a:extLst>
              <a:ext uri="{FF2B5EF4-FFF2-40B4-BE49-F238E27FC236}">
                <a16:creationId xmlns:a16="http://schemas.microsoft.com/office/drawing/2014/main" id="{18C03F1E-88C6-57F2-D64B-CFE983A444FD}"/>
              </a:ext>
            </a:extLst>
          </p:cNvPr>
          <p:cNvGrpSpPr/>
          <p:nvPr/>
        </p:nvGrpSpPr>
        <p:grpSpPr>
          <a:xfrm>
            <a:off x="337556" y="35103"/>
            <a:ext cx="8468888" cy="324000"/>
            <a:chOff x="312517" y="-3809"/>
            <a:chExt cx="8468888" cy="360000"/>
          </a:xfrm>
          <a:noFill/>
        </p:grpSpPr>
        <p:sp>
          <p:nvSpPr>
            <p:cNvPr id="21" name="Rectangle : coins arrondis 20">
              <a:extLst>
                <a:ext uri="{FF2B5EF4-FFF2-40B4-BE49-F238E27FC236}">
                  <a16:creationId xmlns:a16="http://schemas.microsoft.com/office/drawing/2014/main" id="{13210855-A8B5-B733-940B-0B63FC6A54A1}"/>
                </a:ext>
              </a:extLst>
            </p:cNvPr>
            <p:cNvSpPr/>
            <p:nvPr/>
          </p:nvSpPr>
          <p:spPr>
            <a:xfrm>
              <a:off x="312517"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106585"/>
                  </a:solidFill>
                  <a:latin typeface="Microsoft Uighur" panose="02000000000000000000" pitchFamily="2" charset="-78"/>
                  <a:cs typeface="Microsoft Uighur" panose="02000000000000000000" pitchFamily="2" charset="-78"/>
                </a:rPr>
                <a:t>5. اختــــــــــتام الحـــــصة</a:t>
              </a:r>
            </a:p>
          </p:txBody>
        </p:sp>
        <p:sp>
          <p:nvSpPr>
            <p:cNvPr id="22" name="Rectangle : coins arrondis 21">
              <a:extLst>
                <a:ext uri="{FF2B5EF4-FFF2-40B4-BE49-F238E27FC236}">
                  <a16:creationId xmlns:a16="http://schemas.microsoft.com/office/drawing/2014/main" id="{B06E6308-83CC-CD70-4EA0-DF82986399F3}"/>
                </a:ext>
              </a:extLst>
            </p:cNvPr>
            <p:cNvSpPr/>
            <p:nvPr/>
          </p:nvSpPr>
          <p:spPr>
            <a:xfrm>
              <a:off x="2015739"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4. قراءة/كتابة</a:t>
              </a:r>
            </a:p>
          </p:txBody>
        </p:sp>
        <p:sp>
          <p:nvSpPr>
            <p:cNvPr id="23" name="Rectangle : coins arrondis 22">
              <a:extLst>
                <a:ext uri="{FF2B5EF4-FFF2-40B4-BE49-F238E27FC236}">
                  <a16:creationId xmlns:a16="http://schemas.microsoft.com/office/drawing/2014/main" id="{4BAE9758-7E92-0481-62C8-241CF9FCB512}"/>
                </a:ext>
              </a:extLst>
            </p:cNvPr>
            <p:cNvSpPr/>
            <p:nvPr/>
          </p:nvSpPr>
          <p:spPr>
            <a:xfrm>
              <a:off x="3718961"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3. استـــــــــــــــــماع وتحدث</a:t>
              </a:r>
            </a:p>
          </p:txBody>
        </p:sp>
        <p:sp>
          <p:nvSpPr>
            <p:cNvPr id="24" name="Rectangle : coins arrondis 23">
              <a:extLst>
                <a:ext uri="{FF2B5EF4-FFF2-40B4-BE49-F238E27FC236}">
                  <a16:creationId xmlns:a16="http://schemas.microsoft.com/office/drawing/2014/main" id="{41AC179A-1DBF-9A5B-AE00-A3B58FACC63B}"/>
                </a:ext>
              </a:extLst>
            </p:cNvPr>
            <p:cNvSpPr/>
            <p:nvPr/>
          </p:nvSpPr>
          <p:spPr>
            <a:xfrm>
              <a:off x="5422183"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معــــــــــــــــــــــــــــــــــــــجم</a:t>
              </a:r>
            </a:p>
          </p:txBody>
        </p:sp>
        <p:sp>
          <p:nvSpPr>
            <p:cNvPr id="25" name="Rectangle : coins arrondis 24">
              <a:extLst>
                <a:ext uri="{FF2B5EF4-FFF2-40B4-BE49-F238E27FC236}">
                  <a16:creationId xmlns:a16="http://schemas.microsoft.com/office/drawing/2014/main" id="{BED57FAC-CDA8-5111-CCBA-C43CA1593986}"/>
                </a:ext>
              </a:extLst>
            </p:cNvPr>
            <p:cNvSpPr/>
            <p:nvPr/>
          </p:nvSpPr>
          <p:spPr>
            <a:xfrm>
              <a:off x="7125405"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1. افتتــــــــاح  الحــــصة</a:t>
              </a:r>
            </a:p>
          </p:txBody>
        </p:sp>
      </p:grpSp>
      <p:pic>
        <p:nvPicPr>
          <p:cNvPr id="7" name="Image 6">
            <a:extLst>
              <a:ext uri="{FF2B5EF4-FFF2-40B4-BE49-F238E27FC236}">
                <a16:creationId xmlns:a16="http://schemas.microsoft.com/office/drawing/2014/main" id="{B0B157E2-CD87-5A7B-4E32-EE4DE0DDE883}"/>
              </a:ext>
            </a:extLst>
          </p:cNvPr>
          <p:cNvPicPr>
            <a:picLocks noChangeAspect="1"/>
          </p:cNvPicPr>
          <p:nvPr/>
        </p:nvPicPr>
        <p:blipFill>
          <a:blip r:embed="rId7"/>
          <a:stretch>
            <a:fillRect/>
          </a:stretch>
        </p:blipFill>
        <p:spPr>
          <a:xfrm>
            <a:off x="521139" y="641567"/>
            <a:ext cx="953181" cy="103766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5" name="Google Shape;949;p43">
            <a:extLst>
              <a:ext uri="{FF2B5EF4-FFF2-40B4-BE49-F238E27FC236}">
                <a16:creationId xmlns:a16="http://schemas.microsoft.com/office/drawing/2014/main" id="{E122455B-3FDF-1C78-C7C9-7984BCC88629}"/>
              </a:ext>
            </a:extLst>
          </p:cNvPr>
          <p:cNvSpPr/>
          <p:nvPr/>
        </p:nvSpPr>
        <p:spPr>
          <a:xfrm>
            <a:off x="2910358" y="2681951"/>
            <a:ext cx="3645954" cy="2788205"/>
          </a:xfrm>
          <a:prstGeom prst="wedgeRoundRectCallout">
            <a:avLst>
              <a:gd name="adj1" fmla="val -48392"/>
              <a:gd name="adj2" fmla="val -18782"/>
              <a:gd name="adj3" fmla="val 16667"/>
            </a:avLst>
          </a:prstGeom>
          <a:noFill/>
          <a:ln w="38100" cap="rnd" cmpd="sng">
            <a:solidFill>
              <a:srgbClr val="0097B2"/>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675">
              <a:solidFill>
                <a:srgbClr val="FFFFFF"/>
              </a:solidFill>
              <a:latin typeface="Dosis"/>
              <a:ea typeface="Dosis"/>
              <a:cs typeface="Dosis"/>
              <a:sym typeface="Dosis"/>
            </a:endParaRPr>
          </a:p>
        </p:txBody>
      </p:sp>
    </p:spTree>
    <p:extLst>
      <p:ext uri="{BB962C8B-B14F-4D97-AF65-F5344CB8AC3E}">
        <p14:creationId xmlns:p14="http://schemas.microsoft.com/office/powerpoint/2010/main" val="2159601569"/>
      </p:ext>
    </p:extLst>
  </p:cSld>
  <p:clrMapOvr>
    <a:overrideClrMapping bg1="lt1" tx1="dk1" bg2="lt2" tx2="dk2" accent1="accent1" accent2="accent2" accent3="accent3" accent4="accent4" accent5="accent5" accent6="accent6" hlink="hlink" folHlink="folHlink"/>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6E55F4-E168-AA95-A478-43FC650EF9BA}"/>
            </a:ext>
          </a:extLst>
        </p:cNvPr>
        <p:cNvGrpSpPr/>
        <p:nvPr/>
      </p:nvGrpSpPr>
      <p:grpSpPr>
        <a:xfrm>
          <a:off x="0" y="0"/>
          <a:ext cx="0" cy="0"/>
          <a:chOff x="0" y="0"/>
          <a:chExt cx="0" cy="0"/>
        </a:xfrm>
      </p:grpSpPr>
      <p:sp>
        <p:nvSpPr>
          <p:cNvPr id="53" name="Freeform 2">
            <a:extLst>
              <a:ext uri="{FF2B5EF4-FFF2-40B4-BE49-F238E27FC236}">
                <a16:creationId xmlns:a16="http://schemas.microsoft.com/office/drawing/2014/main" id="{148FD3C2-3668-6620-92AB-A13098B0573D}"/>
              </a:ext>
            </a:extLst>
          </p:cNvPr>
          <p:cNvSpPr/>
          <p:nvPr/>
        </p:nvSpPr>
        <p:spPr>
          <a:xfrm>
            <a:off x="-1229" y="5415088"/>
            <a:ext cx="1174020" cy="1455354"/>
          </a:xfrm>
          <a:custGeom>
            <a:avLst/>
            <a:gdLst/>
            <a:ahLst/>
            <a:cxnLst/>
            <a:rect l="l" t="t" r="r" b="b"/>
            <a:pathLst>
              <a:path w="2684349" h="3327606">
                <a:moveTo>
                  <a:pt x="0" y="0"/>
                </a:moveTo>
                <a:lnTo>
                  <a:pt x="2684349" y="0"/>
                </a:lnTo>
                <a:lnTo>
                  <a:pt x="2684349" y="3327606"/>
                </a:lnTo>
                <a:lnTo>
                  <a:pt x="0" y="3327606"/>
                </a:lnTo>
                <a:lnTo>
                  <a:pt x="0" y="0"/>
                </a:lnTo>
                <a:close/>
              </a:path>
            </a:pathLst>
          </a:custGeom>
          <a:blipFill>
            <a:blip r:embed="rId2">
              <a:extLst>
                <a:ext uri="{96DAC541-7B7A-43D3-8B79-37D633B846F1}">
                  <asvg:svgBlip xmlns:asvg="http://schemas.microsoft.com/office/drawing/2016/SVG/main" r:embed="rId3"/>
                </a:ext>
              </a:extLst>
            </a:blip>
            <a:stretch>
              <a:fillRect l="-157570" t="-6438" b="-44673"/>
            </a:stretch>
          </a:blipFill>
          <a:ln>
            <a:noFill/>
          </a:ln>
        </p:spPr>
        <p:txBody>
          <a:bodyPr/>
          <a:lstStyle/>
          <a:p>
            <a:endParaRPr lang="fr-MA" sz="428" dirty="0">
              <a:latin typeface="Dosis" pitchFamily="2" charset="0"/>
            </a:endParaRPr>
          </a:p>
        </p:txBody>
      </p:sp>
      <p:sp>
        <p:nvSpPr>
          <p:cNvPr id="54" name="Freeform 4">
            <a:extLst>
              <a:ext uri="{FF2B5EF4-FFF2-40B4-BE49-F238E27FC236}">
                <a16:creationId xmlns:a16="http://schemas.microsoft.com/office/drawing/2014/main" id="{97613ECF-0FDF-19D9-A1CA-84186BBB08A2}"/>
              </a:ext>
            </a:extLst>
          </p:cNvPr>
          <p:cNvSpPr/>
          <p:nvPr/>
        </p:nvSpPr>
        <p:spPr>
          <a:xfrm>
            <a:off x="7601803" y="5255412"/>
            <a:ext cx="1542198" cy="1628678"/>
          </a:xfrm>
          <a:custGeom>
            <a:avLst/>
            <a:gdLst/>
            <a:ahLst/>
            <a:cxnLst/>
            <a:rect l="l" t="t" r="r" b="b"/>
            <a:pathLst>
              <a:path w="3556432" h="3755858">
                <a:moveTo>
                  <a:pt x="0" y="0"/>
                </a:moveTo>
                <a:lnTo>
                  <a:pt x="3556432" y="0"/>
                </a:lnTo>
                <a:lnTo>
                  <a:pt x="3556432" y="3755858"/>
                </a:lnTo>
                <a:lnTo>
                  <a:pt x="0" y="3755858"/>
                </a:lnTo>
                <a:lnTo>
                  <a:pt x="0" y="0"/>
                </a:lnTo>
                <a:close/>
              </a:path>
            </a:pathLst>
          </a:custGeom>
          <a:blipFill>
            <a:blip r:embed="rId4">
              <a:extLst>
                <a:ext uri="{96DAC541-7B7A-43D3-8B79-37D633B846F1}">
                  <asvg:svgBlip xmlns:asvg="http://schemas.microsoft.com/office/drawing/2016/SVG/main" r:embed="rId5"/>
                </a:ext>
              </a:extLst>
            </a:blip>
            <a:stretch>
              <a:fillRect l="-4351" t="-332" r="-93446" b="-41558"/>
            </a:stretch>
          </a:blipFill>
        </p:spPr>
        <p:txBody>
          <a:bodyPr/>
          <a:lstStyle/>
          <a:p>
            <a:endParaRPr lang="fr-MA" sz="428" dirty="0">
              <a:latin typeface="Dosis" pitchFamily="2" charset="0"/>
            </a:endParaRPr>
          </a:p>
        </p:txBody>
      </p:sp>
      <p:sp>
        <p:nvSpPr>
          <p:cNvPr id="3" name="Ellipse 2">
            <a:extLst>
              <a:ext uri="{FF2B5EF4-FFF2-40B4-BE49-F238E27FC236}">
                <a16:creationId xmlns:a16="http://schemas.microsoft.com/office/drawing/2014/main" id="{669DD019-18DF-F367-0C03-E53B2E102145}"/>
              </a:ext>
            </a:extLst>
          </p:cNvPr>
          <p:cNvSpPr/>
          <p:nvPr/>
        </p:nvSpPr>
        <p:spPr>
          <a:xfrm>
            <a:off x="1157896" y="14896"/>
            <a:ext cx="6828209" cy="6828209"/>
          </a:xfrm>
          <a:prstGeom prst="ellipse">
            <a:avLst/>
          </a:prstGeom>
          <a:solidFill>
            <a:srgbClr val="D6E9EA">
              <a:alpha val="3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4" name="Groupe 3">
            <a:extLst>
              <a:ext uri="{FF2B5EF4-FFF2-40B4-BE49-F238E27FC236}">
                <a16:creationId xmlns:a16="http://schemas.microsoft.com/office/drawing/2014/main" id="{6ED51E97-96CC-09AB-BEA5-C379B8935FF9}"/>
              </a:ext>
            </a:extLst>
          </p:cNvPr>
          <p:cNvGrpSpPr/>
          <p:nvPr/>
        </p:nvGrpSpPr>
        <p:grpSpPr>
          <a:xfrm>
            <a:off x="487749" y="1809265"/>
            <a:ext cx="8168503" cy="3002840"/>
            <a:chOff x="487749" y="1809265"/>
            <a:chExt cx="8168503" cy="3002840"/>
          </a:xfrm>
        </p:grpSpPr>
        <p:sp>
          <p:nvSpPr>
            <p:cNvPr id="60" name="ZoneTexte 59">
              <a:extLst>
                <a:ext uri="{FF2B5EF4-FFF2-40B4-BE49-F238E27FC236}">
                  <a16:creationId xmlns:a16="http://schemas.microsoft.com/office/drawing/2014/main" id="{DA4647AC-78A7-B16D-42BF-389FB49B1F69}"/>
                </a:ext>
              </a:extLst>
            </p:cNvPr>
            <p:cNvSpPr txBox="1"/>
            <p:nvPr/>
          </p:nvSpPr>
          <p:spPr>
            <a:xfrm>
              <a:off x="1388824" y="1809265"/>
              <a:ext cx="6366352" cy="1323439"/>
            </a:xfrm>
            <a:prstGeom prst="rect">
              <a:avLst/>
            </a:prstGeom>
            <a:noFill/>
          </p:spPr>
          <p:txBody>
            <a:bodyPr wrap="square" rtlCol="0">
              <a:spAutoFit/>
            </a:bodyPr>
            <a:lstStyle/>
            <a:p>
              <a:pPr algn="ctr" rtl="1"/>
              <a:r>
                <a:rPr lang="ar-MA" sz="8000" b="1" dirty="0">
                  <a:solidFill>
                    <a:srgbClr val="215968"/>
                  </a:solidFill>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rPr>
                <a:t>اختتام الحصة</a:t>
              </a:r>
            </a:p>
          </p:txBody>
        </p:sp>
        <p:sp>
          <p:nvSpPr>
            <p:cNvPr id="80" name="ZoneTexte 79">
              <a:extLst>
                <a:ext uri="{FF2B5EF4-FFF2-40B4-BE49-F238E27FC236}">
                  <a16:creationId xmlns:a16="http://schemas.microsoft.com/office/drawing/2014/main" id="{9492D36E-7F93-3FA6-CA1E-5EB0A01085CF}"/>
                </a:ext>
              </a:extLst>
            </p:cNvPr>
            <p:cNvSpPr txBox="1"/>
            <p:nvPr/>
          </p:nvSpPr>
          <p:spPr>
            <a:xfrm>
              <a:off x="487749" y="3172186"/>
              <a:ext cx="8168503" cy="769441"/>
            </a:xfrm>
            <a:prstGeom prst="rect">
              <a:avLst/>
            </a:prstGeom>
            <a:noFill/>
          </p:spPr>
          <p:txBody>
            <a:bodyPr wrap="square" rtlCol="0">
              <a:spAutoFit/>
            </a:bodyPr>
            <a:lstStyle/>
            <a:p>
              <a:pPr algn="ctr"/>
              <a:r>
                <a:rPr lang="ar-MA" sz="4400" b="1" dirty="0">
                  <a:solidFill>
                    <a:schemeClr val="bg1">
                      <a:lumMod val="65000"/>
                    </a:schemeClr>
                  </a:solidFill>
                  <a:latin typeface="Microsoft Uighur" panose="02000000000000000000" pitchFamily="2" charset="-78"/>
                  <a:cs typeface="Microsoft Uighur" panose="02000000000000000000" pitchFamily="2" charset="-78"/>
                </a:rPr>
                <a:t>ماذا تعلمنا اليوم؟</a:t>
              </a:r>
            </a:p>
          </p:txBody>
        </p:sp>
        <p:sp>
          <p:nvSpPr>
            <p:cNvPr id="2" name="ZoneTexte 1">
              <a:extLst>
                <a:ext uri="{FF2B5EF4-FFF2-40B4-BE49-F238E27FC236}">
                  <a16:creationId xmlns:a16="http://schemas.microsoft.com/office/drawing/2014/main" id="{3DD93B7F-7A6E-2233-51E6-684CF07F0686}"/>
                </a:ext>
              </a:extLst>
            </p:cNvPr>
            <p:cNvSpPr txBox="1"/>
            <p:nvPr/>
          </p:nvSpPr>
          <p:spPr>
            <a:xfrm>
              <a:off x="487749" y="4042664"/>
              <a:ext cx="8168503" cy="769441"/>
            </a:xfrm>
            <a:prstGeom prst="rect">
              <a:avLst/>
            </a:prstGeom>
            <a:noFill/>
          </p:spPr>
          <p:txBody>
            <a:bodyPr wrap="square" rtlCol="0">
              <a:spAutoFit/>
            </a:bodyPr>
            <a:lstStyle/>
            <a:p>
              <a:pPr algn="ctr"/>
              <a:r>
                <a:rPr lang="ar-MA" sz="4400" b="1" dirty="0">
                  <a:solidFill>
                    <a:srgbClr val="0097B2"/>
                  </a:solidFill>
                  <a:latin typeface="Microsoft Uighur" panose="02000000000000000000" pitchFamily="2" charset="-78"/>
                  <a:cs typeface="Microsoft Uighur" panose="02000000000000000000" pitchFamily="2" charset="-78"/>
                </a:rPr>
                <a:t>الواجب المنزلي</a:t>
              </a:r>
            </a:p>
          </p:txBody>
        </p:sp>
      </p:grpSp>
    </p:spTree>
    <p:extLst>
      <p:ext uri="{BB962C8B-B14F-4D97-AF65-F5344CB8AC3E}">
        <p14:creationId xmlns:p14="http://schemas.microsoft.com/office/powerpoint/2010/main" val="380775303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F1D5A3-F8DE-4604-3BE1-275724F8117C}"/>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A05FEE11-73B9-BA22-A98A-5EB9208A9D61}"/>
              </a:ext>
            </a:extLst>
          </p:cNvPr>
          <p:cNvSpPr/>
          <p:nvPr/>
        </p:nvSpPr>
        <p:spPr>
          <a:xfrm>
            <a:off x="0" y="-10633"/>
            <a:ext cx="9144000" cy="6881075"/>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9AC97E63-39EC-4DDF-865D-856885A75FA1}"/>
              </a:ext>
            </a:extLst>
          </p:cNvPr>
          <p:cNvGrpSpPr/>
          <p:nvPr/>
        </p:nvGrpSpPr>
        <p:grpSpPr>
          <a:xfrm>
            <a:off x="312517" y="398834"/>
            <a:ext cx="8518967" cy="6130461"/>
            <a:chOff x="312517" y="308344"/>
            <a:chExt cx="8518967" cy="6230679"/>
          </a:xfrm>
        </p:grpSpPr>
        <p:sp>
          <p:nvSpPr>
            <p:cNvPr id="3" name="Rectangle : coins arrondis 2">
              <a:extLst>
                <a:ext uri="{FF2B5EF4-FFF2-40B4-BE49-F238E27FC236}">
                  <a16:creationId xmlns:a16="http://schemas.microsoft.com/office/drawing/2014/main" id="{54A8EF42-F86B-1E2D-5900-205BC477DA3B}"/>
                </a:ext>
              </a:extLst>
            </p:cNvPr>
            <p:cNvSpPr/>
            <p:nvPr/>
          </p:nvSpPr>
          <p:spPr>
            <a:xfrm>
              <a:off x="312517" y="308344"/>
              <a:ext cx="8518967" cy="6230679"/>
            </a:xfrm>
            <a:prstGeom prst="roundRect">
              <a:avLst>
                <a:gd name="adj" fmla="val 1963"/>
              </a:avLst>
            </a:prstGeom>
            <a:solidFill>
              <a:schemeClr val="bg1"/>
            </a:solidFill>
            <a:ln w="19050">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36FCCDA6-8AC4-2C51-0463-303B5F92BAA0}"/>
                </a:ext>
              </a:extLst>
            </p:cNvPr>
            <p:cNvSpPr/>
            <p:nvPr/>
          </p:nvSpPr>
          <p:spPr>
            <a:xfrm>
              <a:off x="329910" y="330438"/>
              <a:ext cx="8496000" cy="804947"/>
            </a:xfrm>
            <a:prstGeom prst="roundRect">
              <a:avLst>
                <a:gd name="adj" fmla="val 4866"/>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33" name="Rectangle 32">
            <a:extLst>
              <a:ext uri="{FF2B5EF4-FFF2-40B4-BE49-F238E27FC236}">
                <a16:creationId xmlns:a16="http://schemas.microsoft.com/office/drawing/2014/main" id="{1D4650B7-CB61-597E-ABB8-B7BFBB53AD8D}"/>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0B615CC4-A997-5254-A190-E3371BBAFD21}"/>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0097B2"/>
              </a:solidFill>
            </a:endParaRPr>
          </a:p>
        </p:txBody>
      </p:sp>
      <p:pic>
        <p:nvPicPr>
          <p:cNvPr id="2" name="Graphique 1">
            <a:extLst>
              <a:ext uri="{FF2B5EF4-FFF2-40B4-BE49-F238E27FC236}">
                <a16:creationId xmlns:a16="http://schemas.microsoft.com/office/drawing/2014/main" id="{1DDF8786-01A1-18F0-F0CE-EB5B9FF43DA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312139" y="648290"/>
            <a:ext cx="344372" cy="328748"/>
          </a:xfrm>
          <a:prstGeom prst="rect">
            <a:avLst/>
          </a:prstGeom>
        </p:spPr>
      </p:pic>
      <p:sp>
        <p:nvSpPr>
          <p:cNvPr id="4" name="ZoneTexte 3">
            <a:extLst>
              <a:ext uri="{FF2B5EF4-FFF2-40B4-BE49-F238E27FC236}">
                <a16:creationId xmlns:a16="http://schemas.microsoft.com/office/drawing/2014/main" id="{69FFDB05-9FBC-2787-A7C7-35781B6EF8CA}"/>
              </a:ext>
            </a:extLst>
          </p:cNvPr>
          <p:cNvSpPr txBox="1"/>
          <p:nvPr/>
        </p:nvSpPr>
        <p:spPr>
          <a:xfrm>
            <a:off x="-38084" y="603478"/>
            <a:ext cx="8286971" cy="607859"/>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lang="ar-MA" sz="2000" b="1" dirty="0">
                <a:solidFill>
                  <a:schemeClr val="bg1">
                    <a:lumMod val="65000"/>
                  </a:schemeClr>
                </a:solidFill>
                <a:latin typeface="Microsoft Uighur" panose="02000000000000000000" pitchFamily="2" charset="-78"/>
                <a:cs typeface="Microsoft Uighur" panose="02000000000000000000" pitchFamily="2" charset="-78"/>
              </a:rPr>
              <a:t>في البيت أعيد قراءة المقاطع  والكلمات والجمل على الصفحة 39 من الكراسة . </a:t>
            </a: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ar-MA" sz="1350" b="1" i="0"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endParaRPr>
          </a:p>
        </p:txBody>
      </p:sp>
      <p:grpSp>
        <p:nvGrpSpPr>
          <p:cNvPr id="16" name="Groupe 15">
            <a:extLst>
              <a:ext uri="{FF2B5EF4-FFF2-40B4-BE49-F238E27FC236}">
                <a16:creationId xmlns:a16="http://schemas.microsoft.com/office/drawing/2014/main" id="{CF707E60-AD22-CA19-D72E-ADC0024ED582}"/>
              </a:ext>
            </a:extLst>
          </p:cNvPr>
          <p:cNvGrpSpPr/>
          <p:nvPr/>
        </p:nvGrpSpPr>
        <p:grpSpPr>
          <a:xfrm>
            <a:off x="312517" y="35103"/>
            <a:ext cx="8468888" cy="324000"/>
            <a:chOff x="312517" y="-3809"/>
            <a:chExt cx="8468888" cy="360000"/>
          </a:xfrm>
          <a:noFill/>
        </p:grpSpPr>
        <p:sp>
          <p:nvSpPr>
            <p:cNvPr id="17" name="Rectangle : coins arrondis 16">
              <a:extLst>
                <a:ext uri="{FF2B5EF4-FFF2-40B4-BE49-F238E27FC236}">
                  <a16:creationId xmlns:a16="http://schemas.microsoft.com/office/drawing/2014/main" id="{C7EE762F-0815-C37C-259B-E27EAB600793}"/>
                </a:ext>
              </a:extLst>
            </p:cNvPr>
            <p:cNvSpPr/>
            <p:nvPr/>
          </p:nvSpPr>
          <p:spPr>
            <a:xfrm>
              <a:off x="312517"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106585"/>
                  </a:solidFill>
                  <a:latin typeface="Microsoft Uighur" panose="02000000000000000000" pitchFamily="2" charset="-78"/>
                  <a:cs typeface="Microsoft Uighur" panose="02000000000000000000" pitchFamily="2" charset="-78"/>
                </a:rPr>
                <a:t>5. اختــــــــــتام الحـــــصة</a:t>
              </a:r>
            </a:p>
          </p:txBody>
        </p:sp>
        <p:sp>
          <p:nvSpPr>
            <p:cNvPr id="18" name="Rectangle : coins arrondis 17">
              <a:extLst>
                <a:ext uri="{FF2B5EF4-FFF2-40B4-BE49-F238E27FC236}">
                  <a16:creationId xmlns:a16="http://schemas.microsoft.com/office/drawing/2014/main" id="{CB3CD448-72C6-026E-C34C-0A7C0F2BEE2F}"/>
                </a:ext>
              </a:extLst>
            </p:cNvPr>
            <p:cNvSpPr/>
            <p:nvPr/>
          </p:nvSpPr>
          <p:spPr>
            <a:xfrm>
              <a:off x="2015739"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4. قراءة/كتابة</a:t>
              </a:r>
            </a:p>
          </p:txBody>
        </p:sp>
        <p:sp>
          <p:nvSpPr>
            <p:cNvPr id="19" name="Rectangle : coins arrondis 18">
              <a:extLst>
                <a:ext uri="{FF2B5EF4-FFF2-40B4-BE49-F238E27FC236}">
                  <a16:creationId xmlns:a16="http://schemas.microsoft.com/office/drawing/2014/main" id="{EFF19BDB-D505-8D0B-52D5-6C6DA77FDC86}"/>
                </a:ext>
              </a:extLst>
            </p:cNvPr>
            <p:cNvSpPr/>
            <p:nvPr/>
          </p:nvSpPr>
          <p:spPr>
            <a:xfrm>
              <a:off x="3718961"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3. استـــــــــــــــــماع وتحدث</a:t>
              </a:r>
            </a:p>
          </p:txBody>
        </p:sp>
        <p:sp>
          <p:nvSpPr>
            <p:cNvPr id="20" name="Rectangle : coins arrondis 19">
              <a:extLst>
                <a:ext uri="{FF2B5EF4-FFF2-40B4-BE49-F238E27FC236}">
                  <a16:creationId xmlns:a16="http://schemas.microsoft.com/office/drawing/2014/main" id="{D731F3D7-DEA6-F2FB-0E04-D45908F955E1}"/>
                </a:ext>
              </a:extLst>
            </p:cNvPr>
            <p:cNvSpPr/>
            <p:nvPr/>
          </p:nvSpPr>
          <p:spPr>
            <a:xfrm>
              <a:off x="5422183"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2. معــــــــــــــــــــــــــــــــــــــجم</a:t>
              </a:r>
            </a:p>
          </p:txBody>
        </p:sp>
        <p:sp>
          <p:nvSpPr>
            <p:cNvPr id="21" name="Rectangle : coins arrondis 20">
              <a:extLst>
                <a:ext uri="{FF2B5EF4-FFF2-40B4-BE49-F238E27FC236}">
                  <a16:creationId xmlns:a16="http://schemas.microsoft.com/office/drawing/2014/main" id="{58250B58-9B3F-D335-3C9D-B7D33EAC1266}"/>
                </a:ext>
              </a:extLst>
            </p:cNvPr>
            <p:cNvSpPr/>
            <p:nvPr/>
          </p:nvSpPr>
          <p:spPr>
            <a:xfrm>
              <a:off x="7125405" y="-3809"/>
              <a:ext cx="1656000"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1"/>
                  </a:solidFill>
                  <a:latin typeface="Microsoft Uighur" panose="02000000000000000000" pitchFamily="2" charset="-78"/>
                  <a:cs typeface="Microsoft Uighur" panose="02000000000000000000" pitchFamily="2" charset="-78"/>
                </a:rPr>
                <a:t>1. افتتــــــــاح  الحــــصة</a:t>
              </a:r>
            </a:p>
          </p:txBody>
        </p:sp>
      </p:grpSp>
      <p:pic>
        <p:nvPicPr>
          <p:cNvPr id="10" name="Image 9">
            <a:extLst>
              <a:ext uri="{FF2B5EF4-FFF2-40B4-BE49-F238E27FC236}">
                <a16:creationId xmlns:a16="http://schemas.microsoft.com/office/drawing/2014/main" id="{DAFF7666-AB5A-68F3-C12F-89DE35719028}"/>
              </a:ext>
            </a:extLst>
          </p:cNvPr>
          <p:cNvPicPr>
            <a:picLocks noChangeAspect="1"/>
          </p:cNvPicPr>
          <p:nvPr/>
        </p:nvPicPr>
        <p:blipFill>
          <a:blip r:embed="rId4"/>
          <a:stretch>
            <a:fillRect/>
          </a:stretch>
        </p:blipFill>
        <p:spPr>
          <a:xfrm>
            <a:off x="3194014" y="1572329"/>
            <a:ext cx="3428167" cy="4595973"/>
          </a:xfrm>
          <a:prstGeom prst="rect">
            <a:avLst/>
          </a:prstGeom>
        </p:spPr>
      </p:pic>
      <p:sp>
        <p:nvSpPr>
          <p:cNvPr id="11" name="Rectangle : coins arrondis 10">
            <a:extLst>
              <a:ext uri="{FF2B5EF4-FFF2-40B4-BE49-F238E27FC236}">
                <a16:creationId xmlns:a16="http://schemas.microsoft.com/office/drawing/2014/main" id="{E1683931-0850-20B9-C1F8-FDC635E5372C}"/>
              </a:ext>
            </a:extLst>
          </p:cNvPr>
          <p:cNvSpPr/>
          <p:nvPr/>
        </p:nvSpPr>
        <p:spPr>
          <a:xfrm>
            <a:off x="2300438" y="1963553"/>
            <a:ext cx="5053263" cy="3214837"/>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36199648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6C114A09-735C-5330-E1EE-654B2B6C2CC7}"/>
              </a:ext>
            </a:extLst>
          </p:cNvPr>
          <p:cNvSpPr/>
          <p:nvPr/>
        </p:nvSpPr>
        <p:spPr>
          <a:xfrm>
            <a:off x="0" y="-10633"/>
            <a:ext cx="9144000" cy="6881075"/>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A61DDA2E-6158-FE88-4CC8-06BBFAF1A221}"/>
              </a:ext>
            </a:extLst>
          </p:cNvPr>
          <p:cNvGrpSpPr/>
          <p:nvPr/>
        </p:nvGrpSpPr>
        <p:grpSpPr>
          <a:xfrm>
            <a:off x="312517" y="398834"/>
            <a:ext cx="8518967" cy="6130461"/>
            <a:chOff x="312517" y="308344"/>
            <a:chExt cx="8518967" cy="6230679"/>
          </a:xfrm>
        </p:grpSpPr>
        <p:sp>
          <p:nvSpPr>
            <p:cNvPr id="3" name="Rectangle : coins arrondis 2">
              <a:extLst>
                <a:ext uri="{FF2B5EF4-FFF2-40B4-BE49-F238E27FC236}">
                  <a16:creationId xmlns:a16="http://schemas.microsoft.com/office/drawing/2014/main" id="{67B97209-7FEA-F31C-1526-D55A08CDADBC}"/>
                </a:ext>
              </a:extLst>
            </p:cNvPr>
            <p:cNvSpPr/>
            <p:nvPr/>
          </p:nvSpPr>
          <p:spPr>
            <a:xfrm>
              <a:off x="312517" y="308344"/>
              <a:ext cx="8518967" cy="6230679"/>
            </a:xfrm>
            <a:prstGeom prst="roundRect">
              <a:avLst>
                <a:gd name="adj" fmla="val 1963"/>
              </a:avLst>
            </a:prstGeom>
            <a:solidFill>
              <a:schemeClr val="bg1"/>
            </a:solidFill>
            <a:ln w="19050">
              <a:solidFill>
                <a:srgbClr val="70B1B6"/>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F55CC31F-16C9-A508-E294-AF12D7E2B5A4}"/>
                </a:ext>
              </a:extLst>
            </p:cNvPr>
            <p:cNvSpPr/>
            <p:nvPr/>
          </p:nvSpPr>
          <p:spPr>
            <a:xfrm>
              <a:off x="329910" y="330438"/>
              <a:ext cx="8496000" cy="997552"/>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pic>
        <p:nvPicPr>
          <p:cNvPr id="7" name="Graphique 6">
            <a:extLst>
              <a:ext uri="{FF2B5EF4-FFF2-40B4-BE49-F238E27FC236}">
                <a16:creationId xmlns:a16="http://schemas.microsoft.com/office/drawing/2014/main" id="{4ACAF2A7-86C1-09CD-0A9B-A929512AD28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200716" y="639679"/>
            <a:ext cx="344372" cy="328748"/>
          </a:xfrm>
          <a:prstGeom prst="rect">
            <a:avLst/>
          </a:prstGeom>
        </p:spPr>
      </p:pic>
      <p:sp>
        <p:nvSpPr>
          <p:cNvPr id="33" name="Rectangle 32">
            <a:extLst>
              <a:ext uri="{FF2B5EF4-FFF2-40B4-BE49-F238E27FC236}">
                <a16:creationId xmlns:a16="http://schemas.microsoft.com/office/drawing/2014/main" id="{A0AA1F6B-6FA8-D786-AE56-67295470D136}"/>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903C05D6-14A2-6FD8-01ED-9C29BB69B23F}"/>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0097B2"/>
              </a:solidFill>
            </a:endParaRPr>
          </a:p>
        </p:txBody>
      </p:sp>
      <p:pic>
        <p:nvPicPr>
          <p:cNvPr id="2" name="Image 1">
            <a:extLst>
              <a:ext uri="{FF2B5EF4-FFF2-40B4-BE49-F238E27FC236}">
                <a16:creationId xmlns:a16="http://schemas.microsoft.com/office/drawing/2014/main" id="{F64907E7-65A7-C95B-1624-10F94D965AE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84149" y="2000580"/>
            <a:ext cx="5595390" cy="3346413"/>
          </a:xfrm>
          <a:prstGeom prst="rect">
            <a:avLst/>
          </a:prstGeom>
        </p:spPr>
      </p:pic>
      <p:sp>
        <p:nvSpPr>
          <p:cNvPr id="4" name="Google Shape;1553;p88">
            <a:extLst>
              <a:ext uri="{FF2B5EF4-FFF2-40B4-BE49-F238E27FC236}">
                <a16:creationId xmlns:a16="http://schemas.microsoft.com/office/drawing/2014/main" id="{5BDD954A-6C66-AA85-D196-84611FEC3B66}"/>
              </a:ext>
            </a:extLst>
          </p:cNvPr>
          <p:cNvSpPr txBox="1"/>
          <p:nvPr/>
        </p:nvSpPr>
        <p:spPr>
          <a:xfrm>
            <a:off x="1826306" y="618019"/>
            <a:ext cx="6368836" cy="646331"/>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ar-MA" sz="1800" b="1" dirty="0">
                <a:solidFill>
                  <a:srgbClr val="A5A5A5"/>
                </a:solidFill>
                <a:latin typeface="Calibri"/>
                <a:ea typeface="Calibri"/>
                <a:cs typeface="Calibri"/>
                <a:sym typeface="Calibri"/>
              </a:rPr>
              <a:t>تعلمنا كيف نتوقع ما سيحدث في الحكاية من خلال ملاحظة الصورة.</a:t>
            </a:r>
            <a:endParaRPr dirty="0"/>
          </a:p>
          <a:p>
            <a:pPr marL="0" marR="0" lvl="0" indent="0" algn="r" rtl="0">
              <a:spcBef>
                <a:spcPts val="0"/>
              </a:spcBef>
              <a:spcAft>
                <a:spcPts val="0"/>
              </a:spcAft>
              <a:buNone/>
            </a:pPr>
            <a:r>
              <a:rPr lang="ar-MA" sz="1800" b="1" dirty="0">
                <a:solidFill>
                  <a:srgbClr val="A5A5A5"/>
                </a:solidFill>
                <a:latin typeface="Calibri"/>
                <a:ea typeface="Calibri"/>
                <a:cs typeface="Calibri"/>
                <a:sym typeface="Calibri"/>
              </a:rPr>
              <a:t>تذكروا أحداث حكايتنا سوف نستمع إليها ونواصل فهمها في الحصة المقبلة  </a:t>
            </a:r>
            <a:endParaRPr sz="1800" dirty="0">
              <a:solidFill>
                <a:srgbClr val="A5A5A5"/>
              </a:solidFill>
              <a:latin typeface="Calibri"/>
              <a:ea typeface="Calibri"/>
              <a:cs typeface="Calibri"/>
              <a:sym typeface="Calibri"/>
            </a:endParaRPr>
          </a:p>
        </p:txBody>
      </p:sp>
      <p:sp>
        <p:nvSpPr>
          <p:cNvPr id="13" name="Rectangle : coins arrondis 12">
            <a:extLst>
              <a:ext uri="{FF2B5EF4-FFF2-40B4-BE49-F238E27FC236}">
                <a16:creationId xmlns:a16="http://schemas.microsoft.com/office/drawing/2014/main" id="{2C790C14-4BE1-811F-C536-4A86446AC9BD}"/>
              </a:ext>
            </a:extLst>
          </p:cNvPr>
          <p:cNvSpPr/>
          <p:nvPr/>
        </p:nvSpPr>
        <p:spPr>
          <a:xfrm>
            <a:off x="312517" y="308344"/>
            <a:ext cx="8518967" cy="6230679"/>
          </a:xfrm>
          <a:prstGeom prst="roundRect">
            <a:avLst>
              <a:gd name="adj" fmla="val 2439"/>
            </a:avLst>
          </a:prstGeom>
          <a:solidFill>
            <a:schemeClr val="bg1"/>
          </a:solidFill>
          <a:ln w="19050">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 name="ZoneTexte 9">
            <a:extLst>
              <a:ext uri="{FF2B5EF4-FFF2-40B4-BE49-F238E27FC236}">
                <a16:creationId xmlns:a16="http://schemas.microsoft.com/office/drawing/2014/main" id="{DDDF9592-1A5D-BCDE-D8A2-ACFAED43C4B4}"/>
              </a:ext>
            </a:extLst>
          </p:cNvPr>
          <p:cNvSpPr txBox="1"/>
          <p:nvPr/>
        </p:nvSpPr>
        <p:spPr>
          <a:xfrm>
            <a:off x="2292235" y="1055447"/>
            <a:ext cx="4274405" cy="830997"/>
          </a:xfrm>
          <a:prstGeom prst="rect">
            <a:avLst/>
          </a:prstGeom>
          <a:noFill/>
        </p:spPr>
        <p:txBody>
          <a:bodyPr wrap="square" rtlCol="0">
            <a:spAutoFit/>
          </a:bodyPr>
          <a:lstStyle/>
          <a:p>
            <a:pPr algn="ctr"/>
            <a:r>
              <a:rPr lang="ar-MA" sz="4800" b="1" i="1" dirty="0">
                <a:solidFill>
                  <a:srgbClr val="0097B2"/>
                </a:solidFill>
                <a:latin typeface="Microsoft Uighur" panose="02000000000000000000" pitchFamily="2" charset="-78"/>
                <a:cs typeface="Microsoft Uighur" panose="02000000000000000000" pitchFamily="2" charset="-78"/>
              </a:rPr>
              <a:t>إلى الحصة القادمة</a:t>
            </a:r>
            <a:endParaRPr lang="fr-MA" sz="4800" b="1" i="1" dirty="0">
              <a:solidFill>
                <a:srgbClr val="0097B2"/>
              </a:solidFill>
              <a:latin typeface="Microsoft Uighur" panose="02000000000000000000" pitchFamily="2" charset="-78"/>
              <a:cs typeface="Microsoft Uighur" panose="02000000000000000000" pitchFamily="2" charset="-78"/>
            </a:endParaRPr>
          </a:p>
        </p:txBody>
      </p:sp>
      <p:pic>
        <p:nvPicPr>
          <p:cNvPr id="11" name="Image 10">
            <a:extLst>
              <a:ext uri="{FF2B5EF4-FFF2-40B4-BE49-F238E27FC236}">
                <a16:creationId xmlns:a16="http://schemas.microsoft.com/office/drawing/2014/main" id="{A42ECEE1-72B5-DF82-EB4F-161387CB466B}"/>
              </a:ext>
            </a:extLst>
          </p:cNvPr>
          <p:cNvPicPr>
            <a:picLocks noChangeAspect="1"/>
          </p:cNvPicPr>
          <p:nvPr/>
        </p:nvPicPr>
        <p:blipFill>
          <a:blip r:embed="rId5"/>
          <a:stretch>
            <a:fillRect/>
          </a:stretch>
        </p:blipFill>
        <p:spPr>
          <a:xfrm>
            <a:off x="2100223" y="2508136"/>
            <a:ext cx="4971489" cy="3731845"/>
          </a:xfrm>
          <a:prstGeom prst="rect">
            <a:avLst/>
          </a:prstGeom>
        </p:spPr>
      </p:pic>
    </p:spTree>
    <p:extLst>
      <p:ext uri="{BB962C8B-B14F-4D97-AF65-F5344CB8AC3E}">
        <p14:creationId xmlns:p14="http://schemas.microsoft.com/office/powerpoint/2010/main" val="351045255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NUM" val="6"/>
</p:tagLst>
</file>

<file path=ppt/tags/tag2.xml><?xml version="1.0" encoding="utf-8"?>
<p:tagLst xmlns:a="http://schemas.openxmlformats.org/drawingml/2006/main" xmlns:r="http://schemas.openxmlformats.org/officeDocument/2006/relationships" xmlns:p="http://schemas.openxmlformats.org/presentationml/2006/main">
  <p:tag name="NUM" val="8"/>
</p:tagLst>
</file>

<file path=ppt/tags/tag3.xml><?xml version="1.0" encoding="utf-8"?>
<p:tagLst xmlns:a="http://schemas.openxmlformats.org/drawingml/2006/main" xmlns:r="http://schemas.openxmlformats.org/officeDocument/2006/relationships" xmlns:p="http://schemas.openxmlformats.org/presentationml/2006/main">
  <p:tag name="NUM" val="10"/>
</p:tagLst>
</file>

<file path=ppt/tags/tag4.xml><?xml version="1.0" encoding="utf-8"?>
<p:tagLst xmlns:a="http://schemas.openxmlformats.org/drawingml/2006/main" xmlns:r="http://schemas.openxmlformats.org/officeDocument/2006/relationships" xmlns:p="http://schemas.openxmlformats.org/presentationml/2006/main">
  <p:tag name="NUM" val="5"/>
</p:tagLst>
</file>

<file path=ppt/theme/theme1.xml><?xml version="1.0" encoding="utf-8"?>
<a:theme xmlns:a="http://schemas.openxmlformats.org/drawingml/2006/main" name="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16435</TotalTime>
  <Words>3054</Words>
  <Application>Microsoft Office PowerPoint</Application>
  <PresentationFormat>Affichage à l'écran (4:3)</PresentationFormat>
  <Paragraphs>637</Paragraphs>
  <Slides>79</Slides>
  <Notes>0</Notes>
  <HiddenSlides>0</HiddenSlides>
  <MMClips>3</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79</vt:i4>
      </vt:variant>
    </vt:vector>
  </HeadingPairs>
  <TitlesOfParts>
    <vt:vector size="87" baseType="lpstr">
      <vt:lpstr>A Massir Ballpoint</vt:lpstr>
      <vt:lpstr>Air Strip Arabic</vt:lpstr>
      <vt:lpstr>Arial</vt:lpstr>
      <vt:lpstr>Calibri</vt:lpstr>
      <vt:lpstr>Calibri Light</vt:lpstr>
      <vt:lpstr>Dosis</vt:lpstr>
      <vt:lpstr>Microsoft Uighur</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EL HAMDOUNI BTIHAJ</dc:creator>
  <cp:lastModifiedBy>Hp</cp:lastModifiedBy>
  <cp:revision>75</cp:revision>
  <dcterms:created xsi:type="dcterms:W3CDTF">2023-09-20T21:35:22Z</dcterms:created>
  <dcterms:modified xsi:type="dcterms:W3CDTF">2024-11-27T23:20:06Z</dcterms:modified>
</cp:coreProperties>
</file>