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6"/>
  </p:notesMasterIdLst>
  <p:sldIdLst>
    <p:sldId id="2134804866" r:id="rId2"/>
    <p:sldId id="2134806126" r:id="rId3"/>
    <p:sldId id="2134806127" r:id="rId4"/>
    <p:sldId id="2134806128" r:id="rId5"/>
    <p:sldId id="2134806226" r:id="rId6"/>
    <p:sldId id="2134806141" r:id="rId7"/>
    <p:sldId id="2134806179" r:id="rId8"/>
    <p:sldId id="2134806947" r:id="rId9"/>
    <p:sldId id="2134806902" r:id="rId10"/>
    <p:sldId id="2134806900" r:id="rId11"/>
    <p:sldId id="2134806539" r:id="rId12"/>
    <p:sldId id="2147482399" r:id="rId13"/>
    <p:sldId id="2147482494" r:id="rId14"/>
    <p:sldId id="2134806904" r:id="rId15"/>
    <p:sldId id="2134808499" r:id="rId16"/>
    <p:sldId id="2134806903" r:id="rId17"/>
    <p:sldId id="2147482463" r:id="rId18"/>
    <p:sldId id="2147482462" r:id="rId19"/>
    <p:sldId id="2147482400" r:id="rId20"/>
    <p:sldId id="2147482401" r:id="rId21"/>
    <p:sldId id="2134806545" r:id="rId22"/>
    <p:sldId id="2134806542" r:id="rId23"/>
    <p:sldId id="2147482403" r:id="rId24"/>
    <p:sldId id="2134806300" r:id="rId25"/>
    <p:sldId id="2134806402" r:id="rId26"/>
    <p:sldId id="2147482422" r:id="rId27"/>
    <p:sldId id="2134806894" r:id="rId28"/>
    <p:sldId id="2147482407" r:id="rId29"/>
    <p:sldId id="2147482495" r:id="rId30"/>
    <p:sldId id="2147482496" r:id="rId31"/>
    <p:sldId id="2134806147" r:id="rId32"/>
    <p:sldId id="2147482388" r:id="rId33"/>
    <p:sldId id="2147482389" r:id="rId34"/>
    <p:sldId id="2134806146" r:id="rId35"/>
    <p:sldId id="2134806934" r:id="rId36"/>
    <p:sldId id="2147482430" r:id="rId37"/>
    <p:sldId id="2147482497" r:id="rId38"/>
    <p:sldId id="2147482498" r:id="rId39"/>
    <p:sldId id="2147482423" r:id="rId40"/>
    <p:sldId id="2147482501" r:id="rId41"/>
    <p:sldId id="2147482500" r:id="rId42"/>
    <p:sldId id="2147482424" r:id="rId43"/>
    <p:sldId id="2147482504" r:id="rId44"/>
    <p:sldId id="2147482503" r:id="rId45"/>
    <p:sldId id="2147482431" r:id="rId46"/>
    <p:sldId id="2147482506" r:id="rId47"/>
    <p:sldId id="2147482507" r:id="rId48"/>
    <p:sldId id="2134808445" r:id="rId49"/>
    <p:sldId id="2147482449" r:id="rId50"/>
    <p:sldId id="2147482366" r:id="rId51"/>
    <p:sldId id="2134808460" r:id="rId52"/>
    <p:sldId id="2147482376" r:id="rId53"/>
    <p:sldId id="2147482452" r:id="rId54"/>
    <p:sldId id="2147482348" r:id="rId55"/>
    <p:sldId id="2147482508" r:id="rId56"/>
    <p:sldId id="2147482516" r:id="rId57"/>
    <p:sldId id="2134806942" r:id="rId58"/>
    <p:sldId id="2147482421" r:id="rId59"/>
    <p:sldId id="2147482472" r:id="rId60"/>
    <p:sldId id="2147482473" r:id="rId61"/>
    <p:sldId id="2147482474" r:id="rId62"/>
    <p:sldId id="2147482509" r:id="rId63"/>
    <p:sldId id="2147482510" r:id="rId64"/>
    <p:sldId id="2147482511" r:id="rId65"/>
    <p:sldId id="2147482512" r:id="rId66"/>
    <p:sldId id="2147482513" r:id="rId67"/>
    <p:sldId id="2147482514" r:id="rId68"/>
    <p:sldId id="2134806136" r:id="rId69"/>
    <p:sldId id="2134808439" r:id="rId70"/>
    <p:sldId id="2134806583" r:id="rId71"/>
    <p:sldId id="2134806160" r:id="rId72"/>
    <p:sldId id="2134806532" r:id="rId73"/>
    <p:sldId id="2147482515" r:id="rId74"/>
    <p:sldId id="2134806149" r:id="rId75"/>
  </p:sldIdLst>
  <p:sldSz cx="9144000" cy="6858000" type="screen4x3"/>
  <p:notesSz cx="6858000" cy="9144000"/>
  <p:embeddedFontLst>
    <p:embeddedFont>
      <p:font typeface="Air Strip Arabic" panose="020B0604020202020204" charset="-78"/>
      <p:regular r:id="rId77"/>
    </p:embeddedFont>
    <p:embeddedFont>
      <p:font typeface="Dosis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E79831"/>
    <a:srgbClr val="FFFFFF"/>
    <a:srgbClr val="F3D276"/>
    <a:srgbClr val="744723"/>
    <a:srgbClr val="99FF66"/>
    <a:srgbClr val="FF8517"/>
    <a:srgbClr val="FF9999"/>
    <a:srgbClr val="DDEFEA"/>
    <a:srgbClr val="F173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8T15:05:53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8T15:06:12.0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1354 463 24575,'-127'-134'0,"41"56"0,38 36 0,-73-84 0,114 116 0,-1 1 0,0 1 0,0-1 0,-1 1 0,0 0 0,-18-11 0,24 17 0,-1 0 0,0 1 0,0-1 0,1 1 0,-1 0 0,0 0 0,0 0 0,0 1 0,-1-1 0,1 1 0,0 0 0,0 0 0,0 1 0,0-1 0,0 1 0,0 0 0,0 0 0,0 0 0,0 0 0,0 1 0,1-1 0,-1 1 0,-3 3 0,-9 5 0,1 1 0,0 1 0,-21 21 0,25-22 0,-1 0 0,0 0 0,-1-1 0,0-1 0,-23 12 0,-5-4 0,-1-2 0,-1-2 0,-63 10 0,46-17 0,52-6 0,0 0 0,1 0 0,-1 1 0,0 0 0,1 0 0,-1 1 0,1 0 0,0 0 0,-1 1 0,1 0 0,0 0 0,1 0 0,-1 1 0,-8 7 0,3 0 0,-1-1 0,0 0 0,0 0 0,-1-1 0,0-1 0,0 0 0,-1-1 0,0-1 0,-18 6 0,2-1 0,29-10 0,1-1 0,0 1 0,-1-1 0,1 1 0,0 0 0,0 0 0,-1-1 0,1 1 0,0 0 0,0 0 0,0 0 0,0 0 0,0 0 0,0 1 0,0-1 0,1 0 0,-1 0 0,0 1 0,0 1 0,5 3-1365,4-1-5461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8T15:07:18.790"/>
    </inkml:context>
    <inkml:brush xml:id="br0">
      <inkml:brushProperty name="width" value="0.05" units="cm"/>
      <inkml:brushProperty name="height" value="0.05" units="cm"/>
      <inkml:brushProperty name="color" value="#FFFFCC"/>
    </inkml:brush>
  </inkml:definitions>
  <inkml:trace contextRef="#ctx0" brushRef="#br0">822 193 24575,'6'6'0,"0"-1"0,0 0 0,0 0 0,1 0 0,0-1 0,0 0 0,0 0 0,0-1 0,1 1 0,14 3 0,0-3 0,0 0 0,35 1 0,-38-4 0,4 4 0,-16 0 0,-16 0 0,-2-4 0,0-1 0,-1 0 0,1 0 0,0-1 0,-1 0 0,-16-5 0,-19-1 0,42 6 0,0 0 0,1 1 0,-1-2 0,0 1 0,1 0 0,-1-1 0,1 0 0,-1 0 0,1 0 0,0-1 0,0 0 0,0 1 0,0-1 0,0-1 0,1 1 0,-7-8 0,6 6 0,0-1 0,1 0 0,0 0 0,0 0 0,0 0 0,1-1 0,-1 1 0,2-1 0,-1 0 0,1 1 0,-1-13 0,2 15 0,0-1 0,-1 0 0,1 1 0,-1-1 0,0 0 0,0 1 0,-1-1 0,1 1 0,-1 0 0,0 0 0,0-1 0,-1 1 0,1 0 0,-1 1 0,0-1 0,0 0 0,0 1 0,0 0 0,0-1 0,-1 1 0,0 0 0,0 1 0,1-1 0,-2 1 0,1 0 0,0 0 0,0 0 0,-1 0 0,-4 0 0,-10-4 0,-1 1 0,1 1 0,-1 0 0,0 2 0,0 0 0,0 1 0,-38 4 0,54-2 0,0 0 0,0 0 0,0 1 0,0-1 0,0 1 0,0 0 0,1 0 0,-1 0 0,1 1 0,-1-1 0,1 1 0,0 0 0,-4 5 0,-4 5 0,1 0 0,-11 18 0,14-19 0,-1 0 0,-16 17 0,11-14 0,4-5 0,-1-1 0,0 1 0,-21 14 0,28-22 0,0 0 0,0-1 0,0 1 0,0-1 0,0 0 0,0 0 0,0 0 0,0 0 0,0-1 0,0 1 0,-1-1 0,1 1 0,0-1 0,0 0 0,-1-1 0,1 1 0,0-1 0,0 1 0,-1-1 0,1 0 0,-4-2 0,-6-2 0,0 0 0,0 0 0,0 1 0,-1 1 0,-25-4 0,31 7 0,-1 0 0,1 0 0,0 0 0,-1 1 0,1 1 0,0-1 0,0 1 0,0 1 0,0-1 0,0 1 0,-7 5 0,-13 7-1365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8T15:07:28.065"/>
    </inkml:context>
    <inkml:brush xml:id="br0">
      <inkml:brushProperty name="width" value="0.2" units="cm"/>
      <inkml:brushProperty name="height" value="0.2" units="cm"/>
      <inkml:brushProperty name="color" value="#FFFFCC"/>
    </inkml:brush>
  </inkml:definitions>
  <inkml:trace contextRef="#ctx0" brushRef="#br0">976 411 24575,'-2'-8'0,"0"0"0,0 0 0,-1 1 0,0-1 0,-1 1 0,0 0 0,0 0 0,0 0 0,-10-12 0,-24-29 0,20 27 0,1-1 0,0 0 0,2-1 0,1-1 0,-12-28 0,25 49 0,0 1 0,-1-1 0,1 1 0,0-1 0,-1 1 0,0 0 0,1-1 0,-1 1 0,0 0 0,0 0 0,0 0 0,-1 0 0,1 1 0,0-1 0,-1 1 0,1-1 0,-1 1 0,1 0 0,-1 0 0,1 0 0,-1 0 0,0 1 0,0-1 0,0 0 0,1 1 0,-1 0 0,0 0 0,0 0 0,-3 1 0,0-2 0,1 1 0,0-1 0,-1 1 0,1-2 0,0 1 0,-1 0 0,-5-4 0,7 3 0,2-1 0,-1 1 0,0-1 0,0 0 0,1 0 0,0 0 0,-1 0 0,-1-4 0,3 5 0,0 0 0,0 0 0,0 0 0,0 0 0,-1 0 0,1 0 0,-1 0 0,1 0 0,-1 1 0,0-1 0,0 1 0,0-1 0,0 1 0,0 0 0,0-1 0,0 1 0,-3-1 0,4 3 0,0-1 0,-1 0 0,1 1 0,0 0 0,0-1 0,0 1 0,0-1 0,0 1 0,0 0 0,0 0 0,0 0 0,0 0 0,1 0 0,-1 0 0,0 0 0,0 0 0,1 0 0,-1 1 0,-13 25 0,11-21 0,-14 26 0,-39 56 0,51-81 0,0-1 0,-1 0 0,0-1 0,0 1 0,0-1 0,-1 0 0,1-1 0,-1 1 0,-1-2 0,1 1 0,0-1 0,-1 0 0,0 0 0,0-1 0,1 0 0,-13 1 0,-12 1 0,0-2 0,-61-5 0,30 1 0,43 1 0,-38 4 0,54-3 0,0 1 0,1 0 0,-1 0 0,1 0 0,-1 1 0,1-1 0,0 1 0,0 0 0,-1 0 0,1 0 0,1 0 0,-1 0 0,-4 5 0,3-2 0,0-2 0,1 1 0,-1 0 0,1 0 0,0 0 0,-3 7 0,6-10 0,-1-1 0,1 1 0,0-1 0,0 1 0,0-1 0,0 1 0,0 0 0,-1-1 0,1 1 0,0-1 0,0 1 0,0-1 0,0 1 0,1-1 0,-1 1 0,0 0 0,0-1 0,0 1 0,0-1 0,1 1 0,-1-1 0,0 1 0,1 0 0,0-1 0,-1 1 0,1 0 0,0-1 0,0 1 0,0 0 0,0-1 0,1 0 0,-1 1 0,0-1 0,0 1 0,0-1 0,0 0 0,0 0 0,0 0 0,1 0 0,0 0 0,2 0 0,-1 0 0,1 0 0,0-1 0,0 0 0,-1 0 0,1 0 0,0 0 0,-1 0 0,0-1 0,7-3 0,35-26 0,-15 10 0,-18 14 0,-1 1 0,1 1 0,0 0 0,1 1 0,-1 0 0,1 1 0,0 0 0,17-1 0,11 2 0,53 3 0,-26 1 0,-63-3 0,0 1 0,0 0 0,0 0 0,0 1 0,0-1 0,0 1 0,0 0 0,0 1 0,0-1 0,0 1 0,-1 0 0,1 0 0,-1 0 0,1 1 0,-1-1 0,0 1 0,0 0 0,0 0 0,0 1 0,-1-1 0,1 1 0,-1 0 0,0 0 0,3 4 0,-4-5 0,1 0 0,-1 0 0,1-1 0,0 1 0,0-1 0,0 1 0,0-1 0,0 0 0,1-1 0,-1 1 0,1 0 0,-1-1 0,1 0 0,-1 0 0,1 0 0,0 0 0,6 0 0,8 0 0,1 0 0,28-3 0,5 0 0,-44 3-114,0 1 1,0-1-1,0 1 0,0 1 0,-1 0 1,1 0-1,-1 0 0,0 1 0,0 0 1,0 0-1,12 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46E0-F179-E39D-0C2A-C0D1B72A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05407-76EC-D6DD-C66A-29BB1411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DC9391-87EE-C26A-03C7-A9279A90B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FB7974-A5DC-3132-9ED7-B84474EC5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09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19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CE562-21E6-0494-6A9F-41E6EDE87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70DFBC-8EA4-ACC1-852E-4C05FEBCE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E9D0A1-ACA0-4C3F-2677-31970E5AB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6A2FBA-CAC6-455A-96EF-CBF269F27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03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20433-01C0-D513-367A-86DE1783B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75B093-2F99-2E24-4FDA-1105241B0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AF1121-0A21-1194-39E5-B8C80B1F3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431AEE-F56B-3191-083E-BC94689B5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078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BB831-BD17-3D00-2F6F-A14D4C7D6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DA9E8C-E063-9DFD-33ED-58D6FCC5F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D18C35-D81E-9190-1483-638EDAAFB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1DE929-417D-6811-2B62-828786699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278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يقدم الأستاذ للمتعثرين معجما يساعدهم على الإنجاز مثل كلمات البدء: زرت – جنينا – قطفنا – لعبنا...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347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589C4-6119-27F9-5E6C-FFAD1FAD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C382F-638B-34D4-AE14-1A0FEDE1B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66ABC3-DBD3-840E-59BC-B2CAEFE97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يقدم الأستاذ للمتعثرين معجما يساعدهم على الإنجاز مثل كلمات البدء: زرت – جنينا – قطفنا – لعبنا...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F4A8B6-7460-4F4B-BEA5-054E53433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938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435E-52D4-366E-0615-8C505CF4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8E8735-7214-929A-3FCC-54CF228F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A8EE43-3265-3DCC-A040-1963E6877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27889-206A-7D9E-4FEF-D60B2F954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195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4B17F-D2D2-7074-3D4B-FE00A270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87A1AE-C1B8-5045-17D9-957C84DBB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214CB3-23EB-13F9-6AB9-8228831A2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D35AD8-3AEE-4A58-A675-ED4DC98E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624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7778-7C49-DF45-E89D-F6C1A06E5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3FBD46-A547-87F1-0A82-26D4F070C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2A1879-3214-C1F7-366F-6BF9EAEF4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CA8ED0-1134-CDA5-574F-D853C1641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960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E04A-F033-0092-1C2D-3D2B1127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44C752-4327-16DE-8516-693DEEE4D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09BC4F-E7AF-CE53-C845-3A610D7C3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AEAA3C-9ACC-A16A-5506-01C38A5F6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906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99A9-4FC6-E15B-B741-E19461B8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CD60D8-D997-9DEB-A551-83CF36757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430322-F424-ED0C-9459-0EC409C15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4F3449-1C8E-74E1-6AB6-01B666E8A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060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2051-C9F2-A0AD-C82E-130516891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A63C27-F877-7561-5ED4-B0CEC693B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3732F-AB5A-D4B1-C64E-3223544DD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72FF87-6113-48BF-A628-838BE043D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124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0D8B-AE23-BE50-244B-702597B69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B8B769-B740-588F-7224-4C71E72A9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0CE647-14A5-982E-FC85-4B3298C63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B4B1-9822-D63B-DEC7-753EFF110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949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4E28F-5384-FA30-A8FF-4ECC38D8E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F6632E-1B34-B709-BF03-E0EB5B4E0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3A5901-6637-C2F9-3C21-8FE7A1EAC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A92811-B79D-04E0-AE26-A8F617AB0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676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41D8-4A59-17D6-C1A4-48BD2CABE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E36496-226C-4934-B1D9-0B3D0C5E72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30B937-C76A-A21F-126F-F98352797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0F4063-7D05-4840-F03B-2F3048304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576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5733-1445-ACEC-89E5-39F2C1E5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1A31E-E697-1E61-2804-9CB64DB1F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AFD5AA-A9AC-BFDF-6414-9B161FD08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1D5E9-D136-81B7-BB45-CCE531029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1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sv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2.wav"/><Relationship Id="rId7" Type="http://schemas.openxmlformats.org/officeDocument/2006/relationships/image" Target="../media/image25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customXml" Target="../ink/ink3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2" Type="http://schemas.openxmlformats.org/officeDocument/2006/relationships/tags" Target="../tags/tag5.xml"/><Relationship Id="rId16" Type="http://schemas.openxmlformats.org/officeDocument/2006/relationships/image" Target="../media/image36.png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11" Type="http://schemas.openxmlformats.org/officeDocument/2006/relationships/customXml" Target="../ink/ink2.xml"/><Relationship Id="rId5" Type="http://schemas.openxmlformats.org/officeDocument/2006/relationships/image" Target="../media/image15.svg"/><Relationship Id="rId15" Type="http://schemas.openxmlformats.org/officeDocument/2006/relationships/customXml" Target="../ink/ink4.xml"/><Relationship Id="rId10" Type="http://schemas.openxmlformats.org/officeDocument/2006/relationships/image" Target="../media/image33.png"/><Relationship Id="rId4" Type="http://schemas.openxmlformats.org/officeDocument/2006/relationships/image" Target="../media/image14.png"/><Relationship Id="rId9" Type="http://schemas.openxmlformats.org/officeDocument/2006/relationships/customXml" Target="../ink/ink1.xml"/><Relationship Id="rId1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1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5.png"/><Relationship Id="rId5" Type="http://schemas.openxmlformats.org/officeDocument/2006/relationships/image" Target="../media/image25.png"/><Relationship Id="rId4" Type="http://schemas.openxmlformats.org/officeDocument/2006/relationships/image" Target="../media/image15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15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15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2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15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1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52.png"/><Relationship Id="rId11" Type="http://schemas.openxmlformats.org/officeDocument/2006/relationships/image" Target="../media/image25.png"/><Relationship Id="rId5" Type="http://schemas.openxmlformats.org/officeDocument/2006/relationships/image" Target="../media/image15.svg"/><Relationship Id="rId10" Type="http://schemas.openxmlformats.org/officeDocument/2006/relationships/image" Target="../media/image56.png"/><Relationship Id="rId4" Type="http://schemas.openxmlformats.org/officeDocument/2006/relationships/image" Target="../media/image14.png"/><Relationship Id="rId9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15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15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5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15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5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15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5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15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5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5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54195" y="1598342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6B9E66-2B2F-4230-F443-07D52CDE0410}"/>
              </a:ext>
            </a:extLst>
          </p:cNvPr>
          <p:cNvGrpSpPr/>
          <p:nvPr/>
        </p:nvGrpSpPr>
        <p:grpSpPr>
          <a:xfrm>
            <a:off x="2955714" y="4467167"/>
            <a:ext cx="3059807" cy="1417690"/>
            <a:chOff x="2961004" y="4654860"/>
            <a:chExt cx="3059807" cy="141769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594E3E-4822-D604-A6D1-3D4FA1D77977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F9B7C43E-B84C-EB09-3F7C-B14C15CBE27F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DEB77DF-3EEC-2849-FDDB-6DBEC8577DB7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91E9A-1D2E-99CA-0DAB-21A2E7FC03F5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BDB93E-3649-744D-F060-5637E20A412D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709684" y="3165550"/>
            <a:ext cx="77246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algn="ctr"/>
            <a:r>
              <a:rPr lang="ar-MA" sz="28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أين أسكن؟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6109" y="122042"/>
            <a:ext cx="8518967" cy="645889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5820" y="994113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84821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435937" y="2148650"/>
              <a:ext cx="4322710" cy="47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  <a:p>
              <a:pPr marL="342900" indent="-342900" algn="r" rtl="1">
                <a:lnSpc>
                  <a:spcPts val="14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815969" y="3053938"/>
            <a:ext cx="7368945" cy="1001036"/>
            <a:chOff x="922445" y="1596043"/>
            <a:chExt cx="7255208" cy="995390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653245" cy="700941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789895" y="1596043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5" y="1825195"/>
              <a:ext cx="1266136" cy="766238"/>
              <a:chOff x="922445" y="1825195"/>
              <a:chExt cx="1266136" cy="7662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5" y="1825195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488473" y="2095898"/>
              <a:ext cx="4322710" cy="39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العبرة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49504" y="5374010"/>
            <a:ext cx="5662934" cy="828054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03348" y="5118932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856976" y="5448585"/>
            <a:ext cx="1266136" cy="74175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184459" y="5485316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391004" y="5204067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480638" y="5667353"/>
            <a:ext cx="4322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 الإشارة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20106" y="2144120"/>
            <a:ext cx="7299109" cy="888832"/>
            <a:chOff x="922446" y="1657338"/>
            <a:chExt cx="7299109" cy="888832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7209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720975"/>
              <a:chOff x="922446" y="1825195"/>
              <a:chExt cx="1266136" cy="720975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720975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38" y="1909785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الاستماع والتحدث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2336002" y="2091494"/>
              <a:ext cx="5563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الاستماع : إعادة الإنتاج</a:t>
              </a:r>
            </a:p>
          </p:txBody>
        </p:sp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63FC563A-6E8C-2D78-2592-9F29BFC99DED}"/>
              </a:ext>
            </a:extLst>
          </p:cNvPr>
          <p:cNvSpPr/>
          <p:nvPr/>
        </p:nvSpPr>
        <p:spPr>
          <a:xfrm>
            <a:off x="1172791" y="2349676"/>
            <a:ext cx="608311" cy="65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197F3A0E-7184-FCB5-64E9-ABD3C945D971}"/>
              </a:ext>
            </a:extLst>
          </p:cNvPr>
          <p:cNvGrpSpPr/>
          <p:nvPr/>
        </p:nvGrpSpPr>
        <p:grpSpPr>
          <a:xfrm>
            <a:off x="1115460" y="2382184"/>
            <a:ext cx="625769" cy="765681"/>
            <a:chOff x="1242630" y="4677668"/>
            <a:chExt cx="625769" cy="765681"/>
          </a:xfrm>
        </p:grpSpPr>
        <p:grpSp>
          <p:nvGrpSpPr>
            <p:cNvPr id="223" name="Graphique 2">
              <a:extLst>
                <a:ext uri="{FF2B5EF4-FFF2-40B4-BE49-F238E27FC236}">
                  <a16:creationId xmlns:a16="http://schemas.microsoft.com/office/drawing/2014/main" id="{B4880417-E9C6-B928-0210-38E464E3BD18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26" name="Graphique 2">
                <a:extLst>
                  <a:ext uri="{FF2B5EF4-FFF2-40B4-BE49-F238E27FC236}">
                    <a16:creationId xmlns:a16="http://schemas.microsoft.com/office/drawing/2014/main" id="{10C5C7F8-F855-F4E4-6E78-0DABEF20A4D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6C9D9107-895B-B785-FD82-DCC42EFA165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62" name="Graphique 2">
                    <a:extLst>
                      <a:ext uri="{FF2B5EF4-FFF2-40B4-BE49-F238E27FC236}">
                        <a16:creationId xmlns:a16="http://schemas.microsoft.com/office/drawing/2014/main" id="{7A824569-0D62-BB6F-D566-5574DEAB0FB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66" name="Forme libre : forme 265">
                      <a:extLst>
                        <a:ext uri="{FF2B5EF4-FFF2-40B4-BE49-F238E27FC236}">
                          <a16:creationId xmlns:a16="http://schemas.microsoft.com/office/drawing/2014/main" id="{128AE3EB-6E67-DE30-CB80-CD4721980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7" name="Forme libre : forme 266">
                      <a:extLst>
                        <a:ext uri="{FF2B5EF4-FFF2-40B4-BE49-F238E27FC236}">
                          <a16:creationId xmlns:a16="http://schemas.microsoft.com/office/drawing/2014/main" id="{C50B1367-FED1-8943-D346-5FCA383DE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8" name="Forme libre : forme 267">
                      <a:extLst>
                        <a:ext uri="{FF2B5EF4-FFF2-40B4-BE49-F238E27FC236}">
                          <a16:creationId xmlns:a16="http://schemas.microsoft.com/office/drawing/2014/main" id="{DBECCA7C-39F2-851E-1ADF-A8B0B5E6F40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63" name="Graphique 2">
                    <a:extLst>
                      <a:ext uri="{FF2B5EF4-FFF2-40B4-BE49-F238E27FC236}">
                        <a16:creationId xmlns:a16="http://schemas.microsoft.com/office/drawing/2014/main" id="{B03D4388-A4F3-1174-00FE-BAA1F68DF7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64" name="Forme libre : forme 263">
                      <a:extLst>
                        <a:ext uri="{FF2B5EF4-FFF2-40B4-BE49-F238E27FC236}">
                          <a16:creationId xmlns:a16="http://schemas.microsoft.com/office/drawing/2014/main" id="{637409B4-5DB4-38DF-489B-2C9BE2C54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5" name="Forme libre : forme 264">
                      <a:extLst>
                        <a:ext uri="{FF2B5EF4-FFF2-40B4-BE49-F238E27FC236}">
                          <a16:creationId xmlns:a16="http://schemas.microsoft.com/office/drawing/2014/main" id="{B39C8133-CEDE-0070-CCD9-921624F60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9F9DD503-0F79-CF8C-B3D4-4993B4962E1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255" name="Graphique 2">
                    <a:extLst>
                      <a:ext uri="{FF2B5EF4-FFF2-40B4-BE49-F238E27FC236}">
                        <a16:creationId xmlns:a16="http://schemas.microsoft.com/office/drawing/2014/main" id="{5CA2AED5-03CE-2474-9851-2EE0E4B0C04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59" name="Forme libre : forme 258">
                      <a:extLst>
                        <a:ext uri="{FF2B5EF4-FFF2-40B4-BE49-F238E27FC236}">
                          <a16:creationId xmlns:a16="http://schemas.microsoft.com/office/drawing/2014/main" id="{DA42D168-C99A-DE54-7639-F6358F2CA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0" name="Forme libre : forme 259">
                      <a:extLst>
                        <a:ext uri="{FF2B5EF4-FFF2-40B4-BE49-F238E27FC236}">
                          <a16:creationId xmlns:a16="http://schemas.microsoft.com/office/drawing/2014/main" id="{A60CC84B-5FA8-1C76-9FE7-4613F9D16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61" name="Forme libre : forme 260">
                      <a:extLst>
                        <a:ext uri="{FF2B5EF4-FFF2-40B4-BE49-F238E27FC236}">
                          <a16:creationId xmlns:a16="http://schemas.microsoft.com/office/drawing/2014/main" id="{390E06F6-85B4-8102-4C44-18F6E53E690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56" name="Graphique 2">
                    <a:extLst>
                      <a:ext uri="{FF2B5EF4-FFF2-40B4-BE49-F238E27FC236}">
                        <a16:creationId xmlns:a16="http://schemas.microsoft.com/office/drawing/2014/main" id="{29C73B7F-BB33-2508-89CB-A825B23BE322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57" name="Forme libre : forme 256">
                      <a:extLst>
                        <a:ext uri="{FF2B5EF4-FFF2-40B4-BE49-F238E27FC236}">
                          <a16:creationId xmlns:a16="http://schemas.microsoft.com/office/drawing/2014/main" id="{B8F887DF-1869-828D-A98D-095A9EFB5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58" name="Forme libre : forme 257">
                      <a:extLst>
                        <a:ext uri="{FF2B5EF4-FFF2-40B4-BE49-F238E27FC236}">
                          <a16:creationId xmlns:a16="http://schemas.microsoft.com/office/drawing/2014/main" id="{08D7260B-299F-024C-56A7-294C70211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27" name="Graphique 2">
                <a:extLst>
                  <a:ext uri="{FF2B5EF4-FFF2-40B4-BE49-F238E27FC236}">
                    <a16:creationId xmlns:a16="http://schemas.microsoft.com/office/drawing/2014/main" id="{B22544F8-DAD8-C85F-6021-0D5BBF64A83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CF154E4C-A2FC-FDC5-F6BD-415E540B38A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251" name="Forme libre : forme 250">
                    <a:extLst>
                      <a:ext uri="{FF2B5EF4-FFF2-40B4-BE49-F238E27FC236}">
                        <a16:creationId xmlns:a16="http://schemas.microsoft.com/office/drawing/2014/main" id="{906C1FBF-9473-F2FA-8EDD-AF81A26CA74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2" name="Forme libre : forme 251">
                    <a:extLst>
                      <a:ext uri="{FF2B5EF4-FFF2-40B4-BE49-F238E27FC236}">
                        <a16:creationId xmlns:a16="http://schemas.microsoft.com/office/drawing/2014/main" id="{EEF62541-8B6D-66B8-1AAC-2A17CD9CC36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FAA7DAA8-09E2-23B1-308A-70A38BEEF92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2916A43E-3E15-CB00-4C47-428B1EC0D75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50" name="Forme libre : forme 249">
                    <a:extLst>
                      <a:ext uri="{FF2B5EF4-FFF2-40B4-BE49-F238E27FC236}">
                        <a16:creationId xmlns:a16="http://schemas.microsoft.com/office/drawing/2014/main" id="{9F9690FE-C226-4E33-6386-B5EC6C0E851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E78F21F8-E8DE-BFF6-A019-660B99C843A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EBAE0D48-BDA3-4DCA-8CA2-8FA07CEC493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36B0A7AA-D6E4-34B6-EFA6-F5C24BA8E32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69421F4B-2A13-AF65-DD1B-160F9BB3F28D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1B4E1BF-216C-D3CC-66D1-5AE7C72FC13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33" name="Graphique 2">
                <a:extLst>
                  <a:ext uri="{FF2B5EF4-FFF2-40B4-BE49-F238E27FC236}">
                    <a16:creationId xmlns:a16="http://schemas.microsoft.com/office/drawing/2014/main" id="{27CA79BE-C2CA-210B-9F75-423E05B1E04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43" name="Forme libre : forme 242">
                  <a:extLst>
                    <a:ext uri="{FF2B5EF4-FFF2-40B4-BE49-F238E27FC236}">
                      <a16:creationId xmlns:a16="http://schemas.microsoft.com/office/drawing/2014/main" id="{169A17A9-288F-24C9-5116-6D8225AB8C2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4" name="Forme libre : forme 243">
                  <a:extLst>
                    <a:ext uri="{FF2B5EF4-FFF2-40B4-BE49-F238E27FC236}">
                      <a16:creationId xmlns:a16="http://schemas.microsoft.com/office/drawing/2014/main" id="{21F859AC-FD0B-DE62-49A5-0D9315B24E3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5" name="Forme libre : forme 244">
                  <a:extLst>
                    <a:ext uri="{FF2B5EF4-FFF2-40B4-BE49-F238E27FC236}">
                      <a16:creationId xmlns:a16="http://schemas.microsoft.com/office/drawing/2014/main" id="{2252AB15-F124-CEB3-DD40-B61F55B50EB1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6" name="Forme libre : forme 245">
                  <a:extLst>
                    <a:ext uri="{FF2B5EF4-FFF2-40B4-BE49-F238E27FC236}">
                      <a16:creationId xmlns:a16="http://schemas.microsoft.com/office/drawing/2014/main" id="{99804397-06C6-4E0F-07AF-1E6037ED9D5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34" name="Graphique 2">
                <a:extLst>
                  <a:ext uri="{FF2B5EF4-FFF2-40B4-BE49-F238E27FC236}">
                    <a16:creationId xmlns:a16="http://schemas.microsoft.com/office/drawing/2014/main" id="{6F7D826D-D1F9-5989-2F41-45DE362D663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2BC34BCF-8A1B-50FE-553B-2D4DCBC21830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6E95940E-4D60-531D-D4B0-F6DA765D0B0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FE4E3E90-2E77-808A-9AA9-B71B6B51BDC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BD036225-C279-4132-14EA-27B0BEFC5A32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8DE67F27-8BAB-9DD4-8A09-A2A805040D0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C1E0878E-0E41-5ECE-129E-2FFC1DA2673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C66C731D-296A-E2B8-A731-4727C211847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3B4B1610-3AE6-2B53-A678-7E3AF3D75496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D6547B9E-AEC4-CB63-92F1-0C21E3ECF6CA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D3A316B3-123C-7FE9-F6EF-06D21C34C7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524C61D-CCA1-5873-CFE6-B0F1748B0B41}"/>
              </a:ext>
            </a:extLst>
          </p:cNvPr>
          <p:cNvSpPr/>
          <p:nvPr/>
        </p:nvSpPr>
        <p:spPr>
          <a:xfrm>
            <a:off x="1156004" y="3312745"/>
            <a:ext cx="608311" cy="75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71" name="Groupe 270">
            <a:extLst>
              <a:ext uri="{FF2B5EF4-FFF2-40B4-BE49-F238E27FC236}">
                <a16:creationId xmlns:a16="http://schemas.microsoft.com/office/drawing/2014/main" id="{4B608173-7AD0-3787-1671-79E9BE1CFC51}"/>
              </a:ext>
            </a:extLst>
          </p:cNvPr>
          <p:cNvGrpSpPr/>
          <p:nvPr/>
        </p:nvGrpSpPr>
        <p:grpSpPr>
          <a:xfrm>
            <a:off x="1119968" y="3331255"/>
            <a:ext cx="625769" cy="765681"/>
            <a:chOff x="1242630" y="4677668"/>
            <a:chExt cx="625769" cy="765681"/>
          </a:xfrm>
        </p:grpSpPr>
        <p:grpSp>
          <p:nvGrpSpPr>
            <p:cNvPr id="272" name="Graphique 2">
              <a:extLst>
                <a:ext uri="{FF2B5EF4-FFF2-40B4-BE49-F238E27FC236}">
                  <a16:creationId xmlns:a16="http://schemas.microsoft.com/office/drawing/2014/main" id="{849FFCD7-9355-93BE-F319-F033A6285C6F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275" name="Graphique 2">
                <a:extLst>
                  <a:ext uri="{FF2B5EF4-FFF2-40B4-BE49-F238E27FC236}">
                    <a16:creationId xmlns:a16="http://schemas.microsoft.com/office/drawing/2014/main" id="{5C190776-D75D-4CCE-D764-1AB29B8DDB3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82EA816A-B1C2-F641-967A-C2C7C92E936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311" name="Graphique 2">
                    <a:extLst>
                      <a:ext uri="{FF2B5EF4-FFF2-40B4-BE49-F238E27FC236}">
                        <a16:creationId xmlns:a16="http://schemas.microsoft.com/office/drawing/2014/main" id="{C4F68A3D-47C2-2BDA-BF7D-670DCB74F20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315" name="Forme libre : forme 314">
                      <a:extLst>
                        <a:ext uri="{FF2B5EF4-FFF2-40B4-BE49-F238E27FC236}">
                          <a16:creationId xmlns:a16="http://schemas.microsoft.com/office/drawing/2014/main" id="{D24EDE2B-5526-EF6B-702F-3234F9D03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6" name="Forme libre : forme 315">
                      <a:extLst>
                        <a:ext uri="{FF2B5EF4-FFF2-40B4-BE49-F238E27FC236}">
                          <a16:creationId xmlns:a16="http://schemas.microsoft.com/office/drawing/2014/main" id="{F0224D53-3F7E-F506-9BDB-553A6C227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7" name="Forme libre : forme 316">
                      <a:extLst>
                        <a:ext uri="{FF2B5EF4-FFF2-40B4-BE49-F238E27FC236}">
                          <a16:creationId xmlns:a16="http://schemas.microsoft.com/office/drawing/2014/main" id="{B3B6CF52-8B52-89F2-FADA-8E3B4B0E08D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12" name="Graphique 2">
                    <a:extLst>
                      <a:ext uri="{FF2B5EF4-FFF2-40B4-BE49-F238E27FC236}">
                        <a16:creationId xmlns:a16="http://schemas.microsoft.com/office/drawing/2014/main" id="{E71AE497-7F47-86C0-CC96-55BC9CFCFBA3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313" name="Forme libre : forme 312">
                      <a:extLst>
                        <a:ext uri="{FF2B5EF4-FFF2-40B4-BE49-F238E27FC236}">
                          <a16:creationId xmlns:a16="http://schemas.microsoft.com/office/drawing/2014/main" id="{E1AF3AC2-4277-45AE-71B6-10F7E4B3F0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4" name="Forme libre : forme 313">
                      <a:extLst>
                        <a:ext uri="{FF2B5EF4-FFF2-40B4-BE49-F238E27FC236}">
                          <a16:creationId xmlns:a16="http://schemas.microsoft.com/office/drawing/2014/main" id="{BCA7E939-7EA9-0573-131F-6249A62099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03" name="Graphique 2">
                  <a:extLst>
                    <a:ext uri="{FF2B5EF4-FFF2-40B4-BE49-F238E27FC236}">
                      <a16:creationId xmlns:a16="http://schemas.microsoft.com/office/drawing/2014/main" id="{65E933F4-4680-8A3E-F219-F1A1115D4C0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304" name="Graphique 2">
                    <a:extLst>
                      <a:ext uri="{FF2B5EF4-FFF2-40B4-BE49-F238E27FC236}">
                        <a16:creationId xmlns:a16="http://schemas.microsoft.com/office/drawing/2014/main" id="{F1704E34-36A5-B416-DB56-EA1389421C2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308" name="Forme libre : forme 307">
                      <a:extLst>
                        <a:ext uri="{FF2B5EF4-FFF2-40B4-BE49-F238E27FC236}">
                          <a16:creationId xmlns:a16="http://schemas.microsoft.com/office/drawing/2014/main" id="{CA465928-88CA-A2A3-9C04-646E51784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9" name="Forme libre : forme 308">
                      <a:extLst>
                        <a:ext uri="{FF2B5EF4-FFF2-40B4-BE49-F238E27FC236}">
                          <a16:creationId xmlns:a16="http://schemas.microsoft.com/office/drawing/2014/main" id="{D624B6FA-1CF0-4774-B1DB-D03EC2C0B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10" name="Forme libre : forme 309">
                      <a:extLst>
                        <a:ext uri="{FF2B5EF4-FFF2-40B4-BE49-F238E27FC236}">
                          <a16:creationId xmlns:a16="http://schemas.microsoft.com/office/drawing/2014/main" id="{DE4E5027-3E1A-F4BB-4BC8-A4F5A5B42C1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05" name="Graphique 2">
                    <a:extLst>
                      <a:ext uri="{FF2B5EF4-FFF2-40B4-BE49-F238E27FC236}">
                        <a16:creationId xmlns:a16="http://schemas.microsoft.com/office/drawing/2014/main" id="{407A8C83-1777-8CE0-63B7-70813EE3CCC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306" name="Forme libre : forme 305">
                      <a:extLst>
                        <a:ext uri="{FF2B5EF4-FFF2-40B4-BE49-F238E27FC236}">
                          <a16:creationId xmlns:a16="http://schemas.microsoft.com/office/drawing/2014/main" id="{DBF8BABB-D096-5F59-67ED-B6FDFB6FC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07" name="Forme libre : forme 306">
                      <a:extLst>
                        <a:ext uri="{FF2B5EF4-FFF2-40B4-BE49-F238E27FC236}">
                          <a16:creationId xmlns:a16="http://schemas.microsoft.com/office/drawing/2014/main" id="{815F61AA-7B05-DBC9-DFE8-D2E6F729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276" name="Graphique 2">
                <a:extLst>
                  <a:ext uri="{FF2B5EF4-FFF2-40B4-BE49-F238E27FC236}">
                    <a16:creationId xmlns:a16="http://schemas.microsoft.com/office/drawing/2014/main" id="{7C5399B4-4855-02D7-8319-91E6DDE7521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A449E4B9-731C-FBAE-46CF-4B113B65F420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64E75A1A-992A-D0A3-7212-A83F6632D3E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68991C1-18B9-4427-DA99-0480B20B371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297" name="Graphique 2">
                  <a:extLst>
                    <a:ext uri="{FF2B5EF4-FFF2-40B4-BE49-F238E27FC236}">
                      <a16:creationId xmlns:a16="http://schemas.microsoft.com/office/drawing/2014/main" id="{C6427E13-083F-3753-1EB3-E2A75B74F24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42ACD060-391F-ADD8-626D-0D51EF64CAD7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0202DC3F-3A72-5093-E0F4-33EC9DFA5D05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277" name="Forme libre : forme 276">
                <a:extLst>
                  <a:ext uri="{FF2B5EF4-FFF2-40B4-BE49-F238E27FC236}">
                    <a16:creationId xmlns:a16="http://schemas.microsoft.com/office/drawing/2014/main" id="{CD9E9857-CEC3-063B-4FBC-2049ADCE399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239A0A3C-F5E1-F403-F519-324D84947A1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79" name="Forme libre : forme 278">
                <a:extLst>
                  <a:ext uri="{FF2B5EF4-FFF2-40B4-BE49-F238E27FC236}">
                    <a16:creationId xmlns:a16="http://schemas.microsoft.com/office/drawing/2014/main" id="{FF3F1089-F5CD-2B38-22AD-DD21E0166F77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0" name="Forme libre : forme 279">
                <a:extLst>
                  <a:ext uri="{FF2B5EF4-FFF2-40B4-BE49-F238E27FC236}">
                    <a16:creationId xmlns:a16="http://schemas.microsoft.com/office/drawing/2014/main" id="{1E1F2C13-FCCE-DD05-A9C7-B1C61E4AF61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A26CC664-7575-4586-2B47-7F7F804F6FA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82" name="Graphique 2">
                <a:extLst>
                  <a:ext uri="{FF2B5EF4-FFF2-40B4-BE49-F238E27FC236}">
                    <a16:creationId xmlns:a16="http://schemas.microsoft.com/office/drawing/2014/main" id="{55DAFCE9-C632-1CCE-AC84-B6F17778665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2" name="Forme libre : forme 291">
                  <a:extLst>
                    <a:ext uri="{FF2B5EF4-FFF2-40B4-BE49-F238E27FC236}">
                      <a16:creationId xmlns:a16="http://schemas.microsoft.com/office/drawing/2014/main" id="{3CA91D1A-2693-763F-0A42-F38A91968FB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65B70122-10C1-5A0B-98C7-CCFCB0D9D70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4" name="Forme libre : forme 293">
                  <a:extLst>
                    <a:ext uri="{FF2B5EF4-FFF2-40B4-BE49-F238E27FC236}">
                      <a16:creationId xmlns:a16="http://schemas.microsoft.com/office/drawing/2014/main" id="{83ADE3A2-2182-BDD0-44A0-2337B13EF72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5" name="Forme libre : forme 294">
                  <a:extLst>
                    <a:ext uri="{FF2B5EF4-FFF2-40B4-BE49-F238E27FC236}">
                      <a16:creationId xmlns:a16="http://schemas.microsoft.com/office/drawing/2014/main" id="{C9DAD4BD-3BD4-6FD1-3E97-DD96A7D90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83" name="Graphique 2">
                <a:extLst>
                  <a:ext uri="{FF2B5EF4-FFF2-40B4-BE49-F238E27FC236}">
                    <a16:creationId xmlns:a16="http://schemas.microsoft.com/office/drawing/2014/main" id="{1527346B-C875-1082-4994-640BBFD59ED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84" name="Forme libre : forme 283">
                  <a:extLst>
                    <a:ext uri="{FF2B5EF4-FFF2-40B4-BE49-F238E27FC236}">
                      <a16:creationId xmlns:a16="http://schemas.microsoft.com/office/drawing/2014/main" id="{23C227C1-361F-496D-791D-45930D3EF2E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5" name="Forme libre : forme 284">
                  <a:extLst>
                    <a:ext uri="{FF2B5EF4-FFF2-40B4-BE49-F238E27FC236}">
                      <a16:creationId xmlns:a16="http://schemas.microsoft.com/office/drawing/2014/main" id="{0F6FD28A-5AE5-2A71-E9D5-08A9AFCF80B7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0F110855-4539-32AB-7884-E0D129ED9827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DB078635-AF1B-A4E2-4F08-71A56807AF8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8" name="Forme libre : forme 287">
                  <a:extLst>
                    <a:ext uri="{FF2B5EF4-FFF2-40B4-BE49-F238E27FC236}">
                      <a16:creationId xmlns:a16="http://schemas.microsoft.com/office/drawing/2014/main" id="{DEB29A30-2C73-DB20-3E55-6CECA85465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74C21885-5783-8E7F-0F07-275F0C9A10F4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0" name="Forme libre : forme 289">
                  <a:extLst>
                    <a:ext uri="{FF2B5EF4-FFF2-40B4-BE49-F238E27FC236}">
                      <a16:creationId xmlns:a16="http://schemas.microsoft.com/office/drawing/2014/main" id="{2E6F1EED-E035-5EB8-DFF4-3268F80A6AB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04E6D085-8E28-2107-35B6-6966B14C5C54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62AD2B9C-F142-0C3A-5682-FF81077EC89C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</a:p>
          </p:txBody>
        </p: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ACC5BCB8-CC13-9E0D-7931-46B8620CD14C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8" name="Groupe 317">
            <a:extLst>
              <a:ext uri="{FF2B5EF4-FFF2-40B4-BE49-F238E27FC236}">
                <a16:creationId xmlns:a16="http://schemas.microsoft.com/office/drawing/2014/main" id="{5454B4C9-B2D4-95E1-5F2A-B43A73EDB6AA}"/>
              </a:ext>
            </a:extLst>
          </p:cNvPr>
          <p:cNvGrpSpPr/>
          <p:nvPr/>
        </p:nvGrpSpPr>
        <p:grpSpPr>
          <a:xfrm>
            <a:off x="884872" y="4035361"/>
            <a:ext cx="7305819" cy="1111008"/>
            <a:chOff x="914698" y="1746294"/>
            <a:chExt cx="7193056" cy="1104743"/>
          </a:xfrm>
        </p:grpSpPr>
        <p:sp>
          <p:nvSpPr>
            <p:cNvPr id="319" name="Rectangle : coins arrondis 18 - 2">
              <a:extLst>
                <a:ext uri="{FF2B5EF4-FFF2-40B4-BE49-F238E27FC236}">
                  <a16:creationId xmlns:a16="http://schemas.microsoft.com/office/drawing/2014/main" id="{CA2788AF-73AA-B382-C8D9-651460376A42}"/>
                </a:ext>
              </a:extLst>
            </p:cNvPr>
            <p:cNvSpPr/>
            <p:nvPr/>
          </p:nvSpPr>
          <p:spPr>
            <a:xfrm flipH="1">
              <a:off x="2237883" y="2033773"/>
              <a:ext cx="5595913" cy="75077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0" name="Oval 86">
              <a:extLst>
                <a:ext uri="{FF2B5EF4-FFF2-40B4-BE49-F238E27FC236}">
                  <a16:creationId xmlns:a16="http://schemas.microsoft.com/office/drawing/2014/main" id="{44787774-83BF-A8E2-5DFD-6F6217A6B0B2}"/>
                </a:ext>
              </a:extLst>
            </p:cNvPr>
            <p:cNvSpPr/>
            <p:nvPr/>
          </p:nvSpPr>
          <p:spPr>
            <a:xfrm flipH="1">
              <a:off x="7719996" y="1746294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321" name="Groupe 320">
              <a:extLst>
                <a:ext uri="{FF2B5EF4-FFF2-40B4-BE49-F238E27FC236}">
                  <a16:creationId xmlns:a16="http://schemas.microsoft.com/office/drawing/2014/main" id="{ADE09EED-82AE-9451-F464-88AC818419A3}"/>
                </a:ext>
              </a:extLst>
            </p:cNvPr>
            <p:cNvGrpSpPr/>
            <p:nvPr/>
          </p:nvGrpSpPr>
          <p:grpSpPr>
            <a:xfrm>
              <a:off x="914698" y="1972356"/>
              <a:ext cx="1266136" cy="878681"/>
              <a:chOff x="914698" y="1972356"/>
              <a:chExt cx="1266136" cy="878681"/>
            </a:xfrm>
          </p:grpSpPr>
          <p:sp>
            <p:nvSpPr>
              <p:cNvPr id="324" name="Rectangle : coins arrondis 18 - 2">
                <a:extLst>
                  <a:ext uri="{FF2B5EF4-FFF2-40B4-BE49-F238E27FC236}">
                    <a16:creationId xmlns:a16="http://schemas.microsoft.com/office/drawing/2014/main" id="{9353EB88-24D8-3EB9-E98D-7D1BC5145CF0}"/>
                  </a:ext>
                </a:extLst>
              </p:cNvPr>
              <p:cNvSpPr/>
              <p:nvPr/>
            </p:nvSpPr>
            <p:spPr>
              <a:xfrm flipH="1">
                <a:off x="914698" y="2084799"/>
                <a:ext cx="1266136" cy="7662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325" name="Graphique 2">
                <a:extLst>
                  <a:ext uri="{FF2B5EF4-FFF2-40B4-BE49-F238E27FC236}">
                    <a16:creationId xmlns:a16="http://schemas.microsoft.com/office/drawing/2014/main" id="{14B78D59-029E-089A-8B7C-5F18B42F084B}"/>
                  </a:ext>
                </a:extLst>
              </p:cNvPr>
              <p:cNvGrpSpPr/>
              <p:nvPr/>
            </p:nvGrpSpPr>
            <p:grpSpPr>
              <a:xfrm flipH="1">
                <a:off x="1414631" y="1972356"/>
                <a:ext cx="275188" cy="381245"/>
                <a:chOff x="1173839" y="1365598"/>
                <a:chExt cx="2082262" cy="2884762"/>
              </a:xfrm>
            </p:grpSpPr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B3D08945-8921-EA4A-0D12-84D27C232141}"/>
                    </a:ext>
                  </a:extLst>
                </p:cNvPr>
                <p:cNvGrpSpPr/>
                <p:nvPr/>
              </p:nvGrpSpPr>
              <p:grpSpPr>
                <a:xfrm>
                  <a:off x="1295896" y="1365598"/>
                  <a:ext cx="1960205" cy="831048"/>
                  <a:chOff x="1295896" y="1365598"/>
                  <a:chExt cx="1960205" cy="831048"/>
                </a:xfrm>
              </p:grpSpPr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6BFDBCD4-C60C-E81F-DE94-EC1E78A8BC47}"/>
                      </a:ext>
                    </a:extLst>
                  </p:cNvPr>
                  <p:cNvSpPr/>
                  <p:nvPr/>
                </p:nvSpPr>
                <p:spPr>
                  <a:xfrm>
                    <a:off x="1295896" y="1365598"/>
                    <a:ext cx="516225" cy="179199"/>
                  </a:xfrm>
                  <a:custGeom>
                    <a:avLst/>
                    <a:gdLst>
                      <a:gd name="connsiteX0" fmla="*/ 4127 w 516229"/>
                      <a:gd name="connsiteY0" fmla="*/ 62747 h 179200"/>
                      <a:gd name="connsiteX1" fmla="*/ 0 w 516229"/>
                      <a:gd name="connsiteY1" fmla="*/ 65400 h 179200"/>
                      <a:gd name="connsiteX2" fmla="*/ 457266 w 516229"/>
                      <a:gd name="connsiteY2" fmla="*/ 179201 h 179200"/>
                      <a:gd name="connsiteX3" fmla="*/ 516230 w 516229"/>
                      <a:gd name="connsiteY3" fmla="*/ 145296 h 179200"/>
                      <a:gd name="connsiteX4" fmla="*/ 4127 w 516229"/>
                      <a:gd name="connsiteY4" fmla="*/ 62747 h 179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29" h="179200">
                        <a:moveTo>
                          <a:pt x="4127" y="62747"/>
                        </a:moveTo>
                        <a:cubicBezTo>
                          <a:pt x="2653" y="63631"/>
                          <a:pt x="1474" y="64516"/>
                          <a:pt x="0" y="65400"/>
                        </a:cubicBezTo>
                        <a:cubicBezTo>
                          <a:pt x="177776" y="-8010"/>
                          <a:pt x="372357" y="37097"/>
                          <a:pt x="457266" y="179201"/>
                        </a:cubicBezTo>
                        <a:lnTo>
                          <a:pt x="516230" y="145296"/>
                        </a:lnTo>
                        <a:cubicBezTo>
                          <a:pt x="420708" y="-9189"/>
                          <a:pt x="193697" y="-46631"/>
                          <a:pt x="4127" y="62747"/>
                        </a:cubicBezTo>
                        <a:close/>
                      </a:path>
                    </a:pathLst>
                  </a:custGeom>
                  <a:solidFill>
                    <a:srgbClr val="37D3CF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grpSp>
                <p:nvGrpSpPr>
                  <p:cNvPr id="354" name="Graphique 2">
                    <a:extLst>
                      <a:ext uri="{FF2B5EF4-FFF2-40B4-BE49-F238E27FC236}">
                        <a16:creationId xmlns:a16="http://schemas.microsoft.com/office/drawing/2014/main" id="{C6384636-E7C6-0F9D-B254-D5A87C6331C5}"/>
                      </a:ext>
                    </a:extLst>
                  </p:cNvPr>
                  <p:cNvGrpSpPr/>
                  <p:nvPr/>
                </p:nvGrpSpPr>
                <p:grpSpPr>
                  <a:xfrm>
                    <a:off x="2666801" y="1400042"/>
                    <a:ext cx="589300" cy="796604"/>
                    <a:chOff x="2666801" y="1400042"/>
                    <a:chExt cx="589300" cy="796604"/>
                  </a:xfrm>
                </p:grpSpPr>
                <p:sp>
                  <p:nvSpPr>
                    <p:cNvPr id="360" name="Forme libre : forme 359">
                      <a:extLst>
                        <a:ext uri="{FF2B5EF4-FFF2-40B4-BE49-F238E27FC236}">
                          <a16:creationId xmlns:a16="http://schemas.microsoft.com/office/drawing/2014/main" id="{44F88A69-698E-E178-A31C-99B6C6B0C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9" y="1400042"/>
                      <a:ext cx="223422" cy="486750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8" name="Forme libre : forme 357">
                      <a:extLst>
                        <a:ext uri="{FF2B5EF4-FFF2-40B4-BE49-F238E27FC236}">
                          <a16:creationId xmlns:a16="http://schemas.microsoft.com/office/drawing/2014/main" id="{FFC4FF18-8496-CF4E-AFC3-3636EFA6F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1" y="1701353"/>
                      <a:ext cx="271720" cy="495293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327" name="Graphique 2">
                  <a:extLst>
                    <a:ext uri="{FF2B5EF4-FFF2-40B4-BE49-F238E27FC236}">
                      <a16:creationId xmlns:a16="http://schemas.microsoft.com/office/drawing/2014/main" id="{20802E34-5FB3-8A87-6763-91AF1050D8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347" name="Graphique 2">
                    <a:extLst>
                      <a:ext uri="{FF2B5EF4-FFF2-40B4-BE49-F238E27FC236}">
                        <a16:creationId xmlns:a16="http://schemas.microsoft.com/office/drawing/2014/main" id="{3AA54324-FF65-B03A-1163-7445BBFDADC1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351" name="Forme libre : forme 350">
                      <a:extLst>
                        <a:ext uri="{FF2B5EF4-FFF2-40B4-BE49-F238E27FC236}">
                          <a16:creationId xmlns:a16="http://schemas.microsoft.com/office/drawing/2014/main" id="{6B118447-F677-DC6E-3751-497439E50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2" name="Forme libre : forme 351">
                      <a:extLst>
                        <a:ext uri="{FF2B5EF4-FFF2-40B4-BE49-F238E27FC236}">
                          <a16:creationId xmlns:a16="http://schemas.microsoft.com/office/drawing/2014/main" id="{962F2ACA-6C1B-4CCA-3983-2BCF09F70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348" name="Graphique 2">
                    <a:extLst>
                      <a:ext uri="{FF2B5EF4-FFF2-40B4-BE49-F238E27FC236}">
                        <a16:creationId xmlns:a16="http://schemas.microsoft.com/office/drawing/2014/main" id="{6076BEB6-A551-C18C-586A-46EEA7DA91F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349" name="Forme libre : forme 348">
                      <a:extLst>
                        <a:ext uri="{FF2B5EF4-FFF2-40B4-BE49-F238E27FC236}">
                          <a16:creationId xmlns:a16="http://schemas.microsoft.com/office/drawing/2014/main" id="{6DF29D22-21BF-7417-DE94-3BAF4A166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350" name="Forme libre : forme 349">
                      <a:extLst>
                        <a:ext uri="{FF2B5EF4-FFF2-40B4-BE49-F238E27FC236}">
                          <a16:creationId xmlns:a16="http://schemas.microsoft.com/office/drawing/2014/main" id="{4F95212A-B1FB-3ABC-C0F8-853C4F71C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332" name="Forme libre : forme 331">
                  <a:extLst>
                    <a:ext uri="{FF2B5EF4-FFF2-40B4-BE49-F238E27FC236}">
                      <a16:creationId xmlns:a16="http://schemas.microsoft.com/office/drawing/2014/main" id="{41DCD793-8C37-3D5F-2967-94E7AE4A8C20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333" name="Graphique 2">
                  <a:extLst>
                    <a:ext uri="{FF2B5EF4-FFF2-40B4-BE49-F238E27FC236}">
                      <a16:creationId xmlns:a16="http://schemas.microsoft.com/office/drawing/2014/main" id="{AD02C825-C6B9-CC1D-9CA0-4E42743D6B65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43" name="Forme libre : forme 342">
                    <a:extLst>
                      <a:ext uri="{FF2B5EF4-FFF2-40B4-BE49-F238E27FC236}">
                        <a16:creationId xmlns:a16="http://schemas.microsoft.com/office/drawing/2014/main" id="{A71FBDC1-E8DF-2FEF-83D3-4680CAE9E9B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4" name="Forme libre : forme 343">
                    <a:extLst>
                      <a:ext uri="{FF2B5EF4-FFF2-40B4-BE49-F238E27FC236}">
                        <a16:creationId xmlns:a16="http://schemas.microsoft.com/office/drawing/2014/main" id="{D402E7F2-70B8-AA3D-2D4F-8C2A74254754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5" name="Forme libre : forme 344">
                    <a:extLst>
                      <a:ext uri="{FF2B5EF4-FFF2-40B4-BE49-F238E27FC236}">
                        <a16:creationId xmlns:a16="http://schemas.microsoft.com/office/drawing/2014/main" id="{75408A26-F59D-2104-F2FB-566F28EBF49E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6" name="Forme libre : forme 345">
                    <a:extLst>
                      <a:ext uri="{FF2B5EF4-FFF2-40B4-BE49-F238E27FC236}">
                        <a16:creationId xmlns:a16="http://schemas.microsoft.com/office/drawing/2014/main" id="{1AFCE3C0-8E14-A4BB-AF1F-AA0564D8684E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34" name="Graphique 2">
                  <a:extLst>
                    <a:ext uri="{FF2B5EF4-FFF2-40B4-BE49-F238E27FC236}">
                      <a16:creationId xmlns:a16="http://schemas.microsoft.com/office/drawing/2014/main" id="{C8494BE2-4A0E-FA18-4B35-C79121216BFB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335" name="Forme libre : forme 334">
                    <a:extLst>
                      <a:ext uri="{FF2B5EF4-FFF2-40B4-BE49-F238E27FC236}">
                        <a16:creationId xmlns:a16="http://schemas.microsoft.com/office/drawing/2014/main" id="{6386F7EC-A4E1-E329-0016-BFBB377BC4A2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6" name="Forme libre : forme 335">
                    <a:extLst>
                      <a:ext uri="{FF2B5EF4-FFF2-40B4-BE49-F238E27FC236}">
                        <a16:creationId xmlns:a16="http://schemas.microsoft.com/office/drawing/2014/main" id="{C4AC1263-B3D3-BCD0-74A5-36368976A3F9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7" name="Forme libre : forme 336">
                    <a:extLst>
                      <a:ext uri="{FF2B5EF4-FFF2-40B4-BE49-F238E27FC236}">
                        <a16:creationId xmlns:a16="http://schemas.microsoft.com/office/drawing/2014/main" id="{D6EF9BAB-7590-1754-0DAE-66FED2D63CAE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8" name="Forme libre : forme 337">
                    <a:extLst>
                      <a:ext uri="{FF2B5EF4-FFF2-40B4-BE49-F238E27FC236}">
                        <a16:creationId xmlns:a16="http://schemas.microsoft.com/office/drawing/2014/main" id="{DC648123-5119-3789-2E14-58E9CA688831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39" name="Forme libre : forme 338">
                    <a:extLst>
                      <a:ext uri="{FF2B5EF4-FFF2-40B4-BE49-F238E27FC236}">
                        <a16:creationId xmlns:a16="http://schemas.microsoft.com/office/drawing/2014/main" id="{E9E4B790-130E-474B-DD2F-85C1AE4F2318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0" name="Forme libre : forme 339">
                    <a:extLst>
                      <a:ext uri="{FF2B5EF4-FFF2-40B4-BE49-F238E27FC236}">
                        <a16:creationId xmlns:a16="http://schemas.microsoft.com/office/drawing/2014/main" id="{C7D80DFE-961F-3D68-32B6-E43C9B809B08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1" name="Forme libre : forme 340">
                    <a:extLst>
                      <a:ext uri="{FF2B5EF4-FFF2-40B4-BE49-F238E27FC236}">
                        <a16:creationId xmlns:a16="http://schemas.microsoft.com/office/drawing/2014/main" id="{05E90F97-B315-C087-4B9A-6049DDC5A932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42" name="Forme libre : forme 341">
                    <a:extLst>
                      <a:ext uri="{FF2B5EF4-FFF2-40B4-BE49-F238E27FC236}">
                        <a16:creationId xmlns:a16="http://schemas.microsoft.com/office/drawing/2014/main" id="{14E80FF4-0BB2-52C1-FA85-4770F5BBB214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</p:grpSp>
        <p:sp>
          <p:nvSpPr>
            <p:cNvPr id="322" name="Oval 86">
              <a:extLst>
                <a:ext uri="{FF2B5EF4-FFF2-40B4-BE49-F238E27FC236}">
                  <a16:creationId xmlns:a16="http://schemas.microsoft.com/office/drawing/2014/main" id="{BF7E74AE-D0C2-B1DD-33C9-5D2F939A9700}"/>
                </a:ext>
              </a:extLst>
            </p:cNvPr>
            <p:cNvSpPr/>
            <p:nvPr/>
          </p:nvSpPr>
          <p:spPr>
            <a:xfrm flipH="1">
              <a:off x="4310030" y="1841001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83328A83-6D20-8F1C-F9A5-E18EE394E9D6}"/>
                </a:ext>
              </a:extLst>
            </p:cNvPr>
            <p:cNvSpPr txBox="1"/>
            <p:nvPr/>
          </p:nvSpPr>
          <p:spPr>
            <a:xfrm>
              <a:off x="2435313" y="2331920"/>
              <a:ext cx="5291077" cy="39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 بجمل بغرض وصف معالم القرية</a:t>
              </a:r>
            </a:p>
          </p:txBody>
        </p:sp>
      </p:grpSp>
      <p:grpSp>
        <p:nvGrpSpPr>
          <p:cNvPr id="369" name="Groupe 368">
            <a:extLst>
              <a:ext uri="{FF2B5EF4-FFF2-40B4-BE49-F238E27FC236}">
                <a16:creationId xmlns:a16="http://schemas.microsoft.com/office/drawing/2014/main" id="{A0E92E0A-2528-5E4B-5ECD-70136D64D935}"/>
              </a:ext>
            </a:extLst>
          </p:cNvPr>
          <p:cNvGrpSpPr/>
          <p:nvPr/>
        </p:nvGrpSpPr>
        <p:grpSpPr>
          <a:xfrm>
            <a:off x="1177159" y="4428812"/>
            <a:ext cx="625769" cy="765681"/>
            <a:chOff x="1242630" y="4677668"/>
            <a:chExt cx="625769" cy="765681"/>
          </a:xfrm>
        </p:grpSpPr>
        <p:grpSp>
          <p:nvGrpSpPr>
            <p:cNvPr id="370" name="Graphique 2">
              <a:extLst>
                <a:ext uri="{FF2B5EF4-FFF2-40B4-BE49-F238E27FC236}">
                  <a16:creationId xmlns:a16="http://schemas.microsoft.com/office/drawing/2014/main" id="{B0EC7928-232B-800E-FC7F-1B7EEE40CCE9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73" name="Graphique 2">
                <a:extLst>
                  <a:ext uri="{FF2B5EF4-FFF2-40B4-BE49-F238E27FC236}">
                    <a16:creationId xmlns:a16="http://schemas.microsoft.com/office/drawing/2014/main" id="{E3A28537-2048-32EE-F94C-990B2BC447E1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00" name="Graphique 2">
                  <a:extLst>
                    <a:ext uri="{FF2B5EF4-FFF2-40B4-BE49-F238E27FC236}">
                      <a16:creationId xmlns:a16="http://schemas.microsoft.com/office/drawing/2014/main" id="{C217C355-213B-D5D4-DD28-AFC8390D159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09" name="Graphique 2">
                    <a:extLst>
                      <a:ext uri="{FF2B5EF4-FFF2-40B4-BE49-F238E27FC236}">
                        <a16:creationId xmlns:a16="http://schemas.microsoft.com/office/drawing/2014/main" id="{A162B764-58D6-7A95-4BD8-0B2E6CE748A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413" name="Forme libre : forme 412">
                      <a:extLst>
                        <a:ext uri="{FF2B5EF4-FFF2-40B4-BE49-F238E27FC236}">
                          <a16:creationId xmlns:a16="http://schemas.microsoft.com/office/drawing/2014/main" id="{7D93FBA9-9F7F-703D-4F8C-38D814DDD4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4" name="Forme libre : forme 413">
                      <a:extLst>
                        <a:ext uri="{FF2B5EF4-FFF2-40B4-BE49-F238E27FC236}">
                          <a16:creationId xmlns:a16="http://schemas.microsoft.com/office/drawing/2014/main" id="{7CCF7A3A-DE01-CA9F-20F2-CD77E662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5" name="Forme libre : forme 414">
                      <a:extLst>
                        <a:ext uri="{FF2B5EF4-FFF2-40B4-BE49-F238E27FC236}">
                          <a16:creationId xmlns:a16="http://schemas.microsoft.com/office/drawing/2014/main" id="{314075B7-55E4-D015-48BD-107436CB2E3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10" name="Graphique 2">
                    <a:extLst>
                      <a:ext uri="{FF2B5EF4-FFF2-40B4-BE49-F238E27FC236}">
                        <a16:creationId xmlns:a16="http://schemas.microsoft.com/office/drawing/2014/main" id="{691645A5-F513-B139-AF17-B884049CC64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411" name="Forme libre : forme 410">
                      <a:extLst>
                        <a:ext uri="{FF2B5EF4-FFF2-40B4-BE49-F238E27FC236}">
                          <a16:creationId xmlns:a16="http://schemas.microsoft.com/office/drawing/2014/main" id="{D4B649EC-A960-42C9-353B-3C9502C93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12" name="Forme libre : forme 411">
                      <a:extLst>
                        <a:ext uri="{FF2B5EF4-FFF2-40B4-BE49-F238E27FC236}">
                          <a16:creationId xmlns:a16="http://schemas.microsoft.com/office/drawing/2014/main" id="{E16B27A1-F733-50C6-BA2A-51127B76C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C60A2B9D-3181-202E-FFCE-64A01770CC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02" name="Graphique 2">
                    <a:extLst>
                      <a:ext uri="{FF2B5EF4-FFF2-40B4-BE49-F238E27FC236}">
                        <a16:creationId xmlns:a16="http://schemas.microsoft.com/office/drawing/2014/main" id="{77F04D08-AEFC-004E-823E-B85CC273BE8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06" name="Forme libre : forme 405">
                      <a:extLst>
                        <a:ext uri="{FF2B5EF4-FFF2-40B4-BE49-F238E27FC236}">
                          <a16:creationId xmlns:a16="http://schemas.microsoft.com/office/drawing/2014/main" id="{1FEC3ECE-3B38-D89A-2AFC-0932D0E0E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7" name="Forme libre : forme 406">
                      <a:extLst>
                        <a:ext uri="{FF2B5EF4-FFF2-40B4-BE49-F238E27FC236}">
                          <a16:creationId xmlns:a16="http://schemas.microsoft.com/office/drawing/2014/main" id="{A91D5844-805A-5F8A-9CC2-F95BEBEE4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8" name="Forme libre : forme 407">
                      <a:extLst>
                        <a:ext uri="{FF2B5EF4-FFF2-40B4-BE49-F238E27FC236}">
                          <a16:creationId xmlns:a16="http://schemas.microsoft.com/office/drawing/2014/main" id="{420C7042-17EB-B41A-4909-B4996D22AECF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03" name="Graphique 2">
                    <a:extLst>
                      <a:ext uri="{FF2B5EF4-FFF2-40B4-BE49-F238E27FC236}">
                        <a16:creationId xmlns:a16="http://schemas.microsoft.com/office/drawing/2014/main" id="{4867E63B-0794-9BF1-30D9-E05676AA266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04" name="Forme libre : forme 403">
                      <a:extLst>
                        <a:ext uri="{FF2B5EF4-FFF2-40B4-BE49-F238E27FC236}">
                          <a16:creationId xmlns:a16="http://schemas.microsoft.com/office/drawing/2014/main" id="{4F7C4B48-26F0-D917-C571-1D3E527C4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05" name="Forme libre : forme 404">
                      <a:extLst>
                        <a:ext uri="{FF2B5EF4-FFF2-40B4-BE49-F238E27FC236}">
                          <a16:creationId xmlns:a16="http://schemas.microsoft.com/office/drawing/2014/main" id="{6E7974B8-9811-9623-0964-7BDDC6F02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374" name="Graphique 2">
                <a:extLst>
                  <a:ext uri="{FF2B5EF4-FFF2-40B4-BE49-F238E27FC236}">
                    <a16:creationId xmlns:a16="http://schemas.microsoft.com/office/drawing/2014/main" id="{48B43D54-39A3-6BCC-266C-DA49B86CE9D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94" name="Graphique 2">
                  <a:extLst>
                    <a:ext uri="{FF2B5EF4-FFF2-40B4-BE49-F238E27FC236}">
                      <a16:creationId xmlns:a16="http://schemas.microsoft.com/office/drawing/2014/main" id="{0CA3F7C2-A6AF-9F13-67DB-4E711C23B6ED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8" name="Forme libre : forme 397">
                    <a:extLst>
                      <a:ext uri="{FF2B5EF4-FFF2-40B4-BE49-F238E27FC236}">
                        <a16:creationId xmlns:a16="http://schemas.microsoft.com/office/drawing/2014/main" id="{73BBF2D3-D202-E81F-6B90-C8537C1DC6F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9" name="Forme libre : forme 398">
                    <a:extLst>
                      <a:ext uri="{FF2B5EF4-FFF2-40B4-BE49-F238E27FC236}">
                        <a16:creationId xmlns:a16="http://schemas.microsoft.com/office/drawing/2014/main" id="{8FC20C47-B808-24B7-CF25-7ECAA745865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F55F3289-13D1-4D39-C5A4-8631A77F4E0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96" name="Forme libre : forme 395">
                    <a:extLst>
                      <a:ext uri="{FF2B5EF4-FFF2-40B4-BE49-F238E27FC236}">
                        <a16:creationId xmlns:a16="http://schemas.microsoft.com/office/drawing/2014/main" id="{A0CF0C2C-E7B2-ACFC-62B5-916B7D6C456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97" name="Forme libre : forme 396">
                    <a:extLst>
                      <a:ext uri="{FF2B5EF4-FFF2-40B4-BE49-F238E27FC236}">
                        <a16:creationId xmlns:a16="http://schemas.microsoft.com/office/drawing/2014/main" id="{0D44B739-1880-8226-5AC0-931887E429EF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375" name="Forme libre : forme 374">
                <a:extLst>
                  <a:ext uri="{FF2B5EF4-FFF2-40B4-BE49-F238E27FC236}">
                    <a16:creationId xmlns:a16="http://schemas.microsoft.com/office/drawing/2014/main" id="{6776F30C-5D70-5D7C-E3E0-C5F1811B010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6" name="Forme libre : forme 375">
                <a:extLst>
                  <a:ext uri="{FF2B5EF4-FFF2-40B4-BE49-F238E27FC236}">
                    <a16:creationId xmlns:a16="http://schemas.microsoft.com/office/drawing/2014/main" id="{1F32B3E0-3F99-5387-C3EA-E7D82BD31BD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7" name="Forme libre : forme 376">
                <a:extLst>
                  <a:ext uri="{FF2B5EF4-FFF2-40B4-BE49-F238E27FC236}">
                    <a16:creationId xmlns:a16="http://schemas.microsoft.com/office/drawing/2014/main" id="{06417B3E-615B-D49D-DFD6-1ACC25BB807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8" name="Forme libre : forme 377">
                <a:extLst>
                  <a:ext uri="{FF2B5EF4-FFF2-40B4-BE49-F238E27FC236}">
                    <a16:creationId xmlns:a16="http://schemas.microsoft.com/office/drawing/2014/main" id="{BCAB7C87-D2FE-A389-631C-CAA67AD122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79" name="Forme libre : forme 378">
                <a:extLst>
                  <a:ext uri="{FF2B5EF4-FFF2-40B4-BE49-F238E27FC236}">
                    <a16:creationId xmlns:a16="http://schemas.microsoft.com/office/drawing/2014/main" id="{83D8261E-1DBF-20C6-C4E0-E938FEA75D0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0" name="Graphique 2">
                <a:extLst>
                  <a:ext uri="{FF2B5EF4-FFF2-40B4-BE49-F238E27FC236}">
                    <a16:creationId xmlns:a16="http://schemas.microsoft.com/office/drawing/2014/main" id="{853AA415-3BD8-DEF8-5C8E-327BF3D9D8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90" name="Forme libre : forme 389">
                  <a:extLst>
                    <a:ext uri="{FF2B5EF4-FFF2-40B4-BE49-F238E27FC236}">
                      <a16:creationId xmlns:a16="http://schemas.microsoft.com/office/drawing/2014/main" id="{43C069B8-296A-7FEC-7189-E09C3D0B4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1" name="Forme libre : forme 390">
                  <a:extLst>
                    <a:ext uri="{FF2B5EF4-FFF2-40B4-BE49-F238E27FC236}">
                      <a16:creationId xmlns:a16="http://schemas.microsoft.com/office/drawing/2014/main" id="{B13A305F-9A81-AA86-65A9-ABF7CBBDDC8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2" name="Forme libre : forme 391">
                  <a:extLst>
                    <a:ext uri="{FF2B5EF4-FFF2-40B4-BE49-F238E27FC236}">
                      <a16:creationId xmlns:a16="http://schemas.microsoft.com/office/drawing/2014/main" id="{347ADA7B-288A-71C1-399B-9E2FF502CB6A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93" name="Forme libre : forme 392">
                  <a:extLst>
                    <a:ext uri="{FF2B5EF4-FFF2-40B4-BE49-F238E27FC236}">
                      <a16:creationId xmlns:a16="http://schemas.microsoft.com/office/drawing/2014/main" id="{A3EACF0D-F034-B54E-3FE6-6702546EA93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381" name="Graphique 2">
                <a:extLst>
                  <a:ext uri="{FF2B5EF4-FFF2-40B4-BE49-F238E27FC236}">
                    <a16:creationId xmlns:a16="http://schemas.microsoft.com/office/drawing/2014/main" id="{C4D90F33-E9D7-E0CB-7C2B-F675C1F02575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82" name="Forme libre : forme 381">
                  <a:extLst>
                    <a:ext uri="{FF2B5EF4-FFF2-40B4-BE49-F238E27FC236}">
                      <a16:creationId xmlns:a16="http://schemas.microsoft.com/office/drawing/2014/main" id="{BC30EF61-D9EA-5B3E-645B-09585E16F37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3" name="Forme libre : forme 382">
                  <a:extLst>
                    <a:ext uri="{FF2B5EF4-FFF2-40B4-BE49-F238E27FC236}">
                      <a16:creationId xmlns:a16="http://schemas.microsoft.com/office/drawing/2014/main" id="{3ACD9B4E-8053-5220-DE5E-6787FF9B29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4" name="Forme libre : forme 383">
                  <a:extLst>
                    <a:ext uri="{FF2B5EF4-FFF2-40B4-BE49-F238E27FC236}">
                      <a16:creationId xmlns:a16="http://schemas.microsoft.com/office/drawing/2014/main" id="{1C46D58F-4131-0470-01F2-B5C99EFE0D4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5" name="Forme libre : forme 384">
                  <a:extLst>
                    <a:ext uri="{FF2B5EF4-FFF2-40B4-BE49-F238E27FC236}">
                      <a16:creationId xmlns:a16="http://schemas.microsoft.com/office/drawing/2014/main" id="{99D38299-4B4C-BB9E-51EC-8758C8D9E5D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6" name="Forme libre : forme 385">
                  <a:extLst>
                    <a:ext uri="{FF2B5EF4-FFF2-40B4-BE49-F238E27FC236}">
                      <a16:creationId xmlns:a16="http://schemas.microsoft.com/office/drawing/2014/main" id="{DD9304E3-4C21-5EEB-E13F-F7314D66491F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7" name="Forme libre : forme 386">
                  <a:extLst>
                    <a:ext uri="{FF2B5EF4-FFF2-40B4-BE49-F238E27FC236}">
                      <a16:creationId xmlns:a16="http://schemas.microsoft.com/office/drawing/2014/main" id="{E4101E78-1C66-6C0A-9BF8-1F0E2CD3DD6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8" name="Forme libre : forme 387">
                  <a:extLst>
                    <a:ext uri="{FF2B5EF4-FFF2-40B4-BE49-F238E27FC236}">
                      <a16:creationId xmlns:a16="http://schemas.microsoft.com/office/drawing/2014/main" id="{E5FBCCD1-F487-BE37-83A8-DFC77122C06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89" name="Forme libre : forme 388">
                  <a:extLst>
                    <a:ext uri="{FF2B5EF4-FFF2-40B4-BE49-F238E27FC236}">
                      <a16:creationId xmlns:a16="http://schemas.microsoft.com/office/drawing/2014/main" id="{74AFABA2-A8CE-3B25-94A3-E04A60FE975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371" name="ZoneTexte 370">
              <a:extLst>
                <a:ext uri="{FF2B5EF4-FFF2-40B4-BE49-F238E27FC236}">
                  <a16:creationId xmlns:a16="http://schemas.microsoft.com/office/drawing/2014/main" id="{A9ECC1E2-0D94-C3D6-D6DD-4A803B4634B6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</a:p>
          </p:txBody>
        </p:sp>
        <p:sp>
          <p:nvSpPr>
            <p:cNvPr id="372" name="ZoneTexte 371">
              <a:extLst>
                <a:ext uri="{FF2B5EF4-FFF2-40B4-BE49-F238E27FC236}">
                  <a16:creationId xmlns:a16="http://schemas.microsoft.com/office/drawing/2014/main" id="{082E8A0D-5E75-ABC0-6A11-CE901F84F110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إعادة إنتاج الحكاية من خلال إعادة السرد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متسلسلة بجمل بغرض وصف معالم القرية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BF056A1-9501-07DF-B0F3-7A104E09A4D7}"/>
              </a:ext>
            </a:extLst>
          </p:cNvPr>
          <p:cNvGrpSpPr/>
          <p:nvPr/>
        </p:nvGrpSpPr>
        <p:grpSpPr>
          <a:xfrm>
            <a:off x="1247525" y="4637773"/>
            <a:ext cx="6703941" cy="461665"/>
            <a:chOff x="1329208" y="2003013"/>
            <a:chExt cx="6703941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755BF831-F3C6-C595-F01F-343977075365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2741DECF-5979-3A5E-59EC-60A5D329BB4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863904EF-4C96-A993-4EE7-19A5E49A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2F38F5A-51B8-22B7-3E88-E4DF1F547135}"/>
              </a:ext>
            </a:extLst>
          </p:cNvPr>
          <p:cNvSpPr txBox="1"/>
          <p:nvPr/>
        </p:nvSpPr>
        <p:spPr>
          <a:xfrm>
            <a:off x="1410892" y="4687296"/>
            <a:ext cx="598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أسماء الإشارة للتعليق على صور.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EE8632-1538-87D8-BBC3-FB2A75763DF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ABD1E73-EC1A-651B-8D4A-3BF555FAF7A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1857A8-7074-073B-68B9-741EF7AAAE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" name="Rectangle : coins arrondis 3">
                  <a:extLst>
                    <a:ext uri="{FF2B5EF4-FFF2-40B4-BE49-F238E27FC236}">
                      <a16:creationId xmlns:a16="http://schemas.microsoft.com/office/drawing/2014/main" id="{7E4A6F33-FD5B-D496-ABDA-030738671BF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9F31FD1-7156-C0C0-4C86-D70C042801E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6033F0F-C838-DD72-4FC1-75E739255911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1E451F1-19F5-7B56-06B7-5282716A618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1D4389-A68F-F078-F1E4-C6CAEB5FF87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58A9DE1-9BF2-271C-68FA-FA7974BDD2D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D3DD9A8-8E4A-1F87-5C59-14A71825372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27139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اللوحة، الدفتر  والمقلمة في القمطر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ACF397-42B7-5624-F500-8F34C335B19B}"/>
              </a:ext>
            </a:extLst>
          </p:cNvPr>
          <p:cNvGrpSpPr/>
          <p:nvPr/>
        </p:nvGrpSpPr>
        <p:grpSpPr>
          <a:xfrm>
            <a:off x="442947" y="268750"/>
            <a:ext cx="1033344" cy="1033344"/>
            <a:chOff x="498143" y="776756"/>
            <a:chExt cx="792000" cy="792000"/>
          </a:xfrm>
          <a:noFill/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4C4F4E-302E-33E7-2A7C-704A4996AB68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9036F9-1887-C3C0-829E-FFD2A6C0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40769F2-6302-3E90-D974-B513CD1174E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687751C-48E1-9EBB-2C67-AD3B18E935D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303A017-864C-D9B9-4909-437B93697BD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466807F8-3FB5-7775-76B1-81D8A346B27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EB343CA6-6DE8-6E72-4B85-F8AE68863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D462C2E-43B6-705C-B605-93CBFA584F1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FFE62589-27E8-B11E-3198-B8E019BA724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AE46DAC4-2161-0AB6-06C9-FA6AB2587F0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D4234467-4A5D-7D18-A2BC-34421665AF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B7FFF9D-F158-6540-9C0B-31912BAD07A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A5ABE2-2089-4B4A-2413-5A2FF61845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923E3A-57BD-91BA-A604-5BCCC9C1DC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C0FF29-C50D-03EB-1504-E7F3947C330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67E798-611E-DCFF-C1A0-FB77172B55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E1C2CC-1064-AB8C-25AE-949764F2D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91CF1A-D6B6-2B65-C276-4350736B37AA}"/>
              </a:ext>
            </a:extLst>
          </p:cNvPr>
          <p:cNvSpPr txBox="1"/>
          <p:nvPr/>
        </p:nvSpPr>
        <p:spPr>
          <a:xfrm>
            <a:off x="422071" y="36284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D1EA7-0421-194D-44B3-128BC646547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A0B5BA-C1EF-F4B5-C614-2B33671D122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0847F69-ADC4-A531-D2BB-17BB5B95700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CF065FD-5BB7-9133-33C2-91267D2CCB8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28B5248D-C5C1-6489-9B03-139C99E0DF4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9F004D38-42CF-4B61-538F-75A37AEFB95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3DBB2C6-70A2-6050-7D54-877B09BEB1F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0813071-4774-7629-9EE2-9E4427AD28F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E2DB778-CD02-2142-B264-49F4D9C82F5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56BECE-5E40-613D-550F-FD73EDCECEC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1D2F239F-17C8-2C81-576B-62F025E03B97}"/>
              </a:ext>
            </a:extLst>
          </p:cNvPr>
          <p:cNvSpPr txBox="1"/>
          <p:nvPr/>
        </p:nvSpPr>
        <p:spPr>
          <a:xfrm>
            <a:off x="2108200" y="2165924"/>
            <a:ext cx="5648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:  </a:t>
            </a:r>
            <a:r>
              <a:rPr lang="ar-MA" sz="6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أُشاهِدُ فيلْماً</a:t>
            </a:r>
            <a:r>
              <a:rPr lang="ar-MA" sz="6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7DD19D-9515-0D0B-E893-77E6F97CA761}"/>
              </a:ext>
            </a:extLst>
          </p:cNvPr>
          <p:cNvSpPr txBox="1"/>
          <p:nvPr/>
        </p:nvSpPr>
        <p:spPr>
          <a:xfrm>
            <a:off x="1388864" y="3474921"/>
            <a:ext cx="5648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 </a:t>
            </a:r>
            <a:r>
              <a:rPr lang="ar-MA" sz="6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</a:t>
            </a:r>
            <a:endParaRPr lang="fr-MA" sz="6600" b="1" dirty="0">
              <a:solidFill>
                <a:schemeClr val="accent6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9E9188-9379-900F-9736-17F6F857C8B8}"/>
              </a:ext>
            </a:extLst>
          </p:cNvPr>
          <p:cNvSpPr txBox="1"/>
          <p:nvPr/>
        </p:nvSpPr>
        <p:spPr>
          <a:xfrm>
            <a:off x="312516" y="4783918"/>
            <a:ext cx="65675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هُمْ:  </a:t>
            </a:r>
            <a:r>
              <a:rPr lang="ar-MA" sz="6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</a:t>
            </a:r>
            <a:endParaRPr lang="fr-MA" sz="6600" b="1" dirty="0">
              <a:solidFill>
                <a:schemeClr val="accent6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628CDD2-FEC2-AC9C-3244-248CC68FEB69}"/>
              </a:ext>
            </a:extLst>
          </p:cNvPr>
          <p:cNvSpPr txBox="1"/>
          <p:nvPr/>
        </p:nvSpPr>
        <p:spPr>
          <a:xfrm>
            <a:off x="-4092218" y="3474921"/>
            <a:ext cx="3935959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تُشاهِدينَ فيلْماً. </a:t>
            </a:r>
            <a:endParaRPr lang="fr-MA" sz="6600" b="1" dirty="0">
              <a:solidFill>
                <a:schemeClr val="accent6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4C72E2-55B5-7CB8-6129-15F959565F75}"/>
              </a:ext>
            </a:extLst>
          </p:cNvPr>
          <p:cNvSpPr txBox="1"/>
          <p:nvPr/>
        </p:nvSpPr>
        <p:spPr>
          <a:xfrm>
            <a:off x="-4092219" y="4783918"/>
            <a:ext cx="3935959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يُشاهِدونَ فيلْماً.</a:t>
            </a:r>
            <a:endParaRPr lang="fr-MA" sz="6600" b="1" dirty="0">
              <a:solidFill>
                <a:schemeClr val="accent6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64757 -0.0062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64757 -0.00625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7C5C-758F-171C-7E21-86F7A67F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B09B154-FA57-C15C-3ED9-CEBE1CB1596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F58E0ED-ADCE-22AF-8BBC-3D66411BBED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BF3E0DC-26A6-ACE8-BF98-BC4843F1E24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CB72854-441C-E4B2-4DC0-CA5D5E5B91CE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94E2767-17CB-8C24-5630-491F39107CB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419FF8F-18A9-92EC-69AF-A296A233A78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81459E-092A-F499-846D-54AFEC9C3BE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C68BBACB-C0EE-D0E0-E0D2-107B1E96288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A71496-E77F-BB1D-9BA8-443037722B3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D04CE41-BDFC-B2F9-5F1E-42D878B4056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6F220CD-6593-EFAA-EB96-A578B070CD25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F461E8A-335C-03B9-7FA7-FDF63D80308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40BA278-8F51-7326-2AAA-B6A55DD6AA43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CDAD14F-17EC-0840-F33C-B98A7CDF8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CE31F1E-1298-88A4-3F58-98A9B8C3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E6118BA-3F86-D281-EF03-A774987E27C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0F7D5C21-4717-14ED-E2F6-5081450B7B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9BBAED5E-59CC-A773-5096-F27FA83AF9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DDD536FF-87EE-97D6-4F2B-409643203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E57D4CB7-6FB2-B813-CC9B-5FCE62057C5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932BDE6-33C1-B1C9-553E-B96529A5849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456EAEE-AE1B-AB13-5E51-BEEB73442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F76DA9-FFEE-4635-A172-12E46E8A6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082B52E0-6A74-F4C8-6412-EBCBCBCE23E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B28810C-5225-F0C2-6354-D00A8371292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9EADD88-F278-B263-BAAE-B589E176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2D4BA3A-D694-2538-9E0A-4E86D0176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C56DB39F-C55E-D1FA-5452-7D620AA5F9E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E7EB339-F960-7AAA-EF78-247E68A9439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FEEDD6-94CA-61B6-4265-C54EABE46F7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206508-40A4-113C-934B-B9E6707C46D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5B522A-96E4-DE29-1307-2DABC4E49FD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6765D8F8-F33F-8CF0-9219-173BBD05B94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FD1B0BC-8EE9-CD3E-F16B-D7A9E9F6CF7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0B1D0451-17A6-3A6A-21F0-62456A8DD6C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A51922B-9102-8A9D-7FF6-7AC15AB35578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F73AE9E5-194A-6C5E-D111-BD160AF0FC0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69DAF937-4FB2-DA6F-FA3B-913424E8EB2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A2B886A-6AA7-B733-75AA-A3708A4EC6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1D768A24-0134-34A1-F8D3-AEBAB1B147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D2CD36E-1E69-F0EE-0CA7-FA829AF798D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0948780-99D3-C5EF-9953-3570FFAD3ED6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69D7FD3-9671-16DE-4A94-434005DA9A39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BDC6B979-3F46-09CB-393E-12DCFAADD36B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56931570-EC5E-B41D-6BC4-ADEEB1AF170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6DDE5AA-218A-615A-533E-AA517E40B4E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3799B7A-1079-6B51-1143-6B1AD9C2A5F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E6A0D8F-6D6B-697B-7C6C-070F4B97F37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C5F542-85ED-9E65-AC41-DFC22211407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B0797E74-690A-EA1B-0DFD-1400ED9B0C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5132A1-AC5A-3292-6DC2-F87AD156ECB5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49E89FC-E5D0-330D-E800-A04B5A94724C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55A3366-362B-2743-792C-5734739C8EB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6DD439-58BC-ADA9-3DCC-C568766B750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6B3A8AE-D16E-ECE1-3A5D-E7AB3620FB9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532AF35-E03D-D715-913F-841E10BEB17B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4CF9B28-CB6A-F67D-340A-AB5069BC50F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B5EECF6-1738-E814-179E-AEAB2F90A679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CB45C35-3FA3-809E-0FAF-CDCF0782CBFF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924C322-6F1A-8F78-D28E-6E7EE603D7B3}"/>
              </a:ext>
            </a:extLst>
          </p:cNvPr>
          <p:cNvSpPr txBox="1"/>
          <p:nvPr/>
        </p:nvSpPr>
        <p:spPr>
          <a:xfrm>
            <a:off x="487749" y="4901469"/>
            <a:ext cx="816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844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875145-092F-B230-D4E4-021B42431A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3AA7E2-F00C-D413-EAEB-559D7756B9E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499FE3-376A-3866-4299-383696385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156366-0587-FEA7-F738-451B00080F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9B34591-0699-3D15-CC17-3295EB12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C22E97-B1B6-01A4-A056-EA6310FDFB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328384" cy="8976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E35362-47E5-DB7E-5FC0-AAA43671DF6D}"/>
              </a:ext>
            </a:extLst>
          </p:cNvPr>
          <p:cNvSpPr txBox="1"/>
          <p:nvPr/>
        </p:nvSpPr>
        <p:spPr>
          <a:xfrm>
            <a:off x="422071" y="32635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الذين سحبت أسماؤهم من العلبة لقراءة فقرة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BB48183-4F61-3880-B603-C03E7415A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26" y="1719831"/>
            <a:ext cx="5405682" cy="386120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759" y="2467897"/>
            <a:ext cx="1747561" cy="5232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0370BF-D1F8-1BEC-EF45-AC0EFF49999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BFF3A0-03DA-AC70-F1EC-248E9D297B6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F531913-1832-8E77-EB55-0F604568514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378372D1-DD8F-83DC-F0C7-0FE4991F46F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7341171C-AFF1-F508-8A11-72E00122995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74F19F8-7D0E-A5B9-D1B6-8AAAA5D1E5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39E756F-BFF5-B193-EEDC-867539067E1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3131D5D-08A8-6749-FC40-F87246B5DFE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DCF1318-C802-0523-E4DD-E4CF6D5753A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84258B-6032-81CA-2558-86578225DA7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052498-6AC8-F09A-FC38-D3DDF1139F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31B3D9-F38F-9739-1233-4637FCDC888E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4B0C3D-322D-CFDC-D515-845D0A38F91E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104712C-1B2A-C767-564B-F86D1D9E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A488B-0920-7090-D85C-32B70E37D772}"/>
              </a:ext>
            </a:extLst>
          </p:cNvPr>
          <p:cNvSpPr txBox="1"/>
          <p:nvPr/>
        </p:nvSpPr>
        <p:spPr>
          <a:xfrm>
            <a:off x="1365594" y="401079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أولا، تابعوا معي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3F6E93-1C91-8E05-296D-6C11F291E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4" y="402409"/>
            <a:ext cx="1065891" cy="90871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06EA11B-2170-9EE5-19CF-DA58C9012F6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228B8A9-64E4-12A2-C5A2-23EA218A63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222839" y="-96311"/>
              <a:chExt cx="8998076" cy="42174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EC0E126-7248-275C-BD29-98BE7B90AE1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BB1C780-8E2D-517B-68E0-0A9DBC40DCDF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EF62015-36B3-90F3-AEDC-6CF8968D9A5D}"/>
                  </a:ext>
                </a:extLst>
              </p:cNvPr>
              <p:cNvSpPr/>
              <p:nvPr/>
            </p:nvSpPr>
            <p:spPr>
              <a:xfrm>
                <a:off x="4578683" y="-96311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37C2B66-339B-9518-D201-BECEAC07FB29}"/>
                  </a:ext>
                </a:extLst>
              </p:cNvPr>
              <p:cNvSpPr/>
              <p:nvPr/>
            </p:nvSpPr>
            <p:spPr>
              <a:xfrm>
                <a:off x="59714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B3309EE-2767-78E0-E3C7-E91CB792D2F4}"/>
                  </a:ext>
                </a:extLst>
              </p:cNvPr>
              <p:cNvSpPr/>
              <p:nvPr/>
            </p:nvSpPr>
            <p:spPr>
              <a:xfrm>
                <a:off x="7520409" y="-56750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افتتــاح  الحــــصة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6163D45-EC15-83EE-5FD7-73C1727D0C01}"/>
                </a:ext>
              </a:extLst>
            </p:cNvPr>
            <p:cNvSpPr/>
            <p:nvPr/>
          </p:nvSpPr>
          <p:spPr>
            <a:xfrm>
              <a:off x="163235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إملاء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FE97886-228E-AA4A-961E-B0F7D893E025}"/>
              </a:ext>
            </a:extLst>
          </p:cNvPr>
          <p:cNvSpPr/>
          <p:nvPr/>
        </p:nvSpPr>
        <p:spPr>
          <a:xfrm>
            <a:off x="3030905" y="-70852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</a:t>
            </a: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D754D740-EAD7-BFB5-B197-03011F9A8161}"/>
              </a:ext>
            </a:extLst>
          </p:cNvPr>
          <p:cNvGrpSpPr/>
          <p:nvPr/>
        </p:nvGrpSpPr>
        <p:grpSpPr>
          <a:xfrm>
            <a:off x="191729" y="1381971"/>
            <a:ext cx="8696412" cy="5086008"/>
            <a:chOff x="191729" y="1381971"/>
            <a:chExt cx="8696412" cy="5086008"/>
          </a:xfrm>
        </p:grpSpPr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4A119B04-D25C-6188-2301-41F62A34356B}"/>
                </a:ext>
              </a:extLst>
            </p:cNvPr>
            <p:cNvGrpSpPr/>
            <p:nvPr/>
          </p:nvGrpSpPr>
          <p:grpSpPr>
            <a:xfrm>
              <a:off x="191729" y="1381971"/>
              <a:ext cx="8696412" cy="5086008"/>
              <a:chOff x="211986" y="2168048"/>
              <a:chExt cx="8696412" cy="5086008"/>
            </a:xfrm>
          </p:grpSpPr>
          <p:grpSp>
            <p:nvGrpSpPr>
              <p:cNvPr id="88" name="Groupe 87">
                <a:extLst>
                  <a:ext uri="{FF2B5EF4-FFF2-40B4-BE49-F238E27FC236}">
                    <a16:creationId xmlns:a16="http://schemas.microsoft.com/office/drawing/2014/main" id="{7CBFBEB8-5DFF-7234-719E-03E454DCB747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5086008"/>
                <a:chOff x="211986" y="2168048"/>
                <a:chExt cx="8696412" cy="5086008"/>
              </a:xfrm>
            </p:grpSpPr>
            <p:grpSp>
              <p:nvGrpSpPr>
                <p:cNvPr id="93" name="Groupe 92">
                  <a:extLst>
                    <a:ext uri="{FF2B5EF4-FFF2-40B4-BE49-F238E27FC236}">
                      <a16:creationId xmlns:a16="http://schemas.microsoft.com/office/drawing/2014/main" id="{04EA6B7B-4344-5297-1130-7E7172082113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5086008"/>
                  <a:chOff x="2552" y="2760779"/>
                  <a:chExt cx="8807526" cy="5086008"/>
                </a:xfrm>
              </p:grpSpPr>
              <p:sp>
                <p:nvSpPr>
                  <p:cNvPr id="95" name="ZoneTexte 94">
                    <a:extLst>
                      <a:ext uri="{FF2B5EF4-FFF2-40B4-BE49-F238E27FC236}">
                        <a16:creationId xmlns:a16="http://schemas.microsoft.com/office/drawing/2014/main" id="{15DE20B8-FD36-5624-8742-E7408E6FCB5A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0779"/>
                    <a:ext cx="8807526" cy="5086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رَجَعَتْ سَناءُ لِزِيارَةِ قَرْيَتِها. نَزَلَتْ مِنَ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ﭐلْحافِلَةِ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وَمَشَتْ مُسْرِعَةً كَيْ تَصِلَ قَبْلَ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ﭐلْغُروبِ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في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ﭐلطَّريقِ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رَأَتِ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ﭐلْفَلّاحينَ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فيﭐلْبَساتينِ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وﭐلْأَغْنامَ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في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ﭐلْمُروجِ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وَبَعْدَ مُدَّةٍ، بانَتْ لَها قَرْيَتُها، فَشَعَرَتْ بِقُشْعَريرَةٍ تَهُزُّ جِسْمَها. وَكَمْ كانَتْ فَرْحَتُها عَظيمَةً عِنْدَما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ﭐكْتَشَفَتْ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مَدْرَسَتَها في حُلَّةٍ جَديدَةٍ. </a:t>
                    </a:r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7C8FA475-44E5-E555-5878-70BDE218B40F}"/>
                      </a:ext>
                    </a:extLst>
                  </p:cNvPr>
                  <p:cNvSpPr/>
                  <p:nvPr/>
                </p:nvSpPr>
                <p:spPr>
                  <a:xfrm flipH="1">
                    <a:off x="3844779" y="3953099"/>
                    <a:ext cx="449859" cy="25428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1718225-41B2-B5AC-60D0-72BD96ADB2E2}"/>
                    </a:ext>
                  </a:extLst>
                </p:cNvPr>
                <p:cNvSpPr/>
                <p:nvPr/>
              </p:nvSpPr>
              <p:spPr>
                <a:xfrm flipH="1">
                  <a:off x="7214484" y="3353161"/>
                  <a:ext cx="338204" cy="268697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0DEAF2BF-2622-F678-432B-42EE1A2F90D6}"/>
                  </a:ext>
                </a:extLst>
              </p:cNvPr>
              <p:cNvSpPr/>
              <p:nvPr/>
            </p:nvSpPr>
            <p:spPr>
              <a:xfrm flipH="1">
                <a:off x="5592938" y="3407224"/>
                <a:ext cx="390969" cy="220484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8937A727-5042-1324-13A3-FFBC284C0823}"/>
                  </a:ext>
                </a:extLst>
              </p:cNvPr>
              <p:cNvSpPr/>
              <p:nvPr/>
            </p:nvSpPr>
            <p:spPr>
              <a:xfrm flipH="1">
                <a:off x="3609201" y="2303448"/>
                <a:ext cx="421939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909C9055-5D28-A2CB-9740-030ED4D72171}"/>
                </a:ext>
              </a:extLst>
            </p:cNvPr>
            <p:cNvSpPr/>
            <p:nvPr/>
          </p:nvSpPr>
          <p:spPr>
            <a:xfrm flipH="1">
              <a:off x="8087376" y="3599663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5DFFFFB2-DCE1-D589-D947-99EAEC6CA49B}"/>
                </a:ext>
              </a:extLst>
            </p:cNvPr>
            <p:cNvSpPr/>
            <p:nvPr/>
          </p:nvSpPr>
          <p:spPr>
            <a:xfrm flipH="1">
              <a:off x="926381" y="2608088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8AD6C22B-4D6B-D00D-4C96-7B35BF295C70}"/>
                </a:ext>
              </a:extLst>
            </p:cNvPr>
            <p:cNvSpPr/>
            <p:nvPr/>
          </p:nvSpPr>
          <p:spPr>
            <a:xfrm flipH="1">
              <a:off x="2328410" y="2591189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437F-1C99-E43A-0A4C-3BBCE772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99797C-7FFA-A089-B2E9-0899A49FF3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9280DE-B5E1-8776-4DB2-7BCA9B746577}"/>
              </a:ext>
            </a:extLst>
          </p:cNvPr>
          <p:cNvSpPr/>
          <p:nvPr/>
        </p:nvSpPr>
        <p:spPr>
          <a:xfrm>
            <a:off x="160027" y="347052"/>
            <a:ext cx="879013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513464-AAD5-5508-F47C-A4E4E1DEFF9D}"/>
              </a:ext>
            </a:extLst>
          </p:cNvPr>
          <p:cNvSpPr/>
          <p:nvPr/>
        </p:nvSpPr>
        <p:spPr>
          <a:xfrm>
            <a:off x="221709" y="330438"/>
            <a:ext cx="8701791" cy="797442"/>
          </a:xfrm>
          <a:prstGeom prst="roundRect">
            <a:avLst>
              <a:gd name="adj" fmla="val 18771"/>
            </a:avLst>
          </a:prstGeom>
          <a:solidFill>
            <a:schemeClr val="bg1">
              <a:lumMod val="95000"/>
              <a:alpha val="73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C75140E-2870-EEBD-42F4-0D16CE023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1F00CB-53EA-4C4C-B4A5-11E0FC8C4623}"/>
              </a:ext>
            </a:extLst>
          </p:cNvPr>
          <p:cNvSpPr txBox="1"/>
          <p:nvPr/>
        </p:nvSpPr>
        <p:spPr>
          <a:xfrm>
            <a:off x="1330535" y="360777"/>
            <a:ext cx="6870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قراءة مشتركة.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تحت المقروء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21AF8C-23DD-A338-AF7E-E3413B3B88C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D96F159-8848-ACB5-43FA-851E809F9B3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981A735-B186-4CBB-CF39-0D60D02DD25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0AD6352-E610-D887-6312-3E42022866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AFBA688-5262-9A0D-0424-146F956AB6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A35E3B5-BD59-A84A-487E-ED0BC0BC71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C41137-67C9-A311-C8AA-1436CF01A17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A76D813-DC22-0661-7566-DBCD23AAB61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5146400-AB8D-68C4-0274-061A6E95F0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66A9E6-8B42-578A-F76C-2080EDAD542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AECE917-1AB1-A6F6-76A2-319F7C61DEE1}"/>
              </a:ext>
            </a:extLst>
          </p:cNvPr>
          <p:cNvGrpSpPr/>
          <p:nvPr/>
        </p:nvGrpSpPr>
        <p:grpSpPr>
          <a:xfrm>
            <a:off x="191729" y="1381971"/>
            <a:ext cx="8696412" cy="5086008"/>
            <a:chOff x="191729" y="1381971"/>
            <a:chExt cx="8696412" cy="5086008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DAFE45E8-8503-1C4E-BEFE-56E12306FB8C}"/>
                </a:ext>
              </a:extLst>
            </p:cNvPr>
            <p:cNvGrpSpPr/>
            <p:nvPr/>
          </p:nvGrpSpPr>
          <p:grpSpPr>
            <a:xfrm>
              <a:off x="191729" y="1381971"/>
              <a:ext cx="8696412" cy="5086008"/>
              <a:chOff x="211986" y="2168048"/>
              <a:chExt cx="8696412" cy="5086008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C7E648FA-E52C-DDF9-A3D7-EDFB34E8E20A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5086008"/>
                <a:chOff x="211986" y="2168048"/>
                <a:chExt cx="8696412" cy="5086008"/>
              </a:xfrm>
            </p:grpSpPr>
            <p:grpSp>
              <p:nvGrpSpPr>
                <p:cNvPr id="37" name="Groupe 36">
                  <a:extLst>
                    <a:ext uri="{FF2B5EF4-FFF2-40B4-BE49-F238E27FC236}">
                      <a16:creationId xmlns:a16="http://schemas.microsoft.com/office/drawing/2014/main" id="{1B520970-8587-85FB-DD26-174382D6C5D6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5086008"/>
                  <a:chOff x="2552" y="2760779"/>
                  <a:chExt cx="8807526" cy="5086008"/>
                </a:xfrm>
              </p:grpSpPr>
              <p:sp>
                <p:nvSpPr>
                  <p:cNvPr id="51" name="ZoneTexte 50">
                    <a:extLst>
                      <a:ext uri="{FF2B5EF4-FFF2-40B4-BE49-F238E27FC236}">
                        <a16:creationId xmlns:a16="http://schemas.microsoft.com/office/drawing/2014/main" id="{A139CB55-16D1-4C2C-F47A-A668EBC0AB95}"/>
                      </a:ext>
                    </a:extLst>
                  </p:cNvPr>
                  <p:cNvSpPr txBox="1"/>
                  <p:nvPr/>
                </p:nvSpPr>
                <p:spPr>
                  <a:xfrm>
                    <a:off x="2552" y="2760779"/>
                    <a:ext cx="8807526" cy="5086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 rtl="1">
                      <a:lnSpc>
                        <a:spcPct val="150000"/>
                      </a:lnSpc>
                    </a:pP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رَجَعَتْ سَناءُ لِزِيارَةِ قَرْيَتِها. نَزَلَتْ مِنَ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ﭐلْحافِلَةِ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وَمَشَتْ مُسْرِعَةً كَيْ تَصِلَ قَبْلَ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ﭐلْغُروبِ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في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ﭐلطَّريقِ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رَأَتِ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ﭐلْفَلّاحينَ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فيﭐلْبَساتينِ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وﭐلْأَغْنامَ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في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ﭐلْمُروجِ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. وَبَعْدَ مُدَّةٍ، بانَتْ لَها قَرْيَتُها، فَشَعَرَتْ بِقُشْعَريرَةٍ تَهُزُّ جِسْمَها. وَكَمْ كانَتْ فَرْحَتُها عَظيمَةً عِنْدَما </a:t>
                    </a:r>
                    <a:r>
                      <a:rPr lang="ar-MA" sz="4400" kern="100" dirty="0" err="1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ﭐكْتَشَفَتْ</a:t>
                    </a:r>
                    <a:r>
                      <a:rPr lang="ar-MA" sz="4400" kern="100" dirty="0">
                        <a:latin typeface="Microsoft Uighur" panose="02000000000000000000" pitchFamily="2" charset="-78"/>
                        <a:ea typeface="Calibri Light" panose="020F0302020204030204" pitchFamily="34" charset="0"/>
                        <a:cs typeface="Microsoft Uighur" panose="02000000000000000000" pitchFamily="2" charset="-78"/>
                      </a:rPr>
                      <a:t> مَدْرَسَتَها في حُلَّةٍ جَديدَةٍ. </a:t>
                    </a:r>
                  </a:p>
                </p:txBody>
              </p:sp>
              <p:sp>
                <p:nvSpPr>
                  <p:cNvPr id="52" name="Forme libre : forme 51">
                    <a:extLst>
                      <a:ext uri="{FF2B5EF4-FFF2-40B4-BE49-F238E27FC236}">
                        <a16:creationId xmlns:a16="http://schemas.microsoft.com/office/drawing/2014/main" id="{C8A3D8C3-74D9-10B5-A787-34B228CFF335}"/>
                      </a:ext>
                    </a:extLst>
                  </p:cNvPr>
                  <p:cNvSpPr/>
                  <p:nvPr/>
                </p:nvSpPr>
                <p:spPr>
                  <a:xfrm flipH="1">
                    <a:off x="3844779" y="3953099"/>
                    <a:ext cx="449859" cy="254281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39FB3256-A32D-477A-8F5C-1B5BDCDB6850}"/>
                    </a:ext>
                  </a:extLst>
                </p:cNvPr>
                <p:cNvSpPr/>
                <p:nvPr/>
              </p:nvSpPr>
              <p:spPr>
                <a:xfrm flipH="1">
                  <a:off x="7214484" y="3353161"/>
                  <a:ext cx="338204" cy="268697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DFA1E55C-732F-63BF-D8A3-2E65BBB44E46}"/>
                  </a:ext>
                </a:extLst>
              </p:cNvPr>
              <p:cNvSpPr/>
              <p:nvPr/>
            </p:nvSpPr>
            <p:spPr>
              <a:xfrm flipH="1">
                <a:off x="5592938" y="3407224"/>
                <a:ext cx="390969" cy="220484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81707DE4-F3F8-EBAD-968E-DB2E569E6029}"/>
                  </a:ext>
                </a:extLst>
              </p:cNvPr>
              <p:cNvSpPr/>
              <p:nvPr/>
            </p:nvSpPr>
            <p:spPr>
              <a:xfrm flipH="1">
                <a:off x="3609201" y="2303448"/>
                <a:ext cx="421939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F2EE4F57-CB2C-B011-4A46-EEE49B753ABF}"/>
                </a:ext>
              </a:extLst>
            </p:cNvPr>
            <p:cNvSpPr/>
            <p:nvPr/>
          </p:nvSpPr>
          <p:spPr>
            <a:xfrm flipH="1">
              <a:off x="8087376" y="3599663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E28CA3AD-65F1-9D76-61A5-03BB2557908E}"/>
                </a:ext>
              </a:extLst>
            </p:cNvPr>
            <p:cNvSpPr/>
            <p:nvPr/>
          </p:nvSpPr>
          <p:spPr>
            <a:xfrm flipH="1">
              <a:off x="926381" y="2608088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D5BF51BD-2A87-4FFE-46D7-00DD02AD90D2}"/>
                </a:ext>
              </a:extLst>
            </p:cNvPr>
            <p:cNvSpPr/>
            <p:nvPr/>
          </p:nvSpPr>
          <p:spPr>
            <a:xfrm flipH="1">
              <a:off x="2328410" y="2591189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0510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3160A-8D13-5F7F-B216-7FB4A5830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275CAF-DC34-1EF1-48A1-FE7D6FBFC76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BB324D-577B-C21E-53E6-2BBAD5DFB61F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CCE9C0-9D13-C8C1-2E13-4D434A1A805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0BE4B-937D-6DB3-6AAD-69B669DBB9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BEA4D9-BCF5-4BF3-C34E-971C17FF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846224-DE8C-8163-C46D-42D86CC1EE4A}"/>
              </a:ext>
            </a:extLst>
          </p:cNvPr>
          <p:cNvSpPr txBox="1"/>
          <p:nvPr/>
        </p:nvSpPr>
        <p:spPr>
          <a:xfrm>
            <a:off x="528607" y="326488"/>
            <a:ext cx="77786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صامتة</a:t>
            </a:r>
            <a:endParaRPr lang="ar-MA" sz="2800" b="1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f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 الفقرة             الفئة </a:t>
            </a:r>
            <a:r>
              <a:rPr kumimoji="0" lang="f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        الفئة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C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المضغوطة الملونة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EC05F1-AA57-5300-3C25-98B69DC80E6B}"/>
              </a:ext>
            </a:extLst>
          </p:cNvPr>
          <p:cNvSpPr/>
          <p:nvPr/>
        </p:nvSpPr>
        <p:spPr>
          <a:xfrm>
            <a:off x="1946555" y="-79056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5077-92F3-0BA3-94B1-FA5B87483ECB}"/>
              </a:ext>
            </a:extLst>
          </p:cNvPr>
          <p:cNvGrpSpPr/>
          <p:nvPr/>
        </p:nvGrpSpPr>
        <p:grpSpPr>
          <a:xfrm>
            <a:off x="191729" y="1381971"/>
            <a:ext cx="8696412" cy="5086008"/>
            <a:chOff x="191729" y="1381971"/>
            <a:chExt cx="8696412" cy="508600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6A5C504-59F6-03D8-D60F-972512D015B2}"/>
                </a:ext>
              </a:extLst>
            </p:cNvPr>
            <p:cNvGrpSpPr/>
            <p:nvPr/>
          </p:nvGrpSpPr>
          <p:grpSpPr>
            <a:xfrm>
              <a:off x="191729" y="1381971"/>
              <a:ext cx="8696412" cy="5086008"/>
              <a:chOff x="211986" y="2168048"/>
              <a:chExt cx="8696412" cy="5086008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435C3BE-F4FA-50EB-3982-6E6C5F0E3C9B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5086008"/>
                <a:chOff x="211986" y="2168048"/>
                <a:chExt cx="8696412" cy="5086008"/>
              </a:xfrm>
            </p:grpSpPr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D960CA41-667F-4DE9-198F-97AFF2CCD336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5086008"/>
                  <a:chOff x="211986" y="2168048"/>
                  <a:chExt cx="8696412" cy="5086008"/>
                </a:xfrm>
              </p:grpSpPr>
              <p:grpSp>
                <p:nvGrpSpPr>
                  <p:cNvPr id="18" name="Groupe 17">
                    <a:extLst>
                      <a:ext uri="{FF2B5EF4-FFF2-40B4-BE49-F238E27FC236}">
                        <a16:creationId xmlns:a16="http://schemas.microsoft.com/office/drawing/2014/main" id="{CCEAD67E-0811-86C9-2136-00095CADB38A}"/>
                      </a:ext>
                    </a:extLst>
                  </p:cNvPr>
                  <p:cNvGrpSpPr/>
                  <p:nvPr/>
                </p:nvGrpSpPr>
                <p:grpSpPr>
                  <a:xfrm>
                    <a:off x="211986" y="2168048"/>
                    <a:ext cx="8696412" cy="5086008"/>
                    <a:chOff x="2552" y="2760779"/>
                    <a:chExt cx="8807526" cy="5086008"/>
                  </a:xfrm>
                </p:grpSpPr>
                <p:sp>
                  <p:nvSpPr>
                    <p:cNvPr id="33" name="ZoneTexte 32">
                      <a:extLst>
                        <a:ext uri="{FF2B5EF4-FFF2-40B4-BE49-F238E27FC236}">
                          <a16:creationId xmlns:a16="http://schemas.microsoft.com/office/drawing/2014/main" id="{15B9E216-14A5-8573-6DF4-BCD3C62926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2" y="2760779"/>
                      <a:ext cx="8807526" cy="508600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رَجَعَتْ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سَناءُ لِزِيارَةِ قَرْيَتِها. نَزَلَتْ مِنَ </a:t>
                      </a:r>
                      <a:r>
                        <a:rPr lang="ar-MA" sz="4400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ﭐلْحافِلَةِ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وَمَشَتْ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مُسْرِعَةً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كَيْ تَصِلَ قَبْلَ </a:t>
                      </a:r>
                      <a:r>
                        <a:rPr lang="ar-MA" sz="4400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ﭐلْغُروبِ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ﭐلطَّريقِ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رَأَتِ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ﭐلْفَلّاحينَ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فيﭐلْبَساتينِ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وﭐلْأَغْنامَ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ﭐلْمُروجِ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وَبَعْدَ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مُدَّةٍ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، بانَتْ لَها قَرْيَتُها، فَشَعَرَتْ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بِقُشْعَريرَةٍ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تَهُزُّ جِسْمَها. وَكَمْ كانَتْ فَرْحَتُها عَظيمَةً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عِنْدَما </a:t>
                      </a:r>
                      <a:r>
                        <a:rPr lang="ar-MA" sz="4400" b="1" kern="1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ﭐكْتَشَفَتْ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مَدْرَسَتَها في حُلَّةٍ جَديدَةٍ. </a:t>
                      </a:r>
                    </a:p>
                  </p:txBody>
                </p:sp>
                <p:sp>
                  <p:nvSpPr>
                    <p:cNvPr id="34" name="Forme libre : forme 33">
                      <a:extLst>
                        <a:ext uri="{FF2B5EF4-FFF2-40B4-BE49-F238E27FC236}">
                          <a16:creationId xmlns:a16="http://schemas.microsoft.com/office/drawing/2014/main" id="{A6D731DD-9F26-B132-1531-614A86F1394A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065620" y="5987604"/>
                      <a:ext cx="449859" cy="254281"/>
                    </a:xfrm>
                    <a:custGeom>
                      <a:avLst/>
                      <a:gdLst>
                        <a:gd name="connsiteX0" fmla="*/ 10674 w 497102"/>
                        <a:gd name="connsiteY0" fmla="*/ 748036 h 748035"/>
                        <a:gd name="connsiteX1" fmla="*/ 1339 w 497102"/>
                        <a:gd name="connsiteY1" fmla="*/ 696982 h 748035"/>
                        <a:gd name="connsiteX2" fmla="*/ 64395 w 497102"/>
                        <a:gd name="connsiteY2" fmla="*/ 222922 h 748035"/>
                        <a:gd name="connsiteX3" fmla="*/ 130689 w 497102"/>
                        <a:gd name="connsiteY3" fmla="*/ 82619 h 748035"/>
                        <a:gd name="connsiteX4" fmla="*/ 258609 w 497102"/>
                        <a:gd name="connsiteY4" fmla="*/ 418 h 748035"/>
                        <a:gd name="connsiteX5" fmla="*/ 371957 w 497102"/>
                        <a:gd name="connsiteY5" fmla="*/ 102526 h 748035"/>
                        <a:gd name="connsiteX6" fmla="*/ 421868 w 497102"/>
                        <a:gd name="connsiteY6" fmla="*/ 292264 h 748035"/>
                        <a:gd name="connsiteX7" fmla="*/ 434917 w 497102"/>
                        <a:gd name="connsiteY7" fmla="*/ 337984 h 748035"/>
                        <a:gd name="connsiteX8" fmla="*/ 481780 w 497102"/>
                        <a:gd name="connsiteY8" fmla="*/ 242258 h 748035"/>
                        <a:gd name="connsiteX9" fmla="*/ 493972 w 497102"/>
                        <a:gd name="connsiteY9" fmla="*/ 287407 h 748035"/>
                        <a:gd name="connsiteX10" fmla="*/ 439108 w 497102"/>
                        <a:gd name="connsiteY10" fmla="*/ 495433 h 748035"/>
                        <a:gd name="connsiteX11" fmla="*/ 388912 w 497102"/>
                        <a:gd name="connsiteY11" fmla="*/ 505529 h 748035"/>
                        <a:gd name="connsiteX12" fmla="*/ 313283 w 497102"/>
                        <a:gd name="connsiteY12" fmla="*/ 316458 h 748035"/>
                        <a:gd name="connsiteX13" fmla="*/ 319093 w 497102"/>
                        <a:gd name="connsiteY13" fmla="*/ 307028 h 748035"/>
                        <a:gd name="connsiteX14" fmla="*/ 376148 w 497102"/>
                        <a:gd name="connsiteY14" fmla="*/ 374846 h 748035"/>
                        <a:gd name="connsiteX15" fmla="*/ 311473 w 497102"/>
                        <a:gd name="connsiteY15" fmla="*/ 99097 h 748035"/>
                        <a:gd name="connsiteX16" fmla="*/ 289089 w 497102"/>
                        <a:gd name="connsiteY16" fmla="*/ 70332 h 748035"/>
                        <a:gd name="connsiteX17" fmla="*/ 216318 w 497102"/>
                        <a:gd name="connsiteY17" fmla="*/ 66141 h 748035"/>
                        <a:gd name="connsiteX18" fmla="*/ 147072 w 497102"/>
                        <a:gd name="connsiteY18" fmla="*/ 155866 h 748035"/>
                        <a:gd name="connsiteX19" fmla="*/ 65633 w 497102"/>
                        <a:gd name="connsiteY19" fmla="*/ 402754 h 748035"/>
                        <a:gd name="connsiteX20" fmla="*/ 30771 w 497102"/>
                        <a:gd name="connsiteY20" fmla="*/ 693553 h 748035"/>
                        <a:gd name="connsiteX21" fmla="*/ 26295 w 497102"/>
                        <a:gd name="connsiteY21" fmla="*/ 746417 h 748035"/>
                        <a:gd name="connsiteX22" fmla="*/ 10674 w 497102"/>
                        <a:gd name="connsiteY22" fmla="*/ 748036 h 7480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497102" h="748035">
                          <a:moveTo>
                            <a:pt x="10674" y="748036"/>
                          </a:moveTo>
                          <a:cubicBezTo>
                            <a:pt x="7435" y="730986"/>
                            <a:pt x="2006" y="714127"/>
                            <a:pt x="1339" y="696982"/>
                          </a:cubicBezTo>
                          <a:cubicBezTo>
                            <a:pt x="-5138" y="535342"/>
                            <a:pt x="11245" y="376275"/>
                            <a:pt x="64395" y="222922"/>
                          </a:cubicBezTo>
                          <a:cubicBezTo>
                            <a:pt x="81254" y="174250"/>
                            <a:pt x="104590" y="127101"/>
                            <a:pt x="130689" y="82619"/>
                          </a:cubicBezTo>
                          <a:cubicBezTo>
                            <a:pt x="158502" y="35185"/>
                            <a:pt x="197649" y="-4535"/>
                            <a:pt x="258609" y="418"/>
                          </a:cubicBezTo>
                          <a:cubicBezTo>
                            <a:pt x="319855" y="5371"/>
                            <a:pt x="348525" y="52996"/>
                            <a:pt x="371957" y="102526"/>
                          </a:cubicBezTo>
                          <a:cubicBezTo>
                            <a:pt x="400246" y="162534"/>
                            <a:pt x="412724" y="227018"/>
                            <a:pt x="421868" y="292264"/>
                          </a:cubicBezTo>
                          <a:cubicBezTo>
                            <a:pt x="423963" y="306933"/>
                            <a:pt x="425964" y="321601"/>
                            <a:pt x="434917" y="337984"/>
                          </a:cubicBezTo>
                          <a:cubicBezTo>
                            <a:pt x="450157" y="306838"/>
                            <a:pt x="465397" y="275786"/>
                            <a:pt x="481780" y="242258"/>
                          </a:cubicBezTo>
                          <a:cubicBezTo>
                            <a:pt x="502640" y="257784"/>
                            <a:pt x="497211" y="274262"/>
                            <a:pt x="493972" y="287407"/>
                          </a:cubicBezTo>
                          <a:cubicBezTo>
                            <a:pt x="476732" y="357034"/>
                            <a:pt x="459015" y="426567"/>
                            <a:pt x="439108" y="495433"/>
                          </a:cubicBezTo>
                          <a:cubicBezTo>
                            <a:pt x="430345" y="525722"/>
                            <a:pt x="407104" y="530199"/>
                            <a:pt x="388912" y="505529"/>
                          </a:cubicBezTo>
                          <a:cubicBezTo>
                            <a:pt x="347478" y="449332"/>
                            <a:pt x="323856" y="385324"/>
                            <a:pt x="313283" y="316458"/>
                          </a:cubicBezTo>
                          <a:cubicBezTo>
                            <a:pt x="312902" y="314267"/>
                            <a:pt x="316236" y="311600"/>
                            <a:pt x="319093" y="307028"/>
                          </a:cubicBezTo>
                          <a:cubicBezTo>
                            <a:pt x="358527" y="309600"/>
                            <a:pt x="347192" y="355606"/>
                            <a:pt x="376148" y="374846"/>
                          </a:cubicBezTo>
                          <a:cubicBezTo>
                            <a:pt x="369290" y="276072"/>
                            <a:pt x="358336" y="183489"/>
                            <a:pt x="311473" y="99097"/>
                          </a:cubicBezTo>
                          <a:cubicBezTo>
                            <a:pt x="305663" y="88525"/>
                            <a:pt x="297757" y="78714"/>
                            <a:pt x="289089" y="70332"/>
                          </a:cubicBezTo>
                          <a:cubicBezTo>
                            <a:pt x="264896" y="46615"/>
                            <a:pt x="240512" y="42424"/>
                            <a:pt x="216318" y="66141"/>
                          </a:cubicBezTo>
                          <a:cubicBezTo>
                            <a:pt x="189553" y="92430"/>
                            <a:pt x="165264" y="123100"/>
                            <a:pt x="147072" y="155866"/>
                          </a:cubicBezTo>
                          <a:cubicBezTo>
                            <a:pt x="104400" y="232543"/>
                            <a:pt x="79349" y="316648"/>
                            <a:pt x="65633" y="402754"/>
                          </a:cubicBezTo>
                          <a:cubicBezTo>
                            <a:pt x="50298" y="499052"/>
                            <a:pt x="42011" y="596588"/>
                            <a:pt x="30771" y="693553"/>
                          </a:cubicBezTo>
                          <a:cubicBezTo>
                            <a:pt x="28771" y="711174"/>
                            <a:pt x="27723" y="728795"/>
                            <a:pt x="26295" y="746417"/>
                          </a:cubicBezTo>
                          <a:cubicBezTo>
                            <a:pt x="21056" y="746988"/>
                            <a:pt x="15817" y="747464"/>
                            <a:pt x="10674" y="748036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FC81591-65B1-4822-0E30-E3FCAB206AC2}"/>
                      </a:ext>
                    </a:extLst>
                  </p:cNvPr>
                  <p:cNvSpPr/>
                  <p:nvPr/>
                </p:nvSpPr>
                <p:spPr>
                  <a:xfrm flipH="1">
                    <a:off x="6734532" y="4301024"/>
                    <a:ext cx="421939" cy="29135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73CB94FB-5D03-0E65-D7E3-03BA64C1273A}"/>
                    </a:ext>
                  </a:extLst>
                </p:cNvPr>
                <p:cNvSpPr/>
                <p:nvPr/>
              </p:nvSpPr>
              <p:spPr>
                <a:xfrm flipH="1">
                  <a:off x="7013099" y="3353161"/>
                  <a:ext cx="539589" cy="268697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BC72C38B-018D-D459-C757-8458E33A7133}"/>
                  </a:ext>
                </a:extLst>
              </p:cNvPr>
              <p:cNvSpPr/>
              <p:nvPr/>
            </p:nvSpPr>
            <p:spPr>
              <a:xfrm flipH="1">
                <a:off x="5028026" y="3401374"/>
                <a:ext cx="539590" cy="26869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88E7DFE-4F19-7F7B-7F23-9948230D1A8F}"/>
                  </a:ext>
                </a:extLst>
              </p:cNvPr>
              <p:cNvSpPr/>
              <p:nvPr/>
            </p:nvSpPr>
            <p:spPr>
              <a:xfrm flipH="1">
                <a:off x="3609201" y="2303448"/>
                <a:ext cx="421939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FF0136D1-D214-09E4-363E-F48ECA168EBA}"/>
                </a:ext>
              </a:extLst>
            </p:cNvPr>
            <p:cNvSpPr/>
            <p:nvPr/>
          </p:nvSpPr>
          <p:spPr>
            <a:xfrm flipH="1">
              <a:off x="8456944" y="3585815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0C0A6C5-B57D-397F-47BA-77D7AEA8D658}"/>
                </a:ext>
              </a:extLst>
            </p:cNvPr>
            <p:cNvSpPr/>
            <p:nvPr/>
          </p:nvSpPr>
          <p:spPr>
            <a:xfrm flipH="1">
              <a:off x="1241386" y="2567084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073925E-4108-6AC2-FD46-84B4B91BB5E3}"/>
                </a:ext>
              </a:extLst>
            </p:cNvPr>
            <p:cNvSpPr/>
            <p:nvPr/>
          </p:nvSpPr>
          <p:spPr>
            <a:xfrm flipH="1">
              <a:off x="3106525" y="2567084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A998A62-0B38-A0BB-33C3-BA5469B358F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98386B1-EC60-05D7-CD74-D1F6BF3FEE5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F8716A7A-B322-BD64-C5FE-23409CD17C4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DFB1374-FD53-C43C-303A-A09E6BC5B87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AB255F11-9B2E-B97E-79B3-505B7C7D4EF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D26ECD1-195A-0A09-562F-43509CC14FC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71D21A5E-81DB-DE92-B6C1-6F98C3A3C60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DC67853-F84A-DCE2-187D-0B3120D832C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6ED1CA7D-3679-876D-C5ED-FE3FB3643A9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08D695C-6A3B-18C9-36D0-87476CCEDD2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45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10EDED-548E-5A69-6520-EA47253CFDB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B208EE-85C0-A41E-66AD-461ED1DBDE7C}"/>
              </a:ext>
            </a:extLst>
          </p:cNvPr>
          <p:cNvGrpSpPr/>
          <p:nvPr/>
        </p:nvGrpSpPr>
        <p:grpSpPr>
          <a:xfrm>
            <a:off x="140609" y="308344"/>
            <a:ext cx="8873698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119971C-9843-110E-C3F9-AFBE1595EB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8913C9C-E29D-4529-9CFD-0468BA8830E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F7DB950-CBC7-C215-B086-EC4B1D0A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77557" y="443911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8D2494-9FE0-F93D-3619-3A8AA033BF0C}"/>
              </a:ext>
            </a:extLst>
          </p:cNvPr>
          <p:cNvSpPr txBox="1"/>
          <p:nvPr/>
        </p:nvSpPr>
        <p:spPr>
          <a:xfrm>
            <a:off x="594257" y="3330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الأول. ويسجل الأستاذ على سجل الطلاقة. 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وهكذا بالنسبة للأربعة الآخرين.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A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 الفقرة / الفئة </a:t>
            </a:r>
            <a:r>
              <a:rPr kumimoji="0" lang="f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B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تقرأ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المضغوطة  / الفئة</a:t>
            </a:r>
            <a:r>
              <a:rPr lang="f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C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تقرأ</a:t>
            </a:r>
            <a:r>
              <a:rPr lang="ar-M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المضغوطة الملونة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D201254-6A40-38F8-5697-B5EBC6FE2B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37715" y="229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65FCD0-EF54-ACDB-5636-D3D81AAE208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DBC36E5-EFC7-F535-8DB0-8B8BA8E165B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3435279-A5BB-C58F-66D5-DE5927A26B7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BB608AD-F39E-B73E-7700-20EC87CC136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2BB257B-0DA1-F7CB-5467-7237C618815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354DB32-39D5-106B-8743-CC9FFB1BC8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89E7022-C1B5-EABA-C34F-F38E1B59454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E162C385-416D-F966-46BE-AFB543542E1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D56C36-8736-BEE6-DDE7-B9F7B0D5A8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2ABCFD-77B0-D09C-CFA1-E7D5D0AB707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7DF7CD1C-C771-169D-CAFB-C3D50827FE8A}"/>
              </a:ext>
            </a:extLst>
          </p:cNvPr>
          <p:cNvGrpSpPr/>
          <p:nvPr/>
        </p:nvGrpSpPr>
        <p:grpSpPr>
          <a:xfrm>
            <a:off x="191729" y="1381971"/>
            <a:ext cx="8696412" cy="5086008"/>
            <a:chOff x="191729" y="1381971"/>
            <a:chExt cx="8696412" cy="5086008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3E84F169-EDBA-E514-8E94-C98DC0457392}"/>
                </a:ext>
              </a:extLst>
            </p:cNvPr>
            <p:cNvGrpSpPr/>
            <p:nvPr/>
          </p:nvGrpSpPr>
          <p:grpSpPr>
            <a:xfrm>
              <a:off x="191729" y="1381971"/>
              <a:ext cx="8696412" cy="5086008"/>
              <a:chOff x="211986" y="2168048"/>
              <a:chExt cx="8696412" cy="5086008"/>
            </a:xfrm>
          </p:grpSpPr>
          <p:grpSp>
            <p:nvGrpSpPr>
              <p:cNvPr id="60" name="Groupe 59">
                <a:extLst>
                  <a:ext uri="{FF2B5EF4-FFF2-40B4-BE49-F238E27FC236}">
                    <a16:creationId xmlns:a16="http://schemas.microsoft.com/office/drawing/2014/main" id="{9275F0F4-2730-EFFA-AC2E-02BE6738F744}"/>
                  </a:ext>
                </a:extLst>
              </p:cNvPr>
              <p:cNvGrpSpPr/>
              <p:nvPr/>
            </p:nvGrpSpPr>
            <p:grpSpPr>
              <a:xfrm>
                <a:off x="211986" y="2168048"/>
                <a:ext cx="8696412" cy="5086008"/>
                <a:chOff x="211986" y="2168048"/>
                <a:chExt cx="8696412" cy="5086008"/>
              </a:xfrm>
            </p:grpSpPr>
            <p:grpSp>
              <p:nvGrpSpPr>
                <p:cNvPr id="63" name="Groupe 62">
                  <a:extLst>
                    <a:ext uri="{FF2B5EF4-FFF2-40B4-BE49-F238E27FC236}">
                      <a16:creationId xmlns:a16="http://schemas.microsoft.com/office/drawing/2014/main" id="{66B5EC3B-36F9-49A4-D153-0950E1ECA2C0}"/>
                    </a:ext>
                  </a:extLst>
                </p:cNvPr>
                <p:cNvGrpSpPr/>
                <p:nvPr/>
              </p:nvGrpSpPr>
              <p:grpSpPr>
                <a:xfrm>
                  <a:off x="211986" y="2168048"/>
                  <a:ext cx="8696412" cy="5086008"/>
                  <a:chOff x="211986" y="2168048"/>
                  <a:chExt cx="8696412" cy="5086008"/>
                </a:xfrm>
              </p:grpSpPr>
              <p:grpSp>
                <p:nvGrpSpPr>
                  <p:cNvPr id="65" name="Groupe 64">
                    <a:extLst>
                      <a:ext uri="{FF2B5EF4-FFF2-40B4-BE49-F238E27FC236}">
                        <a16:creationId xmlns:a16="http://schemas.microsoft.com/office/drawing/2014/main" id="{8C2946A0-DECE-911A-094E-BDCCA268233A}"/>
                      </a:ext>
                    </a:extLst>
                  </p:cNvPr>
                  <p:cNvGrpSpPr/>
                  <p:nvPr/>
                </p:nvGrpSpPr>
                <p:grpSpPr>
                  <a:xfrm>
                    <a:off x="211986" y="2168048"/>
                    <a:ext cx="8696412" cy="5086008"/>
                    <a:chOff x="2552" y="2760779"/>
                    <a:chExt cx="8807526" cy="5086008"/>
                  </a:xfrm>
                </p:grpSpPr>
                <p:sp>
                  <p:nvSpPr>
                    <p:cNvPr id="67" name="ZoneTexte 66">
                      <a:extLst>
                        <a:ext uri="{FF2B5EF4-FFF2-40B4-BE49-F238E27FC236}">
                          <a16:creationId xmlns:a16="http://schemas.microsoft.com/office/drawing/2014/main" id="{7C65741E-99E5-5FEC-5031-C225A8070F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2" y="2760779"/>
                      <a:ext cx="8807526" cy="508600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رَجَعَتْ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سَناءُ لِزِيارَةِ قَرْيَتِها. نَزَلَتْ مِنَ </a:t>
                      </a:r>
                      <a:r>
                        <a:rPr lang="ar-MA" sz="4400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ﭐلْحافِلَةِ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وَمَشَتْ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مُسْرِعَةً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كَيْ تَصِلَ قَبْلَ </a:t>
                      </a:r>
                      <a:r>
                        <a:rPr lang="ar-MA" sz="4400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ﭐلْغُروبِ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ﭐلطَّريقِ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رَأَتِ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ﭐلْفَلّاحينَ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فيﭐلْبَساتينِ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وﭐلْأَغْنامَ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400" b="1" kern="100" dirty="0" err="1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ﭐلْمُروجِ</a:t>
                      </a:r>
                      <a:r>
                        <a:rPr lang="ar-MA" sz="4400" b="1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وَبَعْدَ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مُدَّةٍ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، بانَتْ لَها قَرْيَتُها، فَشَعَرَتْ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بِقُشْعَريرَةٍ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تَهُزُّ جِسْمَها. وَكَمْ كانَتْ فَرْحَتُها عَظيمَةً 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عِنْدَما </a:t>
                      </a:r>
                      <a:r>
                        <a:rPr lang="ar-MA" sz="4400" b="1" kern="1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ﭐكْتَشَفَتْ</a:t>
                      </a:r>
                      <a:r>
                        <a:rPr lang="ar-MA" sz="4400" b="1" kern="1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kern="100" dirty="0">
                          <a:latin typeface="Microsoft Uighur" panose="02000000000000000000" pitchFamily="2" charset="-78"/>
                          <a:ea typeface="Calibri Light" panose="020F0302020204030204" pitchFamily="34" charset="0"/>
                          <a:cs typeface="Microsoft Uighur" panose="02000000000000000000" pitchFamily="2" charset="-78"/>
                        </a:rPr>
                        <a:t>مَدْرَسَتَها في حُلَّةٍ جَديدَةٍ. </a:t>
                      </a:r>
                    </a:p>
                  </p:txBody>
                </p:sp>
                <p:sp>
                  <p:nvSpPr>
                    <p:cNvPr id="68" name="Forme libre : forme 67">
                      <a:extLst>
                        <a:ext uri="{FF2B5EF4-FFF2-40B4-BE49-F238E27FC236}">
                          <a16:creationId xmlns:a16="http://schemas.microsoft.com/office/drawing/2014/main" id="{DE23CD3A-B7BE-F17B-87C8-A959C83F81C8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065620" y="5987604"/>
                      <a:ext cx="449859" cy="254281"/>
                    </a:xfrm>
                    <a:custGeom>
                      <a:avLst/>
                      <a:gdLst>
                        <a:gd name="connsiteX0" fmla="*/ 10674 w 497102"/>
                        <a:gd name="connsiteY0" fmla="*/ 748036 h 748035"/>
                        <a:gd name="connsiteX1" fmla="*/ 1339 w 497102"/>
                        <a:gd name="connsiteY1" fmla="*/ 696982 h 748035"/>
                        <a:gd name="connsiteX2" fmla="*/ 64395 w 497102"/>
                        <a:gd name="connsiteY2" fmla="*/ 222922 h 748035"/>
                        <a:gd name="connsiteX3" fmla="*/ 130689 w 497102"/>
                        <a:gd name="connsiteY3" fmla="*/ 82619 h 748035"/>
                        <a:gd name="connsiteX4" fmla="*/ 258609 w 497102"/>
                        <a:gd name="connsiteY4" fmla="*/ 418 h 748035"/>
                        <a:gd name="connsiteX5" fmla="*/ 371957 w 497102"/>
                        <a:gd name="connsiteY5" fmla="*/ 102526 h 748035"/>
                        <a:gd name="connsiteX6" fmla="*/ 421868 w 497102"/>
                        <a:gd name="connsiteY6" fmla="*/ 292264 h 748035"/>
                        <a:gd name="connsiteX7" fmla="*/ 434917 w 497102"/>
                        <a:gd name="connsiteY7" fmla="*/ 337984 h 748035"/>
                        <a:gd name="connsiteX8" fmla="*/ 481780 w 497102"/>
                        <a:gd name="connsiteY8" fmla="*/ 242258 h 748035"/>
                        <a:gd name="connsiteX9" fmla="*/ 493972 w 497102"/>
                        <a:gd name="connsiteY9" fmla="*/ 287407 h 748035"/>
                        <a:gd name="connsiteX10" fmla="*/ 439108 w 497102"/>
                        <a:gd name="connsiteY10" fmla="*/ 495433 h 748035"/>
                        <a:gd name="connsiteX11" fmla="*/ 388912 w 497102"/>
                        <a:gd name="connsiteY11" fmla="*/ 505529 h 748035"/>
                        <a:gd name="connsiteX12" fmla="*/ 313283 w 497102"/>
                        <a:gd name="connsiteY12" fmla="*/ 316458 h 748035"/>
                        <a:gd name="connsiteX13" fmla="*/ 319093 w 497102"/>
                        <a:gd name="connsiteY13" fmla="*/ 307028 h 748035"/>
                        <a:gd name="connsiteX14" fmla="*/ 376148 w 497102"/>
                        <a:gd name="connsiteY14" fmla="*/ 374846 h 748035"/>
                        <a:gd name="connsiteX15" fmla="*/ 311473 w 497102"/>
                        <a:gd name="connsiteY15" fmla="*/ 99097 h 748035"/>
                        <a:gd name="connsiteX16" fmla="*/ 289089 w 497102"/>
                        <a:gd name="connsiteY16" fmla="*/ 70332 h 748035"/>
                        <a:gd name="connsiteX17" fmla="*/ 216318 w 497102"/>
                        <a:gd name="connsiteY17" fmla="*/ 66141 h 748035"/>
                        <a:gd name="connsiteX18" fmla="*/ 147072 w 497102"/>
                        <a:gd name="connsiteY18" fmla="*/ 155866 h 748035"/>
                        <a:gd name="connsiteX19" fmla="*/ 65633 w 497102"/>
                        <a:gd name="connsiteY19" fmla="*/ 402754 h 748035"/>
                        <a:gd name="connsiteX20" fmla="*/ 30771 w 497102"/>
                        <a:gd name="connsiteY20" fmla="*/ 693553 h 748035"/>
                        <a:gd name="connsiteX21" fmla="*/ 26295 w 497102"/>
                        <a:gd name="connsiteY21" fmla="*/ 746417 h 748035"/>
                        <a:gd name="connsiteX22" fmla="*/ 10674 w 497102"/>
                        <a:gd name="connsiteY22" fmla="*/ 748036 h 7480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497102" h="748035">
                          <a:moveTo>
                            <a:pt x="10674" y="748036"/>
                          </a:moveTo>
                          <a:cubicBezTo>
                            <a:pt x="7435" y="730986"/>
                            <a:pt x="2006" y="714127"/>
                            <a:pt x="1339" y="696982"/>
                          </a:cubicBezTo>
                          <a:cubicBezTo>
                            <a:pt x="-5138" y="535342"/>
                            <a:pt x="11245" y="376275"/>
                            <a:pt x="64395" y="222922"/>
                          </a:cubicBezTo>
                          <a:cubicBezTo>
                            <a:pt x="81254" y="174250"/>
                            <a:pt x="104590" y="127101"/>
                            <a:pt x="130689" y="82619"/>
                          </a:cubicBezTo>
                          <a:cubicBezTo>
                            <a:pt x="158502" y="35185"/>
                            <a:pt x="197649" y="-4535"/>
                            <a:pt x="258609" y="418"/>
                          </a:cubicBezTo>
                          <a:cubicBezTo>
                            <a:pt x="319855" y="5371"/>
                            <a:pt x="348525" y="52996"/>
                            <a:pt x="371957" y="102526"/>
                          </a:cubicBezTo>
                          <a:cubicBezTo>
                            <a:pt x="400246" y="162534"/>
                            <a:pt x="412724" y="227018"/>
                            <a:pt x="421868" y="292264"/>
                          </a:cubicBezTo>
                          <a:cubicBezTo>
                            <a:pt x="423963" y="306933"/>
                            <a:pt x="425964" y="321601"/>
                            <a:pt x="434917" y="337984"/>
                          </a:cubicBezTo>
                          <a:cubicBezTo>
                            <a:pt x="450157" y="306838"/>
                            <a:pt x="465397" y="275786"/>
                            <a:pt x="481780" y="242258"/>
                          </a:cubicBezTo>
                          <a:cubicBezTo>
                            <a:pt x="502640" y="257784"/>
                            <a:pt x="497211" y="274262"/>
                            <a:pt x="493972" y="287407"/>
                          </a:cubicBezTo>
                          <a:cubicBezTo>
                            <a:pt x="476732" y="357034"/>
                            <a:pt x="459015" y="426567"/>
                            <a:pt x="439108" y="495433"/>
                          </a:cubicBezTo>
                          <a:cubicBezTo>
                            <a:pt x="430345" y="525722"/>
                            <a:pt x="407104" y="530199"/>
                            <a:pt x="388912" y="505529"/>
                          </a:cubicBezTo>
                          <a:cubicBezTo>
                            <a:pt x="347478" y="449332"/>
                            <a:pt x="323856" y="385324"/>
                            <a:pt x="313283" y="316458"/>
                          </a:cubicBezTo>
                          <a:cubicBezTo>
                            <a:pt x="312902" y="314267"/>
                            <a:pt x="316236" y="311600"/>
                            <a:pt x="319093" y="307028"/>
                          </a:cubicBezTo>
                          <a:cubicBezTo>
                            <a:pt x="358527" y="309600"/>
                            <a:pt x="347192" y="355606"/>
                            <a:pt x="376148" y="374846"/>
                          </a:cubicBezTo>
                          <a:cubicBezTo>
                            <a:pt x="369290" y="276072"/>
                            <a:pt x="358336" y="183489"/>
                            <a:pt x="311473" y="99097"/>
                          </a:cubicBezTo>
                          <a:cubicBezTo>
                            <a:pt x="305663" y="88525"/>
                            <a:pt x="297757" y="78714"/>
                            <a:pt x="289089" y="70332"/>
                          </a:cubicBezTo>
                          <a:cubicBezTo>
                            <a:pt x="264896" y="46615"/>
                            <a:pt x="240512" y="42424"/>
                            <a:pt x="216318" y="66141"/>
                          </a:cubicBezTo>
                          <a:cubicBezTo>
                            <a:pt x="189553" y="92430"/>
                            <a:pt x="165264" y="123100"/>
                            <a:pt x="147072" y="155866"/>
                          </a:cubicBezTo>
                          <a:cubicBezTo>
                            <a:pt x="104400" y="232543"/>
                            <a:pt x="79349" y="316648"/>
                            <a:pt x="65633" y="402754"/>
                          </a:cubicBezTo>
                          <a:cubicBezTo>
                            <a:pt x="50298" y="499052"/>
                            <a:pt x="42011" y="596588"/>
                            <a:pt x="30771" y="693553"/>
                          </a:cubicBezTo>
                          <a:cubicBezTo>
                            <a:pt x="28771" y="711174"/>
                            <a:pt x="27723" y="728795"/>
                            <a:pt x="26295" y="746417"/>
                          </a:cubicBezTo>
                          <a:cubicBezTo>
                            <a:pt x="21056" y="746988"/>
                            <a:pt x="15817" y="747464"/>
                            <a:pt x="10674" y="748036"/>
                          </a:cubicBez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6" name="Forme libre : forme 65">
                    <a:extLst>
                      <a:ext uri="{FF2B5EF4-FFF2-40B4-BE49-F238E27FC236}">
                        <a16:creationId xmlns:a16="http://schemas.microsoft.com/office/drawing/2014/main" id="{1C8BACD2-D78E-042C-7CB6-C536D5D04D96}"/>
                      </a:ext>
                    </a:extLst>
                  </p:cNvPr>
                  <p:cNvSpPr/>
                  <p:nvPr/>
                </p:nvSpPr>
                <p:spPr>
                  <a:xfrm flipH="1">
                    <a:off x="6734532" y="4301024"/>
                    <a:ext cx="421939" cy="291352"/>
                  </a:xfrm>
                  <a:custGeom>
                    <a:avLst/>
                    <a:gdLst>
                      <a:gd name="connsiteX0" fmla="*/ 10674 w 497102"/>
                      <a:gd name="connsiteY0" fmla="*/ 748036 h 748035"/>
                      <a:gd name="connsiteX1" fmla="*/ 1339 w 497102"/>
                      <a:gd name="connsiteY1" fmla="*/ 696982 h 748035"/>
                      <a:gd name="connsiteX2" fmla="*/ 64395 w 497102"/>
                      <a:gd name="connsiteY2" fmla="*/ 222922 h 748035"/>
                      <a:gd name="connsiteX3" fmla="*/ 130689 w 497102"/>
                      <a:gd name="connsiteY3" fmla="*/ 82619 h 748035"/>
                      <a:gd name="connsiteX4" fmla="*/ 258609 w 497102"/>
                      <a:gd name="connsiteY4" fmla="*/ 418 h 748035"/>
                      <a:gd name="connsiteX5" fmla="*/ 371957 w 497102"/>
                      <a:gd name="connsiteY5" fmla="*/ 102526 h 748035"/>
                      <a:gd name="connsiteX6" fmla="*/ 421868 w 497102"/>
                      <a:gd name="connsiteY6" fmla="*/ 292264 h 748035"/>
                      <a:gd name="connsiteX7" fmla="*/ 434917 w 497102"/>
                      <a:gd name="connsiteY7" fmla="*/ 337984 h 748035"/>
                      <a:gd name="connsiteX8" fmla="*/ 481780 w 497102"/>
                      <a:gd name="connsiteY8" fmla="*/ 242258 h 748035"/>
                      <a:gd name="connsiteX9" fmla="*/ 493972 w 497102"/>
                      <a:gd name="connsiteY9" fmla="*/ 287407 h 748035"/>
                      <a:gd name="connsiteX10" fmla="*/ 439108 w 497102"/>
                      <a:gd name="connsiteY10" fmla="*/ 495433 h 748035"/>
                      <a:gd name="connsiteX11" fmla="*/ 388912 w 497102"/>
                      <a:gd name="connsiteY11" fmla="*/ 505529 h 748035"/>
                      <a:gd name="connsiteX12" fmla="*/ 313283 w 497102"/>
                      <a:gd name="connsiteY12" fmla="*/ 316458 h 748035"/>
                      <a:gd name="connsiteX13" fmla="*/ 319093 w 497102"/>
                      <a:gd name="connsiteY13" fmla="*/ 307028 h 748035"/>
                      <a:gd name="connsiteX14" fmla="*/ 376148 w 497102"/>
                      <a:gd name="connsiteY14" fmla="*/ 374846 h 748035"/>
                      <a:gd name="connsiteX15" fmla="*/ 311473 w 497102"/>
                      <a:gd name="connsiteY15" fmla="*/ 99097 h 748035"/>
                      <a:gd name="connsiteX16" fmla="*/ 289089 w 497102"/>
                      <a:gd name="connsiteY16" fmla="*/ 70332 h 748035"/>
                      <a:gd name="connsiteX17" fmla="*/ 216318 w 497102"/>
                      <a:gd name="connsiteY17" fmla="*/ 66141 h 748035"/>
                      <a:gd name="connsiteX18" fmla="*/ 147072 w 497102"/>
                      <a:gd name="connsiteY18" fmla="*/ 155866 h 748035"/>
                      <a:gd name="connsiteX19" fmla="*/ 65633 w 497102"/>
                      <a:gd name="connsiteY19" fmla="*/ 402754 h 748035"/>
                      <a:gd name="connsiteX20" fmla="*/ 30771 w 497102"/>
                      <a:gd name="connsiteY20" fmla="*/ 693553 h 748035"/>
                      <a:gd name="connsiteX21" fmla="*/ 26295 w 497102"/>
                      <a:gd name="connsiteY21" fmla="*/ 746417 h 748035"/>
                      <a:gd name="connsiteX22" fmla="*/ 10674 w 497102"/>
                      <a:gd name="connsiteY22" fmla="*/ 748036 h 74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97102" h="748035">
                        <a:moveTo>
                          <a:pt x="10674" y="748036"/>
                        </a:moveTo>
                        <a:cubicBezTo>
                          <a:pt x="7435" y="730986"/>
                          <a:pt x="2006" y="714127"/>
                          <a:pt x="1339" y="696982"/>
                        </a:cubicBezTo>
                        <a:cubicBezTo>
                          <a:pt x="-5138" y="535342"/>
                          <a:pt x="11245" y="376275"/>
                          <a:pt x="64395" y="222922"/>
                        </a:cubicBezTo>
                        <a:cubicBezTo>
                          <a:pt x="81254" y="174250"/>
                          <a:pt x="104590" y="127101"/>
                          <a:pt x="130689" y="82619"/>
                        </a:cubicBezTo>
                        <a:cubicBezTo>
                          <a:pt x="158502" y="35185"/>
                          <a:pt x="197649" y="-4535"/>
                          <a:pt x="258609" y="418"/>
                        </a:cubicBezTo>
                        <a:cubicBezTo>
                          <a:pt x="319855" y="5371"/>
                          <a:pt x="348525" y="52996"/>
                          <a:pt x="371957" y="102526"/>
                        </a:cubicBezTo>
                        <a:cubicBezTo>
                          <a:pt x="400246" y="162534"/>
                          <a:pt x="412724" y="227018"/>
                          <a:pt x="421868" y="292264"/>
                        </a:cubicBezTo>
                        <a:cubicBezTo>
                          <a:pt x="423963" y="306933"/>
                          <a:pt x="425964" y="321601"/>
                          <a:pt x="434917" y="337984"/>
                        </a:cubicBezTo>
                        <a:cubicBezTo>
                          <a:pt x="450157" y="306838"/>
                          <a:pt x="465397" y="275786"/>
                          <a:pt x="481780" y="242258"/>
                        </a:cubicBezTo>
                        <a:cubicBezTo>
                          <a:pt x="502640" y="257784"/>
                          <a:pt x="497211" y="274262"/>
                          <a:pt x="493972" y="287407"/>
                        </a:cubicBezTo>
                        <a:cubicBezTo>
                          <a:pt x="476732" y="357034"/>
                          <a:pt x="459015" y="426567"/>
                          <a:pt x="439108" y="495433"/>
                        </a:cubicBezTo>
                        <a:cubicBezTo>
                          <a:pt x="430345" y="525722"/>
                          <a:pt x="407104" y="530199"/>
                          <a:pt x="388912" y="505529"/>
                        </a:cubicBezTo>
                        <a:cubicBezTo>
                          <a:pt x="347478" y="449332"/>
                          <a:pt x="323856" y="385324"/>
                          <a:pt x="313283" y="316458"/>
                        </a:cubicBezTo>
                        <a:cubicBezTo>
                          <a:pt x="312902" y="314267"/>
                          <a:pt x="316236" y="311600"/>
                          <a:pt x="319093" y="307028"/>
                        </a:cubicBezTo>
                        <a:cubicBezTo>
                          <a:pt x="358527" y="309600"/>
                          <a:pt x="347192" y="355606"/>
                          <a:pt x="376148" y="374846"/>
                        </a:cubicBezTo>
                        <a:cubicBezTo>
                          <a:pt x="369290" y="276072"/>
                          <a:pt x="358336" y="183489"/>
                          <a:pt x="311473" y="99097"/>
                        </a:cubicBezTo>
                        <a:cubicBezTo>
                          <a:pt x="305663" y="88525"/>
                          <a:pt x="297757" y="78714"/>
                          <a:pt x="289089" y="70332"/>
                        </a:cubicBezTo>
                        <a:cubicBezTo>
                          <a:pt x="264896" y="46615"/>
                          <a:pt x="240512" y="42424"/>
                          <a:pt x="216318" y="66141"/>
                        </a:cubicBezTo>
                        <a:cubicBezTo>
                          <a:pt x="189553" y="92430"/>
                          <a:pt x="165264" y="123100"/>
                          <a:pt x="147072" y="155866"/>
                        </a:cubicBezTo>
                        <a:cubicBezTo>
                          <a:pt x="104400" y="232543"/>
                          <a:pt x="79349" y="316648"/>
                          <a:pt x="65633" y="402754"/>
                        </a:cubicBezTo>
                        <a:cubicBezTo>
                          <a:pt x="50298" y="499052"/>
                          <a:pt x="42011" y="596588"/>
                          <a:pt x="30771" y="693553"/>
                        </a:cubicBezTo>
                        <a:cubicBezTo>
                          <a:pt x="28771" y="711174"/>
                          <a:pt x="27723" y="728795"/>
                          <a:pt x="26295" y="746417"/>
                        </a:cubicBezTo>
                        <a:cubicBezTo>
                          <a:pt x="21056" y="746988"/>
                          <a:pt x="15817" y="747464"/>
                          <a:pt x="10674" y="748036"/>
                        </a:cubicBezTo>
                        <a:close/>
                      </a:path>
                    </a:pathLst>
                  </a:custGeom>
                  <a:solidFill>
                    <a:srgbClr val="00B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B1719816-A522-34C2-C7B0-47BBDBB3928D}"/>
                    </a:ext>
                  </a:extLst>
                </p:cNvPr>
                <p:cNvSpPr/>
                <p:nvPr/>
              </p:nvSpPr>
              <p:spPr>
                <a:xfrm flipH="1">
                  <a:off x="7013099" y="3353161"/>
                  <a:ext cx="539589" cy="268697"/>
                </a:xfrm>
                <a:custGeom>
                  <a:avLst/>
                  <a:gdLst>
                    <a:gd name="connsiteX0" fmla="*/ 10674 w 497102"/>
                    <a:gd name="connsiteY0" fmla="*/ 748036 h 748035"/>
                    <a:gd name="connsiteX1" fmla="*/ 1339 w 497102"/>
                    <a:gd name="connsiteY1" fmla="*/ 696982 h 748035"/>
                    <a:gd name="connsiteX2" fmla="*/ 64395 w 497102"/>
                    <a:gd name="connsiteY2" fmla="*/ 222922 h 748035"/>
                    <a:gd name="connsiteX3" fmla="*/ 130689 w 497102"/>
                    <a:gd name="connsiteY3" fmla="*/ 82619 h 748035"/>
                    <a:gd name="connsiteX4" fmla="*/ 258609 w 497102"/>
                    <a:gd name="connsiteY4" fmla="*/ 418 h 748035"/>
                    <a:gd name="connsiteX5" fmla="*/ 371957 w 497102"/>
                    <a:gd name="connsiteY5" fmla="*/ 102526 h 748035"/>
                    <a:gd name="connsiteX6" fmla="*/ 421868 w 497102"/>
                    <a:gd name="connsiteY6" fmla="*/ 292264 h 748035"/>
                    <a:gd name="connsiteX7" fmla="*/ 434917 w 497102"/>
                    <a:gd name="connsiteY7" fmla="*/ 337984 h 748035"/>
                    <a:gd name="connsiteX8" fmla="*/ 481780 w 497102"/>
                    <a:gd name="connsiteY8" fmla="*/ 242258 h 748035"/>
                    <a:gd name="connsiteX9" fmla="*/ 493972 w 497102"/>
                    <a:gd name="connsiteY9" fmla="*/ 287407 h 748035"/>
                    <a:gd name="connsiteX10" fmla="*/ 439108 w 497102"/>
                    <a:gd name="connsiteY10" fmla="*/ 495433 h 748035"/>
                    <a:gd name="connsiteX11" fmla="*/ 388912 w 497102"/>
                    <a:gd name="connsiteY11" fmla="*/ 505529 h 748035"/>
                    <a:gd name="connsiteX12" fmla="*/ 313283 w 497102"/>
                    <a:gd name="connsiteY12" fmla="*/ 316458 h 748035"/>
                    <a:gd name="connsiteX13" fmla="*/ 319093 w 497102"/>
                    <a:gd name="connsiteY13" fmla="*/ 307028 h 748035"/>
                    <a:gd name="connsiteX14" fmla="*/ 376148 w 497102"/>
                    <a:gd name="connsiteY14" fmla="*/ 374846 h 748035"/>
                    <a:gd name="connsiteX15" fmla="*/ 311473 w 497102"/>
                    <a:gd name="connsiteY15" fmla="*/ 99097 h 748035"/>
                    <a:gd name="connsiteX16" fmla="*/ 289089 w 497102"/>
                    <a:gd name="connsiteY16" fmla="*/ 70332 h 748035"/>
                    <a:gd name="connsiteX17" fmla="*/ 216318 w 497102"/>
                    <a:gd name="connsiteY17" fmla="*/ 66141 h 748035"/>
                    <a:gd name="connsiteX18" fmla="*/ 147072 w 497102"/>
                    <a:gd name="connsiteY18" fmla="*/ 155866 h 748035"/>
                    <a:gd name="connsiteX19" fmla="*/ 65633 w 497102"/>
                    <a:gd name="connsiteY19" fmla="*/ 402754 h 748035"/>
                    <a:gd name="connsiteX20" fmla="*/ 30771 w 497102"/>
                    <a:gd name="connsiteY20" fmla="*/ 693553 h 748035"/>
                    <a:gd name="connsiteX21" fmla="*/ 26295 w 497102"/>
                    <a:gd name="connsiteY21" fmla="*/ 746417 h 748035"/>
                    <a:gd name="connsiteX22" fmla="*/ 10674 w 497102"/>
                    <a:gd name="connsiteY22" fmla="*/ 748036 h 748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7102" h="748035">
                      <a:moveTo>
                        <a:pt x="10674" y="748036"/>
                      </a:moveTo>
                      <a:cubicBezTo>
                        <a:pt x="7435" y="730986"/>
                        <a:pt x="2006" y="714127"/>
                        <a:pt x="1339" y="696982"/>
                      </a:cubicBezTo>
                      <a:cubicBezTo>
                        <a:pt x="-5138" y="535342"/>
                        <a:pt x="11245" y="376275"/>
                        <a:pt x="64395" y="222922"/>
                      </a:cubicBezTo>
                      <a:cubicBezTo>
                        <a:pt x="81254" y="174250"/>
                        <a:pt x="104590" y="127101"/>
                        <a:pt x="130689" y="82619"/>
                      </a:cubicBezTo>
                      <a:cubicBezTo>
                        <a:pt x="158502" y="35185"/>
                        <a:pt x="197649" y="-4535"/>
                        <a:pt x="258609" y="418"/>
                      </a:cubicBezTo>
                      <a:cubicBezTo>
                        <a:pt x="319855" y="5371"/>
                        <a:pt x="348525" y="52996"/>
                        <a:pt x="371957" y="102526"/>
                      </a:cubicBezTo>
                      <a:cubicBezTo>
                        <a:pt x="400246" y="162534"/>
                        <a:pt x="412724" y="227018"/>
                        <a:pt x="421868" y="292264"/>
                      </a:cubicBezTo>
                      <a:cubicBezTo>
                        <a:pt x="423963" y="306933"/>
                        <a:pt x="425964" y="321601"/>
                        <a:pt x="434917" y="337984"/>
                      </a:cubicBezTo>
                      <a:cubicBezTo>
                        <a:pt x="450157" y="306838"/>
                        <a:pt x="465397" y="275786"/>
                        <a:pt x="481780" y="242258"/>
                      </a:cubicBezTo>
                      <a:cubicBezTo>
                        <a:pt x="502640" y="257784"/>
                        <a:pt x="497211" y="274262"/>
                        <a:pt x="493972" y="287407"/>
                      </a:cubicBezTo>
                      <a:cubicBezTo>
                        <a:pt x="476732" y="357034"/>
                        <a:pt x="459015" y="426567"/>
                        <a:pt x="439108" y="495433"/>
                      </a:cubicBezTo>
                      <a:cubicBezTo>
                        <a:pt x="430345" y="525722"/>
                        <a:pt x="407104" y="530199"/>
                        <a:pt x="388912" y="505529"/>
                      </a:cubicBezTo>
                      <a:cubicBezTo>
                        <a:pt x="347478" y="449332"/>
                        <a:pt x="323856" y="385324"/>
                        <a:pt x="313283" y="316458"/>
                      </a:cubicBezTo>
                      <a:cubicBezTo>
                        <a:pt x="312902" y="314267"/>
                        <a:pt x="316236" y="311600"/>
                        <a:pt x="319093" y="307028"/>
                      </a:cubicBezTo>
                      <a:cubicBezTo>
                        <a:pt x="358527" y="309600"/>
                        <a:pt x="347192" y="355606"/>
                        <a:pt x="376148" y="374846"/>
                      </a:cubicBezTo>
                      <a:cubicBezTo>
                        <a:pt x="369290" y="276072"/>
                        <a:pt x="358336" y="183489"/>
                        <a:pt x="311473" y="99097"/>
                      </a:cubicBezTo>
                      <a:cubicBezTo>
                        <a:pt x="305663" y="88525"/>
                        <a:pt x="297757" y="78714"/>
                        <a:pt x="289089" y="70332"/>
                      </a:cubicBezTo>
                      <a:cubicBezTo>
                        <a:pt x="264896" y="46615"/>
                        <a:pt x="240512" y="42424"/>
                        <a:pt x="216318" y="66141"/>
                      </a:cubicBezTo>
                      <a:cubicBezTo>
                        <a:pt x="189553" y="92430"/>
                        <a:pt x="165264" y="123100"/>
                        <a:pt x="147072" y="155866"/>
                      </a:cubicBezTo>
                      <a:cubicBezTo>
                        <a:pt x="104400" y="232543"/>
                        <a:pt x="79349" y="316648"/>
                        <a:pt x="65633" y="402754"/>
                      </a:cubicBezTo>
                      <a:cubicBezTo>
                        <a:pt x="50298" y="499052"/>
                        <a:pt x="42011" y="596588"/>
                        <a:pt x="30771" y="693553"/>
                      </a:cubicBezTo>
                      <a:cubicBezTo>
                        <a:pt x="28771" y="711174"/>
                        <a:pt x="27723" y="728795"/>
                        <a:pt x="26295" y="746417"/>
                      </a:cubicBezTo>
                      <a:cubicBezTo>
                        <a:pt x="21056" y="746988"/>
                        <a:pt x="15817" y="747464"/>
                        <a:pt x="10674" y="748036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51C91F60-D086-101E-4E3C-C0B1E0F59DE5}"/>
                  </a:ext>
                </a:extLst>
              </p:cNvPr>
              <p:cNvSpPr/>
              <p:nvPr/>
            </p:nvSpPr>
            <p:spPr>
              <a:xfrm flipH="1">
                <a:off x="5028026" y="3401374"/>
                <a:ext cx="539590" cy="268696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87C39C1C-F8A3-9B00-12DB-999542A71A41}"/>
                  </a:ext>
                </a:extLst>
              </p:cNvPr>
              <p:cNvSpPr/>
              <p:nvPr/>
            </p:nvSpPr>
            <p:spPr>
              <a:xfrm flipH="1">
                <a:off x="3609201" y="2303448"/>
                <a:ext cx="421939" cy="291352"/>
              </a:xfrm>
              <a:custGeom>
                <a:avLst/>
                <a:gdLst>
                  <a:gd name="connsiteX0" fmla="*/ 10674 w 497102"/>
                  <a:gd name="connsiteY0" fmla="*/ 748036 h 748035"/>
                  <a:gd name="connsiteX1" fmla="*/ 1339 w 497102"/>
                  <a:gd name="connsiteY1" fmla="*/ 696982 h 748035"/>
                  <a:gd name="connsiteX2" fmla="*/ 64395 w 497102"/>
                  <a:gd name="connsiteY2" fmla="*/ 222922 h 748035"/>
                  <a:gd name="connsiteX3" fmla="*/ 130689 w 497102"/>
                  <a:gd name="connsiteY3" fmla="*/ 82619 h 748035"/>
                  <a:gd name="connsiteX4" fmla="*/ 258609 w 497102"/>
                  <a:gd name="connsiteY4" fmla="*/ 418 h 748035"/>
                  <a:gd name="connsiteX5" fmla="*/ 371957 w 497102"/>
                  <a:gd name="connsiteY5" fmla="*/ 102526 h 748035"/>
                  <a:gd name="connsiteX6" fmla="*/ 421868 w 497102"/>
                  <a:gd name="connsiteY6" fmla="*/ 292264 h 748035"/>
                  <a:gd name="connsiteX7" fmla="*/ 434917 w 497102"/>
                  <a:gd name="connsiteY7" fmla="*/ 337984 h 748035"/>
                  <a:gd name="connsiteX8" fmla="*/ 481780 w 497102"/>
                  <a:gd name="connsiteY8" fmla="*/ 242258 h 748035"/>
                  <a:gd name="connsiteX9" fmla="*/ 493972 w 497102"/>
                  <a:gd name="connsiteY9" fmla="*/ 287407 h 748035"/>
                  <a:gd name="connsiteX10" fmla="*/ 439108 w 497102"/>
                  <a:gd name="connsiteY10" fmla="*/ 495433 h 748035"/>
                  <a:gd name="connsiteX11" fmla="*/ 388912 w 497102"/>
                  <a:gd name="connsiteY11" fmla="*/ 505529 h 748035"/>
                  <a:gd name="connsiteX12" fmla="*/ 313283 w 497102"/>
                  <a:gd name="connsiteY12" fmla="*/ 316458 h 748035"/>
                  <a:gd name="connsiteX13" fmla="*/ 319093 w 497102"/>
                  <a:gd name="connsiteY13" fmla="*/ 307028 h 748035"/>
                  <a:gd name="connsiteX14" fmla="*/ 376148 w 497102"/>
                  <a:gd name="connsiteY14" fmla="*/ 374846 h 748035"/>
                  <a:gd name="connsiteX15" fmla="*/ 311473 w 497102"/>
                  <a:gd name="connsiteY15" fmla="*/ 99097 h 748035"/>
                  <a:gd name="connsiteX16" fmla="*/ 289089 w 497102"/>
                  <a:gd name="connsiteY16" fmla="*/ 70332 h 748035"/>
                  <a:gd name="connsiteX17" fmla="*/ 216318 w 497102"/>
                  <a:gd name="connsiteY17" fmla="*/ 66141 h 748035"/>
                  <a:gd name="connsiteX18" fmla="*/ 147072 w 497102"/>
                  <a:gd name="connsiteY18" fmla="*/ 155866 h 748035"/>
                  <a:gd name="connsiteX19" fmla="*/ 65633 w 497102"/>
                  <a:gd name="connsiteY19" fmla="*/ 402754 h 748035"/>
                  <a:gd name="connsiteX20" fmla="*/ 30771 w 497102"/>
                  <a:gd name="connsiteY20" fmla="*/ 693553 h 748035"/>
                  <a:gd name="connsiteX21" fmla="*/ 26295 w 497102"/>
                  <a:gd name="connsiteY21" fmla="*/ 746417 h 748035"/>
                  <a:gd name="connsiteX22" fmla="*/ 10674 w 497102"/>
                  <a:gd name="connsiteY22" fmla="*/ 748036 h 74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7102" h="748035">
                    <a:moveTo>
                      <a:pt x="10674" y="748036"/>
                    </a:moveTo>
                    <a:cubicBezTo>
                      <a:pt x="7435" y="730986"/>
                      <a:pt x="2006" y="714127"/>
                      <a:pt x="1339" y="696982"/>
                    </a:cubicBezTo>
                    <a:cubicBezTo>
                      <a:pt x="-5138" y="535342"/>
                      <a:pt x="11245" y="376275"/>
                      <a:pt x="64395" y="222922"/>
                    </a:cubicBezTo>
                    <a:cubicBezTo>
                      <a:pt x="81254" y="174250"/>
                      <a:pt x="104590" y="127101"/>
                      <a:pt x="130689" y="82619"/>
                    </a:cubicBezTo>
                    <a:cubicBezTo>
                      <a:pt x="158502" y="35185"/>
                      <a:pt x="197649" y="-4535"/>
                      <a:pt x="258609" y="418"/>
                    </a:cubicBezTo>
                    <a:cubicBezTo>
                      <a:pt x="319855" y="5371"/>
                      <a:pt x="348525" y="52996"/>
                      <a:pt x="371957" y="102526"/>
                    </a:cubicBezTo>
                    <a:cubicBezTo>
                      <a:pt x="400246" y="162534"/>
                      <a:pt x="412724" y="227018"/>
                      <a:pt x="421868" y="292264"/>
                    </a:cubicBezTo>
                    <a:cubicBezTo>
                      <a:pt x="423963" y="306933"/>
                      <a:pt x="425964" y="321601"/>
                      <a:pt x="434917" y="337984"/>
                    </a:cubicBezTo>
                    <a:cubicBezTo>
                      <a:pt x="450157" y="306838"/>
                      <a:pt x="465397" y="275786"/>
                      <a:pt x="481780" y="242258"/>
                    </a:cubicBezTo>
                    <a:cubicBezTo>
                      <a:pt x="502640" y="257784"/>
                      <a:pt x="497211" y="274262"/>
                      <a:pt x="493972" y="287407"/>
                    </a:cubicBezTo>
                    <a:cubicBezTo>
                      <a:pt x="476732" y="357034"/>
                      <a:pt x="459015" y="426567"/>
                      <a:pt x="439108" y="495433"/>
                    </a:cubicBezTo>
                    <a:cubicBezTo>
                      <a:pt x="430345" y="525722"/>
                      <a:pt x="407104" y="530199"/>
                      <a:pt x="388912" y="505529"/>
                    </a:cubicBezTo>
                    <a:cubicBezTo>
                      <a:pt x="347478" y="449332"/>
                      <a:pt x="323856" y="385324"/>
                      <a:pt x="313283" y="316458"/>
                    </a:cubicBezTo>
                    <a:cubicBezTo>
                      <a:pt x="312902" y="314267"/>
                      <a:pt x="316236" y="311600"/>
                      <a:pt x="319093" y="307028"/>
                    </a:cubicBezTo>
                    <a:cubicBezTo>
                      <a:pt x="358527" y="309600"/>
                      <a:pt x="347192" y="355606"/>
                      <a:pt x="376148" y="374846"/>
                    </a:cubicBezTo>
                    <a:cubicBezTo>
                      <a:pt x="369290" y="276072"/>
                      <a:pt x="358336" y="183489"/>
                      <a:pt x="311473" y="99097"/>
                    </a:cubicBezTo>
                    <a:cubicBezTo>
                      <a:pt x="305663" y="88525"/>
                      <a:pt x="297757" y="78714"/>
                      <a:pt x="289089" y="70332"/>
                    </a:cubicBezTo>
                    <a:cubicBezTo>
                      <a:pt x="264896" y="46615"/>
                      <a:pt x="240512" y="42424"/>
                      <a:pt x="216318" y="66141"/>
                    </a:cubicBezTo>
                    <a:cubicBezTo>
                      <a:pt x="189553" y="92430"/>
                      <a:pt x="165264" y="123100"/>
                      <a:pt x="147072" y="155866"/>
                    </a:cubicBezTo>
                    <a:cubicBezTo>
                      <a:pt x="104400" y="232543"/>
                      <a:pt x="79349" y="316648"/>
                      <a:pt x="65633" y="402754"/>
                    </a:cubicBezTo>
                    <a:cubicBezTo>
                      <a:pt x="50298" y="499052"/>
                      <a:pt x="42011" y="596588"/>
                      <a:pt x="30771" y="693553"/>
                    </a:cubicBezTo>
                    <a:cubicBezTo>
                      <a:pt x="28771" y="711174"/>
                      <a:pt x="27723" y="728795"/>
                      <a:pt x="26295" y="746417"/>
                    </a:cubicBezTo>
                    <a:cubicBezTo>
                      <a:pt x="21056" y="746988"/>
                      <a:pt x="15817" y="747464"/>
                      <a:pt x="10674" y="74803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979492E8-C9D0-A9F5-A103-384C3336CE48}"/>
                </a:ext>
              </a:extLst>
            </p:cNvPr>
            <p:cNvSpPr/>
            <p:nvPr/>
          </p:nvSpPr>
          <p:spPr>
            <a:xfrm flipH="1">
              <a:off x="8456944" y="3585815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4CB3EAF9-5BE4-ED0B-01F1-2C375B60FF5F}"/>
                </a:ext>
              </a:extLst>
            </p:cNvPr>
            <p:cNvSpPr/>
            <p:nvPr/>
          </p:nvSpPr>
          <p:spPr>
            <a:xfrm flipH="1">
              <a:off x="1241386" y="2567084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12CA17AE-846E-2F6D-3C78-787A38BDFFA7}"/>
                </a:ext>
              </a:extLst>
            </p:cNvPr>
            <p:cNvSpPr/>
            <p:nvPr/>
          </p:nvSpPr>
          <p:spPr>
            <a:xfrm flipH="1">
              <a:off x="3106525" y="2567084"/>
              <a:ext cx="390969" cy="220484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9FF3-CBD5-8913-894F-62C84BC8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E91FA98-4EFA-AD8A-880D-8E320AD984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11B5A7-D08C-2AE8-F745-ACD91C98F4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681D06-3137-C030-B4B9-ED705D9255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DA5240-5F50-4BA2-97C9-B28560C67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5F111F2-810F-BFB4-D3A4-AF5FD744F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EFC5A-D0E8-D3BC-BFAE-07E4072598D0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الطلاقة 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A678C-335F-EEDF-1BF7-775A2F1CB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7F647B5F-1C76-B499-11AE-CFA45FA8D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959" y="3849658"/>
            <a:ext cx="487363" cy="487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611FE-ED44-6A7D-A769-39E4FAA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D690D5B-DC41-F4D1-0655-8A0282FDD1C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C0ED987-D864-2DB0-08F0-4785794807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32C1BD43-302D-28B6-239A-9E2C73406CA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4B4D1A-C754-9B69-7A5E-066382C847CB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7E542AD2-7406-8ABC-94C7-D7162194B7C6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3B0E6FB-7196-1BFD-92B9-6FD14541C7D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61C276D-4A0A-410A-306F-17A2E44CF722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9E3CB48E-7A98-B208-9CE4-10C05497DC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B06F29-B9FF-4DB9-00BB-86C8268B9BF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F4DD956-375D-EA40-0311-B35BEEA30F10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87D3743C-FAAC-57AA-8D7D-3549FDC1087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6A7DB559-9B8C-2BE2-9B8D-DAC8CF60692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A6CB24E-E82C-74A6-07B2-0543031C66D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9B8C1E-2E2F-6365-BE2F-976409155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3851C016-9625-359C-89F1-C5B0400D08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67D16D1-9511-A019-71E7-93AB2AEBB1A9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B4C7A08-5CC4-DB0D-1AB2-2780CFB6769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6211C32-BD0C-EFE8-4076-5DD514C72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ED58941-E55A-A9C7-0042-C70175B4F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2E7254D-9080-D8BC-F866-082C898EA5C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3D8A069-F1AF-4FD3-0CCA-2081E0AC54A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B02BCE3-F85D-98C4-2024-9E5BB00AD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5163734-5E3F-DA0D-24B9-7C642B5F9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E58AE39-F0F4-A0F9-AAF1-A53FB27F3D8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1E376AC2-6598-875C-7DDF-8879B1616BAE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E3D07143-250B-6771-E087-198444616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F527467-AAA0-E49A-A5FA-77E91EAB9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4120CA01-667E-019C-5996-79C0291918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9DA876F-9289-3EC5-F3F9-E39AC7FF4F76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EB2479B-57A7-F164-D2CA-3F9050F030C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13CFD7AD-3885-345A-D24B-4F32575A302B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E12EF5CC-AF8B-4592-E727-A10A0476D5C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A7E70A1D-1A37-D63A-0710-E70B7CD79A1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1859624-88FE-9A03-E5C6-4A63B2D7023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B3C6101-24BD-D622-710E-4D022A120B2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A888FC6-9D97-FD86-ECDE-3589B5C0DEB5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F2CB0A0-8E20-EE50-4D5E-48E9EF2B20C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DA981DC4-4B3B-0957-0A55-4215E91F441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830279-E9E5-6459-A677-F34AB1AA81A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4A36B5B-84A8-0B6B-5D3D-B6904328D2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1B18FB5-0160-2BE7-B585-BD372AFA014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35FFB70-B87E-0B20-1C98-C6696CFFD5F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C4F52A1D-7601-9141-8C83-D4364D9D59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EF74D82-A600-FBF5-431F-BA2519D38A9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490746E-F706-918F-A391-78BBA334053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D91002A-621E-A1DB-FFB1-66AE0125710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E7F3B22-0273-25FD-E7DA-F210336D78BB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6B26927E-F7BA-9675-964C-626E820B223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8E36A8C-1A8B-D46A-3B54-13F676C770F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56B4DC1-A466-F106-28E1-E3937D6FA14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AA564A2-0D1D-AD4E-0EF4-B3F292D252E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9254D46A-5A68-9580-DF7E-FEBB12ACD512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8B0061-D176-9CFA-B6E6-BA1250939C0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43A961-42D7-BE91-6F3F-3E1B8B71B08F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85B344-188C-B0D3-6F27-3E93DED0176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BEEFE2C-F415-3E6B-341B-AF7F479EAB1B}"/>
              </a:ext>
            </a:extLst>
          </p:cNvPr>
          <p:cNvGrpSpPr/>
          <p:nvPr/>
        </p:nvGrpSpPr>
        <p:grpSpPr>
          <a:xfrm>
            <a:off x="487749" y="1809265"/>
            <a:ext cx="8168503" cy="2584425"/>
            <a:chOff x="487749" y="1809265"/>
            <a:chExt cx="8168503" cy="2584425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EFDDB40-8F04-7B1E-553D-189ED44FAAD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EB49B1F-3E3B-0303-08EE-D033BD1B244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C347116-5871-C996-CA61-818144C8576C}"/>
                </a:ext>
              </a:extLst>
            </p:cNvPr>
            <p:cNvSpPr txBox="1"/>
            <p:nvPr/>
          </p:nvSpPr>
          <p:spPr>
            <a:xfrm>
              <a:off x="487749" y="368580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 الطلاقة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4B481E-F23C-7162-643C-1E2F37C1CC62}"/>
              </a:ext>
            </a:extLst>
          </p:cNvPr>
          <p:cNvSpPr txBox="1"/>
          <p:nvPr/>
        </p:nvSpPr>
        <p:spPr>
          <a:xfrm>
            <a:off x="487749" y="4575639"/>
            <a:ext cx="8168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6631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5AD52-38C0-FAA5-5557-0DB998388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91CCD7-D6D5-E3F5-128D-3F4BF92F90D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62FA3DE-14FC-88D1-235F-1AF063A6E1D7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0E4244-93A7-6AA4-52FD-9A2F4F80C48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DEA609-6802-FC9D-9381-E16C59BD0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8480568-3FA9-33E0-9918-6E1F7A7F1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A9C7984-9451-DF29-2D16-972B28DAA4F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D127D5A-D88A-D7B6-D9EF-087CAF5BC91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D7C037E-C06E-89DA-AEDC-D5F6B9602F2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9A75501-E4E9-39D5-26B9-C2C061D6DF9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41DA4EB-0437-C45B-5AEA-BA0CDFFD7E1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9F202D0-230B-61D5-EFB3-4BE91876C83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AEF5722-2B1F-0F62-4AC7-846C28022F9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E5A8EC9-29A9-FB1B-AA4D-D5FF99D8B78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B19B191-3DAE-E7A2-FB70-47E806FE10CA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6C98923-E572-70E0-CDFA-0A449CE5379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48AB0E9-44D9-AC0C-6B50-370ADD6912A5}"/>
              </a:ext>
            </a:extLst>
          </p:cNvPr>
          <p:cNvSpPr txBox="1"/>
          <p:nvPr/>
        </p:nvSpPr>
        <p:spPr>
          <a:xfrm>
            <a:off x="422071" y="45999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176F574-F221-3CE5-E870-E8F1816C78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4" y="402409"/>
            <a:ext cx="1065891" cy="90871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4F62401-5994-95B2-5717-903BA3066BED}"/>
              </a:ext>
            </a:extLst>
          </p:cNvPr>
          <p:cNvGrpSpPr/>
          <p:nvPr/>
        </p:nvGrpSpPr>
        <p:grpSpPr>
          <a:xfrm>
            <a:off x="508393" y="2091082"/>
            <a:ext cx="7778645" cy="1015663"/>
            <a:chOff x="360110" y="2091082"/>
            <a:chExt cx="3206323" cy="1015663"/>
          </a:xfrm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725EC261-CCB9-21DB-C675-85A7FEABB18A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9CFDE9C-83CB-81A9-A57E-52719F554712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هذا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مَكْتَبُ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ﭐلْبَريدِ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913C325-31C8-830C-6292-519517CFD34C}"/>
              </a:ext>
            </a:extLst>
          </p:cNvPr>
          <p:cNvGrpSpPr/>
          <p:nvPr/>
        </p:nvGrpSpPr>
        <p:grpSpPr>
          <a:xfrm>
            <a:off x="478676" y="3440695"/>
            <a:ext cx="7778645" cy="1015663"/>
            <a:chOff x="360110" y="2091082"/>
            <a:chExt cx="3206323" cy="1015663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690B62AD-6E37-19CE-7E38-F2325AF396F6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905C899-4DBB-0A51-19AC-923B7A6DC700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هذِهِ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سَبّورَةُ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ﭐلْفَصْلِ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948FF5A-C0E2-70F1-EFAA-3BCEC3EEC76D}"/>
              </a:ext>
            </a:extLst>
          </p:cNvPr>
          <p:cNvGrpSpPr/>
          <p:nvPr/>
        </p:nvGrpSpPr>
        <p:grpSpPr>
          <a:xfrm>
            <a:off x="508326" y="4917565"/>
            <a:ext cx="7778645" cy="1015663"/>
            <a:chOff x="360110" y="2091082"/>
            <a:chExt cx="3206323" cy="1015663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D185924E-AABD-8AE8-4D19-94B0A2FE53A0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03C5547-9DA2-BFD5-BD5F-866A8BEEBB93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هؤُلاءِ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فَلّاحو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ﭐلْقَرْيَةِ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75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1790-4E43-3940-1BB7-5D9EC4009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993C39-C438-3A49-6F64-76A401FAE1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4145DD8-5597-42F4-F985-A3A42080F207}"/>
              </a:ext>
            </a:extLst>
          </p:cNvPr>
          <p:cNvGrpSpPr/>
          <p:nvPr/>
        </p:nvGrpSpPr>
        <p:grpSpPr>
          <a:xfrm>
            <a:off x="235603" y="285836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608B6B-DE1D-5DEC-E3C9-1465126CC3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26333E-2A51-A16E-6FE8-DF3878CFF24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B45E44-99FE-C386-FADB-1450E338D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CD6830-6CFA-A65F-0351-8726263ABB03}"/>
              </a:ext>
            </a:extLst>
          </p:cNvPr>
          <p:cNvSpPr txBox="1"/>
          <p:nvPr/>
        </p:nvSpPr>
        <p:spPr>
          <a:xfrm>
            <a:off x="422071" y="45999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سيأتي منكم اثنان للقراءة بالتناوب كلمة فكلمة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9B86FDD-7CD4-A3B0-04D8-11C52A925D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0239" y="305872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02E46A1-CA4D-E836-D4CF-839C2EE8B79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D689F5-0732-EC79-699D-5DC15D30B956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A4442B32-FD40-37CD-6522-47FFBF25FDA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D3D3C9A4-D4EC-E5C2-9142-233C1E84C9B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E0E389FB-8881-505A-9324-F5D909CD019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2E60D0D5-73E7-3A02-4769-04ADF075E55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68C4C63-A923-A922-20C6-6059578889E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98ECE04-3FD2-3272-6E3F-058BCD7D375A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6BE6EBC-1D2D-FA81-0D9B-097C5024C19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5EAF319-1B31-C8FF-6530-B127BBA4EB2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F022331-5A2A-7C1D-BD8B-D67E3BC83C87}"/>
              </a:ext>
            </a:extLst>
          </p:cNvPr>
          <p:cNvGrpSpPr/>
          <p:nvPr/>
        </p:nvGrpSpPr>
        <p:grpSpPr>
          <a:xfrm>
            <a:off x="508393" y="2091082"/>
            <a:ext cx="7778645" cy="1015663"/>
            <a:chOff x="360110" y="2091082"/>
            <a:chExt cx="3206323" cy="1015663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1EFA2E1F-05B3-EB1E-6B62-2C1D6F9CE058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644855A-96D7-310E-7ACC-4EC87C3DD945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هذا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مَكْتَبُ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ﭐلْبَريدِ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1929D38-8E8B-C38C-ED18-6A64CF600F19}"/>
              </a:ext>
            </a:extLst>
          </p:cNvPr>
          <p:cNvGrpSpPr/>
          <p:nvPr/>
        </p:nvGrpSpPr>
        <p:grpSpPr>
          <a:xfrm>
            <a:off x="478676" y="3440695"/>
            <a:ext cx="7778645" cy="1015663"/>
            <a:chOff x="360110" y="2091082"/>
            <a:chExt cx="3206323" cy="1015663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258CF2FA-FF97-367F-0421-2E0817F8B802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F740834-6590-A0C1-A1A1-0AD28EE2C427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هذِهِ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سَبّورَةُ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ﭐلْفَصْلِ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6088A76-D39A-4843-8BED-72357FCFD3F4}"/>
              </a:ext>
            </a:extLst>
          </p:cNvPr>
          <p:cNvGrpSpPr/>
          <p:nvPr/>
        </p:nvGrpSpPr>
        <p:grpSpPr>
          <a:xfrm>
            <a:off x="508326" y="4917565"/>
            <a:ext cx="7778645" cy="1015663"/>
            <a:chOff x="360110" y="2091082"/>
            <a:chExt cx="3206323" cy="1015663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C9A24C3D-3668-E7F4-C80D-9024F6C2FF9E}"/>
                </a:ext>
              </a:extLst>
            </p:cNvPr>
            <p:cNvSpPr/>
            <p:nvPr/>
          </p:nvSpPr>
          <p:spPr>
            <a:xfrm>
              <a:off x="360110" y="2105121"/>
              <a:ext cx="3206323" cy="1001552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9628F09-E12D-9FA0-B5CA-9447DB599A52}"/>
                </a:ext>
              </a:extLst>
            </p:cNvPr>
            <p:cNvSpPr txBox="1"/>
            <p:nvPr/>
          </p:nvSpPr>
          <p:spPr>
            <a:xfrm>
              <a:off x="687520" y="2091082"/>
              <a:ext cx="2568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هؤُلاءِ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فَلّاحو </a:t>
              </a:r>
              <a:r>
                <a:rPr lang="ar-MA" sz="6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ﭐلْقَرْيَةِ</a:t>
              </a:r>
              <a:r>
                <a:rPr lang="ar-MA" sz="6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9642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65237C-8CEF-290D-0A9A-ECACC828C29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131A67-EA41-DAA9-9348-7AD86C9F5F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A3922A-32E0-D299-F92F-10B8118D40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1E002B-435E-869D-3CAB-841FFABB75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C127D4-C0C4-5368-8D99-F0E132C62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0819A-32E7-0DBD-B37B-EBC0EDA37C9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B9806A7C-D33E-A340-9479-2E3F4D05F8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7945" y="2562566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5CB33-584A-FD65-79E4-E12A52A0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19" y="3445565"/>
            <a:ext cx="872284" cy="765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57587F-FD99-96AB-E404-81E252FC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02" y="3661221"/>
            <a:ext cx="498247" cy="5502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937EEA-681C-7394-A000-132F984A721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D8870AE-937F-E5A6-F957-8F4F391888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520C134-3F6F-7C61-E72C-F9E36322390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376A887-D9F4-983F-C4F9-C3B076F5871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2FC02E55-A051-29A7-8794-D872EDB4907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E0BD8703-8426-D56D-993A-E5D4DF02441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8C4FA1B-5897-9512-FCDB-52E24449448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015C9DE9-A3CD-9449-8D92-220A3304B3B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ED328B1-3730-0047-3B77-B3D27FC98CE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9D417A4-D668-60B0-6596-065788BDB77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605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07B1E5F-1AB4-C605-D2A1-C1870EB6DBD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6F67AE-0EC8-E30C-9480-72F597BE2DA5}"/>
              </a:ext>
            </a:extLst>
          </p:cNvPr>
          <p:cNvGrpSpPr/>
          <p:nvPr/>
        </p:nvGrpSpPr>
        <p:grpSpPr>
          <a:xfrm>
            <a:off x="335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2B4273-E381-0598-C6C2-BAB11AFC9A7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8D2F5D-0106-5AAB-E607-0304D3D3C4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BB0A108-8B83-16A1-91E8-1D97FDC4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604EAE3-7E8B-B718-111C-ABB61D6B6AC8}"/>
              </a:ext>
            </a:extLst>
          </p:cNvPr>
          <p:cNvSpPr txBox="1"/>
          <p:nvPr/>
        </p:nvSpPr>
        <p:spPr>
          <a:xfrm>
            <a:off x="422071" y="4491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الخطأ الموجود في الكلمة: بنطق الأستاذ الكلمة</a:t>
            </a:r>
            <a:endParaRPr lang="ar-MA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AD4756-D72B-9B14-7C3C-6D4DCBDB59B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057B75-7D73-8AAA-C11C-AA6BAC03A71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257DB281-B28B-C52B-70E0-E83A586BBC3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B6F2BB06-206C-7BEA-9A1E-CEE39B5553F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7DD16B3-7CA4-4AC0-76A6-1E6E68C134A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5B4BB93-B643-4B61-52F4-F33CFF00A87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A6CFE89F-C898-3C65-EC31-BF2E6A5E136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80A0454-E1F6-D25D-95E2-D18A3F07A6C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64617FB-A0B6-CAD4-136B-1D650BB2FEE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DBE4C0-52AE-E684-52C9-E01D0AD8411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BA3B5AE-59D7-1813-4094-7B270213C87D}"/>
              </a:ext>
            </a:extLst>
          </p:cNvPr>
          <p:cNvSpPr txBox="1"/>
          <p:nvPr/>
        </p:nvSpPr>
        <p:spPr>
          <a:xfrm>
            <a:off x="1479567" y="2510020"/>
            <a:ext cx="62300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3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هدِهِ</a:t>
            </a:r>
            <a:endParaRPr lang="fr-MA" sz="13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07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2477-0104-A101-2A4F-C21589FA2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179B8-C103-82FF-A641-6A5AE221260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22F658-EB8F-2179-606E-F6DEAF3756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869C28-8879-AC41-D84B-B1583A6E38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5DB67B-5908-C499-FBF5-D41D40BD73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4E415B-D577-7F9E-CF09-94BBA2C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9ED292-8358-A301-1F6A-8BC8391A343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E90A6D-D899-40D2-A4CD-CD96DEA11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361" y="2120134"/>
            <a:ext cx="3547277" cy="295243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54CABA8-C935-BC77-9183-2B06A8EFBED5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DBF363-3F4F-CB79-5D66-61AB5189169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6AE4F60-59D3-88BB-B73A-D4B81557BE0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BB20F7-DC36-F16B-6572-A60B6DC0881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3A8CE2F-6839-4A35-7DD5-061C9F7F100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A5AE50C8-1535-A4C4-D2EE-E1774A066D9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FBD84C7-D13A-86AB-EC50-CFC9F87D51E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85CADAB-FC77-6493-5DA3-84785DDF017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7CB2A57-5FD9-C024-9000-9141D3F984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DB6C8DE-3B53-618B-9B39-4611466D00F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131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91C176-5887-CA5E-F48F-46CEECD8D7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0B92A8B-EF83-0DA8-8431-7A13976E7F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DD0AC1-DA2A-F9A8-EC0C-83C707E6DD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8B798A-1325-2017-9227-1806DAB40B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A23028-7841-F7EF-A27F-EC38D4AD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E5B05C-9E6C-0A2E-363D-3429CCCAA0E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8310" y="1778134"/>
            <a:ext cx="5106994" cy="3748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268" y="2544486"/>
            <a:ext cx="3397078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altLang="fr-FR" sz="13800" b="1" dirty="0">
                <a:solidFill>
                  <a:srgbClr val="FFFF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altLang="fr-FR" sz="13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ِهِ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1C67027-D705-F1AD-F933-FAD5ACB0162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DA9F75-8972-0139-CEFB-F188BCCA0F2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CA7B5F0-542E-53B2-152A-CBBDE3896F3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D55EAE6-37F8-5AA6-A23F-E60FA9E0704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F7B0956-D100-9894-3B9D-32FB2646B9D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B403B81-0CB6-E8AC-AC02-26526195785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258C85-81BC-E80E-45E2-494E7C3ED0D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0709A0-0C6E-A47B-678B-FFFBEEEEB6E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5E504E5-138E-8497-00E6-577B8E3AF55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46C3F60-3F03-EB64-6FD3-1C5A08D9298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3728A-DA51-ABAA-731C-5EC77AEF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3E28D09-3D06-CC64-53EE-176E2E19F3F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2C794AC-D00C-8ECB-3011-BB2F2CD28A8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ACDD0FF-BC1A-AB25-F9B8-B6206B75B3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AFB0C2-AA2F-62B2-FB11-01075214B2C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C4754A-0A83-C991-E6FE-EE9DDF3B8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289547-316A-F7BC-5DAB-BDBF26E9BDB7}"/>
              </a:ext>
            </a:extLst>
          </p:cNvPr>
          <p:cNvSpPr txBox="1"/>
          <p:nvPr/>
        </p:nvSpPr>
        <p:spPr>
          <a:xfrm>
            <a:off x="339637" y="4881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D81DEA-4299-1CB3-F971-BCB4FC3B1D60}"/>
              </a:ext>
            </a:extLst>
          </p:cNvPr>
          <p:cNvGrpSpPr/>
          <p:nvPr/>
        </p:nvGrpSpPr>
        <p:grpSpPr>
          <a:xfrm>
            <a:off x="745644" y="2179320"/>
            <a:ext cx="7799445" cy="3428999"/>
            <a:chOff x="285611" y="1721672"/>
            <a:chExt cx="3343728" cy="2598104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0E4D354-62B3-8848-CA4A-CA2077146F67}"/>
                </a:ext>
              </a:extLst>
            </p:cNvPr>
            <p:cNvSpPr/>
            <p:nvPr/>
          </p:nvSpPr>
          <p:spPr>
            <a:xfrm>
              <a:off x="360110" y="1721672"/>
              <a:ext cx="3206323" cy="2598104"/>
            </a:xfrm>
            <a:custGeom>
              <a:avLst/>
              <a:gdLst>
                <a:gd name="connsiteX0" fmla="*/ 38418 w 1716263"/>
                <a:gd name="connsiteY0" fmla="*/ 103629 h 917388"/>
                <a:gd name="connsiteX1" fmla="*/ 100711 w 1716263"/>
                <a:gd name="connsiteY1" fmla="*/ 894204 h 917388"/>
                <a:gd name="connsiteX2" fmla="*/ 1635760 w 1716263"/>
                <a:gd name="connsiteY2" fmla="*/ 858104 h 917388"/>
                <a:gd name="connsiteX3" fmla="*/ 1678623 w 1716263"/>
                <a:gd name="connsiteY3" fmla="*/ 13332 h 917388"/>
                <a:gd name="connsiteX4" fmla="*/ 38418 w 1716263"/>
                <a:gd name="connsiteY4" fmla="*/ 103629 h 9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263" h="917388">
                  <a:moveTo>
                    <a:pt x="38418" y="103629"/>
                  </a:moveTo>
                  <a:cubicBezTo>
                    <a:pt x="-47212" y="173066"/>
                    <a:pt x="26702" y="854484"/>
                    <a:pt x="100711" y="894204"/>
                  </a:cubicBezTo>
                  <a:cubicBezTo>
                    <a:pt x="174720" y="933923"/>
                    <a:pt x="1546130" y="923064"/>
                    <a:pt x="1635760" y="858104"/>
                  </a:cubicBezTo>
                  <a:cubicBezTo>
                    <a:pt x="1725391" y="793143"/>
                    <a:pt x="1740916" y="53051"/>
                    <a:pt x="1678623" y="13332"/>
                  </a:cubicBezTo>
                  <a:cubicBezTo>
                    <a:pt x="1616234" y="-26292"/>
                    <a:pt x="131858" y="27905"/>
                    <a:pt x="38418" y="1036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B85DB0E-83A6-E4DF-E31F-F0B088BAFDEF}"/>
                </a:ext>
              </a:extLst>
            </p:cNvPr>
            <p:cNvSpPr txBox="1"/>
            <p:nvPr/>
          </p:nvSpPr>
          <p:spPr>
            <a:xfrm>
              <a:off x="285611" y="2146231"/>
              <a:ext cx="3343728" cy="17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altLang="fr-FR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هذا</a:t>
              </a:r>
              <a:r>
                <a:rPr lang="ar-MA" altLang="fr-FR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مُديرُ مَدْرَسَتي، وَ</a:t>
              </a:r>
              <a:r>
                <a:rPr lang="ar-MA" altLang="fr-FR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هذِه</a:t>
              </a:r>
              <a:r>
                <a:rPr lang="ar-MA" altLang="fr-FR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 مُعَلِّمَتي وَ</a:t>
              </a:r>
              <a:r>
                <a:rPr lang="ar-MA" altLang="fr-FR" sz="7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هؤُلاء</a:t>
              </a:r>
              <a:r>
                <a:rPr lang="ar-MA" altLang="fr-FR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 أَصْدِقائي.</a:t>
              </a:r>
              <a:r>
                <a:rPr lang="ar-MA" sz="72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fr-MA" sz="7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14610A20-7CA3-E828-67B4-0B9D55C2F4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0239" y="30587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79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2766374"/>
            <a:chOff x="585781" y="1809265"/>
            <a:chExt cx="8168503" cy="276637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3005979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إعادة سرد الحكاية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2800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35010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10469E-DD65-850C-3476-ACFECB68E5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241178"/>
            <a:ext cx="2961859" cy="32699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036F659-E9A3-FE01-8513-F47863A47CE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67A8B-A262-CE93-809F-7589686C130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E49C221-4463-8402-A650-4381480381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98C287D-73B8-B0AE-032E-AA1CDA1388E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29BBBB5-98B3-0128-4D40-740E8D39DD7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940F48C-310B-1731-4AC8-5D542478AFC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F76A393-7F28-6035-BD83-C18A4AEBCBA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A77DAD91-C21B-28BE-296C-404AA4CD316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7E1168D-F05F-DDE4-9E74-173CF564335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1901A17-05EE-55D6-4C9B-3B96F694835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6" name="التسجيل الصوتي_مرحبا بمعلمتي">
            <a:hlinkClick r:id="" action="ppaction://media"/>
            <a:extLst>
              <a:ext uri="{FF2B5EF4-FFF2-40B4-BE49-F238E27FC236}">
                <a16:creationId xmlns:a16="http://schemas.microsoft.com/office/drawing/2014/main" id="{CCCED0AF-988B-03C6-7177-6462E65003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3168" y="469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44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7157-DFF2-60AE-EDD9-09B2B8DD0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01DCBC-E332-F21C-44BA-7161955CC0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28BC3C-989B-7AE5-AA23-800ED5031B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38F4B1-7CA5-8827-DB3E-4A66F22C87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A946CF-255F-00B2-D3F0-D7157DE0A2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6764E8-9795-C05D-8C64-2E31768E3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819FD8-03B6-80C4-7BE4-6708A3B6A0AD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C3837E-B95F-8813-6DDC-21ADB72A40A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459759-5208-4E56-3961-5E598F50BEF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48C5B14-5ACF-9963-0380-F29912E9052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0BF075-BF87-774E-B8AC-64EFC9493D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1FAA54F-35C1-F5A6-DA67-CD160A3F046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968A5F50-1093-CC9D-53B4-DBAB4B470D9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C298812D-01B9-E3B3-A7B1-5070DEB4CA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5A2F6DDE-F9D9-A4FF-55B5-986251EB8C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CC12FBE-0462-9D90-588A-1C24EEEAEB1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03B401F-6DE3-57BA-86DF-5C7C7097E34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B7EEC35-387B-6860-160B-E68B3571AC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A783F2E-1C0A-2CF9-C375-CE84CF0F7C18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5D21ABB-E521-A06F-2A17-8AB0E0391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687921A-1593-976B-8A98-70544E5DE8C4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834EDDB-D47F-EBA2-AA1D-BBF9816938FD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6781FA5-7E6C-5C4C-8DF0-1C60190A296E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B76BE54-21F1-6E8C-AF67-72B974C7AFA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5C5D60F-4ECE-DEB0-141F-9C3B47456F8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708FECF2-1526-5567-B1FF-66091D3F20A0}"/>
              </a:ext>
            </a:extLst>
          </p:cNvPr>
          <p:cNvSpPr txBox="1"/>
          <p:nvPr/>
        </p:nvSpPr>
        <p:spPr>
          <a:xfrm>
            <a:off x="621637" y="392657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السرد؟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E810E82-2BDE-C238-F397-80D9FA828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53554" y="618279"/>
            <a:ext cx="344372" cy="3287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02E6A0-83D3-6625-77E9-89CB37526B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35" y="410779"/>
            <a:ext cx="836097" cy="9230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3D6D115-1C8D-BAE6-305B-594EA3620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4570" y="2650942"/>
            <a:ext cx="6780382" cy="2344000"/>
          </a:xfrm>
          <a:prstGeom prst="roundRect">
            <a:avLst/>
          </a:prstGeom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76635215-B81F-B7C7-A982-6A3987691AFA}"/>
              </a:ext>
            </a:extLst>
          </p:cNvPr>
          <p:cNvSpPr/>
          <p:nvPr/>
        </p:nvSpPr>
        <p:spPr>
          <a:xfrm>
            <a:off x="3429003" y="2903154"/>
            <a:ext cx="251457" cy="244867"/>
          </a:xfrm>
          <a:prstGeom prst="ellipse">
            <a:avLst/>
          </a:prstGeom>
          <a:solidFill>
            <a:srgbClr val="744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C4CC86-238F-5E3E-D760-ED13F9D43858}"/>
              </a:ext>
            </a:extLst>
          </p:cNvPr>
          <p:cNvSpPr/>
          <p:nvPr/>
        </p:nvSpPr>
        <p:spPr>
          <a:xfrm>
            <a:off x="3611881" y="2645626"/>
            <a:ext cx="581108" cy="398105"/>
          </a:xfrm>
          <a:prstGeom prst="rect">
            <a:avLst/>
          </a:prstGeom>
          <a:solidFill>
            <a:srgbClr val="F3D2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DE9F26D-FE1F-A91E-F18C-1F6CE1C1F108}"/>
              </a:ext>
            </a:extLst>
          </p:cNvPr>
          <p:cNvSpPr/>
          <p:nvPr/>
        </p:nvSpPr>
        <p:spPr>
          <a:xfrm>
            <a:off x="4038600" y="4493414"/>
            <a:ext cx="1201994" cy="973976"/>
          </a:xfrm>
          <a:prstGeom prst="ellipse">
            <a:avLst/>
          </a:prstGeom>
          <a:solidFill>
            <a:srgbClr val="F3D2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D605DB9-159F-810B-AAA4-EF20C26B6B62}"/>
              </a:ext>
            </a:extLst>
          </p:cNvPr>
          <p:cNvSpPr/>
          <p:nvPr/>
        </p:nvSpPr>
        <p:spPr>
          <a:xfrm>
            <a:off x="3680460" y="4995160"/>
            <a:ext cx="1851660" cy="642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234349A8-98C1-EB95-99BD-FA2C4CF4E1BD}"/>
              </a:ext>
            </a:extLst>
          </p:cNvPr>
          <p:cNvSpPr/>
          <p:nvPr/>
        </p:nvSpPr>
        <p:spPr>
          <a:xfrm>
            <a:off x="3364660" y="2650776"/>
            <a:ext cx="262460" cy="148088"/>
          </a:xfrm>
          <a:prstGeom prst="roundRect">
            <a:avLst/>
          </a:prstGeom>
          <a:solidFill>
            <a:srgbClr val="E798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3" name="Encre 42">
                <a:extLst>
                  <a:ext uri="{FF2B5EF4-FFF2-40B4-BE49-F238E27FC236}">
                    <a16:creationId xmlns:a16="http://schemas.microsoft.com/office/drawing/2014/main" id="{4DA0CAC0-C5A6-02EE-089C-ECFA06C5C6FD}"/>
                  </a:ext>
                </a:extLst>
              </p14:cNvPr>
              <p14:cNvContentPartPr/>
              <p14:nvPr/>
            </p14:nvContentPartPr>
            <p14:xfrm>
              <a:off x="4175880" y="2979180"/>
              <a:ext cx="360" cy="360"/>
            </p14:xfrm>
          </p:contentPart>
        </mc:Choice>
        <mc:Fallback xmlns="">
          <p:pic>
            <p:nvPicPr>
              <p:cNvPr id="43" name="Encre 42">
                <a:extLst>
                  <a:ext uri="{FF2B5EF4-FFF2-40B4-BE49-F238E27FC236}">
                    <a16:creationId xmlns:a16="http://schemas.microsoft.com/office/drawing/2014/main" id="{4DA0CAC0-C5A6-02EE-089C-ECFA06C5C6F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57880" y="29615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33D16655-671A-6CFD-CE6B-9C38CE11FAD0}"/>
                  </a:ext>
                </a:extLst>
              </p14:cNvPr>
              <p14:cNvContentPartPr/>
              <p14:nvPr/>
            </p14:nvContentPartPr>
            <p14:xfrm>
              <a:off x="3726600" y="2881260"/>
              <a:ext cx="487440" cy="16704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33D16655-671A-6CFD-CE6B-9C38CE11FAD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17600" y="2872260"/>
                <a:ext cx="50508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6" name="Encre 45">
                <a:extLst>
                  <a:ext uri="{FF2B5EF4-FFF2-40B4-BE49-F238E27FC236}">
                    <a16:creationId xmlns:a16="http://schemas.microsoft.com/office/drawing/2014/main" id="{25EA24DB-3043-515B-2318-3F920AF9944A}"/>
                  </a:ext>
                </a:extLst>
              </p14:cNvPr>
              <p14:cNvContentPartPr/>
              <p14:nvPr/>
            </p14:nvContentPartPr>
            <p14:xfrm>
              <a:off x="3803640" y="2932740"/>
              <a:ext cx="381960" cy="99360"/>
            </p14:xfrm>
          </p:contentPart>
        </mc:Choice>
        <mc:Fallback xmlns="">
          <p:pic>
            <p:nvPicPr>
              <p:cNvPr id="46" name="Encre 45">
                <a:extLst>
                  <a:ext uri="{FF2B5EF4-FFF2-40B4-BE49-F238E27FC236}">
                    <a16:creationId xmlns:a16="http://schemas.microsoft.com/office/drawing/2014/main" id="{25EA24DB-3043-515B-2318-3F920AF9944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94640" y="2923740"/>
                <a:ext cx="39960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9180A58B-6215-3DAF-A26E-3FA822426C88}"/>
                  </a:ext>
                </a:extLst>
              </p14:cNvPr>
              <p14:cNvContentPartPr/>
              <p14:nvPr/>
            </p14:nvContentPartPr>
            <p14:xfrm>
              <a:off x="3809040" y="2923020"/>
              <a:ext cx="351720" cy="14832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9180A58B-6215-3DAF-A26E-3FA822426C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73040" y="2887020"/>
                <a:ext cx="423360" cy="21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7607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879B0-EFC1-ECE5-8CA3-E0CE17CCEE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8D434F-0A8A-A26E-A56E-24220B692F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F6F7A3-EBD5-F744-3061-E0238FC3DF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EE782FC-147D-D451-3FA6-0BED62FAB3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1DF15F-89CE-78E0-E47C-B0F66DC5F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27A7E-083D-2110-ECB4-10DE69030E59}"/>
              </a:ext>
            </a:extLst>
          </p:cNvPr>
          <p:cNvSpPr txBox="1"/>
          <p:nvPr/>
        </p:nvSpPr>
        <p:spPr>
          <a:xfrm>
            <a:off x="544722" y="41647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B9C1B9-64C1-7949-72EF-4955D7C197C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371520-8000-0A7B-CB44-E83BAEEF3A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246DEBE-4F21-E5B0-9335-EAC802D723F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50D9683-AAE3-4DA7-2A81-52640C41912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7115E31-99E4-D7CE-76B3-C8671F5CFE3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A7D4583-87B9-CA4A-BB43-5F9B02136A2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BE832537-D75C-22FF-4E16-BB59CD126AE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159EAE8-3761-AE02-B536-27FBD6709BB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25F70D-C23C-5F9B-A7D1-B493431EEF7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398569-914E-6A47-555E-41469B65B6A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9686DF8-5FC5-B99D-8C29-DC2DCF3EB7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602" y="397973"/>
            <a:ext cx="685131" cy="756402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FEBC5602-0CEB-3B62-A8C2-5FED9EAC46C0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79F4876-414C-22F0-E2EB-0FC60A669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816" y="2422606"/>
            <a:ext cx="3565878" cy="270209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695C447-9B4B-F851-E676-EC0B0C212096}"/>
              </a:ext>
            </a:extLst>
          </p:cNvPr>
          <p:cNvSpPr txBox="1"/>
          <p:nvPr/>
        </p:nvSpPr>
        <p:spPr>
          <a:xfrm>
            <a:off x="574539" y="3293085"/>
            <a:ext cx="367770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كانَتْ........ 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64F1719-D69A-7C5B-EDC8-8F2262BB17B7}"/>
              </a:ext>
            </a:extLst>
          </p:cNvPr>
          <p:cNvCxnSpPr/>
          <p:nvPr/>
        </p:nvCxnSpPr>
        <p:spPr>
          <a:xfrm>
            <a:off x="4434044" y="2542202"/>
            <a:ext cx="0" cy="2702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A166DD9-69A3-06B5-7D32-8DF5BB0C7BC8}"/>
              </a:ext>
            </a:extLst>
          </p:cNvPr>
          <p:cNvGrpSpPr/>
          <p:nvPr/>
        </p:nvGrpSpPr>
        <p:grpSpPr>
          <a:xfrm>
            <a:off x="312516" y="325517"/>
            <a:ext cx="8518967" cy="6230679"/>
            <a:chOff x="312517" y="308344"/>
            <a:chExt cx="8518967" cy="623067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020A641-E955-A947-75CB-8B16F9CC9D7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D313A48-556D-A0E8-4E17-6B7CD976808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A56C557A-A078-2366-63A3-F5843D1BBFCF}"/>
              </a:ext>
            </a:extLst>
          </p:cNvPr>
          <p:cNvSpPr txBox="1"/>
          <p:nvPr/>
        </p:nvSpPr>
        <p:spPr>
          <a:xfrm>
            <a:off x="631063" y="3873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08EC155-68C7-C4CC-DB50-CE423C6C07F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41" name="Graphique 40">
            <a:extLst>
              <a:ext uri="{FF2B5EF4-FFF2-40B4-BE49-F238E27FC236}">
                <a16:creationId xmlns:a16="http://schemas.microsoft.com/office/drawing/2014/main" id="{4BD3A214-42C6-F681-1A32-21BCA28C7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79766" y="583831"/>
            <a:ext cx="344372" cy="3287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A215DA-4F34-E513-3E62-72D295C26E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642" y="1914815"/>
            <a:ext cx="6323538" cy="39216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DB4A-DE0B-D347-F78D-B2356F47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7F3A2-B658-555A-F68A-46EFC7C8A0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FD989-8D6A-C426-8F13-6C06980AF12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7917CA6-2D5D-554C-4BC6-B1D49F030B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6F7F5A-4CD8-479E-B027-D8F3F675BA5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7C1461-E218-FF7B-15FA-797F427D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9FF1CF-08C9-D398-FC4E-0294A4B9A032}"/>
              </a:ext>
            </a:extLst>
          </p:cNvPr>
          <p:cNvSpPr txBox="1"/>
          <p:nvPr/>
        </p:nvSpPr>
        <p:spPr>
          <a:xfrm>
            <a:off x="544722" y="416479"/>
            <a:ext cx="7778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B3243E-2A6C-DDF3-AE08-47D86655FC1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206C25D-ACD3-5B8D-6C5E-8413E29F908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649061E-8726-4F61-7D80-D0FB00A0E2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0F392F6-D2D2-894D-64FD-65104B3BA3C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D6FCB5B-6266-104F-54F2-25521AEEB09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2558F383-1DF8-9C04-5038-39E99BD64AB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A06ADF82-B36B-D2A1-B607-A438B1BA6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3BDE0BE-32EC-E361-4385-47E14972DB2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AF8F831-6FC0-4B98-024C-9DE8FF4B90A8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991BF41-B565-3284-38A1-17437A17497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ADF5D175-2ABE-E499-8A75-1A670C2A62CD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42E8F32-1447-45E2-1EC4-67506DB5C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406F6E-77D3-7056-D23D-00F3EACE0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825" y="1964814"/>
            <a:ext cx="6236347" cy="40468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32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6CB66-3BC7-BEEC-70CD-99FB293F2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6BD744-2445-597D-0829-D1155F2B94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AB8023-7696-F66F-EB05-CBC1C75B2619}"/>
              </a:ext>
            </a:extLst>
          </p:cNvPr>
          <p:cNvGrpSpPr/>
          <p:nvPr/>
        </p:nvGrpSpPr>
        <p:grpSpPr>
          <a:xfrm>
            <a:off x="329351" y="36997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8832BC4-2FB3-0D1A-79AA-973C7EB34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D8844F-DDD5-C45B-D981-A6D16DB62EE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3271931-209B-D252-BF6D-6B45156C3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8D0D0F-E676-92BF-F4DD-172BA0FCCD2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70FE618-00D4-1EB9-3546-D20F86ACA8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0C4D6870-9843-B84A-1513-B97F3708CEF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BF5181F-6018-ACB5-6563-8752D2AF233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60D34E4-4568-E742-9B20-BE8A3A32253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302C3077-46F1-CED8-093B-9ECA19FFC4A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36F36FEE-66D8-4177-CF51-0259346B8A3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FBB5D418-6DAA-FF42-DD36-1DC1C6B633D7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8E276B9-CDCA-DBA4-87EE-3D2931D0351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C64B5-1205-BD62-E463-E2325162A69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14547ACB-4EC2-CAD4-E3A3-54DDF65DC9C8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37BA574-003A-104E-DC4E-2B349406BEE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285E1C8C-2D39-86A2-A669-403C7A2D8972}"/>
              </a:ext>
            </a:extLst>
          </p:cNvPr>
          <p:cNvSpPr txBox="1"/>
          <p:nvPr/>
        </p:nvSpPr>
        <p:spPr>
          <a:xfrm>
            <a:off x="544722" y="416479"/>
            <a:ext cx="77786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E438BD8-2A7A-AA88-1B78-6731C7461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902" y="1817397"/>
            <a:ext cx="6839018" cy="41553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51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AE40D-368F-DC3B-EFD7-6A0FBD6F9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4DC221-31B1-83C3-0993-027D736E82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6B7EDC-534A-2712-144C-F1A7F98C7595}"/>
              </a:ext>
            </a:extLst>
          </p:cNvPr>
          <p:cNvGrpSpPr/>
          <p:nvPr/>
        </p:nvGrpSpPr>
        <p:grpSpPr>
          <a:xfrm>
            <a:off x="329351" y="369972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F0A093-1CEF-FC57-4C9A-2356CE55CD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4B3688-C3E9-6509-9F87-12A25114A8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1B3D6B-7B4A-33C6-912B-8681AE1CC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EBD28CE-86F7-D9D7-8084-47065008F98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CE9F868-AE14-C397-EB34-24299F272DF6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6C7AC41-DA06-87F8-21AF-D1126C38098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17F54AA-7B44-ADE1-9DE7-617B8AD6BFA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5A2D250-BE82-B8C6-D0A8-86692AF6EAA1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1B13E943-78A5-6868-CDCC-4086E6913B2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6CB69AFE-0820-096A-9AB4-BEFAA8F35D3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4C47E4A9-22C0-F45A-4625-D038AC2BCCE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9B7FDAD-0D32-C260-2C27-9D19F28386D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EB5C53F-DFE5-A2C2-92EB-9110643C274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4F635CFF-6F67-F1BF-9753-C0FE8B842C87}"/>
              </a:ext>
            </a:extLst>
          </p:cNvPr>
          <p:cNvSpPr/>
          <p:nvPr/>
        </p:nvSpPr>
        <p:spPr>
          <a:xfrm>
            <a:off x="4267200" y="5348748"/>
            <a:ext cx="973394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FBDAB6D-BE5A-BDD8-2C54-024098FAC3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255A57A9-6A1A-F159-9E63-45085E0888FD}"/>
              </a:ext>
            </a:extLst>
          </p:cNvPr>
          <p:cNvSpPr txBox="1"/>
          <p:nvPr/>
        </p:nvSpPr>
        <p:spPr>
          <a:xfrm>
            <a:off x="544722" y="416479"/>
            <a:ext cx="77786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الأخير؟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يكون السرد تعاونيا بين المتعلمين</a:t>
            </a: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1EC412-4F8F-A11C-2B5E-55350827C0C1}"/>
              </a:ext>
            </a:extLst>
          </p:cNvPr>
          <p:cNvGrpSpPr/>
          <p:nvPr/>
        </p:nvGrpSpPr>
        <p:grpSpPr>
          <a:xfrm>
            <a:off x="993157" y="1606014"/>
            <a:ext cx="7089229" cy="3939553"/>
            <a:chOff x="993157" y="1606014"/>
            <a:chExt cx="7089229" cy="3939553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B30F99C-7695-21FE-E8B1-1B7D765E2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3157" y="3041222"/>
              <a:ext cx="6881774" cy="2504345"/>
            </a:xfrm>
            <a:prstGeom prst="rect">
              <a:avLst/>
            </a:prstGeom>
          </p:spPr>
        </p:pic>
        <p:sp>
          <p:nvSpPr>
            <p:cNvPr id="16" name="Bulle narrative : ronde 15">
              <a:extLst>
                <a:ext uri="{FF2B5EF4-FFF2-40B4-BE49-F238E27FC236}">
                  <a16:creationId xmlns:a16="http://schemas.microsoft.com/office/drawing/2014/main" id="{C486A65E-2960-4B55-6311-C5008DAAF78E}"/>
                </a:ext>
              </a:extLst>
            </p:cNvPr>
            <p:cNvSpPr/>
            <p:nvPr/>
          </p:nvSpPr>
          <p:spPr>
            <a:xfrm>
              <a:off x="3998759" y="1606014"/>
              <a:ext cx="4083627" cy="1750249"/>
            </a:xfrm>
            <a:prstGeom prst="wedgeEllipseCallout">
              <a:avLst>
                <a:gd name="adj1" fmla="val 71279"/>
                <a:gd name="adj2" fmla="val 2683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A7D7509-F24D-12A7-1CED-1A34C84C6FE7}"/>
                </a:ext>
              </a:extLst>
            </p:cNvPr>
            <p:cNvSpPr txBox="1"/>
            <p:nvPr/>
          </p:nvSpPr>
          <p:spPr>
            <a:xfrm>
              <a:off x="4480816" y="1980940"/>
              <a:ext cx="307761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defRPr/>
              </a:pP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مَرْيَمُ، اِسْتَيْقِظي، لَقَدْ حانَ وَقْتُ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ﭐلْمَدْرَسَةِ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lang="f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964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402348" y="33802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46063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لنتعاون الآن على سرد الحكاية حدثا بعد حدث.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138DCF1-3FC4-9F5A-07FD-8B25CC75BB94}"/>
              </a:ext>
            </a:extLst>
          </p:cNvPr>
          <p:cNvGrpSpPr/>
          <p:nvPr/>
        </p:nvGrpSpPr>
        <p:grpSpPr>
          <a:xfrm>
            <a:off x="145924" y="-79056"/>
            <a:ext cx="8841818" cy="429240"/>
            <a:chOff x="145924" y="-79056"/>
            <a:chExt cx="8841818" cy="4292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97C721A-DF94-3492-D165-914C3F858639}"/>
                </a:ext>
              </a:extLst>
            </p:cNvPr>
            <p:cNvGrpSpPr/>
            <p:nvPr/>
          </p:nvGrpSpPr>
          <p:grpSpPr>
            <a:xfrm>
              <a:off x="145924" y="-79043"/>
              <a:ext cx="8841818" cy="429227"/>
              <a:chOff x="222839" y="-96298"/>
              <a:chExt cx="8841818" cy="429227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F682BA5-9739-FEF0-9F22-D9DC73556C8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2B6B933-873F-4B47-7E6A-E5C649C6BAD9}"/>
                  </a:ext>
                </a:extLst>
              </p:cNvPr>
              <p:cNvSpPr/>
              <p:nvPr/>
            </p:nvSpPr>
            <p:spPr>
              <a:xfrm>
                <a:off x="222839" y="-9629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اختــتام الحـــــصة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287CA4E-8E09-8665-71BF-03B95E532EEB}"/>
                  </a:ext>
                </a:extLst>
              </p:cNvPr>
              <p:cNvSpPr/>
              <p:nvPr/>
            </p:nvSpPr>
            <p:spPr>
              <a:xfrm>
                <a:off x="3811573" y="-76538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29251E-7390-E2CA-4AC8-99AB807C6DD5}"/>
                  </a:ext>
                </a:extLst>
              </p:cNvPr>
              <p:cNvSpPr/>
              <p:nvPr/>
            </p:nvSpPr>
            <p:spPr>
              <a:xfrm>
                <a:off x="5513205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استــــــــماع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B76BD92-9F95-A9B0-D7E4-D112CE844735}"/>
                  </a:ext>
                </a:extLst>
              </p:cNvPr>
              <p:cNvSpPr/>
              <p:nvPr/>
            </p:nvSpPr>
            <p:spPr>
              <a:xfrm>
                <a:off x="7364151" y="-56763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افتتــاح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A54F2B-C274-8CC6-3A9E-9472D62100E0}"/>
                </a:ext>
              </a:extLst>
            </p:cNvPr>
            <p:cNvSpPr/>
            <p:nvPr/>
          </p:nvSpPr>
          <p:spPr>
            <a:xfrm>
              <a:off x="1946555" y="-7905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إمــــــلاء</a:t>
              </a:r>
            </a:p>
          </p:txBody>
        </p:sp>
      </p:grpSp>
      <p:sp>
        <p:nvSpPr>
          <p:cNvPr id="79" name="Triangle isocèle 78">
            <a:extLst>
              <a:ext uri="{FF2B5EF4-FFF2-40B4-BE49-F238E27FC236}">
                <a16:creationId xmlns:a16="http://schemas.microsoft.com/office/drawing/2014/main" id="{A5C6453F-AA6F-8F92-24A2-57275F8AABDF}"/>
              </a:ext>
            </a:extLst>
          </p:cNvPr>
          <p:cNvSpPr/>
          <p:nvPr/>
        </p:nvSpPr>
        <p:spPr>
          <a:xfrm rot="16200000">
            <a:off x="943747" y="5475001"/>
            <a:ext cx="687983" cy="376200"/>
          </a:xfrm>
          <a:prstGeom prst="triangle">
            <a:avLst>
              <a:gd name="adj" fmla="val 4628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B38DE3E-F124-64E6-306E-1F1CEC0708D6}"/>
              </a:ext>
            </a:extLst>
          </p:cNvPr>
          <p:cNvSpPr/>
          <p:nvPr/>
        </p:nvSpPr>
        <p:spPr>
          <a:xfrm>
            <a:off x="1996792" y="1999340"/>
            <a:ext cx="6301634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41F52093-0735-86EF-1B29-4A0E838A6AD0}"/>
              </a:ext>
            </a:extLst>
          </p:cNvPr>
          <p:cNvSpPr/>
          <p:nvPr/>
        </p:nvSpPr>
        <p:spPr>
          <a:xfrm>
            <a:off x="1996792" y="3757835"/>
            <a:ext cx="5619859" cy="358361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368EC6A7-09C6-3C3A-AAB2-7DECAE102D5F}"/>
              </a:ext>
            </a:extLst>
          </p:cNvPr>
          <p:cNvSpPr/>
          <p:nvPr/>
        </p:nvSpPr>
        <p:spPr>
          <a:xfrm>
            <a:off x="1287738" y="5473651"/>
            <a:ext cx="6462150" cy="38412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4F89884C-EF03-7E1F-2E5E-50C7A737DF6F}"/>
              </a:ext>
            </a:extLst>
          </p:cNvPr>
          <p:cNvSpPr/>
          <p:nvPr/>
        </p:nvSpPr>
        <p:spPr>
          <a:xfrm rot="5400000">
            <a:off x="1212226" y="2820776"/>
            <a:ext cx="1993178" cy="424048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3392CD5D-43D5-0172-8CB3-60F1EB0E0D71}"/>
              </a:ext>
            </a:extLst>
          </p:cNvPr>
          <p:cNvSpPr/>
          <p:nvPr/>
        </p:nvSpPr>
        <p:spPr>
          <a:xfrm rot="5400000">
            <a:off x="6475954" y="4581222"/>
            <a:ext cx="2085768" cy="43246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2" name="Triangle isocèle 91">
            <a:extLst>
              <a:ext uri="{FF2B5EF4-FFF2-40B4-BE49-F238E27FC236}">
                <a16:creationId xmlns:a16="http://schemas.microsoft.com/office/drawing/2014/main" id="{993BE13A-300E-807F-A7C4-D949686DF797}"/>
              </a:ext>
            </a:extLst>
          </p:cNvPr>
          <p:cNvSpPr/>
          <p:nvPr/>
        </p:nvSpPr>
        <p:spPr>
          <a:xfrm rot="16200000">
            <a:off x="3541127" y="1922649"/>
            <a:ext cx="686632" cy="546137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3" name="Triangle isocèle 92">
            <a:extLst>
              <a:ext uri="{FF2B5EF4-FFF2-40B4-BE49-F238E27FC236}">
                <a16:creationId xmlns:a16="http://schemas.microsoft.com/office/drawing/2014/main" id="{FD7E352F-1652-F7E2-2FE5-15DE67359747}"/>
              </a:ext>
            </a:extLst>
          </p:cNvPr>
          <p:cNvSpPr/>
          <p:nvPr/>
        </p:nvSpPr>
        <p:spPr>
          <a:xfrm rot="10800000">
            <a:off x="1864948" y="2579054"/>
            <a:ext cx="687734" cy="453746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4" name="Triangle isocèle 93">
            <a:extLst>
              <a:ext uri="{FF2B5EF4-FFF2-40B4-BE49-F238E27FC236}">
                <a16:creationId xmlns:a16="http://schemas.microsoft.com/office/drawing/2014/main" id="{5D97E915-2522-1E9C-50BF-2ACA1B7FC90E}"/>
              </a:ext>
            </a:extLst>
          </p:cNvPr>
          <p:cNvSpPr/>
          <p:nvPr/>
        </p:nvSpPr>
        <p:spPr>
          <a:xfrm rot="5400000">
            <a:off x="3337394" y="3703673"/>
            <a:ext cx="713825" cy="466683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6" name="Triangle isocèle 95">
            <a:extLst>
              <a:ext uri="{FF2B5EF4-FFF2-40B4-BE49-F238E27FC236}">
                <a16:creationId xmlns:a16="http://schemas.microsoft.com/office/drawing/2014/main" id="{A3253A42-8C37-2585-DDCA-86A35C006A8D}"/>
              </a:ext>
            </a:extLst>
          </p:cNvPr>
          <p:cNvSpPr/>
          <p:nvPr/>
        </p:nvSpPr>
        <p:spPr>
          <a:xfrm rot="16200000">
            <a:off x="3875454" y="5413626"/>
            <a:ext cx="803245" cy="523819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7" name="Triangle isocèle 96">
            <a:extLst>
              <a:ext uri="{FF2B5EF4-FFF2-40B4-BE49-F238E27FC236}">
                <a16:creationId xmlns:a16="http://schemas.microsoft.com/office/drawing/2014/main" id="{6D0093E6-3C77-DC6A-4D83-58675F1ACBAB}"/>
              </a:ext>
            </a:extLst>
          </p:cNvPr>
          <p:cNvSpPr/>
          <p:nvPr/>
        </p:nvSpPr>
        <p:spPr>
          <a:xfrm rot="16200000">
            <a:off x="7775127" y="1938671"/>
            <a:ext cx="642945" cy="453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AA9A9BC-C865-DDC6-1642-01752AA8A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590" y="4866589"/>
            <a:ext cx="2406480" cy="119040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A9E33A-4EC2-C3FF-6585-040046FEB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068" y="3367132"/>
            <a:ext cx="2376651" cy="1444045"/>
          </a:xfrm>
          <a:prstGeom prst="round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8E8760-9AFD-F93B-73EF-E3B1E456B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142" y="2357701"/>
            <a:ext cx="1937483" cy="1257248"/>
          </a:xfrm>
          <a:prstGeom prst="round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61FE7E-0079-B30A-3AE8-D038DBB3A7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573" y="1607692"/>
            <a:ext cx="2346439" cy="10845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367A5-2D63-F1A0-7C42-15A874D1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B446D46-3908-E3C7-2CFB-D1742A4DAF0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55860-5A9D-74CF-8615-FBBA881C50C4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0525B17-2BA0-0C42-A74A-B7961E2CAF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4FB2FB-B176-D7F6-4339-A367B2A5D7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D4ABA91-F3A5-BFA9-009F-BDFAD4029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08504-5B0D-90D1-8890-F274AE6E1CA6}"/>
              </a:ext>
            </a:extLst>
          </p:cNvPr>
          <p:cNvSpPr txBox="1"/>
          <p:nvPr/>
        </p:nvSpPr>
        <p:spPr>
          <a:xfrm>
            <a:off x="408510" y="5099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لكم لغزا. لديكم دقيقة للتفكير . من يجيب؟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B077B5C-E3FD-A300-39D2-79EFD1EB0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952" y="4166488"/>
            <a:ext cx="2310093" cy="229416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6DCECE8-3B0B-B928-50BC-90E027B36D5A}"/>
              </a:ext>
            </a:extLst>
          </p:cNvPr>
          <p:cNvSpPr txBox="1"/>
          <p:nvPr/>
        </p:nvSpPr>
        <p:spPr>
          <a:xfrm>
            <a:off x="1293220" y="1386090"/>
            <a:ext cx="6351981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أطيرُ بِلا جَناحٍ، وَأَسيرُ بِلا وَقودٍ. </a:t>
            </a:r>
          </a:p>
          <a:p>
            <a:pPr algn="ctr" rtl="1">
              <a:lnSpc>
                <a:spcPct val="150000"/>
              </a:lnSpc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مَرَّةً  أَظْهَرُ بَيْضاءَ، وَمَرَّةً أَظْهَرُ سَوْداءَ.</a:t>
            </a:r>
          </a:p>
          <a:p>
            <a:pPr algn="ctr" rtl="1">
              <a:lnSpc>
                <a:spcPct val="150000"/>
              </a:lnSpc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أَحْمِلُ </a:t>
            </a:r>
            <a:r>
              <a:rPr lang="ar-MA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ﭐلْماءَ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وَيَدْفَعُني </a:t>
            </a:r>
            <a:r>
              <a:rPr lang="ar-MA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ﭐلْهَواءُ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فَمَنْ أَكونُ؟</a:t>
            </a:r>
            <a:endParaRPr lang="fr-MA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55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6341-0D5F-DB14-BC6E-8A4B1757C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B8B3592-F680-081C-A88E-D972599F62E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A6C20-063A-8C2B-919C-493B615F0A6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8C203E-672D-AA7D-CFC8-0EF732D777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9F8A04-CF89-1FE3-098D-4BE7704313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050FE1-885B-4040-3C22-98A429E46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ADC369-7CC5-3EBB-9CD5-CB174633369B}"/>
              </a:ext>
            </a:extLst>
          </p:cNvPr>
          <p:cNvSpPr txBox="1"/>
          <p:nvPr/>
        </p:nvSpPr>
        <p:spPr>
          <a:xfrm>
            <a:off x="422071" y="36282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هو:</a:t>
            </a:r>
          </a:p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 ليظهر الجواب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1D8B970-31C4-581B-EF03-9AD847CB7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667" y="1684251"/>
            <a:ext cx="3520664" cy="3850555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9CBF586A-5908-8FDF-5973-5F2EDA67E0C1}"/>
              </a:ext>
            </a:extLst>
          </p:cNvPr>
          <p:cNvGrpSpPr/>
          <p:nvPr/>
        </p:nvGrpSpPr>
        <p:grpSpPr>
          <a:xfrm>
            <a:off x="4467351" y="5072337"/>
            <a:ext cx="2691453" cy="1120877"/>
            <a:chOff x="239990" y="4651290"/>
            <a:chExt cx="2691453" cy="112087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AB0DA83-7E5B-284A-B3F4-9C7076FD7DF8}"/>
                </a:ext>
              </a:extLst>
            </p:cNvPr>
            <p:cNvSpPr/>
            <p:nvPr/>
          </p:nvSpPr>
          <p:spPr>
            <a:xfrm>
              <a:off x="422071" y="4651290"/>
              <a:ext cx="2509372" cy="112087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B22E220-3F2F-27D7-2FE4-D3EA82EE3694}"/>
                </a:ext>
              </a:extLst>
            </p:cNvPr>
            <p:cNvSpPr txBox="1"/>
            <p:nvPr/>
          </p:nvSpPr>
          <p:spPr>
            <a:xfrm>
              <a:off x="239990" y="4827007"/>
              <a:ext cx="24089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اَلسَّحابَةُ</a:t>
              </a:r>
              <a:endPara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F6E4B78-F76A-682A-0FCF-46FFD21F81B6}"/>
              </a:ext>
            </a:extLst>
          </p:cNvPr>
          <p:cNvSpPr txBox="1"/>
          <p:nvPr/>
        </p:nvSpPr>
        <p:spPr>
          <a:xfrm>
            <a:off x="1226128" y="2596819"/>
            <a:ext cx="6600692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أَنا أطيرُ بِلا جَناحٍ، وَأَسيرُ بِلا وَقودٍ. </a:t>
            </a:r>
          </a:p>
          <a:p>
            <a:pPr algn="ct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مَرَّةً  أَظْهَرُ بَيْضاءَ، وَمَرَّةً أَظْهَرُ سَوْداءَ.</a:t>
            </a:r>
          </a:p>
          <a:p>
            <a:pPr algn="ct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أَحْمِلُ </a:t>
            </a:r>
            <a:r>
              <a:rPr lang="ar-MA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ﭐلْماءَ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وَيَدْفَعُني </a:t>
            </a:r>
            <a:r>
              <a:rPr lang="ar-MA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ﭐلْهَواءُ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فَمَنْ أَكونُ؟</a:t>
            </a:r>
          </a:p>
        </p:txBody>
      </p:sp>
      <p:sp>
        <p:nvSpPr>
          <p:cNvPr id="4" name="AutoShape 2" descr="Décoration De Nuage De Dessin Animé Bleu Minimaliste PNG , Clipart ...">
            <a:extLst>
              <a:ext uri="{FF2B5EF4-FFF2-40B4-BE49-F238E27FC236}">
                <a16:creationId xmlns:a16="http://schemas.microsoft.com/office/drawing/2014/main" id="{4941B75E-B5CB-0859-945E-9DAC706775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AFE400-884F-ADDB-D9F2-B8DE920B4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980" y="4717726"/>
            <a:ext cx="2509373" cy="145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5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00747 -0.22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-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EF4A28-E0BE-D9F9-1BCA-C22171A1C5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735237-43EC-5271-4D97-DB2ECC57A20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5DC924-9EC1-2F3D-FBA6-23F7594CA29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CA6BA5-3F50-0956-D9C9-46DD97F521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D624BE-F591-6FBB-AE3F-C0BFCC8F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885D33-BB3A-A90C-420A-6327E043481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ستقومون بقراءة نص " المعلمة الجديدة" على الكراسة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12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D693D5-28A8-41D8-7539-63924C6D383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DE7BC7-87C6-AE26-CA6E-449D0FE6D50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9E99AAB-5678-3A0F-0663-6725C270867F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8E86B7E4-4C7C-F26A-EA3B-7DD17A82D8B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597B7A7-BE51-B436-E6CE-B8BA8596607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09EBF8A-C610-C7FD-58E1-4E229C8F1DB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5321BA2-2832-89E0-6841-2F4C4E0D685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9B19A97-71F4-4633-833D-1229DA7778F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EC10DE-8C15-5ED8-5D9B-8B0EF5390717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DD7687-E6F6-EFE8-FFC1-838899B90B2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549ACF3-8A7C-FCC3-F940-3D77D3854498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4779159-FBE5-D9A0-B179-E7AB54330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636" y="1262896"/>
            <a:ext cx="3621759" cy="51517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1887-2939-DF43-9851-8D2F3405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F05536-4893-7DD6-2420-1D6FE9C6CE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912B65-28D4-6D61-B54E-6137D1AAAB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D4BEA3-2E32-23CB-C9E8-FE3F65F1A8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711773-06D4-B49A-3933-86DC23241F7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A10350B-A384-FDC6-34B1-0B067DF8D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C3FFB7-9EE2-D2FA-B1BA-91AEED29191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الأول.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237864-8B9C-E0B7-6B00-918A574F1DB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EDA9B85-02C0-378F-816D-320F981AD5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874B53F-2060-B610-E543-73B5E275F88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6B70189-3EB7-9C75-94E3-408BC35EDD9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A0E09-DB4E-51C3-E456-338463F1AD6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B26D602-5AF0-6B65-DA41-0399AFDC70B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F415ECE-ECA8-BBED-A8AE-C868A6FD753E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9A5C240E-9B91-4B2D-BD67-F424344238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D0AA619-B3EE-74D5-0E13-ACD6F784BE6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8B28437-D7EB-BF5C-A4CE-01BD41A20A5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41F13AB-A3CD-2E0C-7ACE-B7942DA01E9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D31DBC7F-ADAB-B543-F9AA-46BDDE3DD476}"/>
              </a:ext>
            </a:extLst>
          </p:cNvPr>
          <p:cNvSpPr/>
          <p:nvPr/>
        </p:nvSpPr>
        <p:spPr>
          <a:xfrm rot="11059482" flipH="1">
            <a:off x="3750563" y="1787724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6D512-15FE-A6EC-F71C-F0DF15C12D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462" y="2566755"/>
            <a:ext cx="4529238" cy="142705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649CC-2841-5D45-A84C-21EB4D99744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37BDF-3C7E-1E52-A1B5-1CB82DB75615}"/>
              </a:ext>
            </a:extLst>
          </p:cNvPr>
          <p:cNvSpPr/>
          <p:nvPr/>
        </p:nvSpPr>
        <p:spPr>
          <a:xfrm>
            <a:off x="625033" y="1813177"/>
            <a:ext cx="3181913" cy="786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5383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FADF-5527-0145-271C-A04E9FF52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4DCE23F-19FE-2B94-D5E7-E6F8AC8F72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DECADD-B6B7-1872-5DC1-F03697D3785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241BCE-7737-73BE-E46E-C0B7D45B279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254E4D-16CC-CC28-5B5A-B64CB877DB3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32279A-E177-F2FE-4446-4EA0C9915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901262-0B77-1915-BD84-6ED27AAB998B}"/>
              </a:ext>
            </a:extLst>
          </p:cNvPr>
          <p:cNvSpPr txBox="1"/>
          <p:nvPr/>
        </p:nvSpPr>
        <p:spPr>
          <a:xfrm>
            <a:off x="422071" y="36727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قراءة صامتة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4F34324-4C0A-D402-6126-B23C1C2F2EF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10DC6F7D-D679-CCBC-02BC-78EC9BE25B3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A73E80F6-9E98-AE83-E7B5-708E9D645A1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15F3FDC2-56B4-97B1-9748-FD254B78207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25CFDE8A-2CD3-D7BA-74A4-75E5B92B719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0FC30466-5019-A2A8-5947-F12C5D4904F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7AA5B5DD-B1C7-068B-F2E1-9D35EA4941E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92629909-C44A-8329-BB9D-464DF36005F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705631A-B1ED-1DDA-1C94-DDD4C46A76DF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C20F42E-70DF-14BC-F4D5-DEF1886DC5E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0157DB2A-5E29-2C53-C03C-5B932CD18B98}"/>
              </a:ext>
            </a:extLst>
          </p:cNvPr>
          <p:cNvSpPr/>
          <p:nvPr/>
        </p:nvSpPr>
        <p:spPr>
          <a:xfrm rot="11059482" flipH="1">
            <a:off x="3750563" y="1787724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460A7E-E4B2-AD31-7685-055DA8CEB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462" y="2566755"/>
            <a:ext cx="4529238" cy="142705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0D4A8E-2DB0-87BA-F897-0971372B7A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542A1D3-712C-5238-F991-159C1BB3A786}"/>
              </a:ext>
            </a:extLst>
          </p:cNvPr>
          <p:cNvSpPr/>
          <p:nvPr/>
        </p:nvSpPr>
        <p:spPr>
          <a:xfrm>
            <a:off x="625033" y="1813177"/>
            <a:ext cx="3181913" cy="786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496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FC18-9697-3F6A-D7D3-9416B9239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D0BE9C4-7736-1B9E-57D0-C6F6B7D0BC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F9DE9A-A32C-4C27-E254-7E84264CDE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18F0018-5E5E-BFB4-7EBD-D77E6E99D6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150EF09-FAC3-2C6B-2945-47AEF03A48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0276EC-7905-9928-D813-9D5BF952E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79565F-D09F-1C4D-6A42-D129FE02B60D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تتابعية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D208E6A-2075-B2C4-C399-6CDEC1FA393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6FD6838-874C-8BDF-726D-964A60F8050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D0A5965E-757F-F214-2E61-CD0F83D67A8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581F4AE-8027-5E54-5C8F-6FEE863C4C3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683A42BA-1F1C-86E7-61E8-809B659E94C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5EF50458-CE56-B276-EA98-73784173367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C6BDB1E6-E936-7D66-3FEB-CDEB8E41ABC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F9B892D-D373-8E6F-3AD6-03E2A965D3B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165C09D-BD27-C79E-262E-D0CC7E0E3B3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B39D2AE-79A1-77E3-5D31-EC97C585F4C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996FC825-FEF2-6656-CE5B-4E1949B568A5}"/>
              </a:ext>
            </a:extLst>
          </p:cNvPr>
          <p:cNvSpPr/>
          <p:nvPr/>
        </p:nvSpPr>
        <p:spPr>
          <a:xfrm rot="11059482" flipH="1">
            <a:off x="3750563" y="1787724"/>
            <a:ext cx="2821975" cy="673589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78AA5D-F86C-33B0-7FC3-E46126091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462" y="2566755"/>
            <a:ext cx="4529238" cy="142705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0DB8E5-EB79-4994-D533-35005361B5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93D64F-055D-CB68-A450-C1A14443E529}"/>
              </a:ext>
            </a:extLst>
          </p:cNvPr>
          <p:cNvSpPr/>
          <p:nvPr/>
        </p:nvSpPr>
        <p:spPr>
          <a:xfrm>
            <a:off x="625033" y="1813177"/>
            <a:ext cx="3181913" cy="786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AE653A-97C2-62C3-2B0F-AF90077503B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54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B1F31-EAE1-E2D9-CD62-328DFC4E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04C7C1-5D18-1AAF-9B9E-C5A0E31C8FB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DBE5A-7484-228E-0595-538462674BA8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27BE8C-9AB3-E653-0D96-87A734A06A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A81F3A-9E25-52EB-7657-22F17614B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64B54F-C1E6-1552-6CEC-1D069FB2F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690B30-5AC3-0C8A-AFBF-BDD5DAB49BF6}"/>
              </a:ext>
            </a:extLst>
          </p:cNvPr>
          <p:cNvSpPr txBox="1"/>
          <p:nvPr/>
        </p:nvSpPr>
        <p:spPr>
          <a:xfrm>
            <a:off x="422071" y="39468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الثاني.</a:t>
            </a:r>
          </a:p>
          <a:p>
            <a:pPr algn="r" rtl="1"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D920C4-F7E7-C1AF-CE83-B2B18ABD3DC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65D82F1-FCA7-AD10-015F-6D0DBD273440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ED18154-726F-53BC-2023-EDEDCC9D21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E4EA8FD-D476-47E6-BAA6-D15242093A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30E9C1B-0E89-91B5-448D-406EF659BEF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233D53D-2B20-8A00-A7AD-0F9C909751B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2411F79-D264-3452-CDFF-9B5C1307D54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FC32D6B-F536-EAF2-9EF2-D0B9A4A4960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8516BBB-01D9-1E6E-F4DC-9D8492D1F18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9296F17-E108-EDA1-AE59-8B57DCE38B09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083AEBC-4C43-CBBD-4ADC-4F257499CB4E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17E76BC-0208-599D-9092-7F556FFC36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5C3B88-AA91-58FF-38C9-DDC9D84DF3ED}"/>
              </a:ext>
            </a:extLst>
          </p:cNvPr>
          <p:cNvSpPr/>
          <p:nvPr/>
        </p:nvSpPr>
        <p:spPr>
          <a:xfrm>
            <a:off x="625032" y="2556164"/>
            <a:ext cx="3157859" cy="1163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9137C10-D321-0F4F-3BB5-6226BCB49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405" y="2829655"/>
            <a:ext cx="4802940" cy="19832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E8B31B7A-0151-810E-ECF9-F6636DC9214A}"/>
              </a:ext>
            </a:extLst>
          </p:cNvPr>
          <p:cNvSpPr/>
          <p:nvPr/>
        </p:nvSpPr>
        <p:spPr>
          <a:xfrm rot="10800000" flipH="1">
            <a:off x="3729183" y="2149855"/>
            <a:ext cx="2473091" cy="635102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3836144-4328-EE45-B690-9793D3EF0F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77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71A97-9ED6-DEBE-8976-B14C6ADB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1D4360-31D4-0D68-4441-C14929D496F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B77162-BD49-D42F-EBD6-B2965503DB60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9709B1-A33F-D524-DE1A-E7C5CD7958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8062BE-C7A3-2582-0F89-BE2F4061993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C242907-A1C6-C3CC-72C8-822CE5CF3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E8F125-9E0A-9F5E-380E-D908F6B5E12A}"/>
              </a:ext>
            </a:extLst>
          </p:cNvPr>
          <p:cNvSpPr txBox="1"/>
          <p:nvPr/>
        </p:nvSpPr>
        <p:spPr>
          <a:xfrm>
            <a:off x="422071" y="450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0DE499-7760-C98B-593A-79BAA7D994E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7A4BE8B-0F82-5F88-7018-B1A934B138D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97D4AEF-8810-9025-3CED-462D3FE62B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6AB87BA-620A-E803-D851-E1F6D187DFA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BC520CB-D7A0-3D01-2ECA-A931CCDE8C2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88C0007-5C5F-AE0A-AFDA-2AEBD2DE1B69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9AEC6F8-749B-9FBA-E096-18FE8A17BC6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C3D0EEF6-19AF-1AFE-0607-3ECCB0B23C4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994F086-5E70-D5C9-A08A-5A72197EE01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830FEF-DA92-BC3B-A410-D2A2F9F5EC8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910CC71-0085-482C-EAEB-61FE6F956FCF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CA05746-07C3-E62F-1411-15138719FF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B103BC6-6A0F-ADB9-629B-88F4DD8770A1}"/>
              </a:ext>
            </a:extLst>
          </p:cNvPr>
          <p:cNvSpPr/>
          <p:nvPr/>
        </p:nvSpPr>
        <p:spPr>
          <a:xfrm>
            <a:off x="625032" y="2556164"/>
            <a:ext cx="3157859" cy="1163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662D654-8F3A-F669-6491-5BA957E12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405" y="2829655"/>
            <a:ext cx="4802940" cy="19832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577B0F9-6063-1EE5-F04F-480A37EDCDF8}"/>
              </a:ext>
            </a:extLst>
          </p:cNvPr>
          <p:cNvSpPr/>
          <p:nvPr/>
        </p:nvSpPr>
        <p:spPr>
          <a:xfrm rot="10800000" flipH="1">
            <a:off x="3729183" y="2149855"/>
            <a:ext cx="2473091" cy="635102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34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DEC5C-4185-85F0-BFE2-990589B94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FEFFB7-16DA-94F2-0740-B10DB5BE41B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0CDA7B-D8A0-E5D2-FAA0-C43685124977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D1AB558-07A7-5DEE-CCD6-BDD3CA8271F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B27170-5050-5D57-CCC1-D6B73B3D6A5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FB50B5-0D26-5AC9-78EB-DAE3B4AC6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263298-5E47-DCCA-3383-7F2C27CC248E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تتابعية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9FFD28-D393-3701-E5E9-EC11F236E36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B5BA07F-1468-B1F9-F800-3E4CD10B6C29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41E0B21-B659-B285-835C-02C248C18BE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C52A6E5E-92E8-5333-0D50-47790D061B1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978FB19-3C1F-8AC7-325B-B25CAE8ABD3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A8A654A-45F9-0486-AC22-8D34A99354E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7BB5109-E3E8-69C9-E6E1-160F046ECBF9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B6DFE81-D336-0073-EB86-F4D95F48800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56E4BA0-2B37-B17F-9E92-24281512D91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587610-3734-1094-61C8-C34603892B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F9E040-E4B4-7B69-7355-EE7C4E06A6C1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9BA8F39-B7EB-C5FD-CBB1-9FC32F1F0E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30"/>
          <a:stretch/>
        </p:blipFill>
        <p:spPr>
          <a:xfrm>
            <a:off x="625033" y="1835689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416EC9-1685-FDEC-333A-F91D335D8FCF}"/>
              </a:ext>
            </a:extLst>
          </p:cNvPr>
          <p:cNvSpPr/>
          <p:nvPr/>
        </p:nvSpPr>
        <p:spPr>
          <a:xfrm>
            <a:off x="625032" y="2556164"/>
            <a:ext cx="3157859" cy="1163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11A688-A8AE-3C4D-2298-9A827892A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405" y="2829655"/>
            <a:ext cx="4802940" cy="19832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53BC538E-8BD6-D3ED-A4DB-6D8A1A03D3B1}"/>
              </a:ext>
            </a:extLst>
          </p:cNvPr>
          <p:cNvSpPr/>
          <p:nvPr/>
        </p:nvSpPr>
        <p:spPr>
          <a:xfrm rot="10800000" flipH="1">
            <a:off x="3729183" y="2149855"/>
            <a:ext cx="2473091" cy="635102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0BEAF5-E20D-35AF-294D-9C03F8FAF4E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01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E1763-A790-A300-ABF9-DFA5219F1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CC2533-114E-4EFF-EB34-B24133836DF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48DA9E-8297-27B5-425B-85A8D0C7687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771136-9F22-654A-4351-19DE30B851D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D21DCF0-8FE3-1998-DA0A-A391056538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0C16040-0681-5A66-94F7-B53618435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1DB9D-DD9E-3574-D967-395B404ADB19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3.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6D99C3-A6B1-C3BB-849C-D30695A5F20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486247F-033F-5CD4-1377-0AD502A89CE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C3B0E5A-FFE8-072F-F8E6-8131AC641BB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6CEC85D-5625-6C18-EBA9-401271CBA68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C329CE2-B056-AA01-D32A-F8BC0E64A71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AE53AA-5718-2311-F1EE-E5A167E7083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680643-BEB1-0749-8310-8657A657157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71E90C7-25F2-99CA-D3C4-A1BC9A43CC8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BEB9BE8-FB9C-CF5A-5DC5-F9C9EEBDF14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2548A1-6B0C-5920-FDC8-71AE535977A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3F64C3E-BC66-2CC6-E704-DC9384180D8D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05C9E3F-0B58-A751-A48E-C5D895DA47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E8C8D6-0C95-D82C-296B-844665FEDEC3}"/>
              </a:ext>
            </a:extLst>
          </p:cNvPr>
          <p:cNvSpPr/>
          <p:nvPr/>
        </p:nvSpPr>
        <p:spPr>
          <a:xfrm>
            <a:off x="606702" y="3304106"/>
            <a:ext cx="3157859" cy="14663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6C5D6A31-F965-3EA8-ADD9-C89763D39D4B}"/>
              </a:ext>
            </a:extLst>
          </p:cNvPr>
          <p:cNvSpPr/>
          <p:nvPr/>
        </p:nvSpPr>
        <p:spPr>
          <a:xfrm rot="10800000" flipH="1" flipV="1">
            <a:off x="3762110" y="3883464"/>
            <a:ext cx="2565660" cy="572605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2A23ED0-1CC4-5720-798C-EC52DC8B83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3647" y="1772544"/>
            <a:ext cx="4707081" cy="206622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69B8C25-CE6C-29AA-64B9-E87B3910234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51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81A88-6B2D-1688-6850-372969CDE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193D446-9028-853C-7CE8-1738B8675F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79C6A7-EACE-5F72-FF8E-F0DBBCBF37A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878228E-CC5A-016C-D81C-0F8C95D218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147523-7B78-39F7-38AE-6D87EEDE5EB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45737E1-7E6E-AEEB-8AFB-8855C5DAF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AAFFC4-DD72-C212-3F48-733196751ACD}"/>
              </a:ext>
            </a:extLst>
          </p:cNvPr>
          <p:cNvSpPr txBox="1"/>
          <p:nvPr/>
        </p:nvSpPr>
        <p:spPr>
          <a:xfrm>
            <a:off x="422071" y="4192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اقرؤوا المقطع على كراساتكم  قراءة صامتة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229820-A0C6-FFEB-146A-AF89855792C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91E37F3-A061-207F-541A-CE430BB969E1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84ED139-09DC-E897-0ACA-914C0059FF00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417E9A7-4339-61E6-4C99-0AB8FE90788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F25045F-DE38-17DE-1847-46E7CA63B2D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D88B943-B444-2255-1183-D12AE1534F24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9E49311-A602-9393-56B2-78745F83A00A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8DF2383-3A36-3AD9-DE2A-DD13A7FAE578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0EE467-6C40-781A-D49F-C286FE97321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5B0CE85-FA85-1C16-5073-E4C98BFB923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EB4D090-9B9B-0137-A41B-725EC8E7475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FCE179D-8492-7219-E241-69C05FDBD8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0FA2855-E580-2E6A-E4F5-B5B337FC98EE}"/>
              </a:ext>
            </a:extLst>
          </p:cNvPr>
          <p:cNvSpPr/>
          <p:nvPr/>
        </p:nvSpPr>
        <p:spPr>
          <a:xfrm>
            <a:off x="606702" y="3304106"/>
            <a:ext cx="3157859" cy="14663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CF6EF8E5-D18C-754B-FF94-4F1A2B1356C2}"/>
              </a:ext>
            </a:extLst>
          </p:cNvPr>
          <p:cNvSpPr/>
          <p:nvPr/>
        </p:nvSpPr>
        <p:spPr>
          <a:xfrm rot="10800000" flipH="1" flipV="1">
            <a:off x="3762110" y="3883464"/>
            <a:ext cx="2565660" cy="572605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EC8F834-9F65-EA42-FAB0-CC99C2E4A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647" y="1772544"/>
            <a:ext cx="4707081" cy="206622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71067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620B1-AAE6-3A97-AACB-9F535922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9340A2-D3B5-A710-C738-AA451011FE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43CE2-D9EF-C924-D688-FA14FF3E8A8A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959C28-75D6-B9AC-9499-1D67608986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262B7E-ADB5-A19D-BCF1-D34C22C1B0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2BDD22E-C0EC-9C6F-DDFA-0CEE02127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4B6DB6-3430-51FC-A538-501686FE4806}"/>
              </a:ext>
            </a:extLst>
          </p:cNvPr>
          <p:cNvSpPr txBox="1"/>
          <p:nvPr/>
        </p:nvSpPr>
        <p:spPr>
          <a:xfrm>
            <a:off x="422071" y="3615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تتابعية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45EFC4-3FD9-69AD-C92F-5855DFBEF012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03205A-46B5-2046-268D-6604C4AE851E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95CCB294-4E50-C2BB-F9C3-E0193FAE76F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C13A5B1-9816-2780-6307-673384FBDA3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9CF06C9-EDD8-5793-EE90-74A226334E3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9A2E5D9-0B4B-6697-C77F-98F3BF430A7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F0FCA956-59E2-98A7-BD21-190F0EE118F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FD37F0C-9616-D7EB-112B-4C42AFF8F7F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0B13827-7429-BA6D-F37A-E69F337D226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D479C77-46AC-9ADE-7BC2-DC08BC1493B4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1D1775F6-F3A7-2DF2-4187-9D0911F8C8BA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40B01AD-8CD9-C00A-44E4-4475AD82D3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A1D12A-F930-8A3C-AECA-607D58BA78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52DA8E6-52B0-E24A-387A-F2672F47F1C7}"/>
              </a:ext>
            </a:extLst>
          </p:cNvPr>
          <p:cNvSpPr/>
          <p:nvPr/>
        </p:nvSpPr>
        <p:spPr>
          <a:xfrm>
            <a:off x="606702" y="3304106"/>
            <a:ext cx="3157859" cy="14663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252F2435-D868-6A5B-44C1-9524C443BB7F}"/>
              </a:ext>
            </a:extLst>
          </p:cNvPr>
          <p:cNvSpPr/>
          <p:nvPr/>
        </p:nvSpPr>
        <p:spPr>
          <a:xfrm rot="10800000" flipH="1" flipV="1">
            <a:off x="3762110" y="3883464"/>
            <a:ext cx="2565660" cy="572605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BB67A93-F376-AB66-A6F7-0B0D5479D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3647" y="1772544"/>
            <a:ext cx="4707081" cy="206622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92937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7C06A-CC0F-CB71-7316-CEBDC79A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6D23D97-9866-A09A-60EE-6EDF9F053C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05E914-404C-94DC-5643-8FEAE030DF3C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0E0C1F-B7F7-8042-6CDD-AC467ED2D7C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BB1F25-92FA-D84B-6B28-4F934D7F81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53F700-AC83-CA95-7A7A-D9734CD43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17F8F4-97FA-52B6-CB72-096A1947F73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0FACCB-7F51-5CF0-1D61-A8416EBC9BB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0A9B963-17E6-2111-F36E-B5B7D35055B1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134369F-F614-16D4-2C1F-8FB4E929FC0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3810834-4F52-2720-5573-6DA367C038A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F57C83E-3FCD-8E7A-2C0F-FAA22B9FE08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D2C6FD68-7FC6-FC36-518D-3D824A752BC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81B232E-F0D6-6360-32D3-BF201BC15A29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C52486B-BF70-3617-EC0E-2E45C84CD30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22A0CC-6459-5D3C-4A2F-22EAA008829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D77BBA3-2A55-0EFF-E1EE-9D12AF616F6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8187B45-3EF9-EFB5-9D90-7739A51D7126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المقطع 4.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يؤشر الأستاذ على المقروء.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DDD42A0-195A-C212-8DC6-88435D34223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CFA931-C7CF-1288-EFF6-C1E1EA508FD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AD6F73F-A1CB-0892-E1D4-A36ADD2678E8}"/>
              </a:ext>
            </a:extLst>
          </p:cNvPr>
          <p:cNvSpPr/>
          <p:nvPr/>
        </p:nvSpPr>
        <p:spPr>
          <a:xfrm>
            <a:off x="625033" y="4748645"/>
            <a:ext cx="3157859" cy="860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10BA7FA0-A7FA-6BCE-95DB-47FB31293C54}"/>
              </a:ext>
            </a:extLst>
          </p:cNvPr>
          <p:cNvSpPr/>
          <p:nvPr/>
        </p:nvSpPr>
        <p:spPr>
          <a:xfrm rot="10304753" flipH="1" flipV="1">
            <a:off x="3785129" y="4602725"/>
            <a:ext cx="2784465" cy="81111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AB575FB-C8CF-A28C-5074-A6B3D2EADE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9341" y="3060566"/>
            <a:ext cx="4661712" cy="127059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20073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4ADAF-8C64-AB96-8DC4-79E3B147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23F42C5-A5CE-BC5C-167B-B8807C9A1E6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0C5F3A-D848-F70E-79A6-CDBAD3EB0D1F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88ED48-1668-31DD-5149-A0557E73D62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92B7B9-0CA9-F699-441B-F75D8CD9C5A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B2E400-59CD-B72D-DD76-367FBC19E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63C35E-4CCA-8DF9-07BB-906997DF33E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86AAAE4-908D-26E9-D80F-F6DFAC68FF9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08996B3-7249-461B-2472-B150335F12C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6A532D2A-41C2-5EC2-A252-5B00239E813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35E640F3-9E6B-40EB-F600-38AE5BBECEDD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0D8067E-D0E3-969C-58C0-EC404D97247C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E3F31C1-894D-7DFF-A89D-F049E0822F0F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0B4520E-2D5D-1385-E932-E7A7F09F077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3F63913-C8C3-6E1D-DC8C-2BFE7904CF1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060033F-FB60-96B4-855A-4631D76716B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C8E2260-E876-A3DE-F54B-803FBD090815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8E11B4-9E93-1985-AE8F-3F2E72F11937}"/>
              </a:ext>
            </a:extLst>
          </p:cNvPr>
          <p:cNvSpPr txBox="1"/>
          <p:nvPr/>
        </p:nvSpPr>
        <p:spPr>
          <a:xfrm>
            <a:off x="422071" y="45578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المقطع على كراساتكم  قراءة صامتة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C3B5DD-EF2C-BD62-734D-AD5189C1C6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67F4F90-FFCD-7ECF-CFB0-E1385BA881AF}"/>
              </a:ext>
            </a:extLst>
          </p:cNvPr>
          <p:cNvSpPr/>
          <p:nvPr/>
        </p:nvSpPr>
        <p:spPr>
          <a:xfrm>
            <a:off x="625033" y="4748645"/>
            <a:ext cx="3157859" cy="860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C9F4130E-7727-B328-D882-111744238D74}"/>
              </a:ext>
            </a:extLst>
          </p:cNvPr>
          <p:cNvSpPr/>
          <p:nvPr/>
        </p:nvSpPr>
        <p:spPr>
          <a:xfrm rot="10304753" flipH="1" flipV="1">
            <a:off x="3785129" y="4602725"/>
            <a:ext cx="2784465" cy="81111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A38933C-FEDD-A658-F300-AB3471A5E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9341" y="3060566"/>
            <a:ext cx="4661712" cy="127059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679442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044C-69F6-F363-AA94-EFE8E40A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D79F0C-67F4-3773-CD71-D10D0FE5849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3C5837-B705-4F56-51D8-F010BA36F15D}"/>
              </a:ext>
            </a:extLst>
          </p:cNvPr>
          <p:cNvGrpSpPr/>
          <p:nvPr/>
        </p:nvGrpSpPr>
        <p:grpSpPr>
          <a:xfrm>
            <a:off x="312516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92A1F7-FBFF-86C5-03DA-581104BC160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E84CD4-8386-79F1-9B1D-0699F887FA5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3E17F24-7B4B-ECC9-730A-EAE96525A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53A391-3D6D-0F21-FF56-B4ED8F737FE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EB692C6-A494-9DD2-526B-CEB6E8B384FA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1BC68FF-4837-FCE5-2218-3B4A33F3657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F88D87C3-B3C2-0716-22FF-A7456799F85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60E096B-4045-A6CB-1525-86509F794B5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8E12225-15AE-0CDC-CDA2-87B174187B1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C4AF0B1-BCE7-AAEB-2922-B405A88937E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D82859E-653A-1C7C-99CC-3A16A2C8CE8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08CEDBA-B17B-7C71-6F62-8702501F54B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D3A506-A14C-7F2D-1E67-D95E0C835D9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A47B529-066C-FB5A-9D62-FE9AF154FA26}"/>
              </a:ext>
            </a:extLst>
          </p:cNvPr>
          <p:cNvSpPr/>
          <p:nvPr/>
        </p:nvSpPr>
        <p:spPr>
          <a:xfrm rot="21311420">
            <a:off x="6938118" y="6221208"/>
            <a:ext cx="850253" cy="1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F1190E-B0FC-934D-A081-2C50B354C11F}"/>
              </a:ext>
            </a:extLst>
          </p:cNvPr>
          <p:cNvSpPr txBox="1"/>
          <p:nvPr/>
        </p:nvSpPr>
        <p:spPr>
          <a:xfrm>
            <a:off x="422071" y="36727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المتعلمون مقاطع الفقرة قراءات تتابعية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8302F2-1281-24D7-5F1D-B17F7309F3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30"/>
          <a:stretch/>
        </p:blipFill>
        <p:spPr>
          <a:xfrm>
            <a:off x="625033" y="1430440"/>
            <a:ext cx="3157859" cy="4203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D7F293A-6889-B95F-C8E5-7691F9A0E2A5}"/>
              </a:ext>
            </a:extLst>
          </p:cNvPr>
          <p:cNvSpPr/>
          <p:nvPr/>
        </p:nvSpPr>
        <p:spPr>
          <a:xfrm>
            <a:off x="625033" y="4748645"/>
            <a:ext cx="3157859" cy="860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3E04333C-4B76-9802-8B63-EA4FDFB92F7B}"/>
              </a:ext>
            </a:extLst>
          </p:cNvPr>
          <p:cNvSpPr/>
          <p:nvPr/>
        </p:nvSpPr>
        <p:spPr>
          <a:xfrm rot="10304753" flipH="1" flipV="1">
            <a:off x="3785129" y="4602725"/>
            <a:ext cx="2784465" cy="811110"/>
          </a:xfrm>
          <a:custGeom>
            <a:avLst/>
            <a:gdLst>
              <a:gd name="connsiteX0" fmla="*/ 14192 w 990997"/>
              <a:gd name="connsiteY0" fmla="*/ 114584 h 388192"/>
              <a:gd name="connsiteX1" fmla="*/ 43339 w 990997"/>
              <a:gd name="connsiteY1" fmla="*/ 145445 h 388192"/>
              <a:gd name="connsiteX2" fmla="*/ 337852 w 990997"/>
              <a:gd name="connsiteY2" fmla="*/ 325563 h 388192"/>
              <a:gd name="connsiteX3" fmla="*/ 464820 w 990997"/>
              <a:gd name="connsiteY3" fmla="*/ 326039 h 388192"/>
              <a:gd name="connsiteX4" fmla="*/ 781145 w 990997"/>
              <a:gd name="connsiteY4" fmla="*/ 177925 h 388192"/>
              <a:gd name="connsiteX5" fmla="*/ 849630 w 990997"/>
              <a:gd name="connsiteY5" fmla="*/ 96867 h 388192"/>
              <a:gd name="connsiteX6" fmla="*/ 817626 w 990997"/>
              <a:gd name="connsiteY6" fmla="*/ 108964 h 388192"/>
              <a:gd name="connsiteX7" fmla="*/ 724948 w 990997"/>
              <a:gd name="connsiteY7" fmla="*/ 148302 h 388192"/>
              <a:gd name="connsiteX8" fmla="*/ 680085 w 990997"/>
              <a:gd name="connsiteY8" fmla="*/ 152493 h 388192"/>
              <a:gd name="connsiteX9" fmla="*/ 665036 w 990997"/>
              <a:gd name="connsiteY9" fmla="*/ 138492 h 388192"/>
              <a:gd name="connsiteX10" fmla="*/ 674846 w 990997"/>
              <a:gd name="connsiteY10" fmla="*/ 120966 h 388192"/>
              <a:gd name="connsiteX11" fmla="*/ 899446 w 990997"/>
              <a:gd name="connsiteY11" fmla="*/ 8094 h 388192"/>
              <a:gd name="connsiteX12" fmla="*/ 952405 w 990997"/>
              <a:gd name="connsiteY12" fmla="*/ 23049 h 388192"/>
              <a:gd name="connsiteX13" fmla="*/ 990886 w 990997"/>
              <a:gd name="connsiteY13" fmla="*/ 223836 h 388192"/>
              <a:gd name="connsiteX14" fmla="*/ 981742 w 990997"/>
              <a:gd name="connsiteY14" fmla="*/ 234789 h 388192"/>
              <a:gd name="connsiteX15" fmla="*/ 914972 w 990997"/>
              <a:gd name="connsiteY15" fmla="*/ 104202 h 388192"/>
              <a:gd name="connsiteX16" fmla="*/ 897636 w 990997"/>
              <a:gd name="connsiteY16" fmla="*/ 132777 h 388192"/>
              <a:gd name="connsiteX17" fmla="*/ 433959 w 990997"/>
              <a:gd name="connsiteY17" fmla="*/ 385665 h 388192"/>
              <a:gd name="connsiteX18" fmla="*/ 347472 w 990997"/>
              <a:gd name="connsiteY18" fmla="*/ 383570 h 388192"/>
              <a:gd name="connsiteX19" fmla="*/ 71819 w 990997"/>
              <a:gd name="connsiteY19" fmla="*/ 248410 h 388192"/>
              <a:gd name="connsiteX20" fmla="*/ 10573 w 990997"/>
              <a:gd name="connsiteY20" fmla="*/ 163542 h 388192"/>
              <a:gd name="connsiteX21" fmla="*/ 0 w 990997"/>
              <a:gd name="connsiteY21" fmla="*/ 122204 h 388192"/>
              <a:gd name="connsiteX22" fmla="*/ 14192 w 990997"/>
              <a:gd name="connsiteY22" fmla="*/ 114584 h 3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90997" h="388192">
                <a:moveTo>
                  <a:pt x="14192" y="114584"/>
                </a:moveTo>
                <a:cubicBezTo>
                  <a:pt x="24003" y="124871"/>
                  <a:pt x="35147" y="134110"/>
                  <a:pt x="43339" y="145445"/>
                </a:cubicBezTo>
                <a:cubicBezTo>
                  <a:pt x="116300" y="246981"/>
                  <a:pt x="221075" y="297940"/>
                  <a:pt x="337852" y="325563"/>
                </a:cubicBezTo>
                <a:cubicBezTo>
                  <a:pt x="378143" y="335088"/>
                  <a:pt x="423958" y="334135"/>
                  <a:pt x="464820" y="326039"/>
                </a:cubicBezTo>
                <a:cubicBezTo>
                  <a:pt x="581692" y="302798"/>
                  <a:pt x="688848" y="254697"/>
                  <a:pt x="781145" y="177925"/>
                </a:cubicBezTo>
                <a:cubicBezTo>
                  <a:pt x="807720" y="155827"/>
                  <a:pt x="830199" y="128681"/>
                  <a:pt x="849630" y="96867"/>
                </a:cubicBezTo>
                <a:cubicBezTo>
                  <a:pt x="838962" y="100868"/>
                  <a:pt x="828104" y="104583"/>
                  <a:pt x="817626" y="108964"/>
                </a:cubicBezTo>
                <a:cubicBezTo>
                  <a:pt x="786765" y="122109"/>
                  <a:pt x="756476" y="136872"/>
                  <a:pt x="724948" y="148302"/>
                </a:cubicBezTo>
                <a:cubicBezTo>
                  <a:pt x="711232" y="153351"/>
                  <a:pt x="695039" y="153255"/>
                  <a:pt x="680085" y="152493"/>
                </a:cubicBezTo>
                <a:cubicBezTo>
                  <a:pt x="674561" y="152208"/>
                  <a:pt x="666083" y="144207"/>
                  <a:pt x="665036" y="138492"/>
                </a:cubicBezTo>
                <a:cubicBezTo>
                  <a:pt x="664083" y="133253"/>
                  <a:pt x="669893" y="122490"/>
                  <a:pt x="674846" y="120966"/>
                </a:cubicBezTo>
                <a:cubicBezTo>
                  <a:pt x="756190" y="96010"/>
                  <a:pt x="825913" y="48385"/>
                  <a:pt x="899446" y="8094"/>
                </a:cubicBezTo>
                <a:cubicBezTo>
                  <a:pt x="925259" y="-6003"/>
                  <a:pt x="941546" y="-2097"/>
                  <a:pt x="952405" y="23049"/>
                </a:cubicBezTo>
                <a:cubicBezTo>
                  <a:pt x="980123" y="86866"/>
                  <a:pt x="992315" y="154208"/>
                  <a:pt x="990886" y="223836"/>
                </a:cubicBezTo>
                <a:cubicBezTo>
                  <a:pt x="990886" y="226122"/>
                  <a:pt x="987266" y="228408"/>
                  <a:pt x="981742" y="234789"/>
                </a:cubicBezTo>
                <a:cubicBezTo>
                  <a:pt x="925163" y="213549"/>
                  <a:pt x="942784" y="152970"/>
                  <a:pt x="914972" y="104202"/>
                </a:cubicBezTo>
                <a:cubicBezTo>
                  <a:pt x="907923" y="115822"/>
                  <a:pt x="903827" y="125157"/>
                  <a:pt x="897636" y="132777"/>
                </a:cubicBezTo>
                <a:cubicBezTo>
                  <a:pt x="777050" y="279176"/>
                  <a:pt x="618363" y="356709"/>
                  <a:pt x="433959" y="385665"/>
                </a:cubicBezTo>
                <a:cubicBezTo>
                  <a:pt x="405860" y="390047"/>
                  <a:pt x="375666" y="388332"/>
                  <a:pt x="347472" y="383570"/>
                </a:cubicBezTo>
                <a:cubicBezTo>
                  <a:pt x="242602" y="365758"/>
                  <a:pt x="149066" y="321848"/>
                  <a:pt x="71819" y="248410"/>
                </a:cubicBezTo>
                <a:cubicBezTo>
                  <a:pt x="46958" y="224788"/>
                  <a:pt x="29051" y="193165"/>
                  <a:pt x="10573" y="163542"/>
                </a:cubicBezTo>
                <a:cubicBezTo>
                  <a:pt x="3429" y="152017"/>
                  <a:pt x="3334" y="136110"/>
                  <a:pt x="0" y="122204"/>
                </a:cubicBezTo>
                <a:cubicBezTo>
                  <a:pt x="4763" y="119632"/>
                  <a:pt x="9430" y="117156"/>
                  <a:pt x="14192" y="114584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D37CCA9-D5E5-CEC8-437E-101FBCE4E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9341" y="3060566"/>
            <a:ext cx="4661712" cy="127059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6969AB-69D0-79CF-950B-0898F160AC3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743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F21A-315E-F19A-A910-9B5E7AD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CAC2FBF-C876-C8F6-1BFD-85C29C5D0B8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42301C3D-4C64-92BC-DC98-376B8B10714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DF9B12-07A6-3C08-D34F-F357FF0ECE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6554DF82-08A2-6276-3C97-F3F9C174401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A94C38-B878-98B2-7400-D6280A456DD6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3F32CCD5-1BF7-C232-4940-376A7645BCE2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286189EA-FF1B-6901-4252-FAD84296353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B44ADF5-E1C9-2C6F-3069-5C33A94F6C5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9EFAC8-F380-C206-C977-601AA305AD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E86D3B4-2B37-87EF-73E1-65255C1B891C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76025999-F275-0573-E614-21F0E028AD3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13108D3-75F8-0A62-EC04-FA131B8E512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48A21F1-5321-40DB-BD1A-5E4C2FBDFC01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CED675CD-5DDA-BC9D-00BC-CA7CFE547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A8AC7A2-C9AD-828D-7D4B-CD1528471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EDA541E-A80E-B4FC-791E-7E2D09377C2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B7F360E-04A2-D91F-0617-758FE67B1758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B8E9E747-1587-FAC5-F146-284FEBE40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E6FE638F-D460-80D1-E2EC-0607A912A4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6F4A284A-E3EA-A278-9CF6-BA0CD3D38C3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09A8F00D-82B3-B76E-32DD-E6586A361BA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F73DE52-EE23-7A8B-71D2-DFAA6F3A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2F4CFE9-8133-EFC8-C3B3-13407E795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AC75600-A425-F11D-5B1D-8B75EC0D601A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2C8833B-425E-5F10-29E1-01A764BE6DC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975A1F9-33A9-23DC-A9D9-8509D6B2F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17CBDE0-2881-BCBB-8BFA-736300121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66EEFD83-67C5-234F-A490-34513E232579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B937B230-4A07-55AE-FEF6-97D6A03277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02162DF6-147A-B389-40B4-E4DCD04937A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7731318-7957-0681-D0F6-614E37ED6A3A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0C434F0-1C14-150C-9A69-64D8BB7EE60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239EE02-C286-4BA5-1C5C-92705FADC93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202A9A8E-9D8A-7A9E-C2C5-FCC25B53C659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343F49A-4C2C-7D1B-0394-63B2DB0351ED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8476D9D6-47E0-8AC3-FE65-BED214DAED8C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E3C0F37-1865-99A2-43BD-0383205A582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1A499CB-ED0A-D288-3FCA-AEA472A3EF54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9B56D71-FBEA-C5D0-4245-D59BA6734A7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3A904422-63DE-FD37-9A9A-1CFA69579FF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44FEADF-09A7-BB42-C798-9C58A12BCF5F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5B33BA-C4F6-4E93-E7C3-7BE0FF7DD3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76BA45AB-1CBB-1585-823E-0C0AABAFA29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634F3DC-24DB-81DB-EDB9-4B1C6539F3D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B7A6E9C-E624-B183-E2FB-A5100AF114F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1910B3B-D478-8733-0E52-46F770420A5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CCBAE88-09E9-1786-133B-588EDB995D8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9F37366-8802-B84D-A9D5-7FFFF7EC6474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C6B474F-8905-29F4-2AC2-17FF04346FE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F672E4E-6B0C-4A94-3702-B05D2D88F8BB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2C0875E-1BAC-ADE1-2812-B73A2566431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F355C67-265E-9AA3-9BAF-72095A70E41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B58AFE3-50A3-9851-8ED3-C2D6BDBA663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699440B-2CF2-871F-3A6B-2976A82396A8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D0DF7E-FC7E-0E3B-8FB5-BD4BF8E808B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33AC-3D53-6ECB-1D17-A9F959D1CAD5}"/>
              </a:ext>
            </a:extLst>
          </p:cNvPr>
          <p:cNvGrpSpPr/>
          <p:nvPr/>
        </p:nvGrpSpPr>
        <p:grpSpPr>
          <a:xfrm>
            <a:off x="450877" y="1809265"/>
            <a:ext cx="8205375" cy="3249062"/>
            <a:chOff x="450877" y="1809265"/>
            <a:chExt cx="8205375" cy="32490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648BC5-48D5-FD75-C9BB-129E8108742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8ED7112-3FAE-7FA3-15D4-1091C77AAA2C}"/>
                </a:ext>
              </a:extLst>
            </p:cNvPr>
            <p:cNvSpPr txBox="1"/>
            <p:nvPr/>
          </p:nvSpPr>
          <p:spPr>
            <a:xfrm>
              <a:off x="450877" y="3403044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القراءات الجهرية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8C5913-F9A1-4305-14D9-D93A39911BC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استخلاص العبر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395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340D-0C82-1F1D-4A33-B90F81DF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EE71AD-46E4-B021-E7B9-9B18762669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89C9F2-0233-A7C8-186B-EF322D715A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611211-C857-1375-57CB-B4316B998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0BB9829-325D-4406-0B30-1C14C97B5E0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CEDB126-79CC-1ACC-8C73-03757809B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C3CBBB-749D-2608-F09B-210F55C93742}"/>
              </a:ext>
            </a:extLst>
          </p:cNvPr>
          <p:cNvSpPr txBox="1"/>
          <p:nvPr/>
        </p:nvSpPr>
        <p:spPr>
          <a:xfrm>
            <a:off x="422071" y="45926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بعدما قرأتم النص سنلعب لعبة:  أتفق  /  لا أتفق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C0094A-7E23-E0E8-F075-0B76C32DBA0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25DE6C5-1CAF-8D7D-346A-54A0226639F5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1B93835-EB9D-584E-D8BA-D7F5D4CA0EB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D60C94CF-796E-6996-60CA-88E1FE2047B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2F0A860B-BF3D-B1B4-AE04-CF35990C316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7FB1A71-2676-92D0-FA39-04FCDF6B7DB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44389A-C4E5-1A43-C3B5-2EE44F3D485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7B5CAC1-1A2C-FB18-ACE1-5F130E46A5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B9A9423-8C88-1DCA-CE94-DBBE5EB92CC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19E696-3F0E-0C9A-9278-5BA4AE5E69C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6B1C173-CF99-4B9D-EB68-504771E6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4DDB6DD-9167-B61E-928E-612A88A0D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1" y="2003768"/>
            <a:ext cx="3508974" cy="315735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2BC353-3F3D-DDB3-3707-6A1AFAEF6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40" y="2365931"/>
            <a:ext cx="2762058" cy="27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1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B3BB-75EE-5B2C-1785-B4D9905A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F79BDE-9129-7C76-A6DE-35BAD7C736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0C2FF6-1EDD-B185-2021-05EEC923076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F8C325B-9B90-5538-B7FC-7C51628482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9144AF-279F-3545-7521-BEAC966162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FE3D1B-2F7C-068E-4696-BA6A7E2B4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060E5D-DD22-8A54-74A3-7FC29849E023}"/>
              </a:ext>
            </a:extLst>
          </p:cNvPr>
          <p:cNvSpPr txBox="1"/>
          <p:nvPr/>
        </p:nvSpPr>
        <p:spPr>
          <a:xfrm>
            <a:off x="408510" y="45966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العبارة ويطلب من التلاميذ التعليق عليها برفع الإبهام أو خفضه.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8DC2BF7-23F2-51F4-06A4-053013D627D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C1A1336-6448-549A-2378-5E3C115B9AC8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CC0FB86-13CE-56FF-66A0-086E6045535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FE0935EB-A7BC-E559-0A2C-3C8603F6CAD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ED07D30B-122F-FF4A-6F76-6E63088C6125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30BE706-9EB8-81B4-795B-D5E64C06D27F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9B8A5F1-C26E-3B4C-9C6A-0E711D3F693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489026D-FC7E-C070-9E58-09DB53683DA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2F98C9C-0C13-27C5-A821-36CADC1D0DA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8E7513-0612-CC53-63FC-8AEFAA2E9CB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DF46A11-4A22-846D-276F-F1CE57AD72E8}"/>
              </a:ext>
            </a:extLst>
          </p:cNvPr>
          <p:cNvSpPr/>
          <p:nvPr/>
        </p:nvSpPr>
        <p:spPr>
          <a:xfrm>
            <a:off x="485078" y="1844153"/>
            <a:ext cx="3913721" cy="15234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36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ﭐلتَّلاميذُ</a:t>
            </a:r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ﭐحْتِراماً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لِلْمُديرِ </a:t>
            </a:r>
            <a:r>
              <a:rPr lang="ar-MA" sz="36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وﭐلْمُعَلِّمَةِ</a:t>
            </a:r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6BB201-C97A-951A-9F49-6B62B551FA78}"/>
              </a:ext>
            </a:extLst>
          </p:cNvPr>
          <p:cNvSpPr/>
          <p:nvPr/>
        </p:nvSpPr>
        <p:spPr>
          <a:xfrm>
            <a:off x="2323800" y="4107496"/>
            <a:ext cx="4697848" cy="1470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حَيَّتِ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ﭐلْمُعَلِّمَةُ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بـِﭑبْتِسامَةٍ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لَطيفَةٍ.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94D5EB1-960D-8318-E248-C3CB97405A98}"/>
              </a:ext>
            </a:extLst>
          </p:cNvPr>
          <p:cNvSpPr/>
          <p:nvPr/>
        </p:nvSpPr>
        <p:spPr>
          <a:xfrm>
            <a:off x="2323800" y="4112601"/>
            <a:ext cx="4704449" cy="1470216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حَيَّتِ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ﭐلْمُعَلِّمَةُ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ﭐلتَّلاميذَ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بـِﭑبْتِسامَةٍ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لَطيفَةٍ.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44B9D58-9CFC-9D03-6A15-5AF0AFC364F7}"/>
              </a:ext>
            </a:extLst>
          </p:cNvPr>
          <p:cNvSpPr/>
          <p:nvPr/>
        </p:nvSpPr>
        <p:spPr>
          <a:xfrm>
            <a:off x="493873" y="1844199"/>
            <a:ext cx="3913721" cy="1525230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ﭐلتَّلاميذُ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ﭐحْتِراماً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/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لِلْمُديرِ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وﭐلْمُعَلِّمَةِ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451279E-CD06-9589-CD32-3BA657A0C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0" y="1251737"/>
            <a:ext cx="843275" cy="843275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27AA149-D051-F9E9-C92A-E8154D11A060}"/>
              </a:ext>
            </a:extLst>
          </p:cNvPr>
          <p:cNvSpPr/>
          <p:nvPr/>
        </p:nvSpPr>
        <p:spPr>
          <a:xfrm>
            <a:off x="4850011" y="1889201"/>
            <a:ext cx="3800116" cy="1470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</a:t>
            </a:r>
            <a:r>
              <a:rPr lang="ar-MA" sz="32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ﭐلْمُديرُ</a:t>
            </a:r>
            <a:r>
              <a:rPr lang="ar-MA" sz="32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حُجْرَةَ </a:t>
            </a:r>
            <a:r>
              <a:rPr lang="ar-MA" sz="32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ﭐلدَّرْسِ</a:t>
            </a:r>
            <a:r>
              <a:rPr lang="ar-MA" sz="32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مُبْتَسِماً  .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68488CF-7FCD-1DD0-42F3-728413323BB8}"/>
              </a:ext>
            </a:extLst>
          </p:cNvPr>
          <p:cNvSpPr/>
          <p:nvPr/>
        </p:nvSpPr>
        <p:spPr>
          <a:xfrm>
            <a:off x="4848415" y="1892115"/>
            <a:ext cx="3800116" cy="1467302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ﭐلْمُديرُ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حُجْرَةَ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ﭐلدَّرْسِ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مُبْتَسِماً  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0E126D4-5761-BEDE-E155-55194C458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00" y="1353192"/>
            <a:ext cx="843275" cy="84327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C77EB22-E2BC-3A14-6DC5-DA3189BB8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751" y="3634888"/>
            <a:ext cx="843275" cy="8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4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2" grpId="0" animBg="1"/>
      <p:bldP spid="31" grpId="0" animBg="1"/>
      <p:bldP spid="28" grpId="0" animBg="1"/>
      <p:bldP spid="2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E5C9-BC03-96D9-4460-EA23E5D3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89188F-EFC3-D3E3-F529-7F440A545A2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6B0A1DE8-C1A6-1F76-F166-A6F46BEDF46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0CF37AD-42DB-CFA7-5D32-ABE0467333A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8B08DB-F478-2E6E-7C0D-54E22DBC2DE7}"/>
              </a:ext>
            </a:extLst>
          </p:cNvPr>
          <p:cNvGrpSpPr/>
          <p:nvPr/>
        </p:nvGrpSpPr>
        <p:grpSpPr>
          <a:xfrm>
            <a:off x="487749" y="1541032"/>
            <a:ext cx="8168503" cy="3761414"/>
            <a:chOff x="487749" y="1541032"/>
            <a:chExt cx="8168503" cy="376141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98F9B71-DFB1-3652-BA05-E65C59832B15}"/>
                </a:ext>
              </a:extLst>
            </p:cNvPr>
            <p:cNvSpPr txBox="1"/>
            <p:nvPr/>
          </p:nvSpPr>
          <p:spPr>
            <a:xfrm>
              <a:off x="1367405" y="1763016"/>
              <a:ext cx="6366352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الكتابي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التعليق على مشاهد متسلسلة بجمل بغرض </a:t>
              </a:r>
            </a:p>
            <a:p>
              <a:pPr algn="ctr" rtl="1"/>
              <a:r>
                <a:rPr lang="ar-M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معالم القرية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0B4CC183-E1B1-7D0D-6158-C2BD23759A71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2F17ED-45F4-5D83-7EC8-A777C5F739F1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D142C7-2B02-6E82-3A2C-F9923CF96FA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38BE4DA-1FC8-6A81-EF61-7CC8AB4CE18C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DE8963F3-8946-2145-5026-8A997BD167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AAB5B66D-C170-CB9C-2CDD-B3684106A4E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9C7CAC-82B2-5CD4-F6FB-40994185945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4EA1D70F-1111-27C3-EAB7-6AD5EF260CFD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1B3D4420-CA58-AA31-28AF-B593DC49832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76C795D7-4228-93F0-B08E-F981552C210D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E329D6ED-793A-E697-C90C-093B343FD5A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BF030D8-A99D-89F1-46CF-EA4EA6DE8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9D3DC28-FF09-737A-4845-D1D8B07BC5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3A2D51E0-894E-77E4-5E7A-527183AAB6E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B50F1A52-B002-A4BD-D5E8-86D990CBBB6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B45A0996-4D73-07EA-6F97-F734308B0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BB3E0F9-51B9-820C-CD69-C6B65093D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87AF455D-3C82-5A6E-C4D4-63EB35F36B3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A3516A65-467E-BA96-8413-EE394E47B28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1E4EB42-BA5E-17A1-48BC-11ED6F3B0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76BB0DAD-5BA1-E11C-52AB-6F57088B3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D0D1BB4F-2B13-2100-0F5B-DEE55CB8C91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7E73359F-BDD0-8D54-185D-2096965B0E8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618DF54-7C63-5F50-2127-27B887B40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40DE239-3D1D-2333-4262-947FA6D41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0C90F578-7EE4-3B78-9343-FEC84DB5AAC7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D1A2755B-6C0A-FDCC-2383-4DF26AAE0C02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6FE8DA51-A35C-5C93-A012-C1D891EDC4A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231E8DA6-194C-74DC-DEE2-4517C8174D9F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9AC668C7-78F5-2BA0-476E-6936CCE7DD3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E7C1B6F9-8B09-8C02-5DF5-362B72FFCFAD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7D8C9D8-BB24-595E-9813-A5EB39F0184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A32EB78-8BBD-C6C3-DC58-C2D292115A9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59C21FE-49AC-A6C7-BB5C-11165AA08A6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F2C6DC0-B1B5-4F98-7DF7-AD694F195C4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25EB3583-C3B3-BD53-678D-C644492619E3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F5D05BEC-4123-5D27-8719-99CB8C748389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7F4CCD33-6B32-405C-7C35-93A42B6B275F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C25918B-620D-39C9-2D29-D1E25087BED2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9B530705-81CE-85C8-E13D-4E1536BEE2D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014447D6-2ECB-C395-1966-9A604A04601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D375CC24-91C8-EAD6-4B0D-2EA8A9055011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676FC1EC-EEB7-18A2-E435-3A7DABE4463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347D2E6-42D9-5E89-A031-483E826BA52A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3698ACE8-EC88-3B95-5096-AA3E5E3F4E2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AF1472AE-4E2A-BFFE-B8E0-0F0C2EFC83F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363E2C6E-4ABA-F5DC-B952-DAC65D4815D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25FC869-D13A-5DD6-3BA3-0C69CDCEBD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3CA04520-69B6-6193-AB77-DB135E23E15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AE3AEA4-65A0-C30E-FDEA-2A2C2CBC6901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02552B9-131D-01D4-41C5-06DD6B1955E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3A5F4C1-4C02-2DD1-00E0-8180C05E404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6BC84B1-DD66-B390-644E-8C6108D5F91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705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BC695-E424-2878-7FFF-A603B4B8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FDF933-F991-2618-60CD-A1695B627A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9A8632-D531-6892-083A-B9CDB54A5AC5}"/>
              </a:ext>
            </a:extLst>
          </p:cNvPr>
          <p:cNvGrpSpPr/>
          <p:nvPr/>
        </p:nvGrpSpPr>
        <p:grpSpPr>
          <a:xfrm>
            <a:off x="312516" y="3467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C5E76D-6D51-3A2B-B657-C13120D0C7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15CF99-4926-CE94-A74B-58C60853D5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1E026C-9B4A-39F0-2FE8-E8EEEA6EA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04EFC7-069A-8C1C-DF38-BBEAA7BE08F4}"/>
              </a:ext>
            </a:extLst>
          </p:cNvPr>
          <p:cNvSpPr txBox="1"/>
          <p:nvPr/>
        </p:nvSpPr>
        <p:spPr>
          <a:xfrm>
            <a:off x="457378" y="38781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48F02E-D51F-1D02-9E4D-0B121895AEA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5DA32F-4020-E33F-3669-CDA0B4BC1E2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F894F85-7D07-B01C-5C95-C88ED719BAF3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6A5C67B-6CFA-B668-6E3D-7E194BA70F2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69AF61C2-7A21-43D8-A8F3-B60E54F372B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0B9D692-4907-BF86-F3B6-BA9E515FF7C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C2937A5-69D2-22AC-CF79-C44D0F407D61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7EA3E9C-8DDA-FAF7-F2ED-F9A673774D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81165CB-AF28-7786-8258-A6E6476C728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1447E3-E2AD-2251-48E1-71AFC5E42555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219251-C996-BD73-0E70-32A0B3A863A1}"/>
              </a:ext>
            </a:extLst>
          </p:cNvPr>
          <p:cNvGrpSpPr/>
          <p:nvPr/>
        </p:nvGrpSpPr>
        <p:grpSpPr>
          <a:xfrm>
            <a:off x="7057951" y="5713504"/>
            <a:ext cx="1102479" cy="616576"/>
            <a:chOff x="6823587" y="4277032"/>
            <a:chExt cx="1873900" cy="891879"/>
          </a:xfrm>
          <a:solidFill>
            <a:srgbClr val="F1737E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F7AF7E-46C2-7B99-86A0-EF847CFA0CF8}"/>
                </a:ext>
              </a:extLst>
            </p:cNvPr>
            <p:cNvSpPr/>
            <p:nvPr/>
          </p:nvSpPr>
          <p:spPr>
            <a:xfrm>
              <a:off x="6823587" y="4277032"/>
              <a:ext cx="1721501" cy="490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b="1" dirty="0"/>
                <a:t>18</a:t>
              </a:r>
              <a:endParaRPr lang="fr-MA" b="1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0FAE4B-42BD-CE80-2972-3759CF126324}"/>
                </a:ext>
              </a:extLst>
            </p:cNvPr>
            <p:cNvSpPr/>
            <p:nvPr/>
          </p:nvSpPr>
          <p:spPr>
            <a:xfrm rot="21199260">
              <a:off x="6975986" y="4678506"/>
              <a:ext cx="1721501" cy="490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7" name="Bulle narrative : ronde 26">
            <a:extLst>
              <a:ext uri="{FF2B5EF4-FFF2-40B4-BE49-F238E27FC236}">
                <a16:creationId xmlns:a16="http://schemas.microsoft.com/office/drawing/2014/main" id="{D3797383-FF05-4360-87DD-3DF75C1415CB}"/>
              </a:ext>
            </a:extLst>
          </p:cNvPr>
          <p:cNvSpPr/>
          <p:nvPr/>
        </p:nvSpPr>
        <p:spPr>
          <a:xfrm>
            <a:off x="6915532" y="5288666"/>
            <a:ext cx="1254901" cy="1110422"/>
          </a:xfrm>
          <a:prstGeom prst="wedgeEllipseCallout">
            <a:avLst>
              <a:gd name="adj1" fmla="val -102947"/>
              <a:gd name="adj2" fmla="val 283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044883A-86BB-38FA-82E7-53C696489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982" y="1485694"/>
            <a:ext cx="3549571" cy="4725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68055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BBA8D-3563-EAA8-6408-FF14825A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93976B-B2ED-2431-909D-63E33F1285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572A50-7C8D-84A2-1C23-4B9410F5A4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5AC485-B97A-83F3-8CDF-C70B9E83224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17501D-1D6B-DDDB-E98C-456A6FA7E9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C6FB98-56A0-1520-0EF7-A6DD2185B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E58AE6-48E2-5F4B-4EAA-4E5DE5F48A9B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9EBEE5B-8498-0673-86A6-4F4E34E4F4BB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9CE976D-72CC-EEB8-DBCF-F68A001F133E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089B4D-860D-1F2B-E42B-39D9A227CBD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DAD5715-51AB-1CFA-4F01-DD681DA8D973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363D1B4-327D-A0E3-5A3E-D477668BF90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2CC4234-E812-47A3-61E6-C140E8831BB4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EF6AD05-1EA4-49BB-EE58-FF462DB6601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D1CD85-B5F4-2F7B-65D7-1EC6B685BDB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6B9F2D-FE05-D1CE-ABCE-7AB57D0980E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3C20920-BB75-954B-F8EA-E2703B6F7B28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B72DA7B-2725-C400-0F4C-9F862D127BF4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2E24C2E-5696-B4CD-A79D-12896A1205F4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13EB6B-B736-654D-F47A-4ECD266553FB}"/>
              </a:ext>
            </a:extLst>
          </p:cNvPr>
          <p:cNvSpPr/>
          <p:nvPr/>
        </p:nvSpPr>
        <p:spPr>
          <a:xfrm>
            <a:off x="2606040" y="2141220"/>
            <a:ext cx="1926806" cy="1569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73F7E-14CE-AF73-3371-A441F6AD9D6E}"/>
              </a:ext>
            </a:extLst>
          </p:cNvPr>
          <p:cNvSpPr/>
          <p:nvPr/>
        </p:nvSpPr>
        <p:spPr>
          <a:xfrm>
            <a:off x="586880" y="2141220"/>
            <a:ext cx="1926806" cy="1569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251BAA-C3D4-B786-0CC6-0EE5FDBF70E6}"/>
              </a:ext>
            </a:extLst>
          </p:cNvPr>
          <p:cNvSpPr/>
          <p:nvPr/>
        </p:nvSpPr>
        <p:spPr>
          <a:xfrm>
            <a:off x="4572000" y="2120789"/>
            <a:ext cx="1989443" cy="1569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C86487-0D42-2B78-3FE2-82197262EAE7}"/>
              </a:ext>
            </a:extLst>
          </p:cNvPr>
          <p:cNvSpPr/>
          <p:nvPr/>
        </p:nvSpPr>
        <p:spPr>
          <a:xfrm>
            <a:off x="6626809" y="2120789"/>
            <a:ext cx="1950288" cy="1569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B60C14BC-1861-5F40-C860-9BC0AF0BB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52" y="1516214"/>
            <a:ext cx="8448710" cy="452263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02C8B60-0F8E-E87F-D74D-29C24149B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310" y="1980266"/>
            <a:ext cx="1952734" cy="143080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69691A-5A6A-0937-34E9-AC6D08CF53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495" y="1961840"/>
            <a:ext cx="1950789" cy="143080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9CA7723-7A63-6E23-6B8C-40DE6F785F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3181" y="1940044"/>
            <a:ext cx="1984288" cy="146424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4669506-15EE-3A14-F96D-F10D21F9A9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33" y="1961839"/>
            <a:ext cx="2011082" cy="1408063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6BD46B93-7134-B3B5-F779-7AD81BAD5AE6}"/>
              </a:ext>
            </a:extLst>
          </p:cNvPr>
          <p:cNvSpPr txBox="1"/>
          <p:nvPr/>
        </p:nvSpPr>
        <p:spPr>
          <a:xfrm>
            <a:off x="6668783" y="3915710"/>
            <a:ext cx="202870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>
                <a:latin typeface="Microsoft Uighur" panose="02000000000000000000" pitchFamily="2" charset="-78"/>
              </a:rPr>
              <a:t>زُرْتُ </a:t>
            </a:r>
            <a:r>
              <a:rPr lang="ar-MA" sz="3200" dirty="0" err="1">
                <a:latin typeface="Microsoft Uighur" panose="02000000000000000000" pitchFamily="2" charset="-78"/>
              </a:rPr>
              <a:t>ﭐلْقَرْيَةَ</a:t>
            </a:r>
            <a:r>
              <a:rPr lang="ar-MA" sz="3200" dirty="0">
                <a:latin typeface="Microsoft Uighur" panose="02000000000000000000" pitchFamily="2" charset="-78"/>
              </a:rPr>
              <a:t> حَيْثُ </a:t>
            </a:r>
            <a:r>
              <a:rPr lang="ar-MA" sz="3200" dirty="0" err="1">
                <a:latin typeface="Microsoft Uighur" panose="02000000000000000000" pitchFamily="2" charset="-78"/>
              </a:rPr>
              <a:t>ﭐلْحُقولُ</a:t>
            </a:r>
            <a:r>
              <a:rPr lang="ar-MA" sz="3200" dirty="0">
                <a:latin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</a:rPr>
              <a:t>ﭐلْمُخْضَرَّةُ</a:t>
            </a:r>
            <a:endParaRPr lang="fr-MA" sz="3200" dirty="0">
              <a:latin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C23AD07-C163-6A15-4B66-0CBBFF3D8279}"/>
              </a:ext>
            </a:extLst>
          </p:cNvPr>
          <p:cNvSpPr txBox="1"/>
          <p:nvPr/>
        </p:nvSpPr>
        <p:spPr>
          <a:xfrm>
            <a:off x="4595387" y="3892814"/>
            <a:ext cx="197889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>
                <a:latin typeface="Microsoft Uighur" panose="02000000000000000000" pitchFamily="2" charset="-78"/>
              </a:rPr>
              <a:t>لَعِبْنا </a:t>
            </a:r>
            <a:r>
              <a:rPr lang="ar-MA" sz="3200" dirty="0" err="1">
                <a:latin typeface="Microsoft Uighur" panose="02000000000000000000" pitchFamily="2" charset="-78"/>
              </a:rPr>
              <a:t>ﭐلْغُمَّيْضَةَ</a:t>
            </a:r>
            <a:r>
              <a:rPr lang="ar-MA" sz="3200" dirty="0">
                <a:latin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</a:rPr>
              <a:t>ﭐلْمُروجِ</a:t>
            </a:r>
            <a:r>
              <a:rPr lang="ar-MA" sz="3200" dirty="0">
                <a:latin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</a:rPr>
              <a:t>ﭐلْخَضْراءِ</a:t>
            </a:r>
            <a:r>
              <a:rPr lang="ar-MA" sz="3200" dirty="0">
                <a:latin typeface="Microsoft Uighur" panose="02000000000000000000" pitchFamily="2" charset="-78"/>
              </a:rPr>
              <a:t>  </a:t>
            </a:r>
            <a:endParaRPr lang="fr-MA" sz="3200" dirty="0">
              <a:latin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96FCA57-33DB-0979-1ED8-C207DCB123FA}"/>
              </a:ext>
            </a:extLst>
          </p:cNvPr>
          <p:cNvSpPr txBox="1"/>
          <p:nvPr/>
        </p:nvSpPr>
        <p:spPr>
          <a:xfrm>
            <a:off x="2491713" y="3890321"/>
            <a:ext cx="20853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 err="1">
                <a:latin typeface="Microsoft Uighur" panose="02000000000000000000" pitchFamily="2" charset="-78"/>
              </a:rPr>
              <a:t>ﭐسْتَمْتَعْنا</a:t>
            </a:r>
            <a:r>
              <a:rPr lang="ar-MA" sz="3200" dirty="0">
                <a:latin typeface="Microsoft Uighur" panose="02000000000000000000" pitchFamily="2" charset="-78"/>
              </a:rPr>
              <a:t> بِنَغَماتِ </a:t>
            </a:r>
            <a:r>
              <a:rPr lang="ar-MA" sz="3200" dirty="0" err="1">
                <a:latin typeface="Microsoft Uighur" panose="02000000000000000000" pitchFamily="2" charset="-78"/>
              </a:rPr>
              <a:t>ﭐلنّايِ</a:t>
            </a:r>
            <a:endParaRPr lang="fr-MA" sz="3200" dirty="0">
              <a:latin typeface="Microsoft Uighur" panose="02000000000000000000" pitchFamily="2" charset="-78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DB25EED-B611-6F82-8FBA-1FE99F892CC6}"/>
              </a:ext>
            </a:extLst>
          </p:cNvPr>
          <p:cNvSpPr txBox="1"/>
          <p:nvPr/>
        </p:nvSpPr>
        <p:spPr>
          <a:xfrm>
            <a:off x="302334" y="3944630"/>
            <a:ext cx="22214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 err="1">
                <a:latin typeface="Microsoft Uighur" panose="02000000000000000000" pitchFamily="2" charset="-78"/>
              </a:rPr>
              <a:t>ﭐسْتَلْقَيْنا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</a:rPr>
              <a:t>عَلى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</a:rPr>
              <a:t>ﭐلْعُشْبِ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</a:rPr>
              <a:t>ﭐلْأَخْضَرِ</a:t>
            </a:r>
            <a:endParaRPr lang="f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CBC23FC-E57A-A6ED-6E03-939DC39BCCD0}"/>
              </a:ext>
            </a:extLst>
          </p:cNvPr>
          <p:cNvSpPr txBox="1"/>
          <p:nvPr/>
        </p:nvSpPr>
        <p:spPr>
          <a:xfrm>
            <a:off x="6744755" y="5082459"/>
            <a:ext cx="45943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</a:rPr>
              <a:t>.</a:t>
            </a:r>
            <a:endParaRPr lang="fr-MA" sz="54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7614F9E-EC84-A6B0-2D4C-0FC0567BE863}"/>
              </a:ext>
            </a:extLst>
          </p:cNvPr>
          <p:cNvSpPr txBox="1"/>
          <p:nvPr/>
        </p:nvSpPr>
        <p:spPr>
          <a:xfrm>
            <a:off x="4680202" y="5133205"/>
            <a:ext cx="45943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</a:rPr>
              <a:t>،</a:t>
            </a:r>
            <a:endParaRPr lang="fr-MA" sz="44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2073412-5EE5-FBEC-FAEE-5083D52DCD46}"/>
              </a:ext>
            </a:extLst>
          </p:cNvPr>
          <p:cNvSpPr txBox="1"/>
          <p:nvPr/>
        </p:nvSpPr>
        <p:spPr>
          <a:xfrm>
            <a:off x="2388597" y="4563759"/>
            <a:ext cx="45943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</a:rPr>
              <a:t>،</a:t>
            </a:r>
            <a:endParaRPr lang="fr-MA" sz="44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463A2CC-224B-0803-3235-C1A336A4F9CB}"/>
              </a:ext>
            </a:extLst>
          </p:cNvPr>
          <p:cNvSpPr txBox="1"/>
          <p:nvPr/>
        </p:nvSpPr>
        <p:spPr>
          <a:xfrm>
            <a:off x="249815" y="4512013"/>
            <a:ext cx="45943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</a:rPr>
              <a:t>.</a:t>
            </a:r>
            <a:endParaRPr lang="fr-MA" sz="54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5E2D64C-8F45-A743-467A-43801D02A8F2}"/>
              </a:ext>
            </a:extLst>
          </p:cNvPr>
          <p:cNvSpPr txBox="1"/>
          <p:nvPr/>
        </p:nvSpPr>
        <p:spPr>
          <a:xfrm>
            <a:off x="408510" y="36044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 ص 18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التعليمة ويقدم نمذجة </a:t>
            </a: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(كل نقرة تناسب مرحلة من مراحل الإنجاز)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ED230F4C-F0E2-0108-6E51-0979FEBAA7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665" y="402409"/>
            <a:ext cx="813744" cy="6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9AEF9-FA6F-E516-EFBA-AAD5153E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20CB7F-4A9D-87CB-54C3-88A2A12CE64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A08730-29BC-48CE-3652-656A622D3417}"/>
              </a:ext>
            </a:extLst>
          </p:cNvPr>
          <p:cNvGrpSpPr/>
          <p:nvPr/>
        </p:nvGrpSpPr>
        <p:grpSpPr>
          <a:xfrm>
            <a:off x="26938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2150AA-9AA8-FCD2-538C-E6285701CA1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8B829-19EB-A40C-9DF5-271371CCD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4B5B0-74E7-C41F-1F5A-760A48BF4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A825C67-4CC8-735C-CBAF-AB4B69E44928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6A25DD5-2C8F-432B-0056-1D879243F07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ECB3A76-70DD-E78D-8C70-29D602B9F4B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B69A37-A5C8-FFF1-7D10-1FA58D6EB6B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276C28E-822B-E2FB-9B78-3368FDF450F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D3F9A4E-7A72-C177-D1EC-F33143E114D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EE411F72-982E-8392-49BF-E5F31EAF76E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C5CB62E-C310-2D78-2304-C3309F255FF6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749A9A-8008-F15E-1036-098964E0DC4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F978A1-B938-F3A0-BDA3-FBB39A7137E7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3DBE8DF-EF33-B89F-5C5A-BBA788E69075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5EC8DA1-53A8-17E9-DA43-F0E4FC236321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FCD4837-336D-456F-39D0-D02910038AD8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1BB559-838B-D461-E224-BACC20E309E2}"/>
              </a:ext>
            </a:extLst>
          </p:cNvPr>
          <p:cNvSpPr txBox="1"/>
          <p:nvPr/>
        </p:nvSpPr>
        <p:spPr>
          <a:xfrm>
            <a:off x="1454790" y="307508"/>
            <a:ext cx="67459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سنمر إلى النشاط الموالي.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سنتعاون على كتابة أحداث متتابعة اعتمادا على مشاهد متسلسلة.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576DF6F5-7E52-9B97-FC33-676172CBD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72" y="1302803"/>
            <a:ext cx="7691592" cy="496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847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598D6-6F84-F2AB-3B1F-9C06A524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F54438A-D911-D2C2-DFB3-799641436D8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8EF5E8-C97A-FADC-9861-A3E94B07EA37}"/>
              </a:ext>
            </a:extLst>
          </p:cNvPr>
          <p:cNvGrpSpPr/>
          <p:nvPr/>
        </p:nvGrpSpPr>
        <p:grpSpPr>
          <a:xfrm>
            <a:off x="26938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32725D-9B35-B6AF-67B9-6393DB38F9B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2BE37E-3AD1-0830-72A4-4D380E21D5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B34FA3-285E-C419-FC18-314A50981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0D0E56E-591B-D118-9B85-76725321E0C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60F7F02-DE8F-E6BD-3C54-493BDE4F112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0E12111-D21B-51DD-C799-D4B44641C16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4F1279B-60B0-8839-CAFA-9B50311A5D0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D1CA4D0-FF4B-2692-0257-CF0FB70E9690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A1AAB898-98A0-AAA6-E6DF-EA94AED068E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3D2724E-B3D5-50CB-56A1-9B364F72A830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FE0ED36-4976-031D-5864-169981FC64F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C54DC9F-AE9C-0428-01CF-BAEF3FA9511D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8F8F64-31C3-ABB7-42A9-C1D2250209C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DACBAD7-8136-685B-5843-4866803D4910}"/>
              </a:ext>
            </a:extLst>
          </p:cNvPr>
          <p:cNvCxnSpPr>
            <a:cxnSpLocks/>
          </p:cNvCxnSpPr>
          <p:nvPr/>
        </p:nvCxnSpPr>
        <p:spPr>
          <a:xfrm>
            <a:off x="5430177" y="4536652"/>
            <a:ext cx="718325" cy="690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802C83C-992F-124D-4414-2446E1350761}"/>
              </a:ext>
            </a:extLst>
          </p:cNvPr>
          <p:cNvCxnSpPr>
            <a:cxnSpLocks/>
          </p:cNvCxnSpPr>
          <p:nvPr/>
        </p:nvCxnSpPr>
        <p:spPr>
          <a:xfrm>
            <a:off x="4618775" y="4785107"/>
            <a:ext cx="1477225" cy="58495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FD30937-8045-6F47-81C1-B9368790C6FD}"/>
              </a:ext>
            </a:extLst>
          </p:cNvPr>
          <p:cNvSpPr/>
          <p:nvPr/>
        </p:nvSpPr>
        <p:spPr>
          <a:xfrm>
            <a:off x="8329767" y="1705240"/>
            <a:ext cx="458581" cy="167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5F790E0-D1E5-32DE-26BD-8559B34EFF49}"/>
              </a:ext>
            </a:extLst>
          </p:cNvPr>
          <p:cNvSpPr txBox="1"/>
          <p:nvPr/>
        </p:nvSpPr>
        <p:spPr>
          <a:xfrm>
            <a:off x="1454790" y="307508"/>
            <a:ext cx="67459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CA58019F-7323-7A4F-CC85-5DC9482087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50" t="31488" r="3144"/>
          <a:stretch/>
        </p:blipFill>
        <p:spPr>
          <a:xfrm>
            <a:off x="491613" y="1518825"/>
            <a:ext cx="8053475" cy="46398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FA5CFC-8E83-E6BE-450F-8CB041C0E239}"/>
              </a:ext>
            </a:extLst>
          </p:cNvPr>
          <p:cNvSpPr txBox="1"/>
          <p:nvPr/>
        </p:nvSpPr>
        <p:spPr>
          <a:xfrm>
            <a:off x="6462510" y="4014549"/>
            <a:ext cx="202870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>
                <a:latin typeface="Microsoft Uighur" panose="02000000000000000000" pitchFamily="2" charset="-78"/>
              </a:rPr>
              <a:t>زُرْتُ مَزْرَعَةَ جَدّي. </a:t>
            </a:r>
            <a:endParaRPr lang="fr-MA" sz="32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66E9D4-3861-0B03-CDB3-4695A7516CDB}"/>
              </a:ext>
            </a:extLst>
          </p:cNvPr>
          <p:cNvSpPr txBox="1"/>
          <p:nvPr/>
        </p:nvSpPr>
        <p:spPr>
          <a:xfrm>
            <a:off x="4482118" y="3968039"/>
            <a:ext cx="202870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ts val="4800"/>
              </a:lnSpc>
            </a:pPr>
            <a:r>
              <a:rPr lang="ar-MA" sz="3200" dirty="0">
                <a:latin typeface="Microsoft Uighur" panose="02000000000000000000" pitchFamily="2" charset="-78"/>
              </a:rPr>
              <a:t>جَنَيْتُ </a:t>
            </a:r>
            <a:r>
              <a:rPr lang="ar-MA" sz="3200" dirty="0" err="1">
                <a:latin typeface="Microsoft Uighur" panose="02000000000000000000" pitchFamily="2" charset="-78"/>
              </a:rPr>
              <a:t>ﭐلْجَزَرَ</a:t>
            </a:r>
            <a:r>
              <a:rPr lang="ar-MA" sz="3200" dirty="0">
                <a:latin typeface="Microsoft Uighur" panose="02000000000000000000" pitchFamily="2" charset="-78"/>
              </a:rPr>
              <a:t>، وَسَقَتْ أُخْتي </a:t>
            </a:r>
            <a:r>
              <a:rPr lang="ar-MA" sz="3200" dirty="0" err="1">
                <a:latin typeface="Microsoft Uighur" panose="02000000000000000000" pitchFamily="2" charset="-78"/>
              </a:rPr>
              <a:t>ﭐلْخُسَّ</a:t>
            </a:r>
            <a:r>
              <a:rPr lang="ar-MA" sz="3200" dirty="0">
                <a:latin typeface="Microsoft Uighur" panose="02000000000000000000" pitchFamily="2" charset="-78"/>
              </a:rPr>
              <a:t>. </a:t>
            </a:r>
            <a:endParaRPr lang="fr-MA" sz="32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506341-331E-57CC-B246-7485B254F31A}"/>
              </a:ext>
            </a:extLst>
          </p:cNvPr>
          <p:cNvSpPr txBox="1"/>
          <p:nvPr/>
        </p:nvSpPr>
        <p:spPr>
          <a:xfrm>
            <a:off x="2047711" y="4023075"/>
            <a:ext cx="2028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4800"/>
              </a:lnSpc>
            </a:pPr>
            <a:r>
              <a:rPr lang="ar-MA" sz="3600" dirty="0">
                <a:latin typeface="Microsoft Uighur" panose="02000000000000000000" pitchFamily="2" charset="-78"/>
              </a:rPr>
              <a:t>قَطَفْتُ</a:t>
            </a:r>
            <a:endParaRPr lang="fr-MA" sz="3600" dirty="0">
              <a:latin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34BF64-46C3-7A56-EE7F-BF6F703CCF32}"/>
              </a:ext>
            </a:extLst>
          </p:cNvPr>
          <p:cNvSpPr txBox="1"/>
          <p:nvPr/>
        </p:nvSpPr>
        <p:spPr>
          <a:xfrm>
            <a:off x="2354867" y="4608270"/>
            <a:ext cx="2028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4800"/>
              </a:lnSpc>
            </a:pPr>
            <a:r>
              <a:rPr lang="ar-MA" sz="3600" dirty="0" err="1">
                <a:latin typeface="Microsoft Uighur" panose="02000000000000000000" pitchFamily="2" charset="-78"/>
              </a:rPr>
              <a:t>ﭐلْبُرْتُقـــــالَ</a:t>
            </a:r>
            <a:r>
              <a:rPr lang="ar-MA" sz="3600" dirty="0">
                <a:latin typeface="Microsoft Uighur" panose="02000000000000000000" pitchFamily="2" charset="-78"/>
              </a:rPr>
              <a:t>.</a:t>
            </a:r>
            <a:endParaRPr lang="fr-MA" sz="3600" dirty="0">
              <a:latin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83CAE-F1A2-5729-15FE-48A016D89632}"/>
              </a:ext>
            </a:extLst>
          </p:cNvPr>
          <p:cNvSpPr txBox="1"/>
          <p:nvPr/>
        </p:nvSpPr>
        <p:spPr>
          <a:xfrm>
            <a:off x="145924" y="4014549"/>
            <a:ext cx="20287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4800"/>
              </a:lnSpc>
            </a:pPr>
            <a:r>
              <a:rPr lang="ar-MA" sz="3600" dirty="0">
                <a:latin typeface="Microsoft Uighur" panose="02000000000000000000" pitchFamily="2" charset="-78"/>
              </a:rPr>
              <a:t>لَعِبْنا كُرَةَ </a:t>
            </a:r>
            <a:r>
              <a:rPr lang="ar-MA" sz="3600" dirty="0" err="1">
                <a:latin typeface="Microsoft Uighur" panose="02000000000000000000" pitchFamily="2" charset="-78"/>
              </a:rPr>
              <a:t>ﭐلْقَدَمِ</a:t>
            </a:r>
            <a:r>
              <a:rPr lang="ar-MA" sz="3600" dirty="0">
                <a:latin typeface="Microsoft Uighur" panose="02000000000000000000" pitchFamily="2" charset="-78"/>
              </a:rPr>
              <a:t>.</a:t>
            </a:r>
            <a:endParaRPr lang="fr-MA" sz="3600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98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06AC0-16E8-1D55-DCD0-2F5E4BF23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20C423-C473-5C12-5174-39ED0D9722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245267-B443-A061-E20F-77375CA077C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97780-F910-5204-9969-D0565BC918C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A6706-BC80-C98A-9D29-BD9DCBA75E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11CDC25-EDC1-52C8-A057-FF2EF212B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89159" y="42457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9136CC-1BA5-4F84-4492-F173119E5D0C}"/>
              </a:ext>
            </a:extLst>
          </p:cNvPr>
          <p:cNvSpPr txBox="1"/>
          <p:nvPr/>
        </p:nvSpPr>
        <p:spPr>
          <a:xfrm>
            <a:off x="510514" y="41674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 مع التسجيل.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3DEFD7-A045-0991-E807-09719A84E848}"/>
              </a:ext>
            </a:extLst>
          </p:cNvPr>
          <p:cNvSpPr txBox="1"/>
          <p:nvPr/>
        </p:nvSpPr>
        <p:spPr>
          <a:xfrm>
            <a:off x="2998839" y="2814402"/>
            <a:ext cx="275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كادَ يَتَحَوَّلُ أَرْنَباً</a:t>
            </a:r>
            <a:endParaRPr lang="f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8BE526-DD4A-3230-D846-D8B5FA78CE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464" t="15028" r="11673"/>
          <a:stretch/>
        </p:blipFill>
        <p:spPr>
          <a:xfrm>
            <a:off x="875071" y="1221099"/>
            <a:ext cx="7414088" cy="5212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في القرية ">
            <a:hlinkClick r:id="" action="ppaction://media"/>
            <a:extLst>
              <a:ext uri="{FF2B5EF4-FFF2-40B4-BE49-F238E27FC236}">
                <a16:creationId xmlns:a16="http://schemas.microsoft.com/office/drawing/2014/main" id="{42E08C7E-C5CF-CC14-268D-95D9E79CF0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079" y="521571"/>
            <a:ext cx="487363" cy="4873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693793A-5912-19AD-012D-5C6897327202}"/>
              </a:ext>
            </a:extLst>
          </p:cNvPr>
          <p:cNvSpPr txBox="1"/>
          <p:nvPr/>
        </p:nvSpPr>
        <p:spPr>
          <a:xfrm>
            <a:off x="-379131" y="6126535"/>
            <a:ext cx="275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إنشاد: </a:t>
            </a:r>
            <a:r>
              <a:rPr lang="ar-MA" sz="2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ذة</a:t>
            </a: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هناء </a:t>
            </a:r>
            <a:r>
              <a:rPr lang="ar-MA" sz="2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اقريشع</a:t>
            </a:r>
            <a:endParaRPr lang="fr-MA" sz="2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64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C94C-F40D-4B91-C422-762E19CA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F395ADB-FBC2-286E-48F7-7A06D54E9C63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A4B2F6E-1CE7-75B1-A34B-07650A9A89B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FE984C3-001D-D186-32A3-D11D6D1C9FA1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862D-9EF0-9870-5DE9-8390F2AEA90B}"/>
              </a:ext>
            </a:extLst>
          </p:cNvPr>
          <p:cNvGrpSpPr/>
          <p:nvPr/>
        </p:nvGrpSpPr>
        <p:grpSpPr>
          <a:xfrm>
            <a:off x="487749" y="1541032"/>
            <a:ext cx="8168503" cy="2854181"/>
            <a:chOff x="487749" y="1541032"/>
            <a:chExt cx="8168503" cy="285418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7738220-9273-4CEF-F07F-28E67EDB4B6A}"/>
                </a:ext>
              </a:extLst>
            </p:cNvPr>
            <p:cNvSpPr txBox="1"/>
            <p:nvPr/>
          </p:nvSpPr>
          <p:spPr>
            <a:xfrm>
              <a:off x="1367405" y="1671104"/>
              <a:ext cx="636635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الإملاء</a:t>
              </a:r>
            </a:p>
            <a:p>
              <a:pPr algn="ctr" rtl="1"/>
              <a:endParaRPr lang="ar-MA" sz="8000" b="1" dirty="0">
                <a:solidFill>
                  <a:srgbClr val="215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365DA38-1A49-EE0F-753F-064DFEBFEF18}"/>
                </a:ext>
              </a:extLst>
            </p:cNvPr>
            <p:cNvSpPr txBox="1"/>
            <p:nvPr/>
          </p:nvSpPr>
          <p:spPr>
            <a:xfrm>
              <a:off x="487749" y="1541032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F6C4EA6-8CC1-25E0-6FD6-B5ECCB67BB99}"/>
                </a:ext>
              </a:extLst>
            </p:cNvPr>
            <p:cNvSpPr txBox="1"/>
            <p:nvPr/>
          </p:nvSpPr>
          <p:spPr>
            <a:xfrm>
              <a:off x="487749" y="3625772"/>
              <a:ext cx="8168503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F4E71-6161-1F57-903A-DF53C06B0C44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1BE8DD-A247-2672-62C3-8EC6B9E5EABA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" name="Graphique 72">
              <a:extLst>
                <a:ext uri="{FF2B5EF4-FFF2-40B4-BE49-F238E27FC236}">
                  <a16:creationId xmlns:a16="http://schemas.microsoft.com/office/drawing/2014/main" id="{8C29A36B-4998-D2C7-8F3C-2A6130C495A4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17667EE0-69BC-ED6C-3E85-D92AD74D1F08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FB79E57-9C71-600D-9ECD-FA132DDC1C2D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3150D11-4B91-F5F3-8EBC-106BD62598E2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11" name="Graphique 2">
              <a:extLst>
                <a:ext uri="{FF2B5EF4-FFF2-40B4-BE49-F238E27FC236}">
                  <a16:creationId xmlns:a16="http://schemas.microsoft.com/office/drawing/2014/main" id="{D714132F-4F13-4A54-083A-704A9CE85CC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4" name="Graphique 2">
                <a:extLst>
                  <a:ext uri="{FF2B5EF4-FFF2-40B4-BE49-F238E27FC236}">
                    <a16:creationId xmlns:a16="http://schemas.microsoft.com/office/drawing/2014/main" id="{DB589C2B-94ED-1CA9-D813-AD0AC358241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41" name="Graphique 2">
                  <a:extLst>
                    <a:ext uri="{FF2B5EF4-FFF2-40B4-BE49-F238E27FC236}">
                      <a16:creationId xmlns:a16="http://schemas.microsoft.com/office/drawing/2014/main" id="{DBDBDEAD-EA5A-1DC8-90A6-63B4B06792B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50" name="Graphique 2">
                    <a:extLst>
                      <a:ext uri="{FF2B5EF4-FFF2-40B4-BE49-F238E27FC236}">
                        <a16:creationId xmlns:a16="http://schemas.microsoft.com/office/drawing/2014/main" id="{3A083929-FC3C-31F8-ADBD-2DFAB38AB6CA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C7A41CC-8082-37DC-A7A9-E2BF4F7B8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A520689B-0E01-552B-83A8-6FDCA15CB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8D17BF27-9182-E8FD-88C9-9C75D514DC5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51" name="Graphique 2">
                    <a:extLst>
                      <a:ext uri="{FF2B5EF4-FFF2-40B4-BE49-F238E27FC236}">
                        <a16:creationId xmlns:a16="http://schemas.microsoft.com/office/drawing/2014/main" id="{3DC84BD9-C9EE-708A-1A19-C064BE72EF3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2" name="Forme libre : forme 51">
                      <a:extLst>
                        <a:ext uri="{FF2B5EF4-FFF2-40B4-BE49-F238E27FC236}">
                          <a16:creationId xmlns:a16="http://schemas.microsoft.com/office/drawing/2014/main" id="{1B8AC46E-CA05-A338-AB5D-7D57BF0C5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D1E514C-B54B-8B81-6DE4-4AE966ECC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2" name="Graphique 2">
                  <a:extLst>
                    <a:ext uri="{FF2B5EF4-FFF2-40B4-BE49-F238E27FC236}">
                      <a16:creationId xmlns:a16="http://schemas.microsoft.com/office/drawing/2014/main" id="{AC154865-3D28-1181-0DB1-9199404FCDD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3" name="Graphique 2">
                    <a:extLst>
                      <a:ext uri="{FF2B5EF4-FFF2-40B4-BE49-F238E27FC236}">
                        <a16:creationId xmlns:a16="http://schemas.microsoft.com/office/drawing/2014/main" id="{7638F98A-B9FC-E6FD-57FA-F6407BD757B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CBE0876-D315-E499-AFB5-0B139098E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Forme libre : forme 47">
                      <a:extLst>
                        <a:ext uri="{FF2B5EF4-FFF2-40B4-BE49-F238E27FC236}">
                          <a16:creationId xmlns:a16="http://schemas.microsoft.com/office/drawing/2014/main" id="{EBBF20B4-4F2D-A40E-6C98-EF7F18FFC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Forme libre : forme 48">
                      <a:extLst>
                        <a:ext uri="{FF2B5EF4-FFF2-40B4-BE49-F238E27FC236}">
                          <a16:creationId xmlns:a16="http://schemas.microsoft.com/office/drawing/2014/main" id="{229E94B8-8A2C-2196-A8FA-B5AED6EC9A0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4" name="Graphique 2">
                    <a:extLst>
                      <a:ext uri="{FF2B5EF4-FFF2-40B4-BE49-F238E27FC236}">
                        <a16:creationId xmlns:a16="http://schemas.microsoft.com/office/drawing/2014/main" id="{A6144D00-6AED-1063-07D3-DD4CDFF5F10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EEC4C0D9-0541-059F-C801-A7DEDE4DB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38F26C7-08D8-08A9-15B1-4931A206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5" name="Graphique 2">
                <a:extLst>
                  <a:ext uri="{FF2B5EF4-FFF2-40B4-BE49-F238E27FC236}">
                    <a16:creationId xmlns:a16="http://schemas.microsoft.com/office/drawing/2014/main" id="{F9281E3F-93D7-A704-61AE-3804B2C3730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5" name="Graphique 2">
                  <a:extLst>
                    <a:ext uri="{FF2B5EF4-FFF2-40B4-BE49-F238E27FC236}">
                      <a16:creationId xmlns:a16="http://schemas.microsoft.com/office/drawing/2014/main" id="{E0041AA1-9D80-088F-655D-B02B7C77D4C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DD1E575E-D0DD-E499-18A7-5F417B60017C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3F4E12DD-E4A2-D5D3-E2A9-189AC629D2A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" name="Graphique 2">
                  <a:extLst>
                    <a:ext uri="{FF2B5EF4-FFF2-40B4-BE49-F238E27FC236}">
                      <a16:creationId xmlns:a16="http://schemas.microsoft.com/office/drawing/2014/main" id="{5E091EBF-7712-BF4A-32E5-B1AF3551ED1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1663FB0-7A38-9444-2F9B-68B8ED568D5A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9027F624-24B7-AE7F-E7B3-DE2066DCF1CC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4658746-BF4A-D474-A0C8-58A5A500B61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8722F212-0F45-5222-A8AC-8035720E7BD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79C36BA-12FC-E857-CBD9-6C2FC9984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1F89055-2EDF-F01D-F473-639EA3E96FB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8EC039F-126A-CA4D-5CE7-5FA5AF29A4D2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1" name="Graphique 2">
                <a:extLst>
                  <a:ext uri="{FF2B5EF4-FFF2-40B4-BE49-F238E27FC236}">
                    <a16:creationId xmlns:a16="http://schemas.microsoft.com/office/drawing/2014/main" id="{AC098A06-533A-4128-047F-03585881F653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F9B0FFEB-FED6-CD2E-C724-40DB5FEB52E5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D1C85DB2-56C4-37BE-F52D-99ABE0BEDA1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E5505A44-FC80-EC94-740F-ACDFF47647BF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F287260C-07E3-3CD2-63C0-172400A42A1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5DCF73C8-1768-0C9D-CDA1-C4576C448FD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B6ADF927-6A31-55AD-9B64-4D934D6D23E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A943D1C-0051-61F1-E530-C391CEDEEAE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37CB8DB-3B5B-BC0B-06EC-54DF4155F18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0ED0911-4852-9F0D-82D9-D2D44255723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62F270-9268-7773-FBE0-43CB6E7B4E7C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1A8AC047-C2FE-6EAA-60D8-30FFE5BA4BC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9B0FD10-D2BF-971F-E858-9A354E6163C9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600F74F-79BC-57B0-2869-31D2A9108C1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8A7F3C-273D-B70D-D43E-F8E5A1EB203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15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884A60-D68A-63D3-913C-CB524D6ED3F8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2689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B5040-98FA-FF26-86D6-FC8210F8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B4AEA78-0DA4-E2D4-308B-E75DD094C12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C0824A-DFD5-AB49-71D2-0DEBBE164A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688D3DA-0D54-7133-183F-B423C90B3BA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9F34E-DDB6-AEA0-B92E-1652BC405F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F185095-1505-3755-DA53-65C594B48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5AF1E2-C9BD-1495-FB51-03230828D2E1}"/>
              </a:ext>
            </a:extLst>
          </p:cNvPr>
          <p:cNvSpPr txBox="1"/>
          <p:nvPr/>
        </p:nvSpPr>
        <p:spPr>
          <a:xfrm>
            <a:off x="422071" y="4759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أسماء الإشارة التي تعرفتم عليها؟ ركبوها في جمل.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80A338-59CC-5AFD-B5FF-93665E6AD46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F7A767-2A27-F99D-E75B-2652A95AD4CA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A60FE79-F984-BD7C-AAB5-D4AEF6F1AA34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CD2329-FDC0-FB9B-D144-A020ECDB263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4DBED62-2EEE-15E8-6D41-1B84053C971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DD1B7F2-DA75-5BAD-5450-802734F576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69F4EAE-7793-F8FD-B860-C99B8A879ED9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76DD845-0C5B-FF7F-538A-039881647830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9765211C-AEA5-F4C7-EA3D-BE267291110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78B12B6-511A-6E14-C1A9-052363A5B88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C0178A-C844-C465-CFF1-5D591EBF558C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6CB177B-3BFB-35A8-7178-941D98384E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78AE3CD7-5742-C754-12BF-E05D121299B2}"/>
              </a:ext>
            </a:extLst>
          </p:cNvPr>
          <p:cNvSpPr txBox="1"/>
          <p:nvPr/>
        </p:nvSpPr>
        <p:spPr>
          <a:xfrm>
            <a:off x="733093" y="1847939"/>
            <a:ext cx="4955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3BD66BB-BEF8-CA9A-E779-782616979360}"/>
              </a:ext>
            </a:extLst>
          </p:cNvPr>
          <p:cNvGrpSpPr/>
          <p:nvPr/>
        </p:nvGrpSpPr>
        <p:grpSpPr>
          <a:xfrm>
            <a:off x="6054999" y="1631409"/>
            <a:ext cx="2145717" cy="1323439"/>
            <a:chOff x="6054999" y="1631409"/>
            <a:chExt cx="2145717" cy="132343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039BCFB-642D-AEE8-094A-0536C298D017}"/>
                </a:ext>
              </a:extLst>
            </p:cNvPr>
            <p:cNvSpPr/>
            <p:nvPr/>
          </p:nvSpPr>
          <p:spPr>
            <a:xfrm>
              <a:off x="6054999" y="1766333"/>
              <a:ext cx="2145717" cy="1088324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D458EEBE-6CCA-EACD-DBC6-8E55EBD4B614}"/>
                </a:ext>
              </a:extLst>
            </p:cNvPr>
            <p:cNvSpPr txBox="1"/>
            <p:nvPr/>
          </p:nvSpPr>
          <p:spPr>
            <a:xfrm>
              <a:off x="6229889" y="1631409"/>
              <a:ext cx="17308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هذا</a:t>
              </a:r>
              <a:endParaRPr lang="fr-MA" sz="8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7F1BD83-3B77-9F3B-54A0-34D6929FFF6B}"/>
              </a:ext>
            </a:extLst>
          </p:cNvPr>
          <p:cNvGrpSpPr/>
          <p:nvPr/>
        </p:nvGrpSpPr>
        <p:grpSpPr>
          <a:xfrm>
            <a:off x="6069900" y="3180848"/>
            <a:ext cx="2145717" cy="1323439"/>
            <a:chOff x="6069900" y="3180848"/>
            <a:chExt cx="2145717" cy="132343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4C76942-35EF-0796-D5A9-5C7A291A27E5}"/>
                </a:ext>
              </a:extLst>
            </p:cNvPr>
            <p:cNvSpPr/>
            <p:nvPr/>
          </p:nvSpPr>
          <p:spPr>
            <a:xfrm>
              <a:off x="6069900" y="3315772"/>
              <a:ext cx="2145717" cy="1088324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BBEE03E-06E5-432A-9A95-C97D8AF1255D}"/>
                </a:ext>
              </a:extLst>
            </p:cNvPr>
            <p:cNvSpPr txBox="1"/>
            <p:nvPr/>
          </p:nvSpPr>
          <p:spPr>
            <a:xfrm>
              <a:off x="6244790" y="3180848"/>
              <a:ext cx="17308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هذِهِ</a:t>
              </a:r>
              <a:endParaRPr lang="fr-MA" sz="8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A1A2477-74FB-DBCF-1A90-490C1278C897}"/>
              </a:ext>
            </a:extLst>
          </p:cNvPr>
          <p:cNvGrpSpPr/>
          <p:nvPr/>
        </p:nvGrpSpPr>
        <p:grpSpPr>
          <a:xfrm>
            <a:off x="6051778" y="4715679"/>
            <a:ext cx="2145717" cy="1323439"/>
            <a:chOff x="6051778" y="4715679"/>
            <a:chExt cx="2145717" cy="132343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D6B1DB8-7852-D51E-33CB-356FC7B32033}"/>
                </a:ext>
              </a:extLst>
            </p:cNvPr>
            <p:cNvSpPr/>
            <p:nvPr/>
          </p:nvSpPr>
          <p:spPr>
            <a:xfrm>
              <a:off x="6051778" y="4850603"/>
              <a:ext cx="2145717" cy="1088324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70CD5D4-6E5B-F596-24E9-C3127DFCE9FD}"/>
                </a:ext>
              </a:extLst>
            </p:cNvPr>
            <p:cNvSpPr txBox="1"/>
            <p:nvPr/>
          </p:nvSpPr>
          <p:spPr>
            <a:xfrm>
              <a:off x="6226668" y="4715679"/>
              <a:ext cx="17308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هؤُلاءِ</a:t>
              </a:r>
              <a:endParaRPr lang="fr-MA" sz="8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E595950F-616E-EB6B-0019-2EADD6486F6C}"/>
              </a:ext>
            </a:extLst>
          </p:cNvPr>
          <p:cNvSpPr txBox="1"/>
          <p:nvPr/>
        </p:nvSpPr>
        <p:spPr>
          <a:xfrm>
            <a:off x="733093" y="3362775"/>
            <a:ext cx="4955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1176B23-8126-6BF1-161D-D379BB4B9A92}"/>
              </a:ext>
            </a:extLst>
          </p:cNvPr>
          <p:cNvSpPr txBox="1"/>
          <p:nvPr/>
        </p:nvSpPr>
        <p:spPr>
          <a:xfrm>
            <a:off x="764201" y="4850603"/>
            <a:ext cx="4955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091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5948-3C77-7D21-825A-F86F0C5F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277B795-7359-D0ED-6BAA-255A8FB2B7B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00B8EA-707F-50DD-7476-C340458F3EC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20A5D4-BAB3-F03D-0E2A-DAE76094A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17D357-5FCA-435E-CAC9-6BD7C869B1A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13C691-695E-0A31-445D-A04BB9DF3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412EC-79B0-C99B-717F-ADF3AB226A57}"/>
              </a:ext>
            </a:extLst>
          </p:cNvPr>
          <p:cNvSpPr txBox="1"/>
          <p:nvPr/>
        </p:nvSpPr>
        <p:spPr>
          <a:xfrm>
            <a:off x="422071" y="47594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17 .   ستكتبون جملا تتضمن أسماء الإشارة التي تعرفتم عليها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2D4D3E7-E66A-0E1E-3C57-9389AED3C98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E175BA0-31AB-BA84-F393-2A4F9DBBF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8E79FE4-797B-C07A-A2D5-579783FB9686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EEB22F5-08C0-FF98-DBED-1D966BF2BCF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FE12574F-D37A-3D18-FEB6-4DF42EBE3C3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10959856-35C2-AE57-BD9F-FB879606F578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742ABA7-576E-3094-067C-8CBF16A1CFE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7FE91A9-F632-5177-C31D-940E5097A93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266829-AEAE-1FA6-0B04-C6F1E090DD01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06F616-9DAF-CBC5-38E5-5F158BCF770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18B64B36-C1D6-C973-8C8C-371EBCA8FD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5"/>
          <a:stretch/>
        </p:blipFill>
        <p:spPr>
          <a:xfrm>
            <a:off x="2950897" y="1487347"/>
            <a:ext cx="3547006" cy="485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44E9F8-777A-6F1B-2E88-41EC30EF8BDA}"/>
              </a:ext>
            </a:extLst>
          </p:cNvPr>
          <p:cNvSpPr/>
          <p:nvPr/>
        </p:nvSpPr>
        <p:spPr>
          <a:xfrm>
            <a:off x="2253343" y="4985657"/>
            <a:ext cx="4942114" cy="1223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0216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8B4E-D578-C535-9529-7B59B62C6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B5FA2C7-2EFA-2500-FEB1-F0D02F8B50C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E69A77-B9B1-DF54-6B15-3527ADD52F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DE8535-FF5A-BF92-3F0D-F917794CE46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29848DC-3C64-D813-21EB-D0287C0E2A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18A4EC3-27FE-E75A-E2E0-DBF812542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AC2390-FAC5-2246-3BA1-6ABD582CA94F}"/>
              </a:ext>
            </a:extLst>
          </p:cNvPr>
          <p:cNvSpPr txBox="1"/>
          <p:nvPr/>
        </p:nvSpPr>
        <p:spPr>
          <a:xfrm>
            <a:off x="3764872" y="387387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المناسب.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0DFDB1-A681-9074-0030-5D58676E6A79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0CE04E-A767-B832-096B-5A8E60F0C304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4D77AF2-279C-CAD7-C824-03BEDE4B326D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A7967FC-7077-A8AE-AEF4-F1564C82E68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1357BBC-0A54-C748-DEAA-30834FF2335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6EAC449-B9C8-9D50-6E64-1141EF0E322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759A521-0BEA-ABC4-8406-A5227E9A7BD8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7FAD1259-C707-2B57-79AD-62FDC7A0DE0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5C25E56E-433E-F105-6EC5-7E76AF3D002C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8A4B3C6-F7EC-8D20-9D70-C33AEF405CC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34157ED-FCE5-74BF-8087-C3538264F012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09DDE5A-F844-244A-178F-0F23876C2FFD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ABC40AD6-E011-F8EB-AB29-4670C157B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2823748"/>
            <a:ext cx="8216900" cy="1960713"/>
          </a:xfrm>
          <a:prstGeom prst="rect">
            <a:avLst/>
          </a:prstGeom>
        </p:spPr>
      </p:pic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088585CE-E08F-2FC1-2513-03C2EDDD31FE}"/>
              </a:ext>
            </a:extLst>
          </p:cNvPr>
          <p:cNvSpPr/>
          <p:nvPr/>
        </p:nvSpPr>
        <p:spPr>
          <a:xfrm>
            <a:off x="7322825" y="2132366"/>
            <a:ext cx="544366" cy="6690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35E5884-F887-24CA-A6DB-2DC4C783446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54956"/>
            <a:ext cx="1005721" cy="92354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74182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8B383-F5CF-9B12-BD2D-75D8BD60A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C89D9A-860A-E182-AC8B-10B4B6BAEE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E418E3-DF30-39FE-59BB-2C3F4DB6DF0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56A1D9-C8B2-ADA5-FE09-EE5176CB6D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424A9B-5A11-AFC4-F36F-1514216CD7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FC69-DB73-3C25-6EDA-9AEB23E6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8DDEF0-EF48-36C4-3AFC-646DFD3DC75F}"/>
              </a:ext>
            </a:extLst>
          </p:cNvPr>
          <p:cNvSpPr txBox="1"/>
          <p:nvPr/>
        </p:nvSpPr>
        <p:spPr>
          <a:xfrm>
            <a:off x="3764872" y="387387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E407EE-7C8E-DBB0-6757-5B10EB710F31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C0EB88-215B-5FC2-660B-BB3D2FD0878B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71DC1F9-47D3-DDD2-34BB-E642C1543D0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2F00354-AC10-9A02-336B-D2360515061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0C59E403-A451-7E21-4E02-5A34F5F96A74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8B5D97B-4939-AD82-7B02-199B0CAA2CC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77DBB60-F0AA-0045-423F-94B88FDF60F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766F189D-38A2-0C29-70F3-D1FE1E49932A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2804CC19-56B5-A1ED-3A48-959DC8C0CFB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B4811CC-BC5B-D179-BA3C-1C9C3237D53E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5156198-453E-0677-ED5E-7639DB58A6A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F050623-C864-CBBC-D19B-5EB97833DDC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86437BB-2889-3CED-2126-730D13E318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3441"/>
          <a:stretch/>
        </p:blipFill>
        <p:spPr>
          <a:xfrm>
            <a:off x="2343187" y="1623097"/>
            <a:ext cx="4562691" cy="2862639"/>
          </a:xfrm>
          <a:prstGeom prst="roundRect">
            <a:avLst>
              <a:gd name="adj" fmla="val 3039"/>
            </a:avLst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615BF4-1773-E7FF-CF9E-0368A46299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879"/>
          <a:stretch/>
        </p:blipFill>
        <p:spPr>
          <a:xfrm>
            <a:off x="2343187" y="4711085"/>
            <a:ext cx="4562691" cy="1091524"/>
          </a:xfrm>
          <a:prstGeom prst="roundRect">
            <a:avLst>
              <a:gd name="adj" fmla="val 3039"/>
            </a:avLst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E0A56A4-8A28-0BB0-8C94-BF54F4AD3BDF}"/>
              </a:ext>
            </a:extLst>
          </p:cNvPr>
          <p:cNvSpPr txBox="1"/>
          <p:nvPr/>
        </p:nvSpPr>
        <p:spPr>
          <a:xfrm>
            <a:off x="4328808" y="4670233"/>
            <a:ext cx="1746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dirty="0">
                <a:solidFill>
                  <a:schemeClr val="accent6">
                    <a:lumMod val="50000"/>
                  </a:schemeClr>
                </a:solidFill>
              </a:rPr>
              <a:t>هذِهِ</a:t>
            </a:r>
            <a:endParaRPr lang="fr-MA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513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0DBDD-E8A1-6AA2-A9CE-EBB5B8602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0170896-EC0F-78D5-F68F-B1A4402DF3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EF9E96-7BD1-1236-62F9-B7A111B06E8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DCAFDF-F168-DE14-43E6-2AFB416DB7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DBB8F8-AADB-4FF9-3108-0391080EEC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E10E391-3872-F1C0-7FA5-C5B760723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B8A32F-79E0-2E66-958C-4FA6174E7133}"/>
              </a:ext>
            </a:extLst>
          </p:cNvPr>
          <p:cNvSpPr txBox="1"/>
          <p:nvPr/>
        </p:nvSpPr>
        <p:spPr>
          <a:xfrm>
            <a:off x="3821558" y="450472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المناسب.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D39EB81-502D-3450-BEAB-58F7B2DA055D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FA57CC-0963-68AE-3121-F04ABA95FCB2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00B58B-890F-5C89-0E40-A87C64D0CC3A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6DAE0E7-C664-7F6E-A573-6F64F68C3E0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6A1F40C-E3B2-DDAC-FBBE-ED2194B78EF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11A7881-BCBD-A755-B791-C5E625E5CC9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6F5FF20-FF9C-D43B-0708-5DD5B00D78DE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D0DC78BA-2A2D-C991-CF95-9A998F23077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69CF1693-1BD7-C82A-5363-AE0604BA77B6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C30D1C0E-9025-A40A-EF93-858EC02D3761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7971261-3BE1-C105-3AA5-EB2903FB8395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37A466-F224-269F-5A5C-0653A37BFB8C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E5C3B04F-BCC3-3416-4624-F7C3039ED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2823748"/>
            <a:ext cx="8216900" cy="1960713"/>
          </a:xfrm>
          <a:prstGeom prst="rect">
            <a:avLst/>
          </a:prstGeom>
        </p:spPr>
      </p:pic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CF48D37A-17C6-3DA9-86D7-F1A93F4961C0}"/>
              </a:ext>
            </a:extLst>
          </p:cNvPr>
          <p:cNvSpPr/>
          <p:nvPr/>
        </p:nvSpPr>
        <p:spPr>
          <a:xfrm>
            <a:off x="5342708" y="2172306"/>
            <a:ext cx="544366" cy="6690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08CB88-75AC-9E81-99E1-7E4C548959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54956"/>
            <a:ext cx="1005721" cy="92354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36025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5C29-8F5B-7231-E13F-04FC99AFC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71E6085-594F-A6CD-9A3D-851B87E7254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FD9068-DD0C-11A7-4265-AF360B7C5AD6}"/>
              </a:ext>
            </a:extLst>
          </p:cNvPr>
          <p:cNvGrpSpPr/>
          <p:nvPr/>
        </p:nvGrpSpPr>
        <p:grpSpPr>
          <a:xfrm>
            <a:off x="312515" y="3609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F87C4B-23E6-EF6B-FCAC-00FF452111D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19EF-D945-C0C2-27EF-4E83C6F513D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BDD81E-574D-965D-8852-F0535A2A1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2CAD18-AD6E-1FE4-48D9-C2E23ED18041}"/>
              </a:ext>
            </a:extLst>
          </p:cNvPr>
          <p:cNvSpPr txBox="1"/>
          <p:nvPr/>
        </p:nvSpPr>
        <p:spPr>
          <a:xfrm>
            <a:off x="3821558" y="459643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194243-4813-F4DD-EBAA-DC1AAF8D2EBC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0CF754-FFCA-2D8A-AC9A-76BE5775D62E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E00CD20-4E55-C431-E60F-753EAF38D479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BDA32A-26D4-8801-E148-8C42B110CACD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73F9BDF-E954-41DA-A5E4-0BB3F2E95C28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67FD388-0C97-1E2B-ACD4-8C0A5F4FCC7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647E249-53ED-01E8-BBB0-223FB8B8D674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8966BC2-C075-8BC5-2B57-F5E9AA27E6AB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2D77B93D-7FC9-51C4-BB2C-44315E84B12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97DE84B-55DD-4BF1-A862-56E4E7F44F1C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04BE1C4-5C88-B4DB-2B60-91E786207949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FA2C723-3663-0671-FE37-8E9F4745F01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80B7DCB5-57B8-C022-F20D-A130A53032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3267"/>
          <a:stretch/>
        </p:blipFill>
        <p:spPr>
          <a:xfrm>
            <a:off x="2067693" y="1465404"/>
            <a:ext cx="5008613" cy="320819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C33CC32-0B84-04B9-67DF-2E0C8ADEBB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6314"/>
          <a:stretch/>
        </p:blipFill>
        <p:spPr>
          <a:xfrm>
            <a:off x="2067693" y="4978399"/>
            <a:ext cx="5008613" cy="127000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BE97BFC-17EB-DC95-7C86-DE7E8BB66D07}"/>
              </a:ext>
            </a:extLst>
          </p:cNvPr>
          <p:cNvSpPr txBox="1"/>
          <p:nvPr/>
        </p:nvSpPr>
        <p:spPr>
          <a:xfrm>
            <a:off x="2247900" y="5082055"/>
            <a:ext cx="4635500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6">
                    <a:lumMod val="50000"/>
                  </a:schemeClr>
                </a:solidFill>
              </a:rPr>
              <a:t>هذا مَنْزِلٌ</a:t>
            </a:r>
            <a:r>
              <a:rPr lang="ar-MA" sz="66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fr-MA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37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69BE1-B809-FBF9-2F43-B32E189B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A2DBAD-45A8-06E1-374E-CA4E7B421D8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1933E2-132F-051E-25FE-159B3067FE4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B1705F-1362-2A49-1E4C-CDEC520ADE3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9012E2-1F5D-DE8B-7461-D35280767D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CDF417E-0FDE-7FBA-F0CE-DB122C69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503BAA-5295-E4DB-D6B4-64C8B9476A32}"/>
              </a:ext>
            </a:extLst>
          </p:cNvPr>
          <p:cNvSpPr txBox="1"/>
          <p:nvPr/>
        </p:nvSpPr>
        <p:spPr>
          <a:xfrm>
            <a:off x="3748666" y="450472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المناسب.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77ED7E-B5A0-CA3E-318F-5399C8D75887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7BF594-6D1F-96EA-0793-C483E44FDDB4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F17C84A-5A13-8427-BA59-5AE4AC05C91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C2F499-690E-F51E-42FD-C21B39A0E9AF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5CB7DC2-B2E1-28E4-C38A-1D60523BDA1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86693C4-D1DD-5849-FC91-986AB40F3C2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61132F0-EA29-3C51-AF1F-E1E7D27069DA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1EB8CF-3F48-3116-5E04-A2F564E6DA0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C3C6F946-7AC1-46E4-BF67-6FFC4C087EE2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0CF357B-0754-C0B5-F0BF-4A6C5C73D51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3A0519-53BF-A9DA-876F-90C75DD5BA26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E2776C1-9612-D09C-0168-A81C7CDCF0D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B67F3CB8-35CA-BEC5-B7A9-263BDD9EF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2823748"/>
            <a:ext cx="8216900" cy="1960713"/>
          </a:xfrm>
          <a:prstGeom prst="rect">
            <a:avLst/>
          </a:prstGeom>
        </p:spPr>
      </p:pic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34A5C5BE-EF61-2EA8-5712-C45864902BF9}"/>
              </a:ext>
            </a:extLst>
          </p:cNvPr>
          <p:cNvSpPr/>
          <p:nvPr/>
        </p:nvSpPr>
        <p:spPr>
          <a:xfrm>
            <a:off x="3336792" y="2154721"/>
            <a:ext cx="544366" cy="6690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212AE6-AF6A-BDE7-F1E2-087786D9849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54956"/>
            <a:ext cx="1005721" cy="92354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270658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F8069-A762-4A0B-6B71-EA1D7DBE9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9BC897D-F86F-6507-457F-180C051BF89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95034BE-34E6-28B6-9D05-700851E5ACE5}"/>
              </a:ext>
            </a:extLst>
          </p:cNvPr>
          <p:cNvGrpSpPr/>
          <p:nvPr/>
        </p:nvGrpSpPr>
        <p:grpSpPr>
          <a:xfrm>
            <a:off x="312515" y="3609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68F06A-77B8-9831-CCF3-A12471C5A4C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1EAECF7-D360-DE9B-3E20-2A02CD3714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52D962-E403-80EC-F8E3-360C73535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8F0325-E018-F4AB-DF89-5154D8FE1826}"/>
              </a:ext>
            </a:extLst>
          </p:cNvPr>
          <p:cNvSpPr txBox="1"/>
          <p:nvPr/>
        </p:nvSpPr>
        <p:spPr>
          <a:xfrm>
            <a:off x="3764872" y="387387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059A99-084A-7D94-A2B0-13AEA027A499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212F138-5FFE-0CCB-0C49-C1E0A72ADA42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1AA8C90-7298-1C95-49B1-0E86DAC6058E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68B84D-9786-EB27-6F87-E93477E988E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91A5142-9589-9D54-DB61-F1D5A613AA2D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346C1943-C6B8-DDD1-DB18-8FEAD31A8B0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189F50D-53CC-382A-093E-732116E2586B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D206AA5-3725-3BFA-4ECF-B95B49F1AC57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DB94701D-C9A2-646C-33F5-0A0C718A6899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7FF3678-57E3-6E7E-8F05-2A0C4FFCF95D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2533C13-57CC-BBF4-0E3C-1B2BC6452863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228AF23-CF4C-4F94-BEB7-25AADA1A83BF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D171C7E-7BBE-DB67-9743-999643F33E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157"/>
          <a:stretch/>
        </p:blipFill>
        <p:spPr>
          <a:xfrm>
            <a:off x="2276426" y="1788166"/>
            <a:ext cx="4909970" cy="30598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5C4836-1945-66CC-2575-1D9DBA1FBD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314"/>
          <a:stretch/>
        </p:blipFill>
        <p:spPr>
          <a:xfrm>
            <a:off x="2269413" y="4978399"/>
            <a:ext cx="4909970" cy="127000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62ECD77-43C5-24C7-7F69-D2C4D63E4FFA}"/>
              </a:ext>
            </a:extLst>
          </p:cNvPr>
          <p:cNvSpPr txBox="1"/>
          <p:nvPr/>
        </p:nvSpPr>
        <p:spPr>
          <a:xfrm>
            <a:off x="2549770" y="5079204"/>
            <a:ext cx="45114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6">
                    <a:lumMod val="50000"/>
                  </a:schemeClr>
                </a:solidFill>
              </a:rPr>
              <a:t>هؤُلاءِ فَلّاحونَ.</a:t>
            </a:r>
            <a:endParaRPr lang="fr-MA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108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2B7D7-28AD-D262-B8ED-3CFAC408A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FB3FE7-6CC0-683D-AB8E-9116C0C7529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E33208F-920D-139D-77CD-D93EAC59F95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B2767E7-6FBE-DCE1-D66E-04592E812D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5D485C-2C6C-05AE-CDA3-1CECFA55EB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205BC6-8F27-8E03-0F0F-128E9F875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2AAB40-F309-C52A-B062-80146C7EDE0C}"/>
              </a:ext>
            </a:extLst>
          </p:cNvPr>
          <p:cNvSpPr txBox="1"/>
          <p:nvPr/>
        </p:nvSpPr>
        <p:spPr>
          <a:xfrm>
            <a:off x="3764872" y="387387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المناسب.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3E9154-54E4-5B30-A516-BF707A7F3A20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87AA2D-A3F9-E285-BDBA-F500C66C39B8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CD00A58-426D-FBC3-7858-36E25E6CBA47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810C22-D2BC-EB43-03DA-AAD52FDDA4AC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2AB66F5-D518-00DD-EC86-3D23D969D919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45A3A62-96A7-E14E-4A69-6A61BF62681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DEC68C2-3963-9BE2-F504-B34C99C2BE9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13E7FB1-634E-B8B9-DE02-C7C5C4D0729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29D8F236-EC71-79DB-038A-A3E20D9E1153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FE4BAF5-D881-1997-42EA-36E54B2DBED0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71CDF54-0733-9F88-73BC-9BAF4708255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90B7661-C6A6-90AB-D5AD-B689C4B00036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B6A7DE1-DB59-6D1B-7F1B-2A043013C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2823748"/>
            <a:ext cx="8216900" cy="1960713"/>
          </a:xfrm>
          <a:prstGeom prst="rect">
            <a:avLst/>
          </a:prstGeom>
        </p:spPr>
      </p:pic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CDF0E096-6D5A-5CFC-0D09-BFA72EDEC955}"/>
              </a:ext>
            </a:extLst>
          </p:cNvPr>
          <p:cNvSpPr/>
          <p:nvPr/>
        </p:nvSpPr>
        <p:spPr>
          <a:xfrm>
            <a:off x="1302064" y="2154721"/>
            <a:ext cx="544366" cy="6690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C41D46-24B2-889E-05F4-4714F53B0E9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309" y="354956"/>
            <a:ext cx="1005721" cy="92354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843866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7F37-CB69-3788-6074-B2F00FC9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A82D0A-4830-6F5A-A41E-F3FF1B8D5F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A94351-E8AA-E594-3BC7-C291E0569C40}"/>
              </a:ext>
            </a:extLst>
          </p:cNvPr>
          <p:cNvGrpSpPr/>
          <p:nvPr/>
        </p:nvGrpSpPr>
        <p:grpSpPr>
          <a:xfrm>
            <a:off x="312515" y="36097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404463-7C16-3E9A-72A0-4E503A109BF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F963F1-8688-1CAA-61C7-A5CCBB20D96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0E733D-4BAB-A069-3D02-D1399F75F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0D71D2-13F8-35F8-4B11-6290EF337B2B}"/>
              </a:ext>
            </a:extLst>
          </p:cNvPr>
          <p:cNvSpPr txBox="1"/>
          <p:nvPr/>
        </p:nvSpPr>
        <p:spPr>
          <a:xfrm>
            <a:off x="3728527" y="432921"/>
            <a:ext cx="4472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630088-3556-F88A-FF4E-416565469469}"/>
              </a:ext>
            </a:extLst>
          </p:cNvPr>
          <p:cNvSpPr/>
          <p:nvPr/>
        </p:nvSpPr>
        <p:spPr>
          <a:xfrm>
            <a:off x="4613315" y="3052821"/>
            <a:ext cx="366936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C5A083-A093-AE92-1E13-88AD54B89B81}"/>
              </a:ext>
            </a:extLst>
          </p:cNvPr>
          <p:cNvSpPr/>
          <p:nvPr/>
        </p:nvSpPr>
        <p:spPr>
          <a:xfrm>
            <a:off x="2816101" y="2939970"/>
            <a:ext cx="394643" cy="378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6EE3527-B698-4A95-C657-EE553799706F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19D9304-2AEC-7992-A129-7146E5614FB2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80D1821-F021-8E18-A639-44DB4BEE080A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CC1D1605-2FD7-75B2-0C81-B3B4E09285D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4BDD55C-9AC8-B8B2-C604-3F1C8E109E76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3888EC0-E17B-8B3B-2B73-C61BBCE04826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01F744E3-CCF5-832F-053A-5BB5C241C07D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9350B9A9-A364-10CF-1461-8BBC15B3BD35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FC0F7C3-1C82-3B9C-7C8F-28874CB67734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BB20E5-7AC0-24EB-A14D-D6C7B38B0A30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E0E3A23-AEE1-F031-DC49-338E890134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314"/>
          <a:stretch/>
        </p:blipFill>
        <p:spPr>
          <a:xfrm>
            <a:off x="2269413" y="4978399"/>
            <a:ext cx="4909970" cy="127000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1FC8C5D-AE80-BB7B-6955-A2B2E7589ED1}"/>
              </a:ext>
            </a:extLst>
          </p:cNvPr>
          <p:cNvSpPr txBox="1"/>
          <p:nvPr/>
        </p:nvSpPr>
        <p:spPr>
          <a:xfrm>
            <a:off x="2363157" y="5137460"/>
            <a:ext cx="45114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6">
                    <a:lumMod val="50000"/>
                  </a:schemeClr>
                </a:solidFill>
              </a:rPr>
              <a:t>هذِهِ مُعَلِّمَةٌ.</a:t>
            </a:r>
            <a:endParaRPr lang="fr-MA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D34962D-6947-7478-C2A2-E4A7A68E0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874" y="1689100"/>
            <a:ext cx="4904509" cy="315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359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F9CAC73-490F-6847-661C-D16E042019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2B0490-0186-0E36-7454-3261E373C0C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58E33C-0498-4775-275D-A1405B5673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FB8511-422B-59A1-2095-D6C953C916A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8D0210-2D0A-074D-9C49-85D5DD5CC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C6956-9F66-E190-D71C-F93908814B97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D5D0-326B-6024-E6B0-547D282BEEBC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59F9A8-7971-3E83-35FC-E08A10044D97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64BB1A36-2A3C-CB4C-C14F-7022205845BC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0B438D4-AC6A-2B3D-6949-68D382E2106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42EED75-EB8E-F1AA-5B6A-0CB143130857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D604A9C-F11E-CDFA-A7FA-A4B3301153A3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7F12B40-0ED5-E813-AEFF-688F03FCFB3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9A35832-1644-5155-3474-C6F8C5AD9D3F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98DE4DA-350E-04EE-C3BB-23B5E6BC971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68E2255-0843-31EB-1D19-E3A1BAEF0C9B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FF94B3A-1ADC-DEC5-62CE-677DB69DC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725" y="1822771"/>
            <a:ext cx="5631371" cy="355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E4C6E99-6E13-1AED-9756-781DDCB14E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3F55B0-728B-8168-DA23-7A58E099534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C3715-34CD-8A2F-AD77-1A01EEB586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A26F0C-13B0-2B82-66CF-B41AB724C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400C3F-C21C-5D1C-DB8F-D314262E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916A24-2753-E2EB-2549-351513A8DF63}"/>
              </a:ext>
            </a:extLst>
          </p:cNvPr>
          <p:cNvSpPr txBox="1"/>
          <p:nvPr/>
        </p:nvSpPr>
        <p:spPr>
          <a:xfrm>
            <a:off x="422071" y="4997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جمل متسلسلة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096494-F5D0-4569-2F35-080924B1EB23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BDFD11-B930-4567-F148-029A4CDC3E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16B8182-DC25-136C-38B0-A2F84BE92B8B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79FAC38-20B7-B87A-916F-3D26B0D7EE9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5871305-E22F-9E1F-7FC6-E8511F35E0F2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69A55FB-FDF4-3B38-600B-F650E77A2792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4F8C885-E126-8437-CB03-F32F89965868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0C37C6-CEC5-43DF-EBE0-581B8989E0D4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BB745AE-FCA4-2837-0997-9C310020EBDB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8998766-EAC6-FEF6-0AEA-EB47A294E0E3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B9DA503-C7D5-042B-6785-C86190208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394" y="1611472"/>
            <a:ext cx="7227321" cy="393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504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 3 جمل عن زيارتك للقرية.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EB03A02-1ECB-EAFE-D072-C56400586631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9A8551F-F2F8-C4DC-8639-9886AEEA93E4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53A006F8-3B59-74A2-FB48-2CB9CC8DDA55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1AAD6D9-4AB7-0886-FEE4-9847F8992FF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74ED9A0-37D3-B5F2-38DF-9C3B6D650A8C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D4D2442-83E2-6020-4B6B-8B015BAC79BD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569CB4CD-D686-4569-710B-36D6461CCF97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3DC6678D-4C0E-4A26-7428-5DB17A82B33B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1C18ADE-4327-DC50-73DA-47FF43EB6200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98D481-53DF-9E08-448B-A20B7FC80831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E85A4A9-99D2-FD72-B295-F196D7648319}"/>
              </a:ext>
            </a:extLst>
          </p:cNvPr>
          <p:cNvSpPr txBox="1"/>
          <p:nvPr/>
        </p:nvSpPr>
        <p:spPr>
          <a:xfrm>
            <a:off x="453179" y="2299132"/>
            <a:ext cx="8248107" cy="347329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زُرْتُ ..................................... </a:t>
            </a:r>
          </a:p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MA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 </a:t>
            </a:r>
          </a:p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</a:t>
            </a:r>
            <a:r>
              <a:rPr lang="ar-MA" sz="6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6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9FF-D79A-7C47-43AB-1BB2C210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ED7BA6-BC3B-77E9-B1CF-9D9E055923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E739DA-AC51-B55D-6C9F-4E466FAEBCC8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A6530CF-7270-B17A-181F-493C7EC250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5EE7E6C-0B08-547C-3154-463CF6084EC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D475C3F-4266-33D3-3D5A-3CC4786FBBC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36782882-858A-7AB5-56F6-7303862CA07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FD686B6-97F0-EF6D-A143-62E3A5155C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A7336F-D599-84A0-300E-398187182DA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496083-300E-5559-C467-4B06E4A0B215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0EFAA3-7B5D-6B3E-E64E-F9DC4ED18BC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BB1598-15BF-A5EA-3D35-88B77F7A28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2FAB4E-13C4-A595-16EE-F614F175B5D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71D1DA-4ADD-0CA7-6B01-D0B6886C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50A721-EDB8-C053-85E9-9CE16EB9D5B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بنجمة التفوق هم: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CRWDApls_Applaudissements 1 (ID 2363)_LS">
            <a:hlinkClick r:id="" action="ppaction://media"/>
            <a:extLst>
              <a:ext uri="{FF2B5EF4-FFF2-40B4-BE49-F238E27FC236}">
                <a16:creationId xmlns:a16="http://schemas.microsoft.com/office/drawing/2014/main" id="{944AAF32-8296-8F71-5D7F-15E036E6E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9777" y="4360581"/>
            <a:ext cx="487363" cy="487363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4C6AF0-E6F1-35AE-F2D5-9182DD20E4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r="11988"/>
          <a:stretch/>
        </p:blipFill>
        <p:spPr>
          <a:xfrm>
            <a:off x="2863543" y="1647321"/>
            <a:ext cx="3570196" cy="341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4F154D-BEC2-0DF4-71EC-CFF3B87C7520}"/>
              </a:ext>
            </a:extLst>
          </p:cNvPr>
          <p:cNvGrpSpPr/>
          <p:nvPr/>
        </p:nvGrpSpPr>
        <p:grpSpPr>
          <a:xfrm>
            <a:off x="145924" y="-79056"/>
            <a:ext cx="8998076" cy="421746"/>
            <a:chOff x="145924" y="-79056"/>
            <a:chExt cx="8998076" cy="42174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5F4B6E5-7FFA-486B-5191-74F3F722D283}"/>
                </a:ext>
              </a:extLst>
            </p:cNvPr>
            <p:cNvGrpSpPr/>
            <p:nvPr/>
          </p:nvGrpSpPr>
          <p:grpSpPr>
            <a:xfrm>
              <a:off x="145924" y="-79056"/>
              <a:ext cx="8998076" cy="421746"/>
              <a:chOff x="145924" y="-79056"/>
              <a:chExt cx="8998076" cy="42174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48515A4-23B2-E892-3D9C-BF7627788A32}"/>
                  </a:ext>
                </a:extLst>
              </p:cNvPr>
              <p:cNvGrpSpPr/>
              <p:nvPr/>
            </p:nvGrpSpPr>
            <p:grpSpPr>
              <a:xfrm>
                <a:off x="145924" y="-79056"/>
                <a:ext cx="8998076" cy="421746"/>
                <a:chOff x="222839" y="-96311"/>
                <a:chExt cx="8998076" cy="42174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17674B7-40A1-D7B9-7977-C431E0E634C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283491F0-0CAC-7551-06AB-4A85DC37AD4F}"/>
                    </a:ext>
                  </a:extLst>
                </p:cNvPr>
                <p:cNvSpPr/>
                <p:nvPr/>
              </p:nvSpPr>
              <p:spPr>
                <a:xfrm>
                  <a:off x="222839" y="-96298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اختــتام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2F0B88B7-1D6E-ACA2-F38D-D99EC4661D35}"/>
                    </a:ext>
                  </a:extLst>
                </p:cNvPr>
                <p:cNvSpPr/>
                <p:nvPr/>
              </p:nvSpPr>
              <p:spPr>
                <a:xfrm>
                  <a:off x="4578683" y="-96311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BFA38E88-8FD0-0D87-C039-3091CE636F5B}"/>
                    </a:ext>
                  </a:extLst>
                </p:cNvPr>
                <p:cNvSpPr/>
                <p:nvPr/>
              </p:nvSpPr>
              <p:spPr>
                <a:xfrm>
                  <a:off x="59714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استــــــــماع وتحدث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A5A39343-97C1-08D7-EA62-4D7BBC18E892}"/>
                    </a:ext>
                  </a:extLst>
                </p:cNvPr>
                <p:cNvSpPr/>
                <p:nvPr/>
              </p:nvSpPr>
              <p:spPr>
                <a:xfrm>
                  <a:off x="7520409" y="-56750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5DBAF6-FA0F-E5C6-2DF7-CA0533ECB66E}"/>
                  </a:ext>
                </a:extLst>
              </p:cNvPr>
              <p:cNvSpPr/>
              <p:nvPr/>
            </p:nvSpPr>
            <p:spPr>
              <a:xfrm>
                <a:off x="1632355" y="-7085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إملاء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7173639-1AAC-B794-DE62-5C144FE88A1E}"/>
                </a:ext>
              </a:extLst>
            </p:cNvPr>
            <p:cNvSpPr/>
            <p:nvPr/>
          </p:nvSpPr>
          <p:spPr>
            <a:xfrm>
              <a:off x="3030905" y="-7085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14279</TotalTime>
  <Words>2140</Words>
  <Application>Microsoft Office PowerPoint</Application>
  <PresentationFormat>Affichage à l'écran (4:3)</PresentationFormat>
  <Paragraphs>645</Paragraphs>
  <Slides>74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74</vt:i4>
      </vt:variant>
    </vt:vector>
  </HeadingPairs>
  <TitlesOfParts>
    <vt:vector size="82" baseType="lpstr">
      <vt:lpstr>Microsoft Uighur</vt:lpstr>
      <vt:lpstr>Calibri Light</vt:lpstr>
      <vt:lpstr>Dosis</vt:lpstr>
      <vt:lpstr>Arial</vt:lpstr>
      <vt:lpstr>A Massir Ballpoint</vt:lpstr>
      <vt:lpstr>Calibri</vt:lpstr>
      <vt:lpstr>Air Strip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101</cp:revision>
  <dcterms:created xsi:type="dcterms:W3CDTF">2023-09-20T21:35:22Z</dcterms:created>
  <dcterms:modified xsi:type="dcterms:W3CDTF">2025-04-29T10:26:02Z</dcterms:modified>
</cp:coreProperties>
</file>