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69"/>
  </p:notesMasterIdLst>
  <p:sldIdLst>
    <p:sldId id="2147482470" r:id="rId2"/>
    <p:sldId id="2134806127" r:id="rId3"/>
    <p:sldId id="2134806128" r:id="rId4"/>
    <p:sldId id="2134806226" r:id="rId5"/>
    <p:sldId id="2134806141" r:id="rId6"/>
    <p:sldId id="2134806179" r:id="rId7"/>
    <p:sldId id="2134806947" r:id="rId8"/>
    <p:sldId id="2134806902" r:id="rId9"/>
    <p:sldId id="2134806900" r:id="rId10"/>
    <p:sldId id="2134806539" r:id="rId11"/>
    <p:sldId id="2147482399" r:id="rId12"/>
    <p:sldId id="2147482494" r:id="rId13"/>
    <p:sldId id="2134806904" r:id="rId14"/>
    <p:sldId id="2134808499" r:id="rId15"/>
    <p:sldId id="2134806903" r:id="rId16"/>
    <p:sldId id="2147482553" r:id="rId17"/>
    <p:sldId id="2147482554" r:id="rId18"/>
    <p:sldId id="2147482555" r:id="rId19"/>
    <p:sldId id="2147482556" r:id="rId20"/>
    <p:sldId id="2134806300" r:id="rId21"/>
    <p:sldId id="2134806402" r:id="rId22"/>
    <p:sldId id="2147482422" r:id="rId23"/>
    <p:sldId id="2134806894" r:id="rId24"/>
    <p:sldId id="2147482407" r:id="rId25"/>
    <p:sldId id="2147482526" r:id="rId26"/>
    <p:sldId id="2134806147" r:id="rId27"/>
    <p:sldId id="2147482388" r:id="rId28"/>
    <p:sldId id="2147482389" r:id="rId29"/>
    <p:sldId id="2134806146" r:id="rId30"/>
    <p:sldId id="2134806934" r:id="rId31"/>
    <p:sldId id="2147482430" r:id="rId32"/>
    <p:sldId id="2147482497" r:id="rId33"/>
    <p:sldId id="2147482498" r:id="rId34"/>
    <p:sldId id="2147482423" r:id="rId35"/>
    <p:sldId id="2147482501" r:id="rId36"/>
    <p:sldId id="2147482500" r:id="rId37"/>
    <p:sldId id="2147482424" r:id="rId38"/>
    <p:sldId id="2147482504" r:id="rId39"/>
    <p:sldId id="2147482503" r:id="rId40"/>
    <p:sldId id="2147482557" r:id="rId41"/>
    <p:sldId id="2147482558" r:id="rId42"/>
    <p:sldId id="2147482559" r:id="rId43"/>
    <p:sldId id="2147482550" r:id="rId44"/>
    <p:sldId id="2147482551" r:id="rId45"/>
    <p:sldId id="2147482552" r:id="rId46"/>
    <p:sldId id="2134808460" r:id="rId47"/>
    <p:sldId id="2147482376" r:id="rId48"/>
    <p:sldId id="2147482452" r:id="rId49"/>
    <p:sldId id="2147482528" r:id="rId50"/>
    <p:sldId id="2147482529" r:id="rId51"/>
    <p:sldId id="2147482560" r:id="rId52"/>
    <p:sldId id="2147482561" r:id="rId53"/>
    <p:sldId id="2147482536" r:id="rId54"/>
    <p:sldId id="2147482530" r:id="rId55"/>
    <p:sldId id="2147482531" r:id="rId56"/>
    <p:sldId id="2134806942" r:id="rId57"/>
    <p:sldId id="2147482421" r:id="rId58"/>
    <p:sldId id="2147482472" r:id="rId59"/>
    <p:sldId id="2147482518" r:id="rId60"/>
    <p:sldId id="2147482474" r:id="rId61"/>
    <p:sldId id="2134806136" r:id="rId62"/>
    <p:sldId id="2134808439" r:id="rId63"/>
    <p:sldId id="2134806583" r:id="rId64"/>
    <p:sldId id="2134806160" r:id="rId65"/>
    <p:sldId id="2134806532" r:id="rId66"/>
    <p:sldId id="2147482515" r:id="rId67"/>
    <p:sldId id="2134806149" r:id="rId68"/>
  </p:sldIdLst>
  <p:sldSz cx="9144000" cy="6858000" type="screen4x3"/>
  <p:notesSz cx="6858000" cy="9144000"/>
  <p:embeddedFontLst>
    <p:embeddedFont>
      <p:font typeface="Air Strip Arabic" panose="020B0604020202020204" charset="-78"/>
      <p:regular r:id="rId70"/>
    </p:embeddedFont>
    <p:embeddedFont>
      <p:font typeface="Dosis" pitchFamily="2" charset="0"/>
      <p:regular r:id="rId71"/>
      <p:bold r:id="rId72"/>
    </p:embeddedFont>
    <p:embeddedFont>
      <p:font typeface="Microsoft Uighur" panose="02000000000000000000" pitchFamily="2" charset="-78"/>
      <p:regular r:id="rId73"/>
      <p:bold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E79831"/>
    <a:srgbClr val="FFFFFF"/>
    <a:srgbClr val="F3D276"/>
    <a:srgbClr val="744723"/>
    <a:srgbClr val="99FF66"/>
    <a:srgbClr val="FF8517"/>
    <a:srgbClr val="FF9999"/>
    <a:srgbClr val="DDEFEA"/>
    <a:srgbClr val="F173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3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هذانِ مُزارِعانِ </a:t>
            </a:r>
            <a:endParaRPr lang="fr-MA" sz="1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67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BB831-BD17-3D00-2F6F-A14D4C7D6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DA9E8C-E063-9DFD-33ED-58D6FCC5F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D18C35-D81E-9190-1483-638EDAAFB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1DE929-417D-6811-2B62-828786699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278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EDB1B-76AE-D98E-5816-F777DEF09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E91AE9-B848-38AD-1D64-2A24A67A9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CD67BD-BE87-9E01-3794-60DF21C69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07F8B2-6DB9-5ECB-23D0-FB74DBD06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462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6E580-7C57-BA8C-BE14-F9C212614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357A7E-2AF6-BDAF-992E-F2EEB9D5E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E04E5B-8421-D7FF-9F3E-34065E79F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8DB8A9-A529-B944-7C8F-B82242214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351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4E2F-011A-D837-26BD-7180A312E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36ACEE-A04B-A873-8EB1-880ED7592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44C6EE-21DB-DEB4-E28B-3CCB8D725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0683CF-86A7-873A-AF89-1285E24B4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869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468A-9F6D-1B16-69A3-8177C0F2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C551D7-E17C-ED3D-6EBE-AF2D69410C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E6442B-5C96-67C0-64CA-BCA2DE534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ACB01C-DA2E-3A07-351D-CE39B4E30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72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0B4E7-A1B0-E99F-FA7D-FAB242E23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9BC5EC-71DF-B048-69A1-351AC2749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399229-C47A-DCE6-8742-7EA003A27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534FE6-36D7-1413-D0F4-890F93E423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870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5912-D743-86D0-B27C-4E74DE8D1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716763-3331-E129-1151-76C78B787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A95B16-01A6-E1AB-1827-CDC7826BF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91DF69-9155-EAFC-FC83-DC1017064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917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ED52B-6741-EBAF-FCD9-94890EAE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B6E03B-4F6C-1C04-5B93-611B4323E8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86F69A-2949-A115-4936-17AD1225C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398CBC-C588-42BF-E0F6-A48CE1609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539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435E-52D4-366E-0615-8C505CF4E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8E8735-7214-929A-3FCC-54CF228FC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A8EE43-3265-3DCC-A040-1963E6877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27889-206A-7D9E-4FEF-D60B2F954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195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7778-7C49-DF45-E89D-F6C1A06E5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3FBD46-A547-87F1-0A82-26D4F070C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2A1879-3214-C1F7-366F-6BF9EAEF4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CA8ED0-1134-CDA5-574F-D853C1641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960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sv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6.pn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mp3"/><Relationship Id="rId7" Type="http://schemas.openxmlformats.org/officeDocument/2006/relationships/image" Target="../media/image26.png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3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1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1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1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14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1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4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2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4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1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2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4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14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3.png"/><Relationship Id="rId4" Type="http://schemas.openxmlformats.org/officeDocument/2006/relationships/image" Target="../media/image14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54195" y="1598342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2955714" y="4467167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FR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5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165550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 : أين أنا في الزمان؟</a:t>
            </a:r>
          </a:p>
        </p:txBody>
      </p:sp>
    </p:spTree>
    <p:extLst>
      <p:ext uri="{BB962C8B-B14F-4D97-AF65-F5344CB8AC3E}">
        <p14:creationId xmlns:p14="http://schemas.microsoft.com/office/powerpoint/2010/main" val="27531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35937" y="2148650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69" y="3053938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58013" y="2103995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buClr>
                  <a:srgbClr val="106585"/>
                </a:buClr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قراءات جهرية – استثمار النص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279093" y="5708681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 الإشارة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20106" y="2144120"/>
            <a:ext cx="7299109" cy="888832"/>
            <a:chOff x="922446" y="1657338"/>
            <a:chExt cx="7299109" cy="888832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209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720975"/>
              <a:chOff x="922446" y="1825195"/>
              <a:chExt cx="1266136" cy="720975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720975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38" y="1909785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6002" y="2091494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: إعادة الإنتاج</a:t>
              </a: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172791" y="2349676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15460" y="2382184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56004" y="3312745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119968" y="3331255"/>
            <a:ext cx="625769" cy="765681"/>
            <a:chOff x="1242630" y="4677668"/>
            <a:chExt cx="625769" cy="765681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ACC5BCB8-CC13-9E0D-7931-46B8620CD14C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4035361"/>
            <a:ext cx="7305819" cy="1111008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435313" y="2331920"/>
              <a:ext cx="5291077" cy="39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مشاهد متسلسلة لوصف أحوال الطقس والفصول</a:t>
              </a:r>
            </a:p>
          </p:txBody>
        </p:sp>
      </p:grp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77159" y="4428812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إعادة إنتاج الحكاية من خلال إعادة السرد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التعليق على مشاهد متسلسلة لوصف أحوال الطقس والفصول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أسماء الإشارة لإكمال جمل.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7EE8632-1538-87D8-BBC3-FB2A75763DF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ABD1E73-EC1A-651B-8D4A-3BF555FAF7A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1857A8-7074-073B-68B9-741EF7AAAE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" name="Rectangle : coins arrondis 3">
                  <a:extLst>
                    <a:ext uri="{FF2B5EF4-FFF2-40B4-BE49-F238E27FC236}">
                      <a16:creationId xmlns:a16="http://schemas.microsoft.com/office/drawing/2014/main" id="{7E4A6F33-FD5B-D496-ABDA-030738671BF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9F31FD1-7156-C0C0-4C86-D70C042801E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6033F0F-C838-DD72-4FC1-75E739255911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1E451F1-19F5-7B56-06B7-5282716A618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D1D4389-A68F-F078-F1E4-C6CAEB5FF87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58A9DE1-9BF2-271C-68FA-FA7974BDD2D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D3DD9A8-8E4A-1F87-5C59-14A71825372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40769F2-6302-3E90-D974-B513CD1174E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687751C-48E1-9EBB-2C67-AD3B18E935D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303A017-864C-D9B9-4909-437B93697BD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466807F8-3FB5-7775-76B1-81D8A346B27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EB343CA6-6DE8-6E72-4B85-F8AE68863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D462C2E-43B6-705C-B605-93CBFA584F1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FFE62589-27E8-B11E-3198-B8E019BA724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49" name="Rectangle : coins arrondis 48">
                  <a:extLst>
                    <a:ext uri="{FF2B5EF4-FFF2-40B4-BE49-F238E27FC236}">
                      <a16:creationId xmlns:a16="http://schemas.microsoft.com/office/drawing/2014/main" id="{AE46DAC4-2161-0AB6-06C9-FA6AB2587F0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D4234467-4A5D-7D18-A2BC-34421665AF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B7FFF9D-F158-6540-9C0B-31912BAD07A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1D1EA7-0421-194D-44B3-128BC646547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A0B5BA-C1EF-F4B5-C614-2B33671D122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0847F69-ADC4-A531-D2BB-17BB5B95700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CF065FD-5BB7-9133-33C2-91267D2CCB8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28B5248D-C5C1-6489-9B03-139C99E0D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9F004D38-42CF-4B61-538F-75A37AEFB95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3DBB2C6-70A2-6050-7D54-877B09BEB1F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A0813071-4774-7629-9EE2-9E4427AD28F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E2DB778-CD02-2142-B264-49F4D9C82F5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A56BECE-5E40-613D-550F-FD73EDCECEC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84C0333F-F46C-1DB9-0D00-E4C1B1D4D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2045111"/>
            <a:ext cx="6004502" cy="369676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2CB8B5-EA20-B72F-A1E2-A1BF77F72A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71"/>
          <a:stretch/>
        </p:blipFill>
        <p:spPr>
          <a:xfrm>
            <a:off x="6229928" y="2054943"/>
            <a:ext cx="2404911" cy="369676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D628CDD2-FEC2-AC9C-3244-248CC68FEB69}"/>
              </a:ext>
            </a:extLst>
          </p:cNvPr>
          <p:cNvSpPr txBox="1"/>
          <p:nvPr/>
        </p:nvSpPr>
        <p:spPr>
          <a:xfrm>
            <a:off x="-5121271" y="3185605"/>
            <a:ext cx="485210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</a:rPr>
              <a:t>اِسْتَمْتِعْ </a:t>
            </a:r>
            <a:r>
              <a:rPr lang="ar-MA" sz="4000" dirty="0">
                <a:latin typeface="Microsoft Uighur" panose="02000000000000000000" pitchFamily="2" charset="-78"/>
              </a:rPr>
              <a:t>بِمَنْظَرِ الْفَراشاتِ.</a:t>
            </a:r>
            <a:endParaRPr lang="fr-MA" sz="4000" dirty="0">
              <a:latin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AA0861D-1646-F7EE-B42A-E612C823008F}"/>
              </a:ext>
            </a:extLst>
          </p:cNvPr>
          <p:cNvSpPr txBox="1"/>
          <p:nvPr/>
        </p:nvSpPr>
        <p:spPr>
          <a:xfrm>
            <a:off x="-5176048" y="4048835"/>
            <a:ext cx="485210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</a:rPr>
              <a:t>اِسْتَمْتِعا </a:t>
            </a:r>
            <a:r>
              <a:rPr lang="ar-MA" sz="4000" dirty="0">
                <a:latin typeface="Microsoft Uighur" panose="02000000000000000000" pitchFamily="2" charset="-78"/>
              </a:rPr>
              <a:t>بِمَنْظَرِ الْفَراشاتِ.</a:t>
            </a:r>
            <a:endParaRPr lang="fr-MA" sz="4000" dirty="0">
              <a:latin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A617CF0-65E2-9D06-864E-F3D5ECA2E43B}"/>
              </a:ext>
            </a:extLst>
          </p:cNvPr>
          <p:cNvSpPr txBox="1"/>
          <p:nvPr/>
        </p:nvSpPr>
        <p:spPr>
          <a:xfrm>
            <a:off x="-5176048" y="4851105"/>
            <a:ext cx="485210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</a:rPr>
              <a:t>اِسْتَمْتِعو</a:t>
            </a:r>
            <a:r>
              <a:rPr lang="ar-MA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</a:rPr>
              <a:t>ا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</a:rPr>
              <a:t>بِمَنْظَرِ الْفَراشاتِ.</a:t>
            </a:r>
            <a:endParaRPr lang="fr-MA" sz="4000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64757 -0.0062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64757 -0.00625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64757 -0.00625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0370BF-D1F8-1BEC-EF45-AC0EFF49999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BFF3A0-03DA-AC70-F1EC-248E9D297B6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F531913-1832-8E77-EB55-0F604568514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78372D1-DD8F-83DC-F0C7-0FE4991F46F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7341171C-AFF1-F508-8A11-72E00122995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74F19F8-7D0E-A5B9-D1B6-8AAAA5D1E5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39E756F-BFF5-B193-EEDC-867539067E1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3131D5D-08A8-6749-FC40-F87246B5DFE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DCF1318-C802-0523-E4DD-E4CF6D5753A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084258B-6032-81CA-2558-86578225DA7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1365594" y="401079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3F6E93-1C91-8E05-296D-6C11F291E89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4" y="402409"/>
            <a:ext cx="1065891" cy="90871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306EA11B-2170-9EE5-19CF-DA58C9012F6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228B8A9-64E4-12A2-C5A2-23EA218A63E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222839" y="-96311"/>
              <a:chExt cx="8998076" cy="42174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EC0E126-7248-275C-BD29-98BE7B90AE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BB1C780-8E2D-517B-68E0-0A9DBC40DCD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EF62015-36B3-90F3-AEDC-6CF8968D9A5D}"/>
                  </a:ext>
                </a:extLst>
              </p:cNvPr>
              <p:cNvSpPr/>
              <p:nvPr/>
            </p:nvSpPr>
            <p:spPr>
              <a:xfrm>
                <a:off x="4578683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37C2B66-339B-9518-D201-BECEAC07FB29}"/>
                  </a:ext>
                </a:extLst>
              </p:cNvPr>
              <p:cNvSpPr/>
              <p:nvPr/>
            </p:nvSpPr>
            <p:spPr>
              <a:xfrm>
                <a:off x="59714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B3309EE-2767-78E0-E3C7-E91CB792D2F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6163D45-EC15-83EE-5FD7-73C1727D0C01}"/>
                </a:ext>
              </a:extLst>
            </p:cNvPr>
            <p:cNvSpPr/>
            <p:nvPr/>
          </p:nvSpPr>
          <p:spPr>
            <a:xfrm>
              <a:off x="163235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إملاء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FE97886-228E-AA4A-961E-B0F7D893E025}"/>
              </a:ext>
            </a:extLst>
          </p:cNvPr>
          <p:cNvSpPr/>
          <p:nvPr/>
        </p:nvSpPr>
        <p:spPr>
          <a:xfrm>
            <a:off x="3030905" y="-70852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41DACAB2-5496-59D8-7531-6480FC61CB83}"/>
              </a:ext>
            </a:extLst>
          </p:cNvPr>
          <p:cNvSpPr/>
          <p:nvPr/>
        </p:nvSpPr>
        <p:spPr>
          <a:xfrm flipH="1">
            <a:off x="3547487" y="4401844"/>
            <a:ext cx="438466" cy="25373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E61E43F-7445-CF26-E826-955F6E032032}"/>
              </a:ext>
            </a:extLst>
          </p:cNvPr>
          <p:cNvGrpSpPr/>
          <p:nvPr/>
        </p:nvGrpSpPr>
        <p:grpSpPr>
          <a:xfrm>
            <a:off x="120031" y="1642104"/>
            <a:ext cx="8787026" cy="4525598"/>
            <a:chOff x="120031" y="1642104"/>
            <a:chExt cx="8787026" cy="4525598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13B404-8657-3A59-45D3-58A5ECF6B340}"/>
                </a:ext>
              </a:extLst>
            </p:cNvPr>
            <p:cNvSpPr txBox="1"/>
            <p:nvPr/>
          </p:nvSpPr>
          <p:spPr>
            <a:xfrm>
              <a:off x="120031" y="1642104"/>
              <a:ext cx="8763473" cy="4525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ts val="7000"/>
                </a:lnSpc>
              </a:pP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لَمّا طالَ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ٱلْجَفافُ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اِضْطَرَّ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ٱلسُّكّانُ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إِلى هِجْرَةِ قَرْيَتِهِمْ. 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وَذاتَ يَوْمٍ، أَيْقَظَتْهُمْ قَطَراتُ مَطَرٍ خَفيفَةٍ، فَخَرَجوا يَشُمّونَ رائِحَةَ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ٱلتُّرابِ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ٱلزَّكِيَّةَ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وَفَجْأَةً أَرْعَدَ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ٱلرَّعْدُ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وَبَرَقَ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ٱلْبَرْقُ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فَـٱنْهالَتِ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ٱلْأَمْطارُ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ٱلْغَزيرَةُ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وَتَراقَصَتِ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ٱلْأَشْجارُ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وَبَعْدَ أَسابيعَ، خَرَجَ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ٱلْمُزارِعونَ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فَرِحينَ، وَهُمْ يَحْمِلونَ مَناجِلَهُمْ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وَمَذارِيَهُمْ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لِلْحَصادِ.</a:t>
              </a:r>
              <a:endParaRPr lang="fr-MA" sz="4400" kern="100" dirty="0">
                <a:latin typeface="Microsoft Uighur" panose="02000000000000000000" pitchFamily="2" charset="-78"/>
                <a:ea typeface="Calibri Light" panose="020F03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C53773F2-BB14-EF29-0906-7D65551F7B1B}"/>
                </a:ext>
              </a:extLst>
            </p:cNvPr>
            <p:cNvSpPr/>
            <p:nvPr/>
          </p:nvSpPr>
          <p:spPr>
            <a:xfrm flipH="1">
              <a:off x="7404785" y="17187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F251DB5-9D92-BD21-0D5A-22A58269364A}"/>
                </a:ext>
              </a:extLst>
            </p:cNvPr>
            <p:cNvSpPr/>
            <p:nvPr/>
          </p:nvSpPr>
          <p:spPr>
            <a:xfrm flipH="1">
              <a:off x="5264599" y="1746300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D5651082-4AFA-0A4D-3070-2E32A16842E4}"/>
                </a:ext>
              </a:extLst>
            </p:cNvPr>
            <p:cNvSpPr/>
            <p:nvPr/>
          </p:nvSpPr>
          <p:spPr>
            <a:xfrm flipH="1">
              <a:off x="1553587" y="2620446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F101D0C-B0AD-1161-5EEC-58EF4AD20C41}"/>
                </a:ext>
              </a:extLst>
            </p:cNvPr>
            <p:cNvSpPr/>
            <p:nvPr/>
          </p:nvSpPr>
          <p:spPr>
            <a:xfrm flipH="1">
              <a:off x="601352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5F0FE93-C0EE-F467-52CC-74C956FD7C22}"/>
                </a:ext>
              </a:extLst>
            </p:cNvPr>
            <p:cNvSpPr/>
            <p:nvPr/>
          </p:nvSpPr>
          <p:spPr>
            <a:xfrm flipH="1">
              <a:off x="4456047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9111390E-6ABF-DD72-65B6-CFE84DAD1113}"/>
                </a:ext>
              </a:extLst>
            </p:cNvPr>
            <p:cNvSpPr/>
            <p:nvPr/>
          </p:nvSpPr>
          <p:spPr>
            <a:xfrm flipH="1">
              <a:off x="236811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09E20FE9-C6F6-6965-13E9-6299B7AAA283}"/>
                </a:ext>
              </a:extLst>
            </p:cNvPr>
            <p:cNvSpPr/>
            <p:nvPr/>
          </p:nvSpPr>
          <p:spPr>
            <a:xfrm flipH="1">
              <a:off x="138249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CF2DB35D-6A0D-7262-2CF7-A528D7CEEAD6}"/>
                </a:ext>
              </a:extLst>
            </p:cNvPr>
            <p:cNvSpPr/>
            <p:nvPr/>
          </p:nvSpPr>
          <p:spPr>
            <a:xfrm flipH="1">
              <a:off x="7312452" y="44018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2365E6AF-CD6E-4D52-8836-AC92C221621E}"/>
                </a:ext>
              </a:extLst>
            </p:cNvPr>
            <p:cNvSpPr/>
            <p:nvPr/>
          </p:nvSpPr>
          <p:spPr>
            <a:xfrm flipH="1">
              <a:off x="846859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BE070D2-D39B-9D1E-3747-BFB9DBAD70BD}"/>
                </a:ext>
              </a:extLst>
            </p:cNvPr>
            <p:cNvSpPr/>
            <p:nvPr/>
          </p:nvSpPr>
          <p:spPr>
            <a:xfrm flipH="1">
              <a:off x="3319086" y="350058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437F-1C99-E43A-0A4C-3BBCE772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99797C-7FFA-A089-B2E9-0899A49FF3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9280DE-B5E1-8776-4DB2-7BCA9B746577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513464-AAD5-5508-F47C-A4E4E1DEFF9D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4C75140E-2870-EEBD-42F4-0D16CE023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1F00CB-53EA-4C4C-B4A5-11E0FC8C4623}"/>
              </a:ext>
            </a:extLst>
          </p:cNvPr>
          <p:cNvSpPr txBox="1"/>
          <p:nvPr/>
        </p:nvSpPr>
        <p:spPr>
          <a:xfrm>
            <a:off x="1330535" y="360777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21AF8C-23DD-A338-AF7E-E3413B3B88C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D96F159-8848-ACB5-43FA-851E809F9B3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981A735-B186-4CBB-CF39-0D60D02DD25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0AD6352-E610-D887-6312-3E42022866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AFBA688-5262-9A0D-0424-146F956AB63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A35E3B5-BD59-A84A-487E-ED0BC0BC71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9C41137-67C9-A311-C8AA-1436CF01A17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A76D813-DC22-0661-7566-DBCD23AAB61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5146400-AB8D-68C4-0274-061A6E95F0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66A9E6-8B42-578A-F76C-2080EDAD542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3098835-7B86-CC62-2621-CF0CAA354717}"/>
              </a:ext>
            </a:extLst>
          </p:cNvPr>
          <p:cNvGrpSpPr/>
          <p:nvPr/>
        </p:nvGrpSpPr>
        <p:grpSpPr>
          <a:xfrm>
            <a:off x="120031" y="1642104"/>
            <a:ext cx="8787026" cy="4525598"/>
            <a:chOff x="120031" y="1642104"/>
            <a:chExt cx="8787026" cy="4525598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4A7FC90-0C96-C4F6-04B7-30BC0E78AC1F}"/>
                </a:ext>
              </a:extLst>
            </p:cNvPr>
            <p:cNvSpPr txBox="1"/>
            <p:nvPr/>
          </p:nvSpPr>
          <p:spPr>
            <a:xfrm>
              <a:off x="120031" y="1642104"/>
              <a:ext cx="8763473" cy="4525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ts val="7000"/>
                </a:lnSpc>
              </a:pP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لَمّا طالَ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ٱلْجَفافُ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اِضْطَرَّ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ٱلسُّكّانُ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إِلى هِجْرَةِ قَرْيَتِهِمْ. 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وَذاتَ يَوْمٍ، أَيْقَظَتْهُمْ قَطَراتُ مَطَرٍ خَفيفَةٍ، فَخَرَجوا يَشُمّونَ رائِحَةَ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ٱلتُّرابِ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ٱلزَّكِيَّةَ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وَفَجْأَةً أَرْعَدَ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ٱلرَّعْدُ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وَبَرَقَ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ٱلْبَرْقُ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فَـٱنْهالَتِ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ٱلْأَمْطارُ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ٱلْغَزيرَةُ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وَتَراقَصَتِ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ٱلْأَشْجارُ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وَبَعْدَ أَسابيعَ، خَرَجَ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ٱلْمُزارِعونَ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فَرِحينَ، وَهُمْ يَحْمِلونَ مَناجِلَهُمْ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وَمَذارِيَهُمْ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لِلْحَصادِ.</a:t>
              </a:r>
              <a:endParaRPr lang="fr-MA" sz="4400" kern="100" dirty="0">
                <a:latin typeface="Microsoft Uighur" panose="02000000000000000000" pitchFamily="2" charset="-78"/>
                <a:ea typeface="Calibri Light" panose="020F03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8A91F7D-84C5-0B81-E939-94846EB4339B}"/>
                </a:ext>
              </a:extLst>
            </p:cNvPr>
            <p:cNvSpPr/>
            <p:nvPr/>
          </p:nvSpPr>
          <p:spPr>
            <a:xfrm flipH="1">
              <a:off x="7404785" y="17187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21F6D8B-4E4A-6776-E920-41D4E29215C7}"/>
                </a:ext>
              </a:extLst>
            </p:cNvPr>
            <p:cNvSpPr/>
            <p:nvPr/>
          </p:nvSpPr>
          <p:spPr>
            <a:xfrm flipH="1">
              <a:off x="5264599" y="1746300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09A46160-1474-DE04-BD6B-42EE96BD27EE}"/>
                </a:ext>
              </a:extLst>
            </p:cNvPr>
            <p:cNvSpPr/>
            <p:nvPr/>
          </p:nvSpPr>
          <p:spPr>
            <a:xfrm flipH="1">
              <a:off x="1553587" y="2620446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6D2DFF05-54A4-4EFD-8762-9D1246F40020}"/>
                </a:ext>
              </a:extLst>
            </p:cNvPr>
            <p:cNvSpPr/>
            <p:nvPr/>
          </p:nvSpPr>
          <p:spPr>
            <a:xfrm flipH="1">
              <a:off x="601352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54EA8F85-4D3F-7523-6018-1E18242DE73A}"/>
                </a:ext>
              </a:extLst>
            </p:cNvPr>
            <p:cNvSpPr/>
            <p:nvPr/>
          </p:nvSpPr>
          <p:spPr>
            <a:xfrm flipH="1">
              <a:off x="4456047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7E41C2AB-261A-7BD2-3A87-CFE8AFE8F556}"/>
                </a:ext>
              </a:extLst>
            </p:cNvPr>
            <p:cNvSpPr/>
            <p:nvPr/>
          </p:nvSpPr>
          <p:spPr>
            <a:xfrm flipH="1">
              <a:off x="236811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1575FA50-A0AE-EB5A-15E1-61A3F75E023D}"/>
                </a:ext>
              </a:extLst>
            </p:cNvPr>
            <p:cNvSpPr/>
            <p:nvPr/>
          </p:nvSpPr>
          <p:spPr>
            <a:xfrm flipH="1">
              <a:off x="138249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18FA490-CE85-97CD-CC78-C2C6783FDBAF}"/>
                </a:ext>
              </a:extLst>
            </p:cNvPr>
            <p:cNvSpPr/>
            <p:nvPr/>
          </p:nvSpPr>
          <p:spPr>
            <a:xfrm flipH="1">
              <a:off x="7312452" y="44018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78A25DC-DB05-79AD-9134-09B18239D328}"/>
                </a:ext>
              </a:extLst>
            </p:cNvPr>
            <p:cNvSpPr/>
            <p:nvPr/>
          </p:nvSpPr>
          <p:spPr>
            <a:xfrm flipH="1">
              <a:off x="846859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4123AD6-C4A7-0D85-9683-D8921C6CFDA7}"/>
                </a:ext>
              </a:extLst>
            </p:cNvPr>
            <p:cNvSpPr/>
            <p:nvPr/>
          </p:nvSpPr>
          <p:spPr>
            <a:xfrm flipH="1">
              <a:off x="3319086" y="350058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0510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3160A-8D13-5F7F-B216-7FB4A5830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275CAF-DC34-1EF1-48A1-FE7D6FBFC76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BB324D-577B-C21E-53E6-2BBAD5DFB61F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CCE9C0-9D13-C8C1-2E13-4D434A1A805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0BE4B-937D-6DB3-6AAD-69B669DBB9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4BEA4D9-BCF5-4BF3-C34E-971C17FF6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77557" y="44391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846224-DE8C-8163-C46D-42D86CC1EE4A}"/>
              </a:ext>
            </a:extLst>
          </p:cNvPr>
          <p:cNvSpPr txBox="1"/>
          <p:nvPr/>
        </p:nvSpPr>
        <p:spPr>
          <a:xfrm>
            <a:off x="528607" y="326488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صامتة</a:t>
            </a:r>
            <a:endParaRPr lang="ar-MA" sz="28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f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 الفقرة             الفئة </a:t>
            </a:r>
            <a:r>
              <a:rPr kumimoji="0" lang="f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 المضغوطة         الفئة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C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المضغوطة الملونة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EC05F1-AA57-5300-3C25-98B69DC80E6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A998A62-0B38-A0BB-33C3-BA5469B358F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98386B1-EC60-05D7-CD74-D1F6BF3FEE5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F8716A7A-B322-BD64-C5FE-23409CD17C4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DFB1374-FD53-C43C-303A-A09E6BC5B87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AB255F11-9B2E-B97E-79B3-505B7C7D4EF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D26ECD1-195A-0A09-562F-43509CC14FC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71D21A5E-81DB-DE92-B6C1-6F98C3A3C60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1DC67853-F84A-DCE2-187D-0B3120D832C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6ED1CA7D-3679-876D-C5ED-FE3FB3643A9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08D695C-6A3B-18C9-36D0-87476CCEDD2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A64252-FE07-2343-69A3-11BAF47EF770}"/>
              </a:ext>
            </a:extLst>
          </p:cNvPr>
          <p:cNvGrpSpPr/>
          <p:nvPr/>
        </p:nvGrpSpPr>
        <p:grpSpPr>
          <a:xfrm>
            <a:off x="120031" y="1642104"/>
            <a:ext cx="8787026" cy="4525598"/>
            <a:chOff x="120031" y="1642104"/>
            <a:chExt cx="8787026" cy="4525598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D983BB-04F4-4EB2-B872-AABD0F670DCE}"/>
                </a:ext>
              </a:extLst>
            </p:cNvPr>
            <p:cNvSpPr txBox="1"/>
            <p:nvPr/>
          </p:nvSpPr>
          <p:spPr>
            <a:xfrm>
              <a:off x="120031" y="1642104"/>
              <a:ext cx="8763473" cy="4525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ts val="7000"/>
                </a:lnSpc>
              </a:pP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لَمّا طالَ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ٱلْجَفافُ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اِضْطَرَّ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ٱلسُّكّانُ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إِلى هِجْرَةِ قَرْيَتِهِمْ. 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وَذاتَ يَوْمٍ، أَيْقَظَتْهُمْ قَطَراتُ مَطَرٍ خَفيفَةٍ، فَخَرَجوا يَشُمّونَ رائِحَةَ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ٱلتُّرابِ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ٱلزَّكِيَّةَ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وَفَجْأَةً أَرْعَدَ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ٱلرَّعْدُ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وَبَرَقَ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ٱلْبَرْقُ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فَـٱنْهالَتِ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ٱلْأَمْطارُ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ٱلْغَزيرَةُ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وَتَراقَصَتِ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ٱلْأَشْجارُ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وَبَعْدَ أَسابيعَ، خَرَجَ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ٱلْمُزارِعونَ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فَرِحينَ، وَهُمْ يَحْمِلونَ مَناجِلَهُمْ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وَمَذارِيَهُمْ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لِلْحَصادِ.</a:t>
              </a:r>
              <a:endParaRPr lang="fr-MA" sz="4400" kern="100" dirty="0">
                <a:latin typeface="Microsoft Uighur" panose="02000000000000000000" pitchFamily="2" charset="-78"/>
                <a:ea typeface="Calibri Light" panose="020F03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D52014B-ED44-AF9E-2A69-BFD9150BF5ED}"/>
                </a:ext>
              </a:extLst>
            </p:cNvPr>
            <p:cNvSpPr/>
            <p:nvPr/>
          </p:nvSpPr>
          <p:spPr>
            <a:xfrm flipH="1">
              <a:off x="7404785" y="17187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0B302AD4-7FF7-0BEF-A21F-9DBF571813FB}"/>
                </a:ext>
              </a:extLst>
            </p:cNvPr>
            <p:cNvSpPr/>
            <p:nvPr/>
          </p:nvSpPr>
          <p:spPr>
            <a:xfrm flipH="1">
              <a:off x="5264599" y="1746300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9E19108F-0707-097C-02EB-FA4B130D59AE}"/>
                </a:ext>
              </a:extLst>
            </p:cNvPr>
            <p:cNvSpPr/>
            <p:nvPr/>
          </p:nvSpPr>
          <p:spPr>
            <a:xfrm flipH="1">
              <a:off x="1553587" y="2620446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BF38332-0075-6E32-E7DF-97C6A20EF4A0}"/>
                </a:ext>
              </a:extLst>
            </p:cNvPr>
            <p:cNvSpPr/>
            <p:nvPr/>
          </p:nvSpPr>
          <p:spPr>
            <a:xfrm flipH="1">
              <a:off x="601352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D113EF9E-301B-A2F5-4732-F12E9A2A1ACD}"/>
                </a:ext>
              </a:extLst>
            </p:cNvPr>
            <p:cNvSpPr/>
            <p:nvPr/>
          </p:nvSpPr>
          <p:spPr>
            <a:xfrm flipH="1">
              <a:off x="4456047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C8C05105-8183-ACF0-0F41-FD9A3A26D871}"/>
                </a:ext>
              </a:extLst>
            </p:cNvPr>
            <p:cNvSpPr/>
            <p:nvPr/>
          </p:nvSpPr>
          <p:spPr>
            <a:xfrm flipH="1">
              <a:off x="236811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5A624907-E0FB-A9E9-A054-C6D9E8160C2F}"/>
                </a:ext>
              </a:extLst>
            </p:cNvPr>
            <p:cNvSpPr/>
            <p:nvPr/>
          </p:nvSpPr>
          <p:spPr>
            <a:xfrm flipH="1">
              <a:off x="138249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FE234229-C190-856E-3381-DAF535C68CF5}"/>
                </a:ext>
              </a:extLst>
            </p:cNvPr>
            <p:cNvSpPr/>
            <p:nvPr/>
          </p:nvSpPr>
          <p:spPr>
            <a:xfrm flipH="1">
              <a:off x="7312452" y="44018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C010F27-B970-9807-C168-ED6003528445}"/>
                </a:ext>
              </a:extLst>
            </p:cNvPr>
            <p:cNvSpPr/>
            <p:nvPr/>
          </p:nvSpPr>
          <p:spPr>
            <a:xfrm flipH="1">
              <a:off x="846859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149959A0-0E5E-BAFC-5228-12E5381736E7}"/>
                </a:ext>
              </a:extLst>
            </p:cNvPr>
            <p:cNvSpPr/>
            <p:nvPr/>
          </p:nvSpPr>
          <p:spPr>
            <a:xfrm flipH="1">
              <a:off x="3319086" y="350058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4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77557" y="44391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594257" y="3330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 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الفقرة             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 المضغوطة       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المضغوطة الملونة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D201254-6A40-38F8-5697-B5EBC6FE2B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37715" y="229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965FCD0-EF54-ACDB-5636-D3D81AAE208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DBC36E5-EFC7-F535-8DB0-8B8BA8E165B2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3435279-A5BB-C58F-66D5-DE5927A26B7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9BB608AD-F39E-B73E-7700-20EC87CC136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2BB257B-0DA1-F7CB-5467-7237C618815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354DB32-39D5-106B-8743-CC9FFB1BC87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89E7022-C1B5-EABA-C34F-F38E1B59454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E162C385-416D-F966-46BE-AFB543542E1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D56C36-8736-BEE6-DDE7-B9F7B0D5A8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2ABCFD-77B0-D09C-CFA1-E7D5D0AB707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690DB9A-E6AB-E33D-8211-55C155AC641C}"/>
              </a:ext>
            </a:extLst>
          </p:cNvPr>
          <p:cNvGrpSpPr/>
          <p:nvPr/>
        </p:nvGrpSpPr>
        <p:grpSpPr>
          <a:xfrm>
            <a:off x="120031" y="1642104"/>
            <a:ext cx="8787026" cy="4525598"/>
            <a:chOff x="120031" y="1642104"/>
            <a:chExt cx="8787026" cy="4525598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27F00F4-4556-ACFF-9CD9-1D668E5A1B87}"/>
                </a:ext>
              </a:extLst>
            </p:cNvPr>
            <p:cNvSpPr txBox="1"/>
            <p:nvPr/>
          </p:nvSpPr>
          <p:spPr>
            <a:xfrm>
              <a:off x="120031" y="1642104"/>
              <a:ext cx="8763473" cy="4525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ts val="7000"/>
                </a:lnSpc>
              </a:pP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لَمّا طالَ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ٱلْجَفافُ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اِضْطَرَّ </a:t>
              </a:r>
              <a:r>
                <a:rPr lang="ar-MA" sz="4400" b="1" kern="10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ٱلسُّكّانُ</a:t>
              </a:r>
              <a:r>
                <a:rPr lang="ar-MA" sz="4400" b="1" kern="10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إِلى هِجْرَةِ قَرْيَتِهِمْ. 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وَذاتَ يَوْمٍ، أَيْقَظَتْهُمْ قَطَراتُ مَطَرٍ خَفيفَةٍ، فَخَرَجوا يَشُمّونَ رائِحَةَ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ٱلتُّرابِ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b="1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ٱلزَّكِيَّةَ</a:t>
              </a:r>
              <a:r>
                <a:rPr lang="ar-MA" sz="4400" b="1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وَفَجْأَةً أَرْعَدَ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ٱلرَّعْدُ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وَبَرَقَ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ٱلْبَرْقُ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فَـٱنْهالَتِ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ٱلْأَمْطارُ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ٱلْغَزيرَةُ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، وَتَراقَصَتِ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ٱلْأَشْجارُ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. وَبَعْدَ أَسابيعَ، خَرَجَ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ٱلْمُزارِعونَ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فَرِحينَ، وَهُمْ يَحْمِلونَ مَناجِلَهُمْ </a:t>
              </a:r>
              <a:r>
                <a:rPr lang="ar-MA" sz="4400" kern="100" dirty="0" err="1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وَمَذارِيَهُمْ</a:t>
              </a:r>
              <a:r>
                <a:rPr lang="ar-MA" sz="44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rPr>
                <a:t> لِلْحَصادِ.</a:t>
              </a:r>
              <a:endParaRPr lang="fr-MA" sz="4400" kern="100" dirty="0">
                <a:latin typeface="Microsoft Uighur" panose="02000000000000000000" pitchFamily="2" charset="-78"/>
                <a:ea typeface="Calibri Light" panose="020F03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BC106AB6-3F48-70DE-CF60-64B013980744}"/>
                </a:ext>
              </a:extLst>
            </p:cNvPr>
            <p:cNvSpPr/>
            <p:nvPr/>
          </p:nvSpPr>
          <p:spPr>
            <a:xfrm flipH="1">
              <a:off x="7404785" y="17187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40D94D1-7829-FEBE-06F6-2C3113AE1014}"/>
                </a:ext>
              </a:extLst>
            </p:cNvPr>
            <p:cNvSpPr/>
            <p:nvPr/>
          </p:nvSpPr>
          <p:spPr>
            <a:xfrm flipH="1">
              <a:off x="5264599" y="1746300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56DB9A09-5EEE-5166-3329-5B5AFE601AD3}"/>
                </a:ext>
              </a:extLst>
            </p:cNvPr>
            <p:cNvSpPr/>
            <p:nvPr/>
          </p:nvSpPr>
          <p:spPr>
            <a:xfrm flipH="1">
              <a:off x="1553587" y="2620446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0F2CF043-AE04-AE2A-353C-64734E1DD7CE}"/>
                </a:ext>
              </a:extLst>
            </p:cNvPr>
            <p:cNvSpPr/>
            <p:nvPr/>
          </p:nvSpPr>
          <p:spPr>
            <a:xfrm flipH="1">
              <a:off x="601352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890C364-DF0C-D1EE-AA83-9953B4549B43}"/>
                </a:ext>
              </a:extLst>
            </p:cNvPr>
            <p:cNvSpPr/>
            <p:nvPr/>
          </p:nvSpPr>
          <p:spPr>
            <a:xfrm flipH="1">
              <a:off x="4456047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8D531641-A776-434C-4A8E-D2803B798F1B}"/>
                </a:ext>
              </a:extLst>
            </p:cNvPr>
            <p:cNvSpPr/>
            <p:nvPr/>
          </p:nvSpPr>
          <p:spPr>
            <a:xfrm flipH="1">
              <a:off x="236811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FE04A0EB-F2A6-32DD-D4BD-201F46427167}"/>
                </a:ext>
              </a:extLst>
            </p:cNvPr>
            <p:cNvSpPr/>
            <p:nvPr/>
          </p:nvSpPr>
          <p:spPr>
            <a:xfrm flipH="1">
              <a:off x="1382495" y="34874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12A2BB24-AD66-2D32-F67F-51EF7F0AFEDC}"/>
                </a:ext>
              </a:extLst>
            </p:cNvPr>
            <p:cNvSpPr/>
            <p:nvPr/>
          </p:nvSpPr>
          <p:spPr>
            <a:xfrm flipH="1">
              <a:off x="7312452" y="440184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81581083-6F95-DCD1-8DD8-E5683D6FD217}"/>
                </a:ext>
              </a:extLst>
            </p:cNvPr>
            <p:cNvSpPr/>
            <p:nvPr/>
          </p:nvSpPr>
          <p:spPr>
            <a:xfrm flipH="1">
              <a:off x="8468591" y="355729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07F93AC9-E023-D44F-90A0-B7C97D8801F6}"/>
                </a:ext>
              </a:extLst>
            </p:cNvPr>
            <p:cNvSpPr/>
            <p:nvPr/>
          </p:nvSpPr>
          <p:spPr>
            <a:xfrm flipH="1">
              <a:off x="3319086" y="3500584"/>
              <a:ext cx="438466" cy="25373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584425"/>
            <a:chOff x="487749" y="1809265"/>
            <a:chExt cx="8168503" cy="258442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368580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57563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45E84-5175-71F0-AAD5-D854864D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786241C-9BBC-DE20-5A5E-BC7684883F4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ECF7F5-81E1-81AA-921E-81E6D82680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5B5ACE-3C3E-6780-AE9C-8FC051B17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4A7718A-9412-65F2-A95E-BA16E7DE39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0746BB-1F1A-2764-4864-B235E5C1B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F6A1E27-52FC-6A59-2E9D-01DC9673BD1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</p:txBody>
      </p:sp>
      <p:pic>
        <p:nvPicPr>
          <p:cNvPr id="10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85716952-2596-1D11-BB7D-CEE3C4FBF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716" y="2663507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7C57BE9-E8B4-9048-2F40-C6D76D776A9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BE91F7B-3A84-14DF-3A9A-F73713EBA153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D9739EC-5460-B39A-6CCE-E97CE11A1BB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5100150-87C9-2905-A9EB-9FA2F8609ED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44B8327-B8C7-1FE9-FE0B-EF70F352814C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BC596E7-D69D-C2F1-B0F2-F808279DA2E2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4FA1E53-BFB9-FA9B-1F9B-ACD8C2B3AC1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06139C8-575C-23BF-987C-51E4EFD4C5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7628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E0E94E0-5309-D5F0-C00C-7C0C696EF85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يملي الأستاذ لجملة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FC6ADC-7E1D-1964-150A-87A1BF7E709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5921AEE-3773-4719-12DE-FD1B3C14E048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68759E1-D8E5-0730-ECB2-96C5AFAEF8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FF2A777-B1E5-EFE2-63C4-C3F73B0406B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9D651C1-C5C0-1C76-5012-C34AE3CF0122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927B1B0-BEF8-AB6A-17E1-19FAD6F163EB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2509A55-75B6-041B-4648-5B348A924A8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7183E81-7F1B-7EB5-42E2-CA052791570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B98459E-1658-5E98-1245-9A2DD794C9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-1" r="45738" b="71194"/>
          <a:stretch/>
        </p:blipFill>
        <p:spPr>
          <a:xfrm flipH="1">
            <a:off x="709557" y="2389806"/>
            <a:ext cx="7663345" cy="321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55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B21F-8F42-DF4C-2098-5755AAC41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6395EC8-E25B-606C-7822-2CA06C531E1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81388C-1192-1F89-2C01-7609293A179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03CC3F-653F-D798-A2A3-32EBB84323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C26C5E-D177-69C3-97C4-248584BBE1C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A1201E-DB0C-8756-CCB7-E3F9351A0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B5E8779-C9AF-6FE5-ADB3-AFD97FC4FC6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812E2D-976A-3A6E-E5DE-F431F521F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079908A-189E-3529-468E-9D95CAF6A9E2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FF63301-7947-3E68-A146-C2556FD32280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FDB0A9D-86FA-7F12-7CA4-A0C2429D85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3C881D-EBFC-FFBD-24B3-6C7E52242B1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4FE314F-CACD-1B28-9623-CFC7B0A72E1F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56491CE-7253-CFBB-F6EC-0A8C5CCF0029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7F250B9-D60F-EB2D-7428-3AE21A83BB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021373B-79A4-6857-7D20-478C8835598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087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45E84-5175-71F0-AAD5-D854864D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786241C-9BBC-DE20-5A5E-BC7684883F4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ECF7F5-81E1-81AA-921E-81E6D82680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5B5ACE-3C3E-6780-AE9C-8FC051B17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4A7718A-9412-65F2-A95E-BA16E7DE39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0746BB-1F1A-2764-4864-B235E5C1B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57083EC-D4E8-400D-E18B-0FCE067459D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AB1A2D-EFAB-EBA4-5D42-AE4E31AA2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-1" r="45738" b="71194"/>
          <a:stretch/>
        </p:blipFill>
        <p:spPr>
          <a:xfrm flipH="1">
            <a:off x="709557" y="2389806"/>
            <a:ext cx="7663345" cy="321264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E1947E8-3DD4-4BAD-15BE-C01DAC969B1E}"/>
              </a:ext>
            </a:extLst>
          </p:cNvPr>
          <p:cNvSpPr txBox="1"/>
          <p:nvPr/>
        </p:nvSpPr>
        <p:spPr>
          <a:xfrm>
            <a:off x="1544044" y="3410057"/>
            <a:ext cx="4604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هذانِ مُزارِعانِ.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63E213-7720-B443-73F5-6816FC81BAD6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74A820-1E8F-269B-56E5-66A1FB7BA126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88C611C-2E31-9E4E-007D-C275713C0E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4BA3F34-6316-833E-8DDE-502ABA69C3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090FA12-EFF2-F6EB-8FCB-114FF35FEFB7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E4CC6D8-B0FF-CB14-B043-0E49DCEAAE58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821478E-07C5-D7F4-08F2-93CB99C0AFA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9E4B5B9-8C2B-BFB5-C94A-8511166BEFF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9165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إعادة سرد الحكاية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501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الحكاية انطلاقا من مشاهدها.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036F659-E9A3-FE01-8513-F47863A47CE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67A8B-A262-CE93-809F-7589686C130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7E49C221-4463-8402-A650-4381480381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98C287D-73B8-B0AE-032E-AA1CDA1388E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C29BBBB5-98B3-0128-4D40-740E8D39DD7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940F48C-310B-1731-4AC8-5D542478AFC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F76A393-7F28-6035-BD83-C18A4AEBCBA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77DAD91-C21B-28BE-296C-404AA4CD316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7E1168D-F05F-DDE4-9E74-173CF564335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1901A17-05EE-55D6-4C9B-3B96F694835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alfsol-alarbaa_L9DziE8s">
            <a:hlinkClick r:id="" action="ppaction://media"/>
            <a:extLst>
              <a:ext uri="{FF2B5EF4-FFF2-40B4-BE49-F238E27FC236}">
                <a16:creationId xmlns:a16="http://schemas.microsoft.com/office/drawing/2014/main" id="{84F3E879-74C3-45D8-0ECE-168E82ED85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647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6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57157-DFF2-60AE-EDD9-09B2B8DD0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1DCBC-E332-F21C-44BA-7161955CC0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28BC3C-989B-7AE5-AA23-800ED5031B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38F4B1-7CA5-8827-DB3E-4A66F22C87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A946CF-255F-00B2-D3F0-D7157DE0A2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6764E8-9795-C05D-8C64-2E31768E3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8C3837E-B95F-8813-6DDC-21ADB72A40A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459759-5208-4E56-3961-5E598F50BEF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48C5B14-5ACF-9963-0380-F29912E9052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0BF075-BF87-774E-B8AC-64EFC9493D1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1FAA54F-35C1-F5A6-DA67-CD160A3F046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968A5F50-1093-CC9D-53B4-DBAB4B470D9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298812D-01B9-E3B3-A7B1-5070DEB4CA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5A2F6DDE-F9D9-A4FF-55B5-986251EB8C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C12FBE-0462-9D90-588A-1C24EEEAEB1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03B401F-6DE3-57BA-86DF-5C7C7097E34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B7EEC35-387B-6860-160B-E68B3571ACB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687921A-1593-976B-8A98-70544E5DE8C4}"/>
              </a:ext>
            </a:extLst>
          </p:cNvPr>
          <p:cNvSpPr txBox="1"/>
          <p:nvPr/>
        </p:nvSpPr>
        <p:spPr>
          <a:xfrm>
            <a:off x="617850" y="2470211"/>
            <a:ext cx="3677706" cy="2862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 نَسيمٌ عَل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ى.......................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</a:t>
            </a:r>
          </a:p>
          <a:p>
            <a:pPr algn="r" rtl="1"/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إِلهي، مَتى ......................... 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834EDDB-D47F-EBA2-AA1D-BBF9816938FD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708FECF2-1526-5567-B1FF-66091D3F20A0}"/>
              </a:ext>
            </a:extLst>
          </p:cNvPr>
          <p:cNvSpPr txBox="1"/>
          <p:nvPr/>
        </p:nvSpPr>
        <p:spPr>
          <a:xfrm>
            <a:off x="547787" y="385813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السرد؟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0E810E82-2BDE-C238-F397-80D9FA828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53554" y="618279"/>
            <a:ext cx="344372" cy="32874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402E6A0-83D3-6625-77E9-89CB37526B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35" y="410779"/>
            <a:ext cx="836097" cy="92307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F72C44-0D39-AF2D-01D6-18D5FCC721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6583" y="2486425"/>
            <a:ext cx="4013874" cy="286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07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B9C1B9-64C1-7949-72EF-4955D7C197C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371520-8000-0A7B-CB44-E83BAEEF3A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246DEBE-4F21-E5B0-9335-EAC802D723F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50D9683-AAE3-4DA7-2A81-52640C41912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7115E31-99E4-D7CE-76B3-C8671F5CFE3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A7D4583-87B9-CA4A-BB43-5F9B02136A2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E832537-D75C-22FF-4E16-BB59CD126AE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159EAE8-3761-AE02-B536-27FBD6709BB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25F70D-C23C-5F9B-A7D1-B493431EEF7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398569-914E-6A47-555E-41469B65B6A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9686DF8-5FC5-B99D-8C29-DC2DCF3EB7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FEBC5602-0CEB-3B62-A8C2-5FED9EAC46C0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79F4876-414C-22F0-E2EB-0FC60A669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695C447-9B4B-F851-E676-EC0B0C212096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64F1719-D69A-7C5B-EDC8-8F2262BB17B7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A166DD9-69A3-06B5-7D32-8DF5BB0C7BC8}"/>
              </a:ext>
            </a:extLst>
          </p:cNvPr>
          <p:cNvGrpSpPr/>
          <p:nvPr/>
        </p:nvGrpSpPr>
        <p:grpSpPr>
          <a:xfrm>
            <a:off x="288939" y="338602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020A641-E955-A947-75CB-8B16F9CC9D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D313A48-556D-A0E8-4E17-6B7CD97680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A56C557A-A078-2366-63A3-F5843D1BBFCF}"/>
              </a:ext>
            </a:extLst>
          </p:cNvPr>
          <p:cNvSpPr txBox="1"/>
          <p:nvPr/>
        </p:nvSpPr>
        <p:spPr>
          <a:xfrm>
            <a:off x="631063" y="3873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008EC155-68C7-C4CC-DB50-CE423C6C07F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pic>
        <p:nvPicPr>
          <p:cNvPr id="41" name="Graphique 40">
            <a:extLst>
              <a:ext uri="{FF2B5EF4-FFF2-40B4-BE49-F238E27FC236}">
                <a16:creationId xmlns:a16="http://schemas.microsoft.com/office/drawing/2014/main" id="{4BD3A214-42C6-F681-1A32-21BCA28C7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79766" y="583831"/>
            <a:ext cx="344372" cy="3287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5711893-A325-C665-F107-53B764F3EA78}"/>
              </a:ext>
            </a:extLst>
          </p:cNvPr>
          <p:cNvSpPr txBox="1"/>
          <p:nvPr/>
        </p:nvSpPr>
        <p:spPr>
          <a:xfrm>
            <a:off x="589494" y="2382114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سَمِعَتْها صَفْصافَة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5343B97-10DA-FFF7-176D-2F924907E5AD}"/>
              </a:ext>
            </a:extLst>
          </p:cNvPr>
          <p:cNvCxnSpPr/>
          <p:nvPr/>
        </p:nvCxnSpPr>
        <p:spPr>
          <a:xfrm>
            <a:off x="4572000" y="2422606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DBC4A68A-05A0-37B1-BA08-23B2914202D1}"/>
              </a:ext>
            </a:extLst>
          </p:cNvPr>
          <p:cNvSpPr txBox="1"/>
          <p:nvPr/>
        </p:nvSpPr>
        <p:spPr>
          <a:xfrm>
            <a:off x="568436" y="4324102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رُوَيْدَكِ أَيَّتُها </a:t>
            </a:r>
            <a:r>
              <a:rPr lang="ar-S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DEBF91-1505-9AFD-77BC-9B43A62725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3860" y="2674231"/>
            <a:ext cx="3676455" cy="270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DB4A-DE0B-D347-F78D-B2356F47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7F3A2-B658-555A-F68A-46EFC7C8A0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BFD989-8D6A-C426-8F13-6C06980AF12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917CA6-2D5D-554C-4BC6-B1D49F030B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6F7F5A-4CD8-479E-B027-D8F3F675BA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7C1461-E218-FF7B-15FA-797F427D9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9FF1CF-08C9-D398-FC4E-0294A4B9A032}"/>
              </a:ext>
            </a:extLst>
          </p:cNvPr>
          <p:cNvSpPr txBox="1"/>
          <p:nvPr/>
        </p:nvSpPr>
        <p:spPr>
          <a:xfrm>
            <a:off x="544722" y="41647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B3243E-2A6C-DDF3-AE08-47D86655FC1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206C25D-ACD3-5B8D-6C5E-8413E29F908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649061E-8726-4F61-7D80-D0FB00A0E21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0F392F6-D2D2-894D-64FD-65104B3BA3C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D6FCB5B-6266-104F-54F2-25521AEEB09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558F383-1DF8-9C04-5038-39E99BD64AB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A06ADF82-B36B-D2A1-B607-A438B1BA61E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3BDE0BE-32EC-E361-4385-47E14972DB2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AF8F831-6FC0-4B98-024C-9DE8FF4B90A8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991BF41-B565-3284-38A1-17437A17497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F42E8F32-1447-45E2-1EC4-67506DB5C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AFF885A-940B-1071-9908-CF3805345238}"/>
              </a:ext>
            </a:extLst>
          </p:cNvPr>
          <p:cNvSpPr txBox="1"/>
          <p:nvPr/>
        </p:nvSpPr>
        <p:spPr>
          <a:xfrm>
            <a:off x="671566" y="2334221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لكِنَّني أَخْشى أَنْ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93C5B29-8B4E-A21C-182A-595CF4EA93DD}"/>
              </a:ext>
            </a:extLst>
          </p:cNvPr>
          <p:cNvCxnSpPr/>
          <p:nvPr/>
        </p:nvCxnSpPr>
        <p:spPr>
          <a:xfrm>
            <a:off x="4572000" y="2422606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30DBF76-C61B-A1CD-EEBA-22A272363668}"/>
              </a:ext>
            </a:extLst>
          </p:cNvPr>
          <p:cNvSpPr txBox="1"/>
          <p:nvPr/>
        </p:nvSpPr>
        <p:spPr>
          <a:xfrm>
            <a:off x="581777" y="4177342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وَكَيْفَ سَتَجْرُؤُ </a:t>
            </a:r>
            <a:r>
              <a:rPr lang="ar-S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ٱلطُّيورُ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0E7BAF3-8CF8-D551-4C77-49B2F7E20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897" y="2283814"/>
            <a:ext cx="3875140" cy="29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32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E47FC-CC91-3609-80B5-D6024D21E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CD15E6-5E16-27E0-E568-2788A96703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F23491-83FD-A4E7-E13B-A6948D784CBA}"/>
              </a:ext>
            </a:extLst>
          </p:cNvPr>
          <p:cNvGrpSpPr/>
          <p:nvPr/>
        </p:nvGrpSpPr>
        <p:grpSpPr>
          <a:xfrm>
            <a:off x="329351" y="36997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072D15-B11E-7E6D-A71A-70D766E292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F7A2B9-4D6F-EA3A-4EC9-77DFAAA3A8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161DCC-AC8C-C93C-4ED0-948691546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C57070F-FBA3-784C-DBF9-F7F73686B2E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C2D352B-B0FF-4ED1-461C-20891FB8371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C209CB90-BE4B-6D65-BCA5-EDF1F36A649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381D169-53AA-E281-8739-7310A070535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64FC621-8862-D896-451E-3BB0DAB793D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A87FF8D-5CD9-5C6A-0B20-4F86054A3C1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3DACC7D-0209-C432-16BE-267D6A77D92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2CD174B0-BCFD-B599-4E30-0FC53CD9D0B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5CF43D7-D34C-CD73-ECD1-87DB6863E3A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FA51459-A955-7C40-2F3F-BFC68999AE2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BEAB2A9B-3075-B249-8798-6660ED43EEA7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4B1E62C-7878-B29F-1D0C-AD6DCCD65F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22E2CFF2-59EB-365E-F291-1E61285C3CC2}"/>
              </a:ext>
            </a:extLst>
          </p:cNvPr>
          <p:cNvSpPr txBox="1"/>
          <p:nvPr/>
        </p:nvSpPr>
        <p:spPr>
          <a:xfrm>
            <a:off x="544722" y="416479"/>
            <a:ext cx="77786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الموالي؟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9BA2F0-F9F4-AE4A-9C6D-356248176EE7}"/>
              </a:ext>
            </a:extLst>
          </p:cNvPr>
          <p:cNvSpPr txBox="1"/>
          <p:nvPr/>
        </p:nvSpPr>
        <p:spPr>
          <a:xfrm>
            <a:off x="851192" y="2296351"/>
            <a:ext cx="3336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وَذاتَ صَباحٍ، أَفاقَتْ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1877F3-5361-B25C-B356-635C75D986FC}"/>
              </a:ext>
            </a:extLst>
          </p:cNvPr>
          <p:cNvSpPr txBox="1"/>
          <p:nvPr/>
        </p:nvSpPr>
        <p:spPr>
          <a:xfrm>
            <a:off x="713724" y="4148419"/>
            <a:ext cx="3473904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لَقَدْ حَلَّ </a:t>
            </a:r>
            <a:r>
              <a:rPr lang="ar-S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ٱلصَّيْفُ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FBC9176-0C93-43F2-4672-E2EEE877B385}"/>
              </a:ext>
            </a:extLst>
          </p:cNvPr>
          <p:cNvCxnSpPr/>
          <p:nvPr/>
        </p:nvCxnSpPr>
        <p:spPr>
          <a:xfrm>
            <a:off x="4572000" y="2422606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BDFE1C42-0FB9-1925-CCF9-8BD7C92D8E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451" y="2597414"/>
            <a:ext cx="3978608" cy="29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578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402348" y="33802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46063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لنتعاون الآن على سرد الحكاية حدثا بعد حدث.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79" name="Triangle isocèle 78">
            <a:extLst>
              <a:ext uri="{FF2B5EF4-FFF2-40B4-BE49-F238E27FC236}">
                <a16:creationId xmlns:a16="http://schemas.microsoft.com/office/drawing/2014/main" id="{A5C6453F-AA6F-8F92-24A2-57275F8AABDF}"/>
              </a:ext>
            </a:extLst>
          </p:cNvPr>
          <p:cNvSpPr/>
          <p:nvPr/>
        </p:nvSpPr>
        <p:spPr>
          <a:xfrm rot="16200000">
            <a:off x="943747" y="5475001"/>
            <a:ext cx="687983" cy="376200"/>
          </a:xfrm>
          <a:prstGeom prst="triangle">
            <a:avLst>
              <a:gd name="adj" fmla="val 4628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3B38DE3E-F124-64E6-306E-1F1CEC0708D6}"/>
              </a:ext>
            </a:extLst>
          </p:cNvPr>
          <p:cNvSpPr/>
          <p:nvPr/>
        </p:nvSpPr>
        <p:spPr>
          <a:xfrm>
            <a:off x="1996792" y="1999340"/>
            <a:ext cx="6301634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41F52093-0735-86EF-1B29-4A0E838A6AD0}"/>
              </a:ext>
            </a:extLst>
          </p:cNvPr>
          <p:cNvSpPr/>
          <p:nvPr/>
        </p:nvSpPr>
        <p:spPr>
          <a:xfrm>
            <a:off x="1996792" y="3757835"/>
            <a:ext cx="5619859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368EC6A7-09C6-3C3A-AAB2-7DECAE102D5F}"/>
              </a:ext>
            </a:extLst>
          </p:cNvPr>
          <p:cNvSpPr/>
          <p:nvPr/>
        </p:nvSpPr>
        <p:spPr>
          <a:xfrm>
            <a:off x="1287738" y="5473651"/>
            <a:ext cx="6462150" cy="384128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4F89884C-EF03-7E1F-2E5E-50C7A737DF6F}"/>
              </a:ext>
            </a:extLst>
          </p:cNvPr>
          <p:cNvSpPr/>
          <p:nvPr/>
        </p:nvSpPr>
        <p:spPr>
          <a:xfrm rot="5400000">
            <a:off x="1212226" y="2820776"/>
            <a:ext cx="1993178" cy="424048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3392CD5D-43D5-0172-8CB3-60F1EB0E0D71}"/>
              </a:ext>
            </a:extLst>
          </p:cNvPr>
          <p:cNvSpPr/>
          <p:nvPr/>
        </p:nvSpPr>
        <p:spPr>
          <a:xfrm rot="5400000">
            <a:off x="6475954" y="4581222"/>
            <a:ext cx="2085768" cy="43246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2" name="Triangle isocèle 91">
            <a:extLst>
              <a:ext uri="{FF2B5EF4-FFF2-40B4-BE49-F238E27FC236}">
                <a16:creationId xmlns:a16="http://schemas.microsoft.com/office/drawing/2014/main" id="{993BE13A-300E-807F-A7C4-D949686DF797}"/>
              </a:ext>
            </a:extLst>
          </p:cNvPr>
          <p:cNvSpPr/>
          <p:nvPr/>
        </p:nvSpPr>
        <p:spPr>
          <a:xfrm rot="16200000">
            <a:off x="3541127" y="1922649"/>
            <a:ext cx="686632" cy="546137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3" name="Triangle isocèle 92">
            <a:extLst>
              <a:ext uri="{FF2B5EF4-FFF2-40B4-BE49-F238E27FC236}">
                <a16:creationId xmlns:a16="http://schemas.microsoft.com/office/drawing/2014/main" id="{FD7E352F-1652-F7E2-2FE5-15DE67359747}"/>
              </a:ext>
            </a:extLst>
          </p:cNvPr>
          <p:cNvSpPr/>
          <p:nvPr/>
        </p:nvSpPr>
        <p:spPr>
          <a:xfrm rot="10800000">
            <a:off x="1864948" y="2579054"/>
            <a:ext cx="687734" cy="453746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4" name="Triangle isocèle 93">
            <a:extLst>
              <a:ext uri="{FF2B5EF4-FFF2-40B4-BE49-F238E27FC236}">
                <a16:creationId xmlns:a16="http://schemas.microsoft.com/office/drawing/2014/main" id="{5D97E915-2522-1E9C-50BF-2ACA1B7FC90E}"/>
              </a:ext>
            </a:extLst>
          </p:cNvPr>
          <p:cNvSpPr/>
          <p:nvPr/>
        </p:nvSpPr>
        <p:spPr>
          <a:xfrm rot="5400000">
            <a:off x="3337394" y="3703673"/>
            <a:ext cx="713825" cy="466683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6" name="Triangle isocèle 95">
            <a:extLst>
              <a:ext uri="{FF2B5EF4-FFF2-40B4-BE49-F238E27FC236}">
                <a16:creationId xmlns:a16="http://schemas.microsoft.com/office/drawing/2014/main" id="{A3253A42-8C37-2585-DDCA-86A35C006A8D}"/>
              </a:ext>
            </a:extLst>
          </p:cNvPr>
          <p:cNvSpPr/>
          <p:nvPr/>
        </p:nvSpPr>
        <p:spPr>
          <a:xfrm rot="16200000">
            <a:off x="5153633" y="5401191"/>
            <a:ext cx="803245" cy="523819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7" name="Triangle isocèle 96">
            <a:extLst>
              <a:ext uri="{FF2B5EF4-FFF2-40B4-BE49-F238E27FC236}">
                <a16:creationId xmlns:a16="http://schemas.microsoft.com/office/drawing/2014/main" id="{6D0093E6-3C77-DC6A-4D83-58675F1ACBAB}"/>
              </a:ext>
            </a:extLst>
          </p:cNvPr>
          <p:cNvSpPr/>
          <p:nvPr/>
        </p:nvSpPr>
        <p:spPr>
          <a:xfrm rot="16200000">
            <a:off x="7775127" y="1938671"/>
            <a:ext cx="642945" cy="453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F082CAB-7505-D567-482B-672E355E4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475" y="1325448"/>
            <a:ext cx="2431768" cy="1734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EB03B3-0380-132E-5145-4E42F022307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DFE"/>
              </a:clrFrom>
              <a:clrTo>
                <a:srgbClr val="FE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420" y="2191782"/>
            <a:ext cx="2402473" cy="1765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74C25D-1B63-F162-50BA-77E8F406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7955" y="3883886"/>
            <a:ext cx="2207898" cy="17450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DDEED7A-33F7-6255-38A9-25E08C9FAB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6010" y="4704542"/>
            <a:ext cx="2310728" cy="17450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367A5-2D63-F1A0-7C42-15A874D13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B446D46-3908-E3C7-2CFB-D1742A4DAF0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755860-5A9D-74CF-8615-FBBA881C50C4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0525B17-2BA0-0C42-A74A-B7961E2CAF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A4FB2FB-B176-D7F6-4339-A367B2A5D7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4ABA91-F3A5-BFA9-009F-BDFAD4029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08504-5B0D-90D1-8890-F274AE6E1CA6}"/>
              </a:ext>
            </a:extLst>
          </p:cNvPr>
          <p:cNvSpPr txBox="1"/>
          <p:nvPr/>
        </p:nvSpPr>
        <p:spPr>
          <a:xfrm>
            <a:off x="408510" y="5099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لكم لغزا. لديكم دقيقة للتفكير . من يجيب؟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B077B5C-E3FD-A300-39D2-79EFD1EB0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10" y="1285297"/>
            <a:ext cx="1202542" cy="1194252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6DCECE8-3B0B-B928-50BC-90E027B36D5A}"/>
              </a:ext>
            </a:extLst>
          </p:cNvPr>
          <p:cNvSpPr txBox="1"/>
          <p:nvPr/>
        </p:nvSpPr>
        <p:spPr>
          <a:xfrm>
            <a:off x="1570830" y="2674929"/>
            <a:ext cx="6351981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أَنا بُعْبُعُ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ﭐلْحُقولِ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أَنا حارِسُ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ﭐلْبُذورِ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أَنا خَصْمُ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ﭐلطُّيورِ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A51C6A-E795-1E33-1B0C-0DCBF3CB8918}"/>
              </a:ext>
            </a:extLst>
          </p:cNvPr>
          <p:cNvSpPr txBox="1"/>
          <p:nvPr/>
        </p:nvSpPr>
        <p:spPr>
          <a:xfrm>
            <a:off x="3510029" y="4481947"/>
            <a:ext cx="2733540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فَمَنْ أَكونُ؟</a:t>
            </a:r>
            <a:endParaRPr lang="fr-MA" sz="3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C8BAA4-4124-234A-1F5D-D075D031CB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5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6341-0D5F-DB14-BC6E-8A4B1757C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B8B3592-F680-081C-A88E-D972599F62E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2A6C20-063A-8C2B-919C-493B615F0A6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8C203E-672D-AA7D-CFC8-0EF732D777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9F8A04-CF89-1FE3-098D-4BE7704313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050FE1-885B-4040-3C22-98A429E46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ADC369-7CC5-3EBB-9CD5-CB174633369B}"/>
              </a:ext>
            </a:extLst>
          </p:cNvPr>
          <p:cNvSpPr txBox="1"/>
          <p:nvPr/>
        </p:nvSpPr>
        <p:spPr>
          <a:xfrm>
            <a:off x="422071" y="36282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هو: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 ليظهر الجواب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CBF586A-5908-8FDF-5973-5F2EDA67E0C1}"/>
              </a:ext>
            </a:extLst>
          </p:cNvPr>
          <p:cNvGrpSpPr/>
          <p:nvPr/>
        </p:nvGrpSpPr>
        <p:grpSpPr>
          <a:xfrm>
            <a:off x="2877588" y="5205788"/>
            <a:ext cx="2867609" cy="1120877"/>
            <a:chOff x="63834" y="4651290"/>
            <a:chExt cx="2867609" cy="112087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AB0DA83-7E5B-284A-B3F4-9C7076FD7DF8}"/>
                </a:ext>
              </a:extLst>
            </p:cNvPr>
            <p:cNvSpPr/>
            <p:nvPr/>
          </p:nvSpPr>
          <p:spPr>
            <a:xfrm>
              <a:off x="422071" y="4651290"/>
              <a:ext cx="2509372" cy="112087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B22E220-3F2F-27D7-2FE4-D3EA82EE3694}"/>
                </a:ext>
              </a:extLst>
            </p:cNvPr>
            <p:cNvSpPr txBox="1"/>
            <p:nvPr/>
          </p:nvSpPr>
          <p:spPr>
            <a:xfrm>
              <a:off x="63834" y="4891961"/>
              <a:ext cx="24089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اَلْفَزّاعَةُ</a:t>
              </a:r>
              <a:endParaRPr lang="f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F6E4B78-F76A-682A-0FCF-46FFD21F81B6}"/>
              </a:ext>
            </a:extLst>
          </p:cNvPr>
          <p:cNvSpPr txBox="1"/>
          <p:nvPr/>
        </p:nvSpPr>
        <p:spPr>
          <a:xfrm>
            <a:off x="1239512" y="1567476"/>
            <a:ext cx="6600692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أَنا بُعْبُعُ </a:t>
            </a:r>
            <a:r>
              <a:rPr lang="ar-MA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ﭐلْحُقولِ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أَنا حارِسُ </a:t>
            </a:r>
            <a:r>
              <a:rPr lang="ar-MA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ﭐلْبُذورِ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أَنا خَصْمُ </a:t>
            </a:r>
            <a:r>
              <a:rPr lang="ar-MA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ﭐلطُّيورِ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فَمَنْ أَكونُ؟</a:t>
            </a:r>
            <a:endParaRPr lang="fr-MA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utoShape 2" descr="Décoration De Nuage De Dessin Animé Bleu Minimaliste PNG , Clipart ...">
            <a:extLst>
              <a:ext uri="{FF2B5EF4-FFF2-40B4-BE49-F238E27FC236}">
                <a16:creationId xmlns:a16="http://schemas.microsoft.com/office/drawing/2014/main" id="{4941B75E-B5CB-0859-945E-9DAC706775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101F08-DFD7-29E9-DF13-252BAE021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1" y="756799"/>
            <a:ext cx="1202542" cy="1194252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561B5E-5780-78C8-F7FD-53034061F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160" y="3313624"/>
            <a:ext cx="1741396" cy="18430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955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C6D2F2-A429-C079-F0DA-40FFAE2056C3}"/>
              </a:ext>
            </a:extLst>
          </p:cNvPr>
          <p:cNvSpPr txBox="1"/>
          <p:nvPr/>
        </p:nvSpPr>
        <p:spPr>
          <a:xfrm>
            <a:off x="487749" y="4042664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ستقومون بقراءة نص " كل الفصول جميلة" فرديا على الكراسة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</a:t>
            </a:r>
            <a:r>
              <a:rPr lang="ar-MA" sz="24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36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D693D5-28A8-41D8-7539-63924C6D383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ADE7BC7-87C6-AE26-CA6E-449D0FE6D50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9E99AAB-5678-3A0F-0663-6725C270867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E86B7E4-4C7C-F26A-EA3B-7DD17A82D8B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97B7A7-BE51-B436-E6CE-B8BA8596607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09EBF8A-C610-C7FD-58E1-4E229C8F1DB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5321BA2-2832-89E0-6841-2F4C4E0D685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9B19A97-71F4-4633-833D-1229DA7778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EC10DE-8C15-5ED8-5D9B-8B0EF539071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DD7687-E6F6-EFE8-FFC1-838899B90B2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549ACF3-8A7C-FCC3-F940-3D77D3854498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51B975E-4998-7299-DD80-A5418C712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147" y="1211453"/>
            <a:ext cx="4347436" cy="52257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1887-2939-DF43-9851-8D2F3405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F05536-4893-7DD6-2420-1D6FE9C6CE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912B65-28D4-6D61-B54E-6137D1AAAB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D4BEA3-2E32-23CB-C9E8-FE3F65F1A8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711773-06D4-B49A-3933-86DC23241F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10350B-A384-FDC6-34B1-0B067DF8D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C3FFB7-9EE2-D2FA-B1BA-91AEED29191D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الأول.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237864-8B9C-E0B7-6B00-918A574F1DB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EDA9B85-02C0-378F-816D-320F981AD58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874B53F-2060-B610-E543-73B5E275F88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26B70189-3EB7-9C75-94E3-408BC35EDD9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A0E09-DB4E-51C3-E456-338463F1AD6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BB26D602-5AF0-6B65-DA41-0399AFDC70B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F415ECE-ECA8-BBED-A8AE-C868A6FD753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9A5C240E-9B91-4B2D-BD67-F424344238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D0AA619-B3EE-74D5-0E13-ACD6F784BE6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B28437-D7EB-BF5C-A4CE-01BD41A20A5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41F13AB-A3CD-2E0C-7ACE-B7942DA01E9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1B1176D-8EB5-CBE2-EEBE-6B72A76068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D31DBC7F-ADAB-B543-F9AA-46BDDE3DD476}"/>
              </a:ext>
            </a:extLst>
          </p:cNvPr>
          <p:cNvSpPr/>
          <p:nvPr/>
        </p:nvSpPr>
        <p:spPr>
          <a:xfrm rot="11059482" flipH="1">
            <a:off x="4034219" y="1377717"/>
            <a:ext cx="2821975" cy="79204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837BDF-3C7E-1E52-A1B5-1CB82DB75615}"/>
              </a:ext>
            </a:extLst>
          </p:cNvPr>
          <p:cNvSpPr/>
          <p:nvPr/>
        </p:nvSpPr>
        <p:spPr>
          <a:xfrm>
            <a:off x="542260" y="1761028"/>
            <a:ext cx="3542245" cy="1320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53AB735-7F46-3CFE-9851-3EBBEE49F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9050" y="2319728"/>
            <a:ext cx="4222690" cy="19627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15383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FADF-5527-0145-271C-A04E9FF52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4DCE23F-19FE-2B94-D5E7-E6F8AC8F72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DECADD-B6B7-1872-5DC1-F03697D3785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241BCE-7737-73BE-E46E-C0B7D45B27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54E4D-16CC-CC28-5B5A-B64CB877DB3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32279A-E177-F2FE-4446-4EA0C9915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901262-0B77-1915-BD84-6ED27AAB998B}"/>
              </a:ext>
            </a:extLst>
          </p:cNvPr>
          <p:cNvSpPr txBox="1"/>
          <p:nvPr/>
        </p:nvSpPr>
        <p:spPr>
          <a:xfrm>
            <a:off x="422071" y="36727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صامتة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4F34324-4C0A-D402-6126-B23C1C2F2EF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10DC6F7D-D679-CCBC-02BC-78EC9BE25B3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A73E80F6-9E98-AE83-E7B5-708E9D645A1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15F3FDC2-56B4-97B1-9748-FD254B78207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25CFDE8A-2CD3-D7BA-74A4-75E5B92B719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0FC30466-5019-A2A8-5947-F12C5D4904F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7AA5B5DD-B1C7-068B-F2E1-9D35EA4941E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92629909-C44A-8329-BB9D-464DF36005F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705631A-B1ED-1DDA-1C94-DDD4C46A76DF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C20F42E-70DF-14BC-F4D5-DEF1886DC5E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10CAF06D-DE29-EF7C-0011-16CD266FB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126D9CC2-12F8-4CCA-957A-6E14474BD64D}"/>
              </a:ext>
            </a:extLst>
          </p:cNvPr>
          <p:cNvSpPr/>
          <p:nvPr/>
        </p:nvSpPr>
        <p:spPr>
          <a:xfrm rot="11059482" flipH="1">
            <a:off x="4034219" y="1377717"/>
            <a:ext cx="2821975" cy="79204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E9DF38-DB6F-841F-360C-26F2D1D75BE8}"/>
              </a:ext>
            </a:extLst>
          </p:cNvPr>
          <p:cNvSpPr/>
          <p:nvPr/>
        </p:nvSpPr>
        <p:spPr>
          <a:xfrm>
            <a:off x="542260" y="1761028"/>
            <a:ext cx="3542245" cy="1320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4D21ADD-3D26-25EF-47EF-40E33ED89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050" y="2319728"/>
            <a:ext cx="4222690" cy="19627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7496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FC18-9697-3F6A-D7D3-9416B9239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D0BE9C4-7736-1B9E-57D0-C6F6B7D0BC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F9DE9A-A32C-4C27-E254-7E84264CDEF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18F0018-5E5E-BFB4-7EBD-D77E6E99D6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50EF09-FAC3-2C6B-2945-47AEF03A48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0276EC-7905-9928-D813-9D5BF952E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79565F-D09F-1C4D-6A42-D129FE02B60D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تتابعية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D208E6A-2075-B2C4-C399-6CDEC1FA393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6FD6838-874C-8BDF-726D-964A60F8050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D0A5965E-757F-F214-2E61-CD0F83D67A8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0581F4AE-8027-5E54-5C8F-6FEE863C4C3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683A42BA-1F1C-86E7-61E8-809B659E94C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5EF50458-CE56-B276-EA98-73784173367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C6BDB1E6-E936-7D66-3FEB-CDEB8E41ABC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1F9B892D-D373-8E6F-3AD6-03E2A965D3B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165C09D-BD27-C79E-262E-D0CC7E0E3B3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B39D2AE-79A1-77E3-5D31-EC97C585F4C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DAE653A-97C2-62C3-2B0F-AF90077503B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0F726B-3EB3-EA37-A469-3DAF504B8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49CF187C-957A-FD7C-4414-BD88835F25F3}"/>
              </a:ext>
            </a:extLst>
          </p:cNvPr>
          <p:cNvSpPr/>
          <p:nvPr/>
        </p:nvSpPr>
        <p:spPr>
          <a:xfrm rot="11059482" flipH="1">
            <a:off x="4034219" y="1377717"/>
            <a:ext cx="2821975" cy="79204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8E170D-2438-4293-7608-330955F52065}"/>
              </a:ext>
            </a:extLst>
          </p:cNvPr>
          <p:cNvSpPr/>
          <p:nvPr/>
        </p:nvSpPr>
        <p:spPr>
          <a:xfrm>
            <a:off x="542260" y="1761028"/>
            <a:ext cx="3542245" cy="1320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F8A9A4F-0DEC-0ABE-4CDB-13247477D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9050" y="2319728"/>
            <a:ext cx="4222690" cy="19627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36054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B1F31-EAE1-E2D9-CD62-328DFC4EF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04C7C1-5D18-1AAF-9B9E-C5A0E31C8F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DBE5A-7484-228E-0595-538462674BA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27BE8C-9AB3-E653-0D96-87A734A06A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A81F3A-9E25-52EB-7657-22F17614B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64B54F-C1E6-1552-6CEC-1D069FB2F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690B30-5AC3-0C8A-AFBF-BDD5DAB49BF6}"/>
              </a:ext>
            </a:extLst>
          </p:cNvPr>
          <p:cNvSpPr txBox="1"/>
          <p:nvPr/>
        </p:nvSpPr>
        <p:spPr>
          <a:xfrm>
            <a:off x="422071" y="39468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الثاني.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D920C4-F7E7-C1AF-CE83-B2B18ABD3DC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65D82F1-FCA7-AD10-015F-6D0DBD27344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ED18154-726F-53BC-2023-EDEDCC9D21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E4EA8FD-D476-47E6-BAA6-D15242093A1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30E9C1B-0E89-91B5-448D-406EF659BEF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233D53D-2B20-8A00-A7AD-0F9C909751B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2411F79-D264-3452-CDFF-9B5C1307D54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FC32D6B-F536-EAF2-9EF2-D0B9A4A4960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8516BBB-01D9-1E6E-F4DC-9D8492D1F18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9296F17-E108-EDA1-AE59-8B57DCE38B0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083AEBC-4C43-CBBD-4ADC-4F257499CB4E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3836144-4328-EE45-B690-9793D3EF0F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B9F3F41-DE9C-59CD-D309-E1D50C8DAF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32536AFB-4C3E-192D-201A-7CA0C3304145}"/>
              </a:ext>
            </a:extLst>
          </p:cNvPr>
          <p:cNvSpPr/>
          <p:nvPr/>
        </p:nvSpPr>
        <p:spPr>
          <a:xfrm rot="11059482" flipH="1">
            <a:off x="4110350" y="2829502"/>
            <a:ext cx="2821975" cy="79204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F0CA84C-96F0-835B-ADF0-E240B58ADDF5}"/>
              </a:ext>
            </a:extLst>
          </p:cNvPr>
          <p:cNvSpPr/>
          <p:nvPr/>
        </p:nvSpPr>
        <p:spPr>
          <a:xfrm>
            <a:off x="542260" y="3071668"/>
            <a:ext cx="3542245" cy="1002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58623E41-6788-FC8E-914A-207C1294E6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2500" y="3771513"/>
            <a:ext cx="4320199" cy="179108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34577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71A97-9ED6-DEBE-8976-B14C6ADB1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1D4360-31D4-0D68-4441-C14929D496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B77162-BD49-D42F-EBD6-B2965503DB60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9709B1-A33F-D524-DE1A-E7C5CD7958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8062BE-C7A3-2582-0F89-BE2F406199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242907-A1C6-C3CC-72C8-822CE5CF3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E8F125-9E0A-9F5E-380E-D908F6B5E12A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0DE499-7760-C98B-593A-79BAA7D994E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7A4BE8B-0F82-5F88-7018-B1A934B138D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97D4AEF-8810-9025-3CED-462D3FE62BF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C6AB87BA-620A-E803-D851-E1F6D187DFA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BC520CB-D7A0-3D01-2ECA-A931CCDE8C2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88C0007-5C5F-AE0A-AFDA-2AEBD2DE1B6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9AEC6F8-749B-9FBA-E096-18FE8A17BC6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3D0EEF6-19AF-1AFE-0607-3ECCB0B23C4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94F086-5E70-D5C9-A08A-5A72197EE01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830FEF-DA92-BC3B-A410-D2A2F9F5EC8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910CC71-0085-482C-EAEB-61FE6F956FCF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4F71FB0-F38F-BDB1-89A3-DD65C59A4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3E7A364A-CEF0-D70E-4B8C-1300BA9B0F70}"/>
              </a:ext>
            </a:extLst>
          </p:cNvPr>
          <p:cNvSpPr/>
          <p:nvPr/>
        </p:nvSpPr>
        <p:spPr>
          <a:xfrm rot="11059482" flipH="1">
            <a:off x="4110350" y="2829502"/>
            <a:ext cx="2821975" cy="79204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E08FA5-5FBD-153A-2841-C6C0790A4FB0}"/>
              </a:ext>
            </a:extLst>
          </p:cNvPr>
          <p:cNvSpPr/>
          <p:nvPr/>
        </p:nvSpPr>
        <p:spPr>
          <a:xfrm>
            <a:off x="542260" y="3071668"/>
            <a:ext cx="3542245" cy="1002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02BAA41-780D-3269-01EE-64F50EFA5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2500" y="3771513"/>
            <a:ext cx="4320199" cy="179108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9634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DEC5C-4185-85F0-BFE2-990589B94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FEFFB7-16DA-94F2-0740-B10DB5BE41B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0CDA7B-D8A0-E5D2-FAA0-C43685124977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D1AB558-07A7-5DEE-CCD6-BDD3CA8271F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B27170-5050-5D57-CCC1-D6B73B3D6A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FB50B5-0D26-5AC9-78EB-DAE3B4AC6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B263298-5E47-DCCA-3383-7F2C27CC248E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تتابعية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9FFD28-D393-3701-E5E9-EC11F236E36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B5BA07F-1468-B1F9-F800-3E4CD10B6C2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41E0B21-B659-B285-835C-02C248C18BE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C52A6E5E-92E8-5333-0D50-47790D061B1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978FB19-3C1F-8AC7-325B-B25CAE8ABD3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A8A654A-45F9-0486-AC22-8D34A99354EF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7BB5109-E3E8-69C9-E6E1-160F046ECBF9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B6DFE81-D336-0073-EB86-F4D95F48800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56E4BA0-2B37-B17F-9E92-24281512D91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587610-3734-1094-61C8-C34603892B1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F9E040-E4B4-7B69-7355-EE7C4E06A6C1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0BEAF5-E20D-35AF-294D-9C03F8FAF4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E40C6B8-C7BD-02B2-1F19-210573E94E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D28BA3E2-511E-0AAA-D7D8-9830821931CC}"/>
              </a:ext>
            </a:extLst>
          </p:cNvPr>
          <p:cNvSpPr/>
          <p:nvPr/>
        </p:nvSpPr>
        <p:spPr>
          <a:xfrm rot="11059482" flipH="1">
            <a:off x="4110350" y="2829502"/>
            <a:ext cx="2821975" cy="79204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D45A9B-E4F1-B415-4462-E797B56BCC84}"/>
              </a:ext>
            </a:extLst>
          </p:cNvPr>
          <p:cNvSpPr/>
          <p:nvPr/>
        </p:nvSpPr>
        <p:spPr>
          <a:xfrm>
            <a:off x="542260" y="3071668"/>
            <a:ext cx="3542245" cy="1002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D491EA7-59BD-2373-6535-EA7A0A4CA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2500" y="3771513"/>
            <a:ext cx="4320199" cy="179108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62201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E1763-A790-A300-ABF9-DFA5219F1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CC2533-114E-4EFF-EB34-B24133836D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48DA9E-8297-27B5-425B-85A8D0C7687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771136-9F22-654A-4351-19DE30B851D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21DCF0-8FE3-1998-DA0A-A391056538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C16040-0681-5A66-94F7-B53618435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01DB9D-DD9E-3574-D967-395B404ADB19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3.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6D99C3-A6B1-C3BB-849C-D30695A5F20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86247F-033F-5CD4-1377-0AD502A89CE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C3B0E5A-FFE8-072F-F8E6-8131AC641BB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6CEC85D-5625-6C18-EBA9-401271CBA68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329CE2-B056-AA01-D32A-F8BC0E64A71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AE53AA-5718-2311-F1EE-E5A167E708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680643-BEB1-0749-8310-8657A657157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71E90C7-25F2-99CA-D3C4-A1BC9A43CC8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BEB9BE8-FB9C-CF5A-5DC5-F9C9EEBDF14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2548A1-6B0C-5920-FDC8-71AE535977A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3F64C3E-BC66-2CC6-E704-DC9384180D8D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69B8C25-CE6C-29AA-64B9-E87B3910234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35F1CA-4AB5-3A11-6790-B22C57AE83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C38A8E99-0E7E-A2C4-57D3-FCA08F58C5E2}"/>
              </a:ext>
            </a:extLst>
          </p:cNvPr>
          <p:cNvSpPr/>
          <p:nvPr/>
        </p:nvSpPr>
        <p:spPr>
          <a:xfrm rot="10544738" flipH="1" flipV="1">
            <a:off x="4054123" y="4715985"/>
            <a:ext cx="2821975" cy="74020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55504E-C511-AA7D-0CEB-71323E58FAAC}"/>
              </a:ext>
            </a:extLst>
          </p:cNvPr>
          <p:cNvSpPr/>
          <p:nvPr/>
        </p:nvSpPr>
        <p:spPr>
          <a:xfrm>
            <a:off x="542260" y="4031788"/>
            <a:ext cx="3542245" cy="1002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D6984B-8807-8D2C-43D3-EF6DF18C6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8524" y="2783522"/>
            <a:ext cx="4571999" cy="179645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92251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81A88-6B2D-1688-6850-372969CDE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93D446-9028-853C-7CE8-1738B8675F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79C6A7-EACE-5F72-FF8E-F0DBBCBF37A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878228E-CC5A-016C-D81C-0F8C95D218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147523-7B78-39F7-38AE-6D87EEDE5E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5737E1-7E6E-AEEB-8AFB-8855C5DAF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AAFFC4-DD72-C212-3F48-733196751ACD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5229820-A0C6-FFEB-146A-AF89855792C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91E37F3-A061-207F-541A-CE430BB969E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84ED139-09DC-E897-0ACA-914C0059FF0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417E9A7-4339-61E6-4C99-0AB8FE90788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F25045F-DE38-17DE-1847-46E7CA63B2D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D88B943-B444-2255-1183-D12AE1534F24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9E49311-A602-9393-56B2-78745F83A00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8DF2383-3A36-3AD9-DE2A-DD13A7FAE57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0EE467-6C40-781A-D49F-C286FE9732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5B0CE85-FA85-1C16-5073-E4C98BFB923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EB4D090-9B9B-0137-A41B-725EC8E74756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047C846-5D1A-FB5D-FE5F-33A86AF77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BD8D1B6-CE26-488C-D233-156052F1E132}"/>
              </a:ext>
            </a:extLst>
          </p:cNvPr>
          <p:cNvSpPr/>
          <p:nvPr/>
        </p:nvSpPr>
        <p:spPr>
          <a:xfrm rot="10544738" flipH="1" flipV="1">
            <a:off x="4054123" y="4715985"/>
            <a:ext cx="2821975" cy="74020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4E46A7-F733-3BD0-418C-5B72FD1DEDD7}"/>
              </a:ext>
            </a:extLst>
          </p:cNvPr>
          <p:cNvSpPr/>
          <p:nvPr/>
        </p:nvSpPr>
        <p:spPr>
          <a:xfrm>
            <a:off x="542260" y="4031788"/>
            <a:ext cx="3542245" cy="1002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BB81E33-E6CF-4B12-FF11-4F7335B2A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524" y="2783522"/>
            <a:ext cx="4571999" cy="179645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71067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620B1-AAE6-3A97-AACB-9F5359225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79340A2-D3B5-A710-C738-AA451011FE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43CE2-D9EF-C924-D688-FA14FF3E8A8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959C28-75D6-B9AC-9499-1D67608986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262B7E-ADB5-A19D-BCF1-D34C22C1B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2BDD22E-C0EC-9C6F-DDFA-0CEE02127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4B6DB6-3430-51FC-A538-501686FE480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تتابعية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45EFC4-3FD9-69AD-C92F-5855DFBEF01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503205A-46B5-2046-268D-6604C4AE851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95CCB294-4E50-C2BB-F9C3-E0193FAE76F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C13A5B1-9816-2780-6307-673384FBDA3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9CF06C9-EDD8-5793-EE90-74A226334E3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9A2E5D9-0B4B-6697-C77F-98F3BF430A7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F0FCA956-59E2-98A7-BD21-190F0EE118F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FD37F0C-9616-D7EB-112B-4C42AFF8F7F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B13827-7429-BA6D-F37A-E69F337D226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D479C77-46AC-9ADE-7BC2-DC08BC1493B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1D1775F6-F3A7-2DF2-4187-9D0911F8C8BA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40B01AD-8CD9-C00A-44E4-4475AD82D3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D8D3EA-1187-2FAD-2173-941701FE7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61" y="1761027"/>
            <a:ext cx="3542244" cy="4257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41B1D35-83F7-97DA-02AF-C07A444FDB91}"/>
              </a:ext>
            </a:extLst>
          </p:cNvPr>
          <p:cNvSpPr/>
          <p:nvPr/>
        </p:nvSpPr>
        <p:spPr>
          <a:xfrm rot="10544738" flipH="1" flipV="1">
            <a:off x="4054123" y="4715985"/>
            <a:ext cx="2821975" cy="74020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C5C63E-8590-3702-EBB9-05020C55B86D}"/>
              </a:ext>
            </a:extLst>
          </p:cNvPr>
          <p:cNvSpPr/>
          <p:nvPr/>
        </p:nvSpPr>
        <p:spPr>
          <a:xfrm>
            <a:off x="542260" y="4031788"/>
            <a:ext cx="3542245" cy="1002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F420B90-807D-5E80-1F9B-0288BFFD26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8524" y="2783522"/>
            <a:ext cx="4571999" cy="179645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92937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94E05-1B4B-E3A4-A891-A6F390253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62FC4BC-BF91-4ADE-C99C-421FA9E2AAC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021E68-7D81-2155-27FD-998135B4BEB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312745-A6FA-36EC-831E-7424F311F9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5C1704-B7AE-3DE9-9FD4-1247348E99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4A8371-1FB5-3180-2F5E-52D663A3E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CE9B4D-D0F7-0F9A-DB47-99B346E98D3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الأخير.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52E105-AB6D-D71C-CA4E-85F10D3E01B6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9BEC804-7F7B-93F3-8A4F-B9C37DC0A15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88A4424-71C3-37FD-56B1-7E219C8600B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6BB0F40-AC7F-BBA8-46C6-BE920C07874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2867F09-504A-B3CB-F7FB-062F89F2C1B8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FDF487B-76A6-27CA-813F-82C20A9F9F91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9946F191-EE14-C330-5A09-07F2F034F1F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7D838EEF-53B5-B4B0-8592-BDB69AA09C0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63830AA-9C81-ADA2-7D3F-B21AC830462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6A2F996-BB25-1316-9FF0-3E9FDA18CE5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9B5B920-0A4A-9675-5380-7C97C783F917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703561C-96BA-51CB-79F1-5F3BC646C5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0F885B-C78E-DD65-5706-67F47F6AD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7" y="1527968"/>
            <a:ext cx="3890232" cy="4676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A636CF6E-4936-925F-A713-A127C7133857}"/>
              </a:ext>
            </a:extLst>
          </p:cNvPr>
          <p:cNvSpPr/>
          <p:nvPr/>
        </p:nvSpPr>
        <p:spPr>
          <a:xfrm rot="10544738" flipH="1" flipV="1">
            <a:off x="4413748" y="4732964"/>
            <a:ext cx="2394698" cy="74020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0920D3-0442-3FF2-083E-A7FFDB9352F7}"/>
              </a:ext>
            </a:extLst>
          </p:cNvPr>
          <p:cNvSpPr/>
          <p:nvPr/>
        </p:nvSpPr>
        <p:spPr>
          <a:xfrm>
            <a:off x="515398" y="4905266"/>
            <a:ext cx="3874194" cy="12806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E1BAB66-BF2C-642E-7198-4554026E3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999" y="2887299"/>
            <a:ext cx="4141797" cy="172517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738452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AD839-BE71-2711-4AEF-107E8BDCB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344B81-E860-2353-6C4F-F1797738552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BC770C-DEB8-A597-4822-4CF482209DAC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7C7036-527B-19FD-4235-4E39D0A7C3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5BFB3D-35F7-6B7A-2691-6573C5A8A6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3A2143-5B98-7912-1446-3805F0697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352B24-2B6D-1A02-A450-4CA680B810F6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01139A-2024-8CAB-7987-FCEEAE9FBDF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FBD42FC-02E1-8E91-195E-EF2993EFA28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386827D-6E37-E125-B3CE-D3590A0BB94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3963583A-2C34-1615-98B3-F7CD785A6D4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69000A9-D193-8BA1-7E16-6330C962CA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DB96F9C-076F-4DFF-FADC-DAB9B3280ED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F024673-3186-AB84-AEEF-6C35279B7FB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A3AB594A-FA9C-9697-4E72-52136689D16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FEF8CD1-B12C-EA20-D362-FE03398F79F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9FC0502-65C7-FC95-D78D-73B8F3ADCFE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1217500-CA60-4186-C206-CC1D671699E7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D1C015-A4BE-D5B6-DFCB-58483FF51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97" y="1527968"/>
            <a:ext cx="3890232" cy="4676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3235A6EF-5619-E8EF-E9D2-A365558CE247}"/>
              </a:ext>
            </a:extLst>
          </p:cNvPr>
          <p:cNvSpPr/>
          <p:nvPr/>
        </p:nvSpPr>
        <p:spPr>
          <a:xfrm rot="10544738" flipH="1" flipV="1">
            <a:off x="4413748" y="4732964"/>
            <a:ext cx="2394698" cy="74020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E63CF3-7E03-0A10-5B2A-22FD51C4ABCA}"/>
              </a:ext>
            </a:extLst>
          </p:cNvPr>
          <p:cNvSpPr/>
          <p:nvPr/>
        </p:nvSpPr>
        <p:spPr>
          <a:xfrm>
            <a:off x="515398" y="4905266"/>
            <a:ext cx="3874194" cy="12806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BB47852-2332-11A7-1835-B522FFD4A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2887299"/>
            <a:ext cx="4141797" cy="172517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2462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6FE7D-097A-8F1A-8E93-5B8854026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47A9277-6A78-5412-6B6D-01A72D660B6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4E0D95F-0389-4E2C-030E-06855887CD1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ED99B1-3603-3020-1039-62FBC49708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0FDE71-E219-F442-C535-F8A4C1082D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C9B407-EF70-D043-5389-977438F36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E1088D-F4CE-6DA9-D194-85925A92AF08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تتابعية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41DEFB6-A367-76BD-AD08-AEEA699AFAE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15CC4DF-0D46-2796-197B-79AC118E1F9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8904BA6-6366-8D85-1E5A-F003C076CB1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1E94F76F-DD7F-97F3-14D1-4A267044203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65081B5-3713-248E-8FC3-8B36BBA3045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136A777-13A9-4031-DD4E-7BA876CC7F2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CD73B0C-7402-416E-6F97-1D3CFB365AB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33D241E-C475-AF0A-A704-A1DE1614E83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CA53473-F306-7961-7A87-6A2C13531E7A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769FB19-933A-B829-C2E4-1CFC7FBCCF5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8CB2C06-8FCC-02E3-5583-E2D4E29C4850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1BE085-A620-AFF7-FB0F-6535CDF2C5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E9AD47-6530-6C11-230D-D5D86EDAA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97" y="1527968"/>
            <a:ext cx="3890232" cy="4676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465DE609-CE0E-2758-E917-B80664774E15}"/>
              </a:ext>
            </a:extLst>
          </p:cNvPr>
          <p:cNvSpPr/>
          <p:nvPr/>
        </p:nvSpPr>
        <p:spPr>
          <a:xfrm rot="10544738" flipH="1" flipV="1">
            <a:off x="4413748" y="4732964"/>
            <a:ext cx="2394698" cy="74020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E270BE-8CCB-A4F5-76A7-2BF6170308B9}"/>
              </a:ext>
            </a:extLst>
          </p:cNvPr>
          <p:cNvSpPr/>
          <p:nvPr/>
        </p:nvSpPr>
        <p:spPr>
          <a:xfrm>
            <a:off x="515398" y="4905266"/>
            <a:ext cx="3874194" cy="12806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9195E55-BA30-1410-1871-801DBEA90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2887299"/>
            <a:ext cx="4141797" cy="172517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163299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44F2-9D13-4CB9-B849-E64F1338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4C57F878-AC48-4C97-A1D0-9D5F9DABD0B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AB57D4B8-EBF0-EB63-51C9-B85C03DC5E9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A6E6A24-0F41-0C70-CAE2-3CC8F22C2A5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D12FA56-B4FF-4B91-47DC-86CF37F42DFB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F42AC18-DF8E-D74A-DB0C-9672E4A302F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3B38B24-67B1-6DC0-EDEE-92BBA7D31F2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5CA6137-5162-E28C-3249-F5CE490349F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F48A700-7D22-7C1E-7A91-4DF9487E9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5AD337-CD11-6450-078B-113AECD48F4C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8BF8551-E0BA-F15A-C251-8A291BDEA63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9AEDB2E3-E97F-5CC6-4C6F-30F74DE5CAE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D157F7B-760B-ED9D-3D2C-E157CDDEB58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9E1DA0-34C2-0342-25B0-82603634A2D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FD855446-DA3B-3FE4-B1EB-015711BD4A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29C09DC-7C2D-4BBF-699B-6EE7EEB098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DA2069DF-C129-35CB-FD64-525C8C49D49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C4CF347-3F33-1087-9AE9-90EFB1C78DC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756F24E-4E9F-555C-CAE9-781C44EEFD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74FC69A-DB79-571E-E6FB-8CA781051A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DB8B1509-608B-4CF8-090F-A338192736F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0E04DF0-055C-97C9-D250-320AAAE0E09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9A2EFAC-4806-3550-7F44-80E82B3383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4BC9B405-FCC0-35C4-FEFD-E4068FCA47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7BA154BE-508B-9E65-0560-F44B8D6CA4F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690D490-2260-34E5-BF41-3726BD0BD70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8032A0B-9F4B-C236-8F39-CAE7918E52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8AF0D23-4BE0-F9E3-7FA1-B0C60E1A3F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99B46AF2-F39D-E9D2-E234-E656B9B30A0C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DDC7993-398C-4F97-FD2D-129887D92D0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8540EC8F-72B5-32F5-BDB0-AC93819287D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D57A902-7F8D-773E-6326-3B5DF0D90231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5825FF15-0920-7C31-81D4-81460A01461F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3E42367-B10C-ADF8-3D04-1555263EADF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918B94-BDC2-8017-485B-01F43096943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B7F405EC-8D4B-0971-F9B7-2DFE01C249B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47DC27E-A26C-9D99-4FD5-5CFC8DB9AF6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68EBAC14-E875-B1FF-105C-103783EC2BD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F43BF8E-A5A6-F50C-E4F8-163F0B973859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56791DE-CB26-F457-D525-0E51310A808E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D428D68-2ABC-173C-750E-585F061C04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4329D80-064E-D6DE-D39A-48837482E36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5EF424B7-D995-408E-AD1B-7D18769A72A4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8C39196E-3862-A6A3-6234-E37931256F1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0D3D5526-1E00-F58D-D545-077E8DF58BE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74B95D-B296-804F-F26D-B0901653EAAD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B7FB255-F726-59C3-5004-08730AE6759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3981CF2-73FD-909C-34DF-2C6A9390C33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4C4BDBF7-0CC4-F4E8-9179-191A623396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EE7A2CB-80B0-00E7-8E72-8D47EB4D490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E10524-2AEE-712B-66E1-649E49B93D1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4272CB7-8B3A-BEC5-D19E-1AE010BAC09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3757AD5-8528-1FD7-E50A-4F204295786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19A8B34-9AB7-3580-E57B-C4D8DE96EEC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77DAB0C-9383-5E49-A974-CD0F3481DFB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93ACD28-B4EC-B45E-6AF5-58AC91F498C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7896D9-D8D3-7242-2381-C81EDE5C8BC0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48FF1DF-78DA-FBDF-A710-13959BE0A1B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FCD8FFD-41B2-A6F7-54B1-F140EBB454FF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E127AAC-94B6-8BB7-A148-30A5AB1E1D67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53076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D5573-52D9-953E-58CC-835FF2C5A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8B20988-7A3D-33B3-60B2-68BD6202878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0B0284-96C6-429B-E57F-44696D3534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E2F304-5021-9B5D-9D10-3EB7E098483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40F049-C1CA-85A2-4777-434C4CC33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A262EFB-3E3D-4CD7-2587-E63BA1B64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12C853-C356-4F42-CDDA-F3A37D1068FC}"/>
              </a:ext>
            </a:extLst>
          </p:cNvPr>
          <p:cNvSpPr txBox="1"/>
          <p:nvPr/>
        </p:nvSpPr>
        <p:spPr>
          <a:xfrm>
            <a:off x="422071" y="4983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ضَعوا سَطْراً  تَحْتَ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ﭐلْجُمْلَةِ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ﭐلَّتي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تَدُلُّ عَلى عَمَلِيَّةِ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ﭐلْحَصادِ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643AAC-A122-F146-ABA8-8A73DD5D529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BA49E32-B88B-AB6F-40A1-3AE6E5B825B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F5D35B58-9DC0-8EC8-2A33-E1E2ABBA35F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32F3AD82-8EF5-5364-BEAE-D37AB934198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3DE91B5C-438B-3947-BE8A-9E8B092962D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3897CA8-D519-0E34-A055-3881A4D9897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0D2239F-5D44-B7EB-75D2-2C6AEBE733D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257E1544-5954-09DD-85C7-58A700890B5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2B90052-ABC5-BAE7-18F4-CC958CF0CED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B5EB293-B735-C9C7-2824-D535EF3251E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24C8D38-2C4B-9D9A-8DAD-A953AD92AE5A}"/>
              </a:ext>
            </a:extLst>
          </p:cNvPr>
          <p:cNvSpPr txBox="1"/>
          <p:nvPr/>
        </p:nvSpPr>
        <p:spPr>
          <a:xfrm>
            <a:off x="4848224" y="2492034"/>
            <a:ext cx="37930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ضَعوا سَطْراً  تَحْتَ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ﭐلْجُمْلَةِ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ﭐلَّتي تَدُلُّ عَلى عَمَلِيَّةِ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ﭐلْحَصادِ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57D024-E0C2-5541-8839-6EBB2CFC7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16" y="1144658"/>
            <a:ext cx="4535708" cy="53829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504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3D143-67B8-313C-CD49-83ABD69B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87A5E5C-DDA9-66F9-A820-644BFE536E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9F2512-F530-96A2-6EE6-33CF93399A81}"/>
              </a:ext>
            </a:extLst>
          </p:cNvPr>
          <p:cNvGrpSpPr/>
          <p:nvPr/>
        </p:nvGrpSpPr>
        <p:grpSpPr>
          <a:xfrm>
            <a:off x="312516" y="36997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2F2A8D-8561-5CDD-2BE7-A8FB68E0FC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A6D344-E3C6-7B06-8D27-C0DB6299E4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20C641-0396-6023-BBE0-3ED3704F2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59B5DA-C463-CE7F-9E2F-8D36AEC2DC73}"/>
              </a:ext>
            </a:extLst>
          </p:cNvPr>
          <p:cNvSpPr txBox="1"/>
          <p:nvPr/>
        </p:nvSpPr>
        <p:spPr>
          <a:xfrm>
            <a:off x="451339" y="39892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317135B-EA9C-8A46-4145-B77F5DB0481E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3A18AB8-9078-8BD5-4F74-55E7C512A94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74EF5F86-5807-C18C-5B50-FF232020013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3B33509-DA7A-FB78-ACDD-FF2F44AA0B6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E972447-2300-BC7B-5805-84AECBC6930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157E860-FD66-E2E9-DE91-4A4C51AC4ED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622C08-FF33-D786-B96A-8209921AF44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82B3FCEA-DA52-205F-7F9E-A2048C1FD843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F5978E1-BE56-D85B-8A2D-AB84D7A84DF8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E6DFCF-E339-0685-9EEC-09ED2AD45DA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C98D0299-EBBB-9752-38E7-C0360FF40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07" y="2393138"/>
            <a:ext cx="8319184" cy="3062781"/>
          </a:xfrm>
          <a:prstGeom prst="rect">
            <a:avLst/>
          </a:prstGeom>
          <a:ln w="57150">
            <a:noFill/>
          </a:ln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1ECDFD7-EB7E-82E4-3F5D-BE8677BEED0A}"/>
              </a:ext>
            </a:extLst>
          </p:cNvPr>
          <p:cNvCxnSpPr/>
          <p:nvPr/>
        </p:nvCxnSpPr>
        <p:spPr>
          <a:xfrm flipH="1">
            <a:off x="412407" y="3429000"/>
            <a:ext cx="261849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BCC0570-A224-AC7A-5F75-2F37C21BF057}"/>
              </a:ext>
            </a:extLst>
          </p:cNvPr>
          <p:cNvCxnSpPr>
            <a:cxnSpLocks/>
            <a:endCxn id="17" idx="1"/>
          </p:cNvCxnSpPr>
          <p:nvPr/>
        </p:nvCxnSpPr>
        <p:spPr>
          <a:xfrm flipH="1">
            <a:off x="412407" y="3916680"/>
            <a:ext cx="7788309" cy="7849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A9C55E23-EEFD-716C-8F4E-0AA6B350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8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E5C9-BC03-96D9-4460-EA23E5D3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E89188F-EFC3-D3E3-F529-7F440A545A2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B0A1DE8-C1A6-1F76-F166-A6F46BEDF46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0CF37AD-42DB-CFA7-5D32-ABE0467333A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8B08DB-F478-2E6E-7C0D-54E22DBC2DE7}"/>
              </a:ext>
            </a:extLst>
          </p:cNvPr>
          <p:cNvGrpSpPr/>
          <p:nvPr/>
        </p:nvGrpSpPr>
        <p:grpSpPr>
          <a:xfrm>
            <a:off x="487749" y="1541032"/>
            <a:ext cx="8168503" cy="3761414"/>
            <a:chOff x="487749" y="1541032"/>
            <a:chExt cx="8168503" cy="3761414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98F9B71-DFB1-3652-BA05-E65C59832B15}"/>
                </a:ext>
              </a:extLst>
            </p:cNvPr>
            <p:cNvSpPr txBox="1"/>
            <p:nvPr/>
          </p:nvSpPr>
          <p:spPr>
            <a:xfrm>
              <a:off x="1367405" y="1763016"/>
              <a:ext cx="6366352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مشاهد متسلسلة لوصف أحوال</a:t>
              </a:r>
            </a:p>
            <a:p>
              <a:pPr algn="ctr" rtl="1"/>
              <a:r>
                <a:rPr lang="ar-M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الطقس والفصول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0B4CC183-E1B1-7D0D-6158-C2BD23759A71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2F17ED-45F4-5D83-7EC8-A777C5F739F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D142C7-2B02-6E82-3A2C-F9923CF96FA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38BE4DA-1FC8-6A81-EF61-7CC8AB4CE18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DE8963F3-8946-2145-5026-8A997BD167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AAB5B66D-C170-CB9C-2CDD-B3684106A4E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9C7CAC-82B2-5CD4-F6FB-4099418594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4EA1D70F-1111-27C3-EAB7-6AD5EF260CFD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1B3D4420-CA58-AA31-28AF-B593DC49832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76C795D7-4228-93F0-B08E-F981552C210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E329D6ED-793A-E697-C90C-093B343FD5A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BF030D8-A99D-89F1-46CF-EA4EA6DE8B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9D3DC28-FF09-737A-4845-D1D8B07BC5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A2D51E0-894E-77E4-5E7A-527183AAB6E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B50F1A52-B002-A4BD-D5E8-86D990CBBB6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B45A0996-4D73-07EA-6F97-F734308B0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BB3E0F9-51B9-820C-CD69-C6B65093D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87AF455D-3C82-5A6E-C4D4-63EB35F36B3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A3516A65-467E-BA96-8413-EE394E47B28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1E4EB42-BA5E-17A1-48BC-11ED6F3B0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76BB0DAD-5BA1-E11C-52AB-6F57088B3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D0D1BB4F-2B13-2100-0F5B-DEE55CB8C91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7E73359F-BDD0-8D54-185D-2096965B0E8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618DF54-7C63-5F50-2127-27B887B40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40DE239-3D1D-2333-4262-947FA6D417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0C90F578-7EE4-3B78-9343-FEC84DB5AAC7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D1A2755B-6C0A-FDCC-2383-4DF26AAE0C02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6FE8DA51-A35C-5C93-A012-C1D891EDC4A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231E8DA6-194C-74DC-DEE2-4517C8174D9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9AC668C7-78F5-2BA0-476E-6936CCE7DD3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E7C1B6F9-8B09-8C02-5DF5-362B72FFCFAD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7D8C9D8-BB24-595E-9813-A5EB39F0184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A32EB78-8BBD-C6C3-DC58-C2D292115A9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59C21FE-49AC-A6C7-BB5C-11165AA08A6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F2C6DC0-B1B5-4F98-7DF7-AD694F195C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25EB3583-C3B3-BD53-678D-C644492619E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F5D05BEC-4123-5D27-8719-99CB8C74838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7F4CCD33-6B32-405C-7C35-93A42B6B275F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C25918B-620D-39C9-2D29-D1E25087BED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9B530705-81CE-85C8-E13D-4E1536BEE2D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014447D6-2ECB-C395-1966-9A604A0460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D375CC24-91C8-EAD6-4B0D-2EA8A905501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676FC1EC-EEB7-18A2-E435-3A7DABE4463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347D2E6-42D9-5E89-A031-483E826BA52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3698ACE8-EC88-3B95-5096-AA3E5E3F4E2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F1472AE-4E2A-BFFE-B8E0-0F0C2EFC83F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63E2C6E-4ABA-F5DC-B952-DAC65D4815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25FC869-D13A-5DD6-3BA3-0C69CDCEBD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CA04520-69B6-6193-AB77-DB135E23E15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E3AEA4-65A0-C30E-FDEA-2A2C2CBC6901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02552B9-131D-01D4-41C5-06DD6B1955E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3A5F4C1-4C02-2DD1-00E0-8180C05E404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6BC84B1-DD66-B390-644E-8C6108D5F91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7053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BC695-E424-2878-7FFF-A603B4B8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FDF933-F991-2618-60CD-A1695B627A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9A8632-D531-6892-083A-B9CDB54A5AC5}"/>
              </a:ext>
            </a:extLst>
          </p:cNvPr>
          <p:cNvGrpSpPr/>
          <p:nvPr/>
        </p:nvGrpSpPr>
        <p:grpSpPr>
          <a:xfrm>
            <a:off x="312516" y="3467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5E76D-6D51-3A2B-B657-C13120D0C70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15CF99-4926-CE94-A74B-58C60853D5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1E026C-9B4A-39F0-2FE8-E8EEEA6EA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04EFC7-069A-8C1C-DF38-BBEAA7BE08F4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42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48F02E-D51F-1D02-9E4D-0B121895AEA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5DA32F-4020-E33F-3669-CDA0B4BC1E2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F894F85-7D07-B01C-5C95-C88ED719BAF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6A5C67B-6CFA-B668-6E3D-7E194BA70F2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69AF61C2-7A21-43D8-A8F3-B60E54F372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0B9D692-4907-BF86-F3B6-BA9E515FF7C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2937A5-69D2-22AC-CF79-C44D0F407D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7EA3E9C-8DDA-FAF7-F2ED-F9A673774D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1165CB-AF28-7786-8258-A6E6476C728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1447E3-E2AD-2251-48E1-71AFC5E4255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219251-C996-BD73-0E70-32A0B3A863A1}"/>
              </a:ext>
            </a:extLst>
          </p:cNvPr>
          <p:cNvGrpSpPr/>
          <p:nvPr/>
        </p:nvGrpSpPr>
        <p:grpSpPr>
          <a:xfrm>
            <a:off x="7057951" y="5713504"/>
            <a:ext cx="1102479" cy="616576"/>
            <a:chOff x="6823587" y="4277032"/>
            <a:chExt cx="1873900" cy="891879"/>
          </a:xfrm>
          <a:solidFill>
            <a:srgbClr val="F1737E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F7AF7E-46C2-7B99-86A0-EF847CFA0CF8}"/>
                </a:ext>
              </a:extLst>
            </p:cNvPr>
            <p:cNvSpPr/>
            <p:nvPr/>
          </p:nvSpPr>
          <p:spPr>
            <a:xfrm>
              <a:off x="6823587" y="4277032"/>
              <a:ext cx="1721501" cy="4904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b="1" dirty="0"/>
                <a:t>42</a:t>
              </a:r>
              <a:endParaRPr lang="fr-MA" b="1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40FAE4B-42BD-CE80-2972-3759CF126324}"/>
                </a:ext>
              </a:extLst>
            </p:cNvPr>
            <p:cNvSpPr/>
            <p:nvPr/>
          </p:nvSpPr>
          <p:spPr>
            <a:xfrm rot="21199260">
              <a:off x="6975986" y="4678506"/>
              <a:ext cx="1721501" cy="490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B44E616-2F58-03B8-A89C-E5044CF05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584" y="1406888"/>
            <a:ext cx="4048072" cy="5082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Bulle narrative : ronde 26">
            <a:extLst>
              <a:ext uri="{FF2B5EF4-FFF2-40B4-BE49-F238E27FC236}">
                <a16:creationId xmlns:a16="http://schemas.microsoft.com/office/drawing/2014/main" id="{D3797383-FF05-4360-87DD-3DF75C1415CB}"/>
              </a:ext>
            </a:extLst>
          </p:cNvPr>
          <p:cNvSpPr/>
          <p:nvPr/>
        </p:nvSpPr>
        <p:spPr>
          <a:xfrm>
            <a:off x="6915532" y="5288666"/>
            <a:ext cx="1254901" cy="1110422"/>
          </a:xfrm>
          <a:prstGeom prst="wedgeEllipseCallout">
            <a:avLst>
              <a:gd name="adj1" fmla="val -102360"/>
              <a:gd name="adj2" fmla="val 4473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805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BBA8D-3563-EAA8-6408-FF14825AA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93976B-B2ED-2431-909D-63E33F1285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572A50-7C8D-84A2-1C23-4B9410F5A4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E5AC485-B97A-83F3-8CDF-C70B9E83224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17501D-1D6B-DDDB-E98C-456A6FA7E9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C6FB98-56A0-1520-0EF7-A6DD2185B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E58AE6-48E2-5F4B-4EAA-4E5DE5F48A9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9EBEE5B-8498-0673-86A6-4F4E34E4F4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9CE976D-72CC-EEB8-DBCF-F68A001F133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089B4D-860D-1F2B-E42B-39D9A227CBD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DAD5715-51AB-1CFA-4F01-DD681DA8D97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8363D1B4-327D-A0E3-5A3E-D477668BF90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2CC4234-E812-47A3-61E6-C140E8831BB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EF6AD05-1EA4-49BB-EE58-FF462DB660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D1CD85-B5F4-2F7B-65D7-1EC6B685BD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56B9F2D-FE05-D1CE-ABCE-7AB57D0980E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3C20920-BB75-954B-F8EA-E2703B6F7B28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B72DA7B-2725-C400-0F4C-9F862D127BF4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2E24C2E-5696-B4CD-A79D-12896A1205F4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5E2D64C-8F45-A743-467A-43801D02A8F2}"/>
              </a:ext>
            </a:extLst>
          </p:cNvPr>
          <p:cNvSpPr txBox="1"/>
          <p:nvPr/>
        </p:nvSpPr>
        <p:spPr>
          <a:xfrm>
            <a:off x="408510" y="3604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 ص 42 / سنعمل سويا على إنتاج جمل تناسب المشاهد</a:t>
            </a:r>
          </a:p>
          <a:p>
            <a:pPr algn="r" rtl="1">
              <a:defRPr/>
            </a:pPr>
            <a:r>
              <a:rPr lang="ar-MA" sz="2400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 الشرائح الموالية.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ED230F4C-F0E2-0108-6E51-0979FEBAA7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DBD2D6-6476-56FF-EAD1-2A2D35A7C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081" y="1251160"/>
            <a:ext cx="8379837" cy="51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77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31AF-C558-3A5C-25F5-4D5821EA4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4F1FF6-E865-F6FD-9415-9991F33FAD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5A10F9-99B7-8A85-EFEA-736AC9FF072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66A71B-7844-2427-9D16-35CC27548D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9CCFA3-749B-ED83-4C41-18594B4DAB8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99278C-18EA-EE01-8CB7-E472FF907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721BD8D-4F31-5A3D-AE9D-1857B340002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E8D4BC4-1E78-24CB-C815-A615074D4E3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9AF668C-3954-A5E5-301D-F9DFB12FF23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7622AFF-6E3D-99DE-7325-44CC762AA45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0866937-CAA0-43DF-D64B-9ED0C803827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5EC4FA9-F193-F5A1-EAED-4F20581928F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C0C869E-A2CB-2F53-CFC9-76DF49DE6C35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30F4C7E-64CE-1A38-EE06-23619114638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FEE2A9E-E66B-3873-63DE-DE42A449F11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28F466-0903-5723-80D0-A63496EB1148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B0A46C2-C0DD-9091-197F-4576A19ABD55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2F2796C-F347-C22F-7256-8BB06428C6D5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7B6977A-F7D3-33A5-88CF-3BA5ED0BB8F8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9A21A77-1F82-11CD-A374-139A843D78F5}"/>
              </a:ext>
            </a:extLst>
          </p:cNvPr>
          <p:cNvSpPr txBox="1"/>
          <p:nvPr/>
        </p:nvSpPr>
        <p:spPr>
          <a:xfrm>
            <a:off x="408510" y="3604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أسئلة من قبيل: كيف هي الأرض؟ ...الأزهار؟... ما هذا الفصل؟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ويدون بعض الكلمات على السبورة الجانبية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D82272D2-CBF4-89CC-6A05-8AC27E4F2E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0511D0-91BC-3D9E-7A72-3BFB31D8C9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435" y="1534131"/>
            <a:ext cx="4914679" cy="43345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878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F4D12-B885-7F76-DE5A-6B4FD6CC7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6D27D93-79C8-4A37-8520-A3BE7B7BC88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67E551-4FD4-FD2C-C998-16E4969B767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5443B2-2120-95EC-E4A3-D8F00ABE32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368352-B68A-DDC7-A293-D605CFA8952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CA85A99-8183-2EBC-2F7F-A184678FF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CD5EBA9-320A-E2D0-2059-939A2F7AFB1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23E86C8-B261-9407-A380-4737F4A147D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DC25A314-0196-3FBC-8F0A-12226C1F0CE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3D1FC82-202A-8250-FA47-A0D51A22FCC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1D0297A-DE9F-41D6-5AB4-A2CE3EC19A4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89AE1FA3-6A16-4E4D-37A7-6A1714CBA43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A922E8D-539E-067F-5BEB-4CBAE53E6D1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6E0D3989-0427-1C39-CDAF-23FE3B89C5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4F366B9-4B3C-7D2C-91FB-67A50CD8D50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243E3F-DA42-C322-538F-8F5CAF52553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EDBC39C-03B5-367D-323B-F970F6154760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FC13101-5631-1F43-56D0-DA27D99953E5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0B031A-ABF7-4227-9527-432F2BCD160D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549B359-7C1D-3FE9-CB88-E2F1594329D4}"/>
              </a:ext>
            </a:extLst>
          </p:cNvPr>
          <p:cNvSpPr txBox="1"/>
          <p:nvPr/>
        </p:nvSpPr>
        <p:spPr>
          <a:xfrm>
            <a:off x="422071" y="5067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الجملة.</a:t>
            </a:r>
            <a:endParaRPr lang="ar-MA" sz="24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D7A2A2-73B2-CC80-B31B-59F77CFE2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920" y="1216822"/>
            <a:ext cx="3359163" cy="2962671"/>
          </a:xfrm>
          <a:prstGeom prst="round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E8CFE7-332E-A12C-8D8C-876DB22FDC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989" y="4268436"/>
            <a:ext cx="7708021" cy="2125674"/>
          </a:xfrm>
          <a:prstGeom prst="round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B37074C-A601-77F2-2A50-D7D17D1400BB}"/>
              </a:ext>
            </a:extLst>
          </p:cNvPr>
          <p:cNvSpPr/>
          <p:nvPr/>
        </p:nvSpPr>
        <p:spPr>
          <a:xfrm>
            <a:off x="8200716" y="5041103"/>
            <a:ext cx="458581" cy="463065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2D1596-A655-041E-1C87-7E2061558807}"/>
              </a:ext>
            </a:extLst>
          </p:cNvPr>
          <p:cNvSpPr txBox="1"/>
          <p:nvPr/>
        </p:nvSpPr>
        <p:spPr>
          <a:xfrm>
            <a:off x="553712" y="4944170"/>
            <a:ext cx="7519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/>
              <a:t>حَلَّ فَصْلُ </a:t>
            </a:r>
            <a:r>
              <a:rPr lang="ar-MA" b="1" dirty="0"/>
              <a:t>..................، .................................................................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1774088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F92F1-E9F6-F981-5DD8-7E2B4E23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778BA1-D673-2250-5369-261C868EC55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849F3D-A769-5C2B-81EE-212BB4B849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C5D1B-DFEA-0128-69B8-6377B2549D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7F3D67-B58A-AAEC-1C6F-D5993256E12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083398-BD52-B8A8-8325-401BF27ED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0283D85-786D-2ACE-AAB4-CAA7C119194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95E86E1-307A-A854-157D-9744CC9D7D0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1739CC1A-CE19-6524-5428-63E519B0ADB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F79736F-A01E-1866-BD02-96B33DC3731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1CCC6FE-969E-9C87-3A5B-53D0365CB78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2F92825-B200-B379-DAE2-29512010932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DB163333-90DF-7AB5-9AC4-EFA3800D793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9E936AF5-E266-F1D9-5C93-AA674A870CA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F69032E-B63B-BD93-2F1E-0481B808CB6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0D019BD-F690-36A0-63F6-3C2DA2D5F83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C1A2D63-6C39-96B1-0D6C-7EC3CA3238F9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1FAFC73-269D-8328-8052-BB16F4FDB472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8AB178E-54AE-04E0-2310-2211C0D7D1BE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9832A9F-C655-698B-15CD-AEB2266E329A}"/>
              </a:ext>
            </a:extLst>
          </p:cNvPr>
          <p:cNvSpPr txBox="1"/>
          <p:nvPr/>
        </p:nvSpPr>
        <p:spPr>
          <a:xfrm>
            <a:off x="408510" y="3604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أسئلة من قبيل: كيف هي الأرض؟ ...الأوراق؟... ما هذا الفصل؟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ويدون بعض الكلمات على السبورة الجانبية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70D11336-564F-9520-C6AE-5502E7E8AB6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8644-BF00-D135-B6BC-DC5278D36A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9390" y="1394370"/>
            <a:ext cx="5456195" cy="489877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535090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5EF5C-8915-DD1A-C962-21B47E792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91A9E8-FC7D-DC36-ADD3-861A88BF823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8228D3-9C31-53A9-143E-3D464BD996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D5A156-B3BC-E5D4-C67F-9E18B1F4005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FC4A73-7888-EDEB-1BB6-2925B1FB3A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794C295-7BCD-0921-49C3-6E40951E9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80D1C87-75AA-0C5B-CB1D-CB1601BE6A8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6547902-9853-9B0D-8269-A097C064C4D6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7194072-9B66-3F54-BA7C-6C999269633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CB9556B-53B4-C94D-3D87-BB3C976AC0B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E3B0C5A-DB19-6D3E-ADD0-BB1E769DD51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77510E2-BDEE-2662-818C-57CA12C1B9B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4405F93-04BF-4DB3-FC01-25FE6BB8785E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BB67BD02-94BA-2640-5155-8C0A33F54A3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5ECCB7-AA37-B88B-4438-4F6900AB154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4D55E32-BA47-9A3A-BE69-860AD61BA1D2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51311AE-5198-F96D-AF78-13E25704C3BB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9D4F96B7-24F1-74B5-4743-8751464E0B4E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C7D7AF7-948F-5110-5770-1D0716133CBE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6F048AD-D629-3A74-801F-05A58325D115}"/>
              </a:ext>
            </a:extLst>
          </p:cNvPr>
          <p:cNvSpPr txBox="1"/>
          <p:nvPr/>
        </p:nvSpPr>
        <p:spPr>
          <a:xfrm>
            <a:off x="422071" y="5067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الجملة.</a:t>
            </a:r>
            <a:endParaRPr lang="ar-MA" sz="24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7B4A0AE-6863-3B7A-6DCF-2638D5D9F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89" y="4268436"/>
            <a:ext cx="7708021" cy="2125674"/>
          </a:xfrm>
          <a:prstGeom prst="round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E1E89A7-23AB-4C6F-9B86-6E59AE6F8FF6}"/>
              </a:ext>
            </a:extLst>
          </p:cNvPr>
          <p:cNvSpPr/>
          <p:nvPr/>
        </p:nvSpPr>
        <p:spPr>
          <a:xfrm>
            <a:off x="8188114" y="5695798"/>
            <a:ext cx="458581" cy="463065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16B4F9-BF89-B04B-2D57-805997A819B7}"/>
              </a:ext>
            </a:extLst>
          </p:cNvPr>
          <p:cNvSpPr txBox="1"/>
          <p:nvPr/>
        </p:nvSpPr>
        <p:spPr>
          <a:xfrm>
            <a:off x="553712" y="4944170"/>
            <a:ext cx="7519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/>
              <a:t>حَلَّ فَصْلُ </a:t>
            </a:r>
            <a:r>
              <a:rPr lang="ar-MA" b="1" dirty="0"/>
              <a:t>..................، .................................................................</a:t>
            </a:r>
            <a:endParaRPr lang="fr-MA" sz="24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CE5AF3-1EDF-D81A-A7AE-ED866805A538}"/>
              </a:ext>
            </a:extLst>
          </p:cNvPr>
          <p:cNvSpPr txBox="1"/>
          <p:nvPr/>
        </p:nvSpPr>
        <p:spPr>
          <a:xfrm>
            <a:off x="553712" y="5634944"/>
            <a:ext cx="7519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/>
              <a:t>حَلَّ </a:t>
            </a:r>
            <a:r>
              <a:rPr lang="ar-MA" b="1" dirty="0"/>
              <a:t>............................، .................................................................</a:t>
            </a:r>
            <a:endParaRPr lang="fr-MA" sz="24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5E7E52-8897-6980-646D-AFFC858268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2393" y="1326921"/>
            <a:ext cx="3079214" cy="27646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947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65FD7-92B0-F4B2-4C48-C1C1F5A01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D7F56B3-9B6E-1424-E43B-451739FF6E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910B77-3B38-B496-F48C-126D804C33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7920E2-0360-03C7-09AC-15BBA83402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E2BABC-EABB-2C61-B84A-1D33515E0D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EA3A6B-B396-ABD2-8470-725D2587A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5DE5E79-E804-DECF-794E-E70CE97123B6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C48EE73-5800-A738-9961-075A51ADA3A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3C1973A-2940-1433-03E8-279D31CADDD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0F861A8-9D83-83B9-1BCE-50B64A36C19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BF75EA5-CF0E-AC3E-31F5-373D8711328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BFDA10FA-F4CD-0CE8-CF4C-A216A48A595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F08BBF09-29E6-DC16-5D15-B3C874053F7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4DE39125-EBB3-E62B-6014-3A85401ADB3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B3994B8-BCF1-C06A-A792-FAAED24B5B6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BB1E4A-4066-EEB9-CBD1-9FC4FA483A1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C2625C2-0FE6-75C4-969E-5517C36E966E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26A3F9D-BD06-7EFB-FDCC-562185C4F303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31B458A-F82A-56AD-BC8B-6EF6C3BEC197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726BF42-115F-9176-51A6-8A9111D3492F}"/>
              </a:ext>
            </a:extLst>
          </p:cNvPr>
          <p:cNvSpPr txBox="1"/>
          <p:nvPr/>
        </p:nvSpPr>
        <p:spPr>
          <a:xfrm>
            <a:off x="451453" y="38631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الصور النشاط الموالي.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الاقتصار على مشهد واحد، على أن ينجز التلاميذ بقية النشاط في منازلهم.</a:t>
            </a:r>
            <a:endParaRPr lang="ar-MA" sz="24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19CEED-1B9A-2CC0-8FB8-6AF001976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257" y="1513089"/>
            <a:ext cx="8377229" cy="4640724"/>
          </a:xfrm>
          <a:prstGeom prst="roundRect">
            <a:avLst>
              <a:gd name="adj" fmla="val 8785"/>
            </a:avLst>
          </a:prstGeom>
        </p:spPr>
      </p:pic>
    </p:spTree>
    <p:extLst>
      <p:ext uri="{BB962C8B-B14F-4D97-AF65-F5344CB8AC3E}">
        <p14:creationId xmlns:p14="http://schemas.microsoft.com/office/powerpoint/2010/main" val="29216320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280E2-6F64-D428-B818-3BE28C875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6B03D04-AF57-0834-76DA-8348645F5D4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A57AF3-C1FB-1841-6578-46B14E6CAB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43A97-38F8-6920-DCD7-5EB6A97FA5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7B25CF-7712-3983-9766-2B55460ED71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487B8E4-D7E8-C13C-75A7-AFC042777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670BF1D-0EE4-7F82-2594-A8EF4C2E61E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621D798-0FCA-ECAA-79BD-0CB2E9964E6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1907658A-8D44-B97A-84F3-770BAF6398F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902792E-A80F-A43E-7E47-69803332AE8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03689BD-7C70-4D02-CF42-795C14FFE9D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024A990-BAF9-9283-2BD2-2F729098E0C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5F1B6EE-9FA9-0740-4EAE-F0EED25EA0F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4188AF2-DC5A-C435-4790-5A0B1D1C545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A072EAE-0D0E-C534-9BAD-BB2593803DD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7225DBB-2D7E-AB25-CA18-9F9FE4DF8CA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55F9118-E0A7-FBF3-F9FC-97C7F7F903A4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3A965B8-C1D4-E033-3A84-F6EAC3B7E03C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2C15E7D-8AD8-754F-B625-9E58589AB775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51AAFA7-DC08-0CBA-28B3-D466AF530279}"/>
              </a:ext>
            </a:extLst>
          </p:cNvPr>
          <p:cNvSpPr txBox="1"/>
          <p:nvPr/>
        </p:nvSpPr>
        <p:spPr>
          <a:xfrm>
            <a:off x="408510" y="3604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أسئلة من قبيل: كيف هي الأرض؟ ...الأوراق؟... ما هذا الفصل؟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ويدون بعض الكلمات على السبورة الجانبية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59F39DB0-5862-12E9-7A12-4C37278D70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5A3FD6-1E08-F2AC-213B-CBF00B7FB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6430" y="1526662"/>
            <a:ext cx="5353335" cy="47564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635019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700B1-6E1B-B5CD-2A61-40184DAE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E3FB65-947C-62BC-682B-698DB525839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964826F-2A70-ECA0-E5AA-E78ECBE3F5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E57B70-E611-B738-0BE0-FDA5483DA9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9F6D59E-F87F-AA32-B824-F315970D610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2A991C-15D7-40DA-978A-83150523B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59E0A04-CF22-DE48-98AD-1D031173CB0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F8548BF-BBBE-9ED2-5BBB-178E3027B3E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57F09BAA-9C4D-8250-4270-C61AE56EEB6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6B6BB87-BC46-7042-AB06-8AC265DEE9B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1FB5585-23C7-415B-F5A7-3BAC414A34E8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A0E0CB0D-9727-AC96-2DA2-AA36DDB997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586645F3-4820-9E49-0946-D6A6009AC10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46D11860-670F-33AA-86A3-A8584A7880C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528055E-2EAA-7079-7449-DFBFD03AA09A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DC69FDE-E535-1FB1-AB25-C46BBD6922E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CA8B8A80-45E8-57E7-1213-5B4819E50DB3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75AFAAB-3710-9785-A3B2-AA8A9FDA0786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D5FE53F-FCD9-3034-D03B-23E4FC36E7A3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CB359DB-F616-7FE9-93DC-12B71F25CB4A}"/>
              </a:ext>
            </a:extLst>
          </p:cNvPr>
          <p:cNvSpPr txBox="1"/>
          <p:nvPr/>
        </p:nvSpPr>
        <p:spPr>
          <a:xfrm>
            <a:off x="422071" y="5067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تعبر عن المشهد.</a:t>
            </a:r>
            <a:endParaRPr lang="ar-MA" sz="24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9D5A9F-32E1-90CC-1926-E278AB71B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4264" y="1172577"/>
            <a:ext cx="3198010" cy="2841437"/>
          </a:xfrm>
          <a:prstGeom prst="round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769474-2E91-830C-B5EF-95B6302BA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71" y="4143341"/>
            <a:ext cx="7858125" cy="2266355"/>
          </a:xfrm>
          <a:prstGeom prst="roundRect">
            <a:avLst>
              <a:gd name="adj" fmla="val 8598"/>
            </a:avLst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E4BE7FE-1934-9C24-A17E-D1B98A128662}"/>
              </a:ext>
            </a:extLst>
          </p:cNvPr>
          <p:cNvSpPr/>
          <p:nvPr/>
        </p:nvSpPr>
        <p:spPr>
          <a:xfrm>
            <a:off x="8280196" y="4418974"/>
            <a:ext cx="458581" cy="463065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0381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B5040-98FA-FF26-86D6-FC8210F8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4AEA78-0DA4-E2D4-308B-E75DD094C1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0824A-DFD5-AB49-71D2-0DEBBE164A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688D3DA-0D54-7133-183F-B423C90B3B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79F34E-DDB6-AEA0-B92E-1652BC405F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F185095-1505-3755-DA53-65C594B48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5AF1E2-C9BD-1495-FB51-03230828D2E1}"/>
              </a:ext>
            </a:extLst>
          </p:cNvPr>
          <p:cNvSpPr txBox="1"/>
          <p:nvPr/>
        </p:nvSpPr>
        <p:spPr>
          <a:xfrm>
            <a:off x="389916" y="48214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41</a:t>
            </a:r>
            <a:endParaRPr lang="ar-MA" sz="24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80A338-59CC-5AFD-B5FF-93665E6AD46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F7A767-2A27-F99D-E75B-2652A95AD4CA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A60FE79-F984-BD7C-AAB5-D4AEF6F1AA3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CD2329-FDC0-FB9B-D144-A020ECDB263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4DBED62-2EEE-15E8-6D41-1B84053C97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DD1B7F2-DA75-5BAD-5450-802734F576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69F4EAE-7793-F8FD-B860-C99B8A879ED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76DD845-0C5B-FF7F-538A-03988164783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765211C-AEA5-F4C7-EA3D-BE267291110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78B12B6-511A-6E14-C1A9-052363A5B88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C0178A-C844-C465-CFF1-5D591EBF558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6CB177B-3BFB-35A8-7178-941D98384E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44D26EF8-26D5-9205-3E48-E6748E52B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630" y="1279613"/>
            <a:ext cx="4103561" cy="5107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F6E18D08-670C-E3F1-13F3-79B2BEEA75FA}"/>
              </a:ext>
            </a:extLst>
          </p:cNvPr>
          <p:cNvSpPr/>
          <p:nvPr/>
        </p:nvSpPr>
        <p:spPr>
          <a:xfrm>
            <a:off x="1846430" y="5091285"/>
            <a:ext cx="5748578" cy="11266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9184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5948-3C77-7D21-825A-F86F0C5F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277B795-7359-D0ED-6BAA-255A8FB2B7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00B8EA-707F-50DD-7476-C340458F3E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20A5D4-BAB3-F03D-0E2A-DAE76094AAA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17D357-5FCA-435E-CAC9-6BD7C869B1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13C691-695E-0A31-445D-A04BB9DF3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7412EC-79B0-C99B-717F-ADF3AB226A57}"/>
              </a:ext>
            </a:extLst>
          </p:cNvPr>
          <p:cNvSpPr txBox="1"/>
          <p:nvPr/>
        </p:nvSpPr>
        <p:spPr>
          <a:xfrm>
            <a:off x="422071" y="3873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ستكملون جملا باستعمال أسماء الإشارة التي تعرفتم عليها.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المطلوب ويقرأ الجمل.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2D4D3E7-E66A-0E1E-3C57-9389AED3C98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E175BA0-31AB-BA84-F393-2A4F9DBBF283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8E79FE4-797B-C07A-A2D5-579783FB968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EEB22F5-08C0-FF98-DBED-1D966BF2BCF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FE12574F-D37A-3D18-FEB6-4DF42EBE3C38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10959856-35C2-AE57-BD9F-FB879606F57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F742ABA7-576E-3094-067C-8CBF16A1CFE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7FE91A9-F632-5177-C31D-940E5097A93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266829-AEAE-1FA6-0B04-C6F1E090DD0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06F616-9DAF-CBC5-38E5-5F158BCF770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77A0E9E4-5738-8D25-CC5F-FEBDDBD5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32"/>
          <a:stretch/>
        </p:blipFill>
        <p:spPr>
          <a:xfrm>
            <a:off x="481726" y="2880360"/>
            <a:ext cx="8200716" cy="233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216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1F3B3-E0A6-FD82-01D2-0E95029ED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722A53E-B74D-F4DF-3EB9-D433FBF5BB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BD9FB9-B46B-6229-64CA-9C06E6825D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4537B85-F15F-D65F-0B37-D23A21A206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D46892-2A74-1E2D-D8E9-B09136B99F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A88485-5E28-3C95-B30B-33D27E425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FAF285-C9BE-272E-4BA8-917097FC4B0F}"/>
              </a:ext>
            </a:extLst>
          </p:cNvPr>
          <p:cNvSpPr txBox="1"/>
          <p:nvPr/>
        </p:nvSpPr>
        <p:spPr>
          <a:xfrm>
            <a:off x="422071" y="3634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يتتبع الأستاذ الإنجاز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الدعم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الفارقي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للفئة التي لم تتحكم بعد.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C3CC-6047-11E6-C83C-3D9511E3C4AC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BFFC28-9A85-8B0D-028B-B9D79FD636B1}"/>
              </a:ext>
            </a:extLst>
          </p:cNvPr>
          <p:cNvSpPr/>
          <p:nvPr/>
        </p:nvSpPr>
        <p:spPr>
          <a:xfrm>
            <a:off x="1846430" y="1295058"/>
            <a:ext cx="3274470" cy="11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32C8F-3AEE-F205-9780-84CA98BA8AEA}"/>
              </a:ext>
            </a:extLst>
          </p:cNvPr>
          <p:cNvSpPr/>
          <p:nvPr/>
        </p:nvSpPr>
        <p:spPr>
          <a:xfrm>
            <a:off x="2436801" y="1597342"/>
            <a:ext cx="2631006" cy="1126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C96FF0B-E83E-D9FF-081A-C75AEFFF2D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69" y="1798628"/>
            <a:ext cx="5098314" cy="356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220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8B383-F5CF-9B12-BD2D-75D8BD60A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4C89D9A-860A-E182-AC8B-10B4B6BAEE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E418E3-DF30-39FE-59BB-2C3F4DB6DF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56A1D9-C8B2-ADA5-FE09-EE5176CB6D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424A9B-5A11-AFC4-F36F-1514216CD7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E7FC69-DB73-3C25-6EDA-9AEB23E6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8DDEF0-EF48-36C4-3AFC-646DFD3DC75F}"/>
              </a:ext>
            </a:extLst>
          </p:cNvPr>
          <p:cNvSpPr txBox="1"/>
          <p:nvPr/>
        </p:nvSpPr>
        <p:spPr>
          <a:xfrm>
            <a:off x="3714966" y="465961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E407EE-7C8E-DBB0-6757-5B10EB710F31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C0EB88-215B-5FC2-660B-BB3D2FD0878B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71DC1F9-47D3-DDD2-34BB-E642C1543D0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2F00354-AC10-9A02-336B-D2360515061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0C59E403-A451-7E21-4E02-5A34F5F96A74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8B5D97B-4939-AD82-7B02-199B0CAA2CC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77DBB60-F0AA-0045-423F-94B88FDF60F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766F189D-38A2-0C29-70F3-D1FE1E49932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2804CC19-56B5-A1ED-3A48-959DC8C0CFB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B4811CC-BC5B-D179-BA3C-1C9C3237D53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5156198-453E-0677-ED5E-7639DB58A6A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F050623-C864-CBBC-D19B-5EB97833DDC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CF96508-72A3-EC00-30E3-4FE0539DC95C}"/>
              </a:ext>
            </a:extLst>
          </p:cNvPr>
          <p:cNvSpPr/>
          <p:nvPr/>
        </p:nvSpPr>
        <p:spPr>
          <a:xfrm>
            <a:off x="452284" y="3129024"/>
            <a:ext cx="7865203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B1B51B-598C-F5C8-49E1-15CD5D0354F1}"/>
              </a:ext>
            </a:extLst>
          </p:cNvPr>
          <p:cNvSpPr/>
          <p:nvPr/>
        </p:nvSpPr>
        <p:spPr>
          <a:xfrm>
            <a:off x="7374194" y="4043882"/>
            <a:ext cx="636933" cy="233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754964-7A5A-FB62-E51C-4561413A369A}"/>
              </a:ext>
            </a:extLst>
          </p:cNvPr>
          <p:cNvSpPr/>
          <p:nvPr/>
        </p:nvSpPr>
        <p:spPr>
          <a:xfrm>
            <a:off x="6000966" y="3515617"/>
            <a:ext cx="2154313" cy="169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EA86DF-8D40-F6AF-E023-A73BED69BF5E}"/>
              </a:ext>
            </a:extLst>
          </p:cNvPr>
          <p:cNvSpPr/>
          <p:nvPr/>
        </p:nvSpPr>
        <p:spPr>
          <a:xfrm>
            <a:off x="914400" y="3553638"/>
            <a:ext cx="3086343" cy="214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233AB5-09CB-18E3-4F92-F9F1AE845818}"/>
              </a:ext>
            </a:extLst>
          </p:cNvPr>
          <p:cNvSpPr/>
          <p:nvPr/>
        </p:nvSpPr>
        <p:spPr>
          <a:xfrm>
            <a:off x="5240982" y="3042683"/>
            <a:ext cx="636933" cy="233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C4A3ED-EC20-EAC1-9978-1A23C24D1B45}"/>
              </a:ext>
            </a:extLst>
          </p:cNvPr>
          <p:cNvSpPr/>
          <p:nvPr/>
        </p:nvSpPr>
        <p:spPr>
          <a:xfrm>
            <a:off x="996177" y="2365686"/>
            <a:ext cx="6354286" cy="207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B931A8-49B7-E2CD-ABC3-FFC033929A44}"/>
              </a:ext>
            </a:extLst>
          </p:cNvPr>
          <p:cNvSpPr/>
          <p:nvPr/>
        </p:nvSpPr>
        <p:spPr>
          <a:xfrm>
            <a:off x="4131068" y="3317537"/>
            <a:ext cx="189589" cy="360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EA2E6C1-332D-6B60-F10F-A0480E0EBA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287" r="1675" b="1"/>
          <a:stretch/>
        </p:blipFill>
        <p:spPr>
          <a:xfrm>
            <a:off x="339638" y="2708988"/>
            <a:ext cx="8464724" cy="220451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26A35B8-F2A2-E2B3-DA72-44C54AC747B1}"/>
              </a:ext>
            </a:extLst>
          </p:cNvPr>
          <p:cNvSpPr txBox="1"/>
          <p:nvPr/>
        </p:nvSpPr>
        <p:spPr>
          <a:xfrm>
            <a:off x="6574600" y="2957719"/>
            <a:ext cx="21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6">
                    <a:lumMod val="75000"/>
                  </a:schemeClr>
                </a:solidFill>
              </a:rPr>
              <a:t>هؤُلاءِ</a:t>
            </a:r>
            <a:endParaRPr lang="fr-M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3AED28A-1366-1193-F02B-7CDBF836DB7D}"/>
              </a:ext>
            </a:extLst>
          </p:cNvPr>
          <p:cNvSpPr txBox="1"/>
          <p:nvPr/>
        </p:nvSpPr>
        <p:spPr>
          <a:xfrm>
            <a:off x="3030905" y="3019218"/>
            <a:ext cx="813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6">
                    <a:lumMod val="75000"/>
                  </a:schemeClr>
                </a:solidFill>
              </a:rPr>
              <a:t>هَذِهِ</a:t>
            </a:r>
            <a:endParaRPr lang="fr-M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53990CF-E5A0-1E99-F7A1-5C0970B8ABF3}"/>
              </a:ext>
            </a:extLst>
          </p:cNvPr>
          <p:cNvSpPr txBox="1"/>
          <p:nvPr/>
        </p:nvSpPr>
        <p:spPr>
          <a:xfrm>
            <a:off x="7215255" y="3976121"/>
            <a:ext cx="151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6">
                    <a:lumMod val="75000"/>
                  </a:schemeClr>
                </a:solidFill>
              </a:rPr>
              <a:t>هؤُلاءِ</a:t>
            </a:r>
            <a:endParaRPr lang="fr-M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9737534-A16D-ECC9-ABF9-6A899D2DEF05}"/>
              </a:ext>
            </a:extLst>
          </p:cNvPr>
          <p:cNvSpPr txBox="1"/>
          <p:nvPr/>
        </p:nvSpPr>
        <p:spPr>
          <a:xfrm>
            <a:off x="2483352" y="3995414"/>
            <a:ext cx="966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6">
                    <a:lumMod val="75000"/>
                  </a:schemeClr>
                </a:solidFill>
              </a:rPr>
              <a:t>هذِهِ</a:t>
            </a:r>
            <a:endParaRPr lang="fr-M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C94050-20E8-4EEA-3050-59B5D63C9760}"/>
              </a:ext>
            </a:extLst>
          </p:cNvPr>
          <p:cNvSpPr/>
          <p:nvPr/>
        </p:nvSpPr>
        <p:spPr>
          <a:xfrm>
            <a:off x="7051006" y="3497616"/>
            <a:ext cx="299457" cy="1429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723C347-49AD-4586-5185-D8F2AD355949}"/>
              </a:ext>
            </a:extLst>
          </p:cNvPr>
          <p:cNvSpPr/>
          <p:nvPr/>
        </p:nvSpPr>
        <p:spPr>
          <a:xfrm>
            <a:off x="7100248" y="3463261"/>
            <a:ext cx="161480" cy="1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B2AEDE2-A373-8022-00EF-012939879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0248" y="3038056"/>
            <a:ext cx="88798" cy="10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5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D5D0-326B-6024-E6B0-547D282BEEB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559F9A8-7971-3E83-35FC-E08A10044D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64BB1A36-2A3C-CB4C-C14F-7022205845B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0B438D4-AC6A-2B3D-6949-68D382E2106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42EED75-EB8E-F1AA-5B6A-0CB14313085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D604A9C-F11E-CDFA-A7FA-A4B3301153A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7F12B40-0ED5-E813-AEFF-688F03FCFB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9A35832-1644-5155-3474-C6F8C5AD9D3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8DE4DA-350E-04EE-C3BB-23B5E6BC971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68E2255-0843-31EB-1D19-E3A1BAEF0C9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C5EDCD5-DE21-D2F4-01DD-2AD53ED6C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430" y="1868365"/>
            <a:ext cx="5570703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جمل متسلسلة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8096494-F5D0-4569-2F35-080924B1EB2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1BDFD11-B930-4567-F148-029A4CDC3E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16B8182-DC25-136C-38B0-A2F84BE92B8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79FAC38-20B7-B87A-916F-3D26B0D7EE9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D5871305-E22F-9E1F-7FC6-E8511F35E0F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69A55FB-FDF4-3B38-600B-F650E77A27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4F8C885-E126-8437-CB03-F32F8996586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60C37C6-CEC5-43DF-EBE0-581B8989E0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B745AE-FCA4-2837-0997-9C310020EBD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8998766-EAC6-FEF6-0AEA-EB47A294E0E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ACA7194-2C64-BA1E-8A6F-921DA4C806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05" t="15370" r="7795" b="5165"/>
          <a:stretch/>
        </p:blipFill>
        <p:spPr>
          <a:xfrm>
            <a:off x="2612571" y="1405254"/>
            <a:ext cx="4082143" cy="4854087"/>
          </a:xfrm>
          <a:prstGeom prst="roundRect">
            <a:avLst>
              <a:gd name="adj" fmla="val 6534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504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جملا تصف فصلا من اختيارك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B03A02-1ECB-EAFE-D072-C5640058663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9A8551F-F2F8-C4DC-8639-9886AEEA93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53A006F8-3B59-74A2-FB48-2CB9CC8DDA5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AAD6D9-4AB7-0886-FEE4-9847F8992FF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74ED9A0-37D3-B5F2-38DF-9C3B6D650A8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D4D2442-83E2-6020-4B6B-8B015BAC79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569CB4CD-D686-4569-710B-36D6461CCF9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3DC6678D-4C0E-4A26-7428-5DB17A82B33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1C18ADE-4327-DC50-73DA-47FF43EB620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98D481-53DF-9E08-448B-A20B7FC8083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93955B75-9D95-E3E5-21E4-46356353B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" r="11228" b="39516"/>
          <a:stretch/>
        </p:blipFill>
        <p:spPr>
          <a:xfrm flipH="1">
            <a:off x="575317" y="2094078"/>
            <a:ext cx="7757684" cy="40019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85A4A9-99D2-FD72-B295-F196D7648319}"/>
              </a:ext>
            </a:extLst>
          </p:cNvPr>
          <p:cNvSpPr txBox="1"/>
          <p:nvPr/>
        </p:nvSpPr>
        <p:spPr>
          <a:xfrm>
            <a:off x="-663821" y="3423683"/>
            <a:ext cx="7993363" cy="1051560"/>
          </a:xfrm>
          <a:prstGeom prst="roundRect">
            <a:avLst>
              <a:gd name="adj" fmla="val 12138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........... ..........................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79112D-3B01-C478-426B-1D908C1D905A}"/>
              </a:ext>
            </a:extLst>
          </p:cNvPr>
          <p:cNvSpPr txBox="1"/>
          <p:nvPr/>
        </p:nvSpPr>
        <p:spPr>
          <a:xfrm>
            <a:off x="-632737" y="4362756"/>
            <a:ext cx="7993363" cy="1051560"/>
          </a:xfrm>
          <a:prstGeom prst="roundRect">
            <a:avLst>
              <a:gd name="adj" fmla="val 12138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E739DA-AC51-B55D-6C9F-4E466FAEBCC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A6530CF-7270-B17A-181F-493C7EC250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EE7E6C-0B08-547C-3154-463CF6084E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75C3F-4266-33D3-3D5A-3CC4786FBB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6782882-858A-7AB5-56F6-7303862CA0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FD686B6-97F0-EF6D-A143-62E3A5155C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A7336F-D599-84A0-300E-398187182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496083-300E-5559-C467-4B06E4A0B21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4C6AF0-E6F1-35AE-F2D5-9182DD20E4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5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4F154D-BEC2-0DF4-71EC-CFF3B87C752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5F4B6E5-7FFA-486B-5191-74F3F722D283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48515A4-23B2-E892-3D9C-BF7627788A3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17674B7-40A1-D7B9-7977-C431E0E634C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83491F0-0CAC-7551-06AB-4A85DC37AD4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F0B88B7-1D6E-ACA2-F38D-D99EC4661D3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BFA38E88-8FD0-0D87-C039-3091CE636F5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A5A39343-97C1-08D7-EA62-4D7BBC18E89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5DBAF6-FA0F-E5C6-2DF7-CA0533ECB66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7173639-1AAC-B794-DE62-5C144FE88A1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14609</TotalTime>
  <Words>1769</Words>
  <Application>Microsoft Office PowerPoint</Application>
  <PresentationFormat>Affichage à l'écran (4:3)</PresentationFormat>
  <Paragraphs>536</Paragraphs>
  <Slides>67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67</vt:i4>
      </vt:variant>
    </vt:vector>
  </HeadingPairs>
  <TitlesOfParts>
    <vt:vector size="75" baseType="lpstr">
      <vt:lpstr>Dosis</vt:lpstr>
      <vt:lpstr>Calibri</vt:lpstr>
      <vt:lpstr>Microsoft Uighur</vt:lpstr>
      <vt:lpstr>A Massir Ballpoint</vt:lpstr>
      <vt:lpstr>Calibri Light</vt:lpstr>
      <vt:lpstr>Air Strip Arabic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112</cp:revision>
  <dcterms:created xsi:type="dcterms:W3CDTF">2023-09-20T21:35:22Z</dcterms:created>
  <dcterms:modified xsi:type="dcterms:W3CDTF">2025-05-21T13:25:59Z</dcterms:modified>
</cp:coreProperties>
</file>