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134804866" r:id="rId2"/>
    <p:sldId id="2134806575" r:id="rId3"/>
    <p:sldId id="2134806127" r:id="rId4"/>
    <p:sldId id="2134806128" r:id="rId5"/>
    <p:sldId id="2134806226" r:id="rId6"/>
    <p:sldId id="2134806141" r:id="rId7"/>
    <p:sldId id="2134806179" r:id="rId8"/>
    <p:sldId id="2134806161" r:id="rId9"/>
    <p:sldId id="2134806503" r:id="rId10"/>
    <p:sldId id="2134806522" r:id="rId11"/>
    <p:sldId id="2134806564" r:id="rId12"/>
    <p:sldId id="2134806162" r:id="rId13"/>
    <p:sldId id="2147482470" r:id="rId14"/>
    <p:sldId id="2134806544" r:id="rId15"/>
    <p:sldId id="2147482471" r:id="rId16"/>
    <p:sldId id="2147482472" r:id="rId17"/>
    <p:sldId id="2147482473" r:id="rId18"/>
    <p:sldId id="2147482474" r:id="rId19"/>
    <p:sldId id="2147482475" r:id="rId20"/>
    <p:sldId id="2147482476" r:id="rId21"/>
    <p:sldId id="2147482477" r:id="rId22"/>
    <p:sldId id="2147482478" r:id="rId23"/>
    <p:sldId id="2147482479" r:id="rId24"/>
    <p:sldId id="2147482480" r:id="rId25"/>
    <p:sldId id="2147482481" r:id="rId26"/>
    <p:sldId id="2134806535" r:id="rId27"/>
    <p:sldId id="2134806442" r:id="rId28"/>
    <p:sldId id="2147482457" r:id="rId29"/>
    <p:sldId id="2147482455" r:id="rId30"/>
    <p:sldId id="2147482456" r:id="rId31"/>
    <p:sldId id="2147482448" r:id="rId32"/>
    <p:sldId id="2147482450" r:id="rId33"/>
    <p:sldId id="2147482449" r:id="rId34"/>
    <p:sldId id="2147482451" r:id="rId35"/>
    <p:sldId id="2147482446" r:id="rId36"/>
    <p:sldId id="2147482452" r:id="rId37"/>
    <p:sldId id="2147482453" r:id="rId38"/>
    <p:sldId id="2147482454" r:id="rId39"/>
    <p:sldId id="2147482444" r:id="rId40"/>
    <p:sldId id="2134806539" r:id="rId41"/>
    <p:sldId id="2134806402" r:id="rId42"/>
    <p:sldId id="2134806907" r:id="rId43"/>
    <p:sldId id="2134806905" r:id="rId44"/>
    <p:sldId id="2134806906" r:id="rId45"/>
    <p:sldId id="2134806908" r:id="rId46"/>
    <p:sldId id="2134806909" r:id="rId47"/>
    <p:sldId id="2147482459" r:id="rId48"/>
    <p:sldId id="2147482460" r:id="rId49"/>
    <p:sldId id="2147482461" r:id="rId50"/>
    <p:sldId id="2147482462" r:id="rId51"/>
    <p:sldId id="2134806904" r:id="rId52"/>
    <p:sldId id="2147482464" r:id="rId53"/>
    <p:sldId id="2147482465" r:id="rId54"/>
    <p:sldId id="2147482466" r:id="rId55"/>
    <p:sldId id="2134806894" r:id="rId56"/>
    <p:sldId id="2134806933" r:id="rId57"/>
    <p:sldId id="2147482468" r:id="rId58"/>
    <p:sldId id="2134806934" r:id="rId59"/>
    <p:sldId id="2134806937" r:id="rId60"/>
    <p:sldId id="2134806160" r:id="rId61"/>
    <p:sldId id="2134806532" r:id="rId62"/>
    <p:sldId id="2134806149" r:id="rId6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C7D68-8374-4934-BDEB-CD62DE83CCA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BC3D-7ADC-467C-AEDC-093063C3532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4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E74C-FB54-F47E-FF6D-D5DF4F2C4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456C32-1FC3-0147-6CFD-BCBE577348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631FD7-7C69-4604-AF57-522A2BEA2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8FD39A-88EB-A01B-CFE1-480DD9DE4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64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5EE88-4289-6880-FD95-0648444B8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1BD6F7-0951-ECAA-B0C4-3860D3822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5DA82C-5993-6502-918E-16276F2C0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408F95-09B5-48B5-ECEA-602C67788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0274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295E1-CC2B-C99E-2326-B382C8EC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2C1BC3-7A4A-F31E-BAA6-4C2CF77B4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82FE0B-0BC8-C0E5-62BC-A8F87E206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711CCA-6DF6-05BF-1DEA-5E63F892E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439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8C76D-603C-B433-F626-127517009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4DC621-FF53-C83B-77F3-92FF59343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FD5F66-C7FB-D627-08C8-F025E2DFE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543E2-BAC8-C7B1-5855-52E277E02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054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CD08D-7A72-8257-ABCD-55BBB347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74EA44-48C9-3C69-0626-9A471A5FF6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221CFA-1EFE-D2A9-4674-DA4F62EDD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334C5-EC8D-DA0C-6E42-8514E5377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7890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73D14-EF3D-F3D5-5514-A2289289D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40F9D8-6105-C7F2-2537-A413F2DF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A6209-749A-D677-9A64-1AB65DF5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3E40-4E14-2703-13FF-F1C42FCD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BB4CB-6355-4820-EF81-1DEBC8E0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87A77-0E9E-5163-62EA-9A4B7A66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B88CA8-A2B1-2754-F28D-833B9EE6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94F88-6F0E-AA93-6DB4-44038C51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B5EB-B7D4-7DC9-7C93-4F2EBAF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E32F7-97A0-E491-F2D9-22A1A261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6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A1BAD-2E8B-97DD-1D93-B7E8206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228E5-3797-95CE-C8AD-5A3E44B4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F2B3C-3829-7256-61BC-B17249A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80153-D67E-7F28-325B-C1CBBC3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B1444-FA5E-162F-CD14-2869BE7E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82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579B8-20FE-F960-C90C-CAA555ED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45C79-57B5-E005-84AB-E2BCEB4D2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22EB48-F6F5-71E9-8B17-A3A11CD0E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E7005-D137-DB5C-2887-E0B95A3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EEDFD-200B-5D82-30D1-F575D5C7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93BE87-B12F-D2B4-8AED-66B22570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7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9C76-3B14-4136-5594-C7CEE6FB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E74CF-0010-76F3-4ABA-408DAF94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05213-BC53-C6D7-0DED-5D176D4D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8F15C8-FD51-A914-221C-EE49F645A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4544DF-5729-AC13-18BD-187578DEE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E61E59A-3D9C-FEEE-EA41-3651C09F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883D41-0499-D264-08C4-B7BE75BD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7D3772-52F6-1B30-1395-F44B9EF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88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4590D-5E4E-0059-7C93-806757741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B22A0F-E148-9A4E-EB7D-F1A335B3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B79329-175E-23BB-BE73-0DE877F3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40E583-82C2-ED69-7E0F-5755E7E1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32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84E1FC-03C0-4981-D549-600015BFE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9666A-8FF2-FF0B-61A5-050CB53F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1E629-4F4C-A8EC-6171-5C19A8E5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7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9697-B053-C320-A9B9-2570B50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EECC87-5D5E-CACF-F947-FFC5D657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0B96F-9D1E-C8E6-D601-9EB763DD5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78257-AE5C-2A36-1606-BA707624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074C0-6129-2700-7ECB-9D26D4B6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E798C-31AE-63F0-AE98-B02E0DD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92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9A21-3456-282A-1FBD-7CE2060D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96D317-25DE-5288-0E08-C5FFE88D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6247E-72CE-35F4-A646-1D311701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79351B-9C1A-8F20-51EA-CB177A8C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0B990-D646-90A4-0277-26C93BF5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495FC-C88C-881F-CCA2-4ED7E365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44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3E63F-0859-3702-ACD9-FAA38616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BE58A5-536A-C48D-6071-D64971D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AB993-DCDD-3BDB-BB21-3AC17790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CCCCF5-5F8C-4438-5F92-46FB66F0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CCD95F-4577-AACC-BBE4-09FC843E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20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41239F-7781-4D54-2DA3-FEC25C4A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02ED1F-0C5A-C663-B691-6E08419B8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09A6C-4246-E4D6-F32E-A76C0DD7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DDFF-D955-2E94-E21A-0F05B436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C5F90-0760-1FB9-A72A-F36E668C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B3B86A-B229-86C4-6C6B-0BFC7EF7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D1A4-145C-7AB1-84C1-3223C583E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4A42A-F494-6031-E0B2-25BABF03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E9EBA-8A0E-459A-8999-D2B6F61F7209}" type="datetimeFigureOut">
              <a:rPr lang="fr-MA" smtClean="0"/>
              <a:t>01/04/2025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90047-6283-9DF2-1101-9A24DD531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B34-760D-99EA-7D0F-57C718631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34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sv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4.png"/><Relationship Id="rId4" Type="http://schemas.openxmlformats.org/officeDocument/2006/relationships/image" Target="../media/image1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4.png"/><Relationship Id="rId4" Type="http://schemas.openxmlformats.org/officeDocument/2006/relationships/image" Target="../media/image1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24.png"/><Relationship Id="rId4" Type="http://schemas.openxmlformats.org/officeDocument/2006/relationships/image" Target="../media/image1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589333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  <a:endParaRPr lang="fr-MA" sz="4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25949" marR="0" lvl="0" algn="ctr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صحتي في تغذيتي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عاداتي الصحية.   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0379-97CF-E411-ABD4-6F62C5BF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AE1B861-FB6D-7CCA-B0E6-257BCA7666A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5A08145-80F7-5684-4850-55B3C8F7252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8B8CDE7-D1A5-ED4B-9BEB-343A07C8B45C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E3C3002-136D-EEF7-3724-009570586C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BC2C0CE7-1193-8513-1B5E-6BD5CB5E9929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F3744240-28D8-2E82-C086-77B7BA25E660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30916746-D49C-625B-44CD-92D7C04C82F2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ACB4D46-D7B5-6AA8-5A9F-988BF6DFA1EB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2390829-E5CE-B2BB-276D-CA4C12961A55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CD540D8-88D7-D1B1-8BAB-FB51EA9B360A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40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ACA5E576-6B0E-6F77-68AF-DCAF9ECCAB00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F3AAABC-D2AF-BDC9-C631-9218CAA9739D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604DC426-240F-AD12-C7D5-BCC08D03BDD3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40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40د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79E2626B-6FAE-95BC-05BB-E8F0D7D4B115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9AE5FCB-F6F1-28A9-7104-394242A475A9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8D48F5DE-4DA9-4630-796D-0691FC8FF4CA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المسموع:  ملاحظة وتوقع 20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المسموع: العناصر 60د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A8EAE811-716E-D006-3593-1EE56960125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AB12D227-F5F4-AE23-D03C-0889D360580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CACF038B-403D-EE4D-DDF7-A9F60600D548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اعتيادي: 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وضعية تدريبية:  80د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02B6D604-AF79-2D23-C32E-FE1930260CEF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F8F7E15-47A8-ECF7-1D20-67414F1E9A1E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9E0EAE01-97EF-4680-B165-0A9B965C27C5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 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20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12C000E8-46E7-AF22-326F-1401CBE4E57D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8DBDA0B-EFB2-E69E-21B8-BA62887E9698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0C622921-2954-9973-9B77-E046DAD6A362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 40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كتابي: 20د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87F2CFCB-FC14-E606-6B5C-F7CA54809AD4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42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396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2594388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03410" y="2155344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1" y="4084822"/>
            <a:ext cx="5743452" cy="772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701588" y="382130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98186" y="4090843"/>
            <a:ext cx="1266136" cy="830853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74396" y="4156015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16296" y="3836066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09898" y="4306214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وفهم النص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14703" y="293574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3F2745-4AE0-203F-D27F-1BABF3E9F28E}"/>
              </a:ext>
            </a:extLst>
          </p:cNvPr>
          <p:cNvGrpSpPr/>
          <p:nvPr/>
        </p:nvGrpSpPr>
        <p:grpSpPr>
          <a:xfrm>
            <a:off x="790237" y="4918099"/>
            <a:ext cx="7299109" cy="1129265"/>
            <a:chOff x="922446" y="1657338"/>
            <a:chExt cx="7299109" cy="112289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A73E3619-F4B3-7C76-DAE6-773ED43EF38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8962664F-986A-2E07-0C1F-C4B1F390B10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432FA9-6476-34A2-8A72-E9A7C0847FF2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5" name="Rectangle : coins arrondis 18 - 2">
                <a:extLst>
                  <a:ext uri="{FF2B5EF4-FFF2-40B4-BE49-F238E27FC236}">
                    <a16:creationId xmlns:a16="http://schemas.microsoft.com/office/drawing/2014/main" id="{B245B861-702A-3422-F75C-A1094D53B1DC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6" name="Graphique 2">
                <a:extLst>
                  <a:ext uri="{FF2B5EF4-FFF2-40B4-BE49-F238E27FC236}">
                    <a16:creationId xmlns:a16="http://schemas.microsoft.com/office/drawing/2014/main" id="{187B0450-2FB6-2BBB-0410-4CAD9F7DC125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8" name="Graphique 2">
                  <a:extLst>
                    <a:ext uri="{FF2B5EF4-FFF2-40B4-BE49-F238E27FC236}">
                      <a16:creationId xmlns:a16="http://schemas.microsoft.com/office/drawing/2014/main" id="{84EFA0BB-057B-150E-6143-BE17967D36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56" name="Graphique 2">
                    <a:extLst>
                      <a:ext uri="{FF2B5EF4-FFF2-40B4-BE49-F238E27FC236}">
                        <a16:creationId xmlns:a16="http://schemas.microsoft.com/office/drawing/2014/main" id="{533FD88C-C284-B520-2EB2-EBCAAEDA22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3" name="Graphique 2">
                      <a:extLst>
                        <a:ext uri="{FF2B5EF4-FFF2-40B4-BE49-F238E27FC236}">
                          <a16:creationId xmlns:a16="http://schemas.microsoft.com/office/drawing/2014/main" id="{9CE46C6B-AD90-B3DB-5222-A25CFA22FD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7F909A2E-CC0C-C930-B3DC-05F20C92C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9EB80830-355F-D0DB-6E60-C957D9482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85964DEB-2015-468A-AD35-092AE3331A29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ECBCC741-50FA-864E-F4B1-D0BDAD794E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5" name="Forme libre : forme 214">
                        <a:extLst>
                          <a:ext uri="{FF2B5EF4-FFF2-40B4-BE49-F238E27FC236}">
                            <a16:creationId xmlns:a16="http://schemas.microsoft.com/office/drawing/2014/main" id="{82108BDD-F745-3E75-A1DF-DC5E6588B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F58CBDDE-B9C5-81FD-49A6-7A14BA152F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B7D882AA-E40C-57A5-AA76-701AF5BC9B1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4" name="Graphique 2">
                      <a:extLst>
                        <a:ext uri="{FF2B5EF4-FFF2-40B4-BE49-F238E27FC236}">
                          <a16:creationId xmlns:a16="http://schemas.microsoft.com/office/drawing/2014/main" id="{4C354ECC-7046-CBCD-DE04-C0CB73F7E3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31F35E9C-BA62-D935-72FA-A0006DA112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009157C7-A819-C779-76CE-185C3A592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EC2D514E-B4BE-62D5-ABB3-D6B75B1C696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0EFEC5AA-EEED-8400-BF5B-3E6CF43DC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7" name="Forme libre : forme 66">
                        <a:extLst>
                          <a:ext uri="{FF2B5EF4-FFF2-40B4-BE49-F238E27FC236}">
                            <a16:creationId xmlns:a16="http://schemas.microsoft.com/office/drawing/2014/main" id="{FC45B136-2FC0-A686-220D-0FE178C5AC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E5049003-34E9-269D-1CF4-CDDA9D54D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6E1527A-1BA9-3FDF-3F73-1A8D8A166F3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0" name="Graphique 2">
                    <a:extLst>
                      <a:ext uri="{FF2B5EF4-FFF2-40B4-BE49-F238E27FC236}">
                        <a16:creationId xmlns:a16="http://schemas.microsoft.com/office/drawing/2014/main" id="{4A0AED45-C25B-E3CE-47E9-F5D308E59FC4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5AF85BD-670B-DF30-7D48-D97BF42EA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AF7185D-B82A-EB60-A93E-F6C0C66F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6853E7B-A2E9-A849-2B91-76E226C2BDB5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2" name="Forme libre : forme 41">
                      <a:extLst>
                        <a:ext uri="{FF2B5EF4-FFF2-40B4-BE49-F238E27FC236}">
                          <a16:creationId xmlns:a16="http://schemas.microsoft.com/office/drawing/2014/main" id="{DB17B4FF-DE59-ABAD-63D0-163224087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F09661F-C9A1-3362-F720-4865AC527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2BFF612-65E4-37CA-D383-334483B9F6E5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C94F584-C75E-71DC-5F72-C3032B872C0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7A19C10-E126-1E1D-DE10-A1827E382A94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F9DEC16E-21C5-DA5B-F5BB-14A51873D102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74FB99A-D6B9-DCCF-C0F6-A869062C4375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6" name="Graphique 2">
                  <a:extLst>
                    <a:ext uri="{FF2B5EF4-FFF2-40B4-BE49-F238E27FC236}">
                      <a16:creationId xmlns:a16="http://schemas.microsoft.com/office/drawing/2014/main" id="{2421E75C-9248-FDA4-45C9-9D0AB7D53A6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4321567-3FFB-595A-2520-DFAA221ECA58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FEEF1E5-B591-123D-77C5-F03ABD6DA4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F711265B-3CF5-88D5-B075-7420E6AD46C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D1988E5-22C1-AF25-9814-1910B480F74B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C5900834-22EE-B283-8177-19DFFE82347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5E0E5EB5-F012-0FE9-F3DF-5529E3D35F3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EC72D0B-5F1D-DEDD-EDF6-9409F37FB9D1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3EA00C7D-3C2D-2E42-E630-FC458EADA697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001663CD-6F89-E3AD-B7BF-BF9E4E400CEB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E52395E-81A7-EB2C-95C5-830A54071E3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8D2CE9FE-B48F-15BC-1363-FC69ED1D340F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25AC9D68-4B42-4416-1FEA-4F76E27215CC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40C5CA6-8D2A-C6C2-E486-DFF56CCEB3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36F908-BC64-4EF1-8086-8A80F5ACF156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98037A46-5A72-3FD1-33E7-A752AF084A19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DC24A0-54C9-93BE-B4D4-8BC49D406806}"/>
                </a:ext>
              </a:extLst>
            </p:cNvPr>
            <p:cNvSpPr txBox="1"/>
            <p:nvPr/>
          </p:nvSpPr>
          <p:spPr>
            <a:xfrm>
              <a:off x="3342107" y="2140967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مقاطع متسلسلة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4B86534F-B43D-6E99-3856-DF0DD0B237C1}"/>
              </a:ext>
            </a:extLst>
          </p:cNvPr>
          <p:cNvSpPr txBox="1"/>
          <p:nvPr/>
        </p:nvSpPr>
        <p:spPr>
          <a:xfrm>
            <a:off x="1209674" y="5260875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DD002-1822-FF4D-AC65-14ECFC9E3424}"/>
              </a:ext>
            </a:extLst>
          </p:cNvPr>
          <p:cNvGrpSpPr/>
          <p:nvPr/>
        </p:nvGrpSpPr>
        <p:grpSpPr>
          <a:xfrm>
            <a:off x="1267268" y="3352114"/>
            <a:ext cx="6703942" cy="461665"/>
            <a:chOff x="1329207" y="2003013"/>
            <a:chExt cx="6703942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F295498F-148F-932D-742B-851D824E55EE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9ADF3B0-3095-96FC-A823-D1AF4342A2F3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مكتسبات الوحدة في وضعيات جديدة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2D05F287-51D2-10D3-5EF8-ADD72B480DB4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F294515C-EACA-891E-D3DC-833D172B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988A2D-5CB5-224D-09B0-E7907580F2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89827C-53C3-8E22-76D7-B2BF49C7A0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1C3EE0-15DC-2D9C-F1D9-2EC640BB2B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1FCB9F-2034-796F-2F0D-0E3EABC194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9F007-5B64-A3F1-FE7A-1E69E457EA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76F5D11-A302-292B-FEC9-8E2E3F5E45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07AF95-4983-CA38-CAE1-DAA46C2E08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FA6A43-7902-0D55-E7EC-42F0AD2BBE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D386D7-314B-A359-27A9-ED3EF431CA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C8CF69-31FC-B46E-D429-C31846C073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9F5AA4-5FEC-B6C7-2736-2D9EEB87F1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7895E1-6D4B-59D4-8165-AD4A879DDC4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4CCFE2-FFA5-3B0B-9B34-AABE18B297B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190A16A-84C8-C6A2-0F69-70FAA170C9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698940-D41C-D7FF-EBBE-F3CCA608E8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B4C6F1-AF13-5BB9-656B-EE32B28419F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F158C04-48C6-AC80-E8CB-0C2585FCF0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F7BC06F-DA3D-B18A-CB89-F24F1B8A69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E5CA61-2E12-D95C-F18A-2BD2213A2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5DB4B8-F00A-4050-7B69-784BBB4EF7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60F14C-4D45-3B45-25FA-5B9807F37E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79A42F-E42A-CDF5-E4A5-A3BAAE1E81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1ED29C-816F-691C-F253-A659B7F6C4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FB441C-79F9-2D3A-7BFF-421CBDCFE46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862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تابعوا معي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E7E6DF6-F367-691B-8E88-E0DA0F5E567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2F86DD0-A6BA-F894-7E18-1DE19BC4B58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FA11D6A-BF6E-D88D-273F-51FE50B5BC2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9" name="Rectangle : coins arrondis 68">
                <a:extLst>
                  <a:ext uri="{FF2B5EF4-FFF2-40B4-BE49-F238E27FC236}">
                    <a16:creationId xmlns:a16="http://schemas.microsoft.com/office/drawing/2014/main" id="{E82DD42B-2D3B-231A-4AB1-5A86B6EFE52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70" name="Rectangle : coins arrondis 69">
                <a:extLst>
                  <a:ext uri="{FF2B5EF4-FFF2-40B4-BE49-F238E27FC236}">
                    <a16:creationId xmlns:a16="http://schemas.microsoft.com/office/drawing/2014/main" id="{27991F53-8D6B-14D2-4232-1471194CF87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71" name="Rectangle : coins arrondis 70">
                <a:extLst>
                  <a:ext uri="{FF2B5EF4-FFF2-40B4-BE49-F238E27FC236}">
                    <a16:creationId xmlns:a16="http://schemas.microsoft.com/office/drawing/2014/main" id="{E0F14043-9717-5683-341E-AE73C522EC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182453FA-FCA9-2638-7F33-5D7FFF37DD9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72367C-4E3C-C877-572C-853411569C1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8D6FE2B-99F6-614A-2112-B2A52213A040}"/>
              </a:ext>
            </a:extLst>
          </p:cNvPr>
          <p:cNvGrpSpPr/>
          <p:nvPr/>
        </p:nvGrpSpPr>
        <p:grpSpPr>
          <a:xfrm>
            <a:off x="6166021" y="1948728"/>
            <a:ext cx="2278119" cy="1078228"/>
            <a:chOff x="360110" y="2105121"/>
            <a:chExt cx="3206323" cy="816958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50E0FCC1-5397-5B8B-DAA6-FA32A86E586F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DD06F5-C312-CEC2-91CE-313B40B38AA3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كَـﭑلْمَطَرِ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D0D602A-265F-0400-FF5B-97CEB42EAA77}"/>
              </a:ext>
            </a:extLst>
          </p:cNvPr>
          <p:cNvGrpSpPr/>
          <p:nvPr/>
        </p:nvGrpSpPr>
        <p:grpSpPr>
          <a:xfrm>
            <a:off x="6131611" y="3410944"/>
            <a:ext cx="2278119" cy="1078228"/>
            <a:chOff x="360110" y="2105121"/>
            <a:chExt cx="3206323" cy="816958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65D7D2EF-6967-A7B9-BC94-DA91AA6664C1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52C3043-62C0-1245-384D-69FFFEE27407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لِلطَّعامِ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6A43AD5-2B20-BF2C-ED5F-E6D71B67BB79}"/>
              </a:ext>
            </a:extLst>
          </p:cNvPr>
          <p:cNvGrpSpPr/>
          <p:nvPr/>
        </p:nvGrpSpPr>
        <p:grpSpPr>
          <a:xfrm>
            <a:off x="6153343" y="4836194"/>
            <a:ext cx="2278119" cy="1078228"/>
            <a:chOff x="360110" y="2105121"/>
            <a:chExt cx="3206323" cy="816958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1886855E-84A4-2F50-6429-C8D0E3572A01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63B180BF-6174-F27F-75D9-8D5341E1E554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بِـﭑلْمَلابِسِ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D0CEFE50-3EC7-F90B-F444-E27CE9F6A117}"/>
              </a:ext>
            </a:extLst>
          </p:cNvPr>
          <p:cNvGrpSpPr/>
          <p:nvPr/>
        </p:nvGrpSpPr>
        <p:grpSpPr>
          <a:xfrm>
            <a:off x="583277" y="1950960"/>
            <a:ext cx="2278119" cy="1078228"/>
            <a:chOff x="360110" y="2105121"/>
            <a:chExt cx="3206323" cy="816958"/>
          </a:xfrm>
        </p:grpSpPr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1CCDEA26-0355-5413-1EAD-A7A183732CD1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11D0EB66-0384-1C26-080C-7F1F02E27675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بِـﭑلْقِدْرِ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0065C9DE-F822-E9BD-4D96-BBF2BCF97A8C}"/>
              </a:ext>
            </a:extLst>
          </p:cNvPr>
          <p:cNvGrpSpPr/>
          <p:nvPr/>
        </p:nvGrpSpPr>
        <p:grpSpPr>
          <a:xfrm>
            <a:off x="548867" y="3413176"/>
            <a:ext cx="2278119" cy="1078228"/>
            <a:chOff x="360110" y="2105121"/>
            <a:chExt cx="3206323" cy="816958"/>
          </a:xfrm>
        </p:grpSpPr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57A1BFFC-7315-1EDC-985D-86F9DF522454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CA174222-C54E-CE61-10FA-03A76D236EFB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كَـﭑلْإِخْوَةِ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6C793294-032E-A4D2-98DF-06F3CA9C5639}"/>
              </a:ext>
            </a:extLst>
          </p:cNvPr>
          <p:cNvGrpSpPr/>
          <p:nvPr/>
        </p:nvGrpSpPr>
        <p:grpSpPr>
          <a:xfrm>
            <a:off x="570599" y="4838426"/>
            <a:ext cx="2278119" cy="1078228"/>
            <a:chOff x="360110" y="2105121"/>
            <a:chExt cx="3206323" cy="816958"/>
          </a:xfrm>
        </p:grpSpPr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6E69785A-D4EA-0478-4B75-01437A52D948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31A98601-59FB-434F-98C9-273E088C6B4A}"/>
                </a:ext>
              </a:extLst>
            </p:cNvPr>
            <p:cNvSpPr txBox="1"/>
            <p:nvPr/>
          </p:nvSpPr>
          <p:spPr>
            <a:xfrm>
              <a:off x="410288" y="2131518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لِلْمَساءِ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722F3655-0F27-73D9-DD1A-59F26E960557}"/>
              </a:ext>
            </a:extLst>
          </p:cNvPr>
          <p:cNvGrpSpPr/>
          <p:nvPr/>
        </p:nvGrpSpPr>
        <p:grpSpPr>
          <a:xfrm>
            <a:off x="3402352" y="1898488"/>
            <a:ext cx="2278119" cy="1078228"/>
            <a:chOff x="360110" y="2105121"/>
            <a:chExt cx="3206323" cy="816958"/>
          </a:xfrm>
        </p:grpSpPr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075FA1CC-5FFB-DF55-EBA0-48ABC57030C1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C2B1C6F3-696F-B84C-8FB7-737154E83133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لِلْمَنْزِلِ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74356F07-44C1-E441-627C-06E2C9AD53C9}"/>
              </a:ext>
            </a:extLst>
          </p:cNvPr>
          <p:cNvGrpSpPr/>
          <p:nvPr/>
        </p:nvGrpSpPr>
        <p:grpSpPr>
          <a:xfrm>
            <a:off x="3367942" y="3360704"/>
            <a:ext cx="2278119" cy="1078228"/>
            <a:chOff x="360110" y="2105121"/>
            <a:chExt cx="3206323" cy="816958"/>
          </a:xfrm>
        </p:grpSpPr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84F2D788-6A89-97AA-B0FD-40D4406B5710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AB0C2E87-D21E-1EAE-4E27-764D4F8C7919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بِـﭑلْخِفَّةِ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198A85E8-C6E2-D599-F44D-031806FF1D83}"/>
              </a:ext>
            </a:extLst>
          </p:cNvPr>
          <p:cNvGrpSpPr/>
          <p:nvPr/>
        </p:nvGrpSpPr>
        <p:grpSpPr>
          <a:xfrm>
            <a:off x="3390272" y="4871855"/>
            <a:ext cx="2278119" cy="1078228"/>
            <a:chOff x="360110" y="2105121"/>
            <a:chExt cx="3206323" cy="816958"/>
          </a:xfrm>
        </p:grpSpPr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F236C769-424D-9E6A-8313-565CBFB32AFC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DE3CAD78-42FD-7C1F-0456-AFC052566B24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كَـﭑلْحَساءِ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DDBE-2E93-E6CF-B450-E8A904CE2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B8127C7-9BB2-EE9C-82A8-06B8097D1B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FF2A1A-3484-4B77-F2A6-511D914CD2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6CE70FD-DA26-CD63-3C67-9EEC7AE1C0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8936D3-6ADC-AEFF-6744-E876EF6A7A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4DE7732-D4B8-B7DD-8600-530F566E3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ED94B6-9C7A-2008-1CFF-5A4F470BCB8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B870BF4-0CC7-BF33-0510-6C021DBD0F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9E1C9EB-9A55-831F-9B9A-2B8A2AF90AC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F0521D2-880C-7D6C-3D8D-B5226A9474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9A3E035-7E13-5B9C-BEFC-3DC9211A5D1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52103E4-0806-748F-5203-EFD56290D24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FC99DE8-0E92-055B-34A5-9DB71DA9B7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E022C27-59A2-94D7-68C4-B4E8CD04950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6116E13-3F58-9559-9A1B-7A62F8A8881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7AF8CBB-1424-F81F-CE6D-62B7E5B440FA}"/>
              </a:ext>
            </a:extLst>
          </p:cNvPr>
          <p:cNvGrpSpPr/>
          <p:nvPr/>
        </p:nvGrpSpPr>
        <p:grpSpPr>
          <a:xfrm>
            <a:off x="6166021" y="1948728"/>
            <a:ext cx="2278119" cy="1078228"/>
            <a:chOff x="360110" y="2105121"/>
            <a:chExt cx="3206323" cy="816958"/>
          </a:xfrm>
        </p:grpSpPr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B395A933-B5E4-CFAA-37E6-3EAFF668F9F2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17ABB04-E415-9A54-4567-9CE308C3AD35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كَـﭑلْمَطَرِ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8F3468A-2923-A1C6-125D-D77487654E9C}"/>
              </a:ext>
            </a:extLst>
          </p:cNvPr>
          <p:cNvGrpSpPr/>
          <p:nvPr/>
        </p:nvGrpSpPr>
        <p:grpSpPr>
          <a:xfrm>
            <a:off x="6131611" y="3410944"/>
            <a:ext cx="2278119" cy="1078228"/>
            <a:chOff x="360110" y="2105121"/>
            <a:chExt cx="3206323" cy="816958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00299135-5A0C-837D-EF86-146D3E402FC7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8D168F6-E596-7ACD-3997-8614C4D2E31D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لِلطَّعامِ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AC973A6E-2246-2993-2A52-AFA7CB80C4DD}"/>
              </a:ext>
            </a:extLst>
          </p:cNvPr>
          <p:cNvGrpSpPr/>
          <p:nvPr/>
        </p:nvGrpSpPr>
        <p:grpSpPr>
          <a:xfrm>
            <a:off x="6153343" y="4836194"/>
            <a:ext cx="2278119" cy="1078228"/>
            <a:chOff x="360110" y="2105121"/>
            <a:chExt cx="3206323" cy="816958"/>
          </a:xfrm>
        </p:grpSpPr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ADD670DC-EB0A-E679-258F-9E001DD3E4D3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F716F7C4-2480-40CD-1A90-4E225F1BAE3C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بِـﭑلْمَلابِسِ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3515B8A-06E5-AFB7-D162-A74E346CC3C0}"/>
              </a:ext>
            </a:extLst>
          </p:cNvPr>
          <p:cNvGrpSpPr/>
          <p:nvPr/>
        </p:nvGrpSpPr>
        <p:grpSpPr>
          <a:xfrm>
            <a:off x="583277" y="1950960"/>
            <a:ext cx="2278119" cy="1078228"/>
            <a:chOff x="360110" y="2105121"/>
            <a:chExt cx="3206323" cy="816958"/>
          </a:xfrm>
        </p:grpSpPr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740B208D-BC30-79D6-88C5-799C0F014263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F15D327-8EE0-7B3F-E1F8-62D2310AC2A6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بِـﭑلْقِدْرِ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36B8D78D-3DAB-6061-FF2E-6EB6F4AC20F1}"/>
              </a:ext>
            </a:extLst>
          </p:cNvPr>
          <p:cNvGrpSpPr/>
          <p:nvPr/>
        </p:nvGrpSpPr>
        <p:grpSpPr>
          <a:xfrm>
            <a:off x="548867" y="3413176"/>
            <a:ext cx="2278119" cy="1078228"/>
            <a:chOff x="360110" y="2105121"/>
            <a:chExt cx="3206323" cy="816958"/>
          </a:xfrm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77525DF6-F3E1-C02C-6246-992F203A928D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7EB2CD1-8422-AE5F-0B36-7DB7B859B6FC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كَـﭑلْإِخْوَةِ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ED00C703-F54E-B8B8-00EB-6B5485F44B8A}"/>
              </a:ext>
            </a:extLst>
          </p:cNvPr>
          <p:cNvGrpSpPr/>
          <p:nvPr/>
        </p:nvGrpSpPr>
        <p:grpSpPr>
          <a:xfrm>
            <a:off x="570599" y="4838426"/>
            <a:ext cx="2278119" cy="1078228"/>
            <a:chOff x="360110" y="2105121"/>
            <a:chExt cx="3206323" cy="816958"/>
          </a:xfrm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2AF6D85B-7FBE-1EA2-2E6C-743B9BE7B035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1BA8D1EB-BCDE-C51C-B5AB-0BC9638D0FE8}"/>
                </a:ext>
              </a:extLst>
            </p:cNvPr>
            <p:cNvSpPr txBox="1"/>
            <p:nvPr/>
          </p:nvSpPr>
          <p:spPr>
            <a:xfrm>
              <a:off x="410288" y="2131518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لِلْمَساءِ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667CD992-FAA2-EC67-DE97-050D80DC5DFC}"/>
              </a:ext>
            </a:extLst>
          </p:cNvPr>
          <p:cNvGrpSpPr/>
          <p:nvPr/>
        </p:nvGrpSpPr>
        <p:grpSpPr>
          <a:xfrm>
            <a:off x="3402352" y="1898488"/>
            <a:ext cx="2278119" cy="1078228"/>
            <a:chOff x="360110" y="2105121"/>
            <a:chExt cx="3206323" cy="816958"/>
          </a:xfrm>
        </p:grpSpPr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08F9A3A-36B3-1903-62C4-192D78FD6E16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9C914933-C6E5-2065-D5E1-66801D63C90D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لِلْمَنْزِلِ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D23E3EB7-DB6A-3BAC-5B24-B78823F1AD84}"/>
              </a:ext>
            </a:extLst>
          </p:cNvPr>
          <p:cNvGrpSpPr/>
          <p:nvPr/>
        </p:nvGrpSpPr>
        <p:grpSpPr>
          <a:xfrm>
            <a:off x="3367942" y="3360704"/>
            <a:ext cx="2278119" cy="1078228"/>
            <a:chOff x="360110" y="2105121"/>
            <a:chExt cx="3206323" cy="816958"/>
          </a:xfrm>
        </p:grpSpPr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E81ED17-1944-7C8A-2089-43FA8F9E1E43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9D137CF5-1857-D8F0-65E9-6E704A013759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بِـﭑلْخِفَّةِ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EBCF8BC2-26F6-C87A-8419-71A9D07A97F1}"/>
              </a:ext>
            </a:extLst>
          </p:cNvPr>
          <p:cNvGrpSpPr/>
          <p:nvPr/>
        </p:nvGrpSpPr>
        <p:grpSpPr>
          <a:xfrm>
            <a:off x="3390272" y="4871855"/>
            <a:ext cx="2278119" cy="1078228"/>
            <a:chOff x="360110" y="2105121"/>
            <a:chExt cx="3206323" cy="816958"/>
          </a:xfrm>
        </p:grpSpPr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F7A71AC7-4940-B2B6-255C-9AD368BE0F93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92262EE7-2C8E-5508-2059-658CE74F4C8F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كَـﭑلْحَساءِ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989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147155-350E-2DFD-9FD7-809EC4613F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013B069-72A3-9543-6F21-995E92853C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A88D318-F6D1-5FC7-C099-809DB838F04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71DBB49-1BF3-CF54-4F27-F6EBD26F309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33A3CE6-22D6-2498-68FD-E13E27822C1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283CE49-DC0F-1FD5-3C03-32D8845148D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CA22DF6-B2D9-8E62-9D33-1F29C765D80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61B3D40-AF9F-2945-032D-699FE73D0EC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ar-MA" altLang="fr-FR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اَلْمَطَر</a:t>
            </a:r>
            <a:r>
              <a:rPr lang="ar-MA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04EAE3-7E8B-B718-111C-ABB61D6B6AC8}"/>
              </a:ext>
            </a:extLst>
          </p:cNvPr>
          <p:cNvSpPr txBox="1"/>
          <p:nvPr/>
        </p:nvSpPr>
        <p:spPr>
          <a:xfrm>
            <a:off x="422071" y="49640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من يقرأ؟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1B0A4E-6312-A66C-324C-F42EF45BEA0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A1922A4-B360-8FEF-58C5-DD551611D27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FF2351D-55E2-363A-970A-6CCCD8CD79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156A531-7A51-EF83-1848-75F8189384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49B702-4570-ED5A-28FE-5770A41B1E3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2A5C0F-8292-DAA4-DF45-7D0E1727016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13B5D0B-D804-5306-6ACE-5ED97C4916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8CAD9DE-E34B-2B2C-16DE-2E725C3B4F8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254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66FC21-7B26-B78C-E392-DC0DF28E7FCA}"/>
              </a:ext>
            </a:extLst>
          </p:cNvPr>
          <p:cNvSpPr txBox="1"/>
          <p:nvPr/>
        </p:nvSpPr>
        <p:spPr>
          <a:xfrm>
            <a:off x="422071" y="3477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عليها كَــ :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 مجرورة بالكاف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794F55-07AD-0978-57C8-BC627B0C375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1A7436F-46AD-E33C-552C-CAACE73B589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425EBC3-B2EE-2584-8C69-AC39A98F70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9CA3FC1-0F13-5D75-6DD4-65125BAEA09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F5AB4FC-6139-E336-683B-4456632EE5F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CAD370-D243-0DB6-3B6A-594FD3DDFB8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3162717-DC19-E2C3-0F05-084DA0B4102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9866BF-F8E3-069D-9082-E69AC6FC613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668A831-E080-97DA-D2CE-FB5DB12FD49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F0D20F8-7024-D478-16A9-96B64C22726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37BAF70-9662-258B-32C3-42E752BBFB6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313EB60-A463-50C9-590A-D67A2DE540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2EE562F-A982-1B42-EE35-4B26CA0EEA3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2FE710C-D9EB-8799-52F1-412D7F679F4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9B18519-4B07-8193-679E-140D586F07C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C28B5F8-D18F-B9A3-ABCD-EA96B5E3EDF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0845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859617"/>
            <a:ext cx="3397078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كَـﭑلْمَطَرِ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D27219E-5B24-54F0-E6AE-B16BB34BBD9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12AA60C-9277-43C8-6FF9-6128A944A65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09AB399-BE12-08D3-2D1F-EA549495031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47DF4D0-F2FD-2B55-009D-2C7932B8A6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488B939-5960-120A-4FAE-964F745FBBF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C838EC3-8666-1489-F5B6-82CE01D060E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CA78096-5014-0434-C763-08085EDA100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D2F187C-4B6C-5B6B-F212-790F8732D7F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594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B4C72-1561-A4E9-1B37-A4D8BBF6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35DD8F-2B94-5808-31C5-01249F4EC33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091894-0494-FD48-20DA-CAE2E44FC1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E30A89-72EB-A12E-0D2D-183DD8F409F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5A9D039-4A5B-FEC6-B8C7-B03D4D90B3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1F8D63-183F-0172-3C2D-9006C63E1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2C2CA66B-450B-8BE5-3F4D-E8C6648D0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ar-MA" altLang="fr-FR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اَلْمَنْزِل</a:t>
            </a:r>
            <a:r>
              <a:rPr lang="ar-MA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C16C4-5489-A002-A23D-5B45543A125E}"/>
              </a:ext>
            </a:extLst>
          </p:cNvPr>
          <p:cNvSpPr txBox="1"/>
          <p:nvPr/>
        </p:nvSpPr>
        <p:spPr>
          <a:xfrm>
            <a:off x="422071" y="49640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من يقرأ؟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AE7E77C-69AA-1250-62D5-64B67126000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7D4A2F2-5A29-C5DB-0714-9A85E47D4E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CD9B8C4-11F5-3707-D271-19AAAAE95CD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6202C6A-0B74-3F9A-58DB-5DA441BDEDC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2AF0C50-977C-0B54-3F0A-FF28DE551A5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CBEDB70-D15F-4F99-AFC3-7885011BD2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3C8379B-8849-D031-9201-156ABDA1FDA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29BD1B4-F278-AC93-DDE3-BF425A697E4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729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4C154-9F39-6058-7CDD-8C6DE8387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EC55D01-CAAF-FAC8-2407-580BD02D5B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42775D-3768-775F-00FD-48AD038E3A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86AB13B-C596-9A33-7888-1764ED620F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A6DCC37-AFEB-F56C-C870-D597D53649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4B844B-3200-3A76-048A-135EE88CB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0121C67A-234C-985A-C9B2-81762C5D72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E63F6C-308A-01DC-420A-F46FD88B95F3}"/>
              </a:ext>
            </a:extLst>
          </p:cNvPr>
          <p:cNvSpPr txBox="1"/>
          <p:nvPr/>
        </p:nvSpPr>
        <p:spPr>
          <a:xfrm>
            <a:off x="422071" y="3477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عليها لِــ :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 مجرورة باللام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8BA29-D062-2762-9CA6-3C6DDCE10D2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9316140-A754-4FD0-BBB2-BDF14E1C1AC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96783E4-E2EE-7C0B-7B50-B6592E65246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0AD6F0C-E7FE-4975-3D65-F744CE1F2A8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FBE4D4D-72D1-C10F-8FAD-92C00B2E658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8FE501B-29B3-2914-7861-DA6149E4731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B75584C-C1B0-98E1-42F5-C21F439DD0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2AC6C7-793B-3155-DB56-F2FA3BD47AB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560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3BE12-0696-EE8C-1046-04AC43999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5F7439B-76FD-D9E9-9843-2BBE5394208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4B6A03-EA0B-52F4-724D-F1F15495A3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0A3E3A-7072-40DB-2292-1BC1295652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7E75D9-F77C-0BAA-0F6B-718E53F3E3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F0551E3-6159-EF79-AC1E-1B0219A26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2ADC1A-7BEE-987F-46B8-4510AF01258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0BD9D6-7AC8-7C95-4E0C-B193717A4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F78962D-1707-0F21-6C1C-FE5BF954698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A877A1E-FAFA-5667-8664-F28C15DAA1D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BCAACAF-0BB0-128C-2797-2C4EC667D1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EDF50E7-7BC7-BAC3-137A-AAC7A9E130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A68673E-30E6-0F84-4896-997EF275A37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8CEAB6D-BC23-CC16-8351-EB2EAC63F1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817D45A-F756-012A-4AFE-02CD432A1FA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D00E57B-835A-E224-2677-3BEE2464DED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022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2B1C-4995-0901-B765-7ADF594BC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76E2102-7D50-16F8-1C79-043980EA7B2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839173-A5E8-77BA-88C6-0BA3E849611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32330F-55BD-4952-F4EA-5D59E7E6C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DB0EDE-4A3A-DCF8-83B8-C9E08D62E7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A39A546-CFAE-4089-9D6F-001FF5CA6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B36110-44D6-6356-0393-657C1E8A142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E72A9D2F-FC29-E375-DEA6-F81BAB268E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EED0C6D-EA29-07D2-46A8-19792993E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959644"/>
            <a:ext cx="33970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لِلْمَنْزِلِ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41CC44-E0B1-C455-ACA8-D4201A5D780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5DD82E3-84ED-F690-6A2F-BEC5E8DD5D1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A474010-4504-5BE4-8386-0587438995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11744DB-B432-94AB-3EC3-8E89F728E3E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18824DC-513F-585F-8709-469B9CD7B8D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37CC9EB-ABC2-7EF7-CC2E-FB8951C99A1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9F4F367-4636-89D0-7B6D-B3F940057E2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2496DC0-FA3E-19B7-8CA4-13A1BDAA950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105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608C8-5A44-7958-898B-D88B8B33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9E65DDF-1A04-7E34-7AC4-9BC41652AE5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94B0CC-3D3B-8B87-45A0-3D9DDD6A99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3BFF3A-7396-DE3B-91F5-876D696E22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08E2046-43DA-AD92-835B-327DD068C9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906D6CD-B6DB-279E-AC63-D1BCCF443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A2BCA779-539E-DF2F-A006-28B208DA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948594"/>
            <a:ext cx="3333656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ar-MA" altLang="fr-FR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اَلْقِدْر</a:t>
            </a:r>
            <a:r>
              <a:rPr lang="ar-MA" sz="9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3DC2D-C020-ED20-B291-9111681EA479}"/>
              </a:ext>
            </a:extLst>
          </p:cNvPr>
          <p:cNvSpPr txBox="1"/>
          <p:nvPr/>
        </p:nvSpPr>
        <p:spPr>
          <a:xfrm>
            <a:off x="422071" y="49640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من يقرأ؟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CB8CED1-7AAB-56EA-9400-3F84F02A2A6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601DD78-3BE9-3DD3-7851-4EBF2701FC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AD6F973-383E-DEF5-314D-8D36E46C4E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A956468-2992-4B01-3973-96A7E4BFB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A614AF3-40C3-BCD7-FC7C-F440498FCB7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02969E5-D7E0-78F3-3603-B70BA81748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7E00CFF-932E-E12D-3607-90D1AFCB42E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AC78432-97EE-B3B0-4131-372991605C0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9460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FC51B-F62C-2135-0B5A-9CCD7C53E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C3CB25E-1CA3-9BF4-B3A4-B0A63B32097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C75465A-7B81-75BA-9016-DA14FED6773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EA8A9E-0BEB-0C29-BCEC-7846D39AA7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250073-A641-B278-AF6A-C18BB24FB48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FBE360C-4F58-5C3A-9B27-79309D788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BB8AF725-CD38-1B0D-37D4-7193CF35E9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AB75B2E-2630-1002-3558-476E7829D919}"/>
              </a:ext>
            </a:extLst>
          </p:cNvPr>
          <p:cNvSpPr txBox="1"/>
          <p:nvPr/>
        </p:nvSpPr>
        <p:spPr>
          <a:xfrm>
            <a:off x="422071" y="3477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عليها بِـ :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 مجرورة بالباء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19B8B8-F7BC-A493-E00D-03739314156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65841E8-164F-DE15-9106-CA68771AC6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1DFD320-BAD3-3BFD-4B7B-A646BD19C13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3228F16-0CD7-E63D-EF2E-1BBBFD4E8CC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122A11F-2C93-51F7-3F9C-F1744EAC793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810B2A5-9799-A7AD-2D61-F074F4298C6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4ED9017-828B-C9B6-8069-4682A181FB9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2C19C9B-E1F6-201E-50EC-95CDDEB937D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2301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F1A92-B3E3-5553-668F-5D92BD38E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CFDC7A-9FD9-B858-F0F5-DD2DFC67FD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861BECD-F5E3-1F2F-5BA6-7D76ED5C51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44ED5-0243-4579-4185-145644EFA0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FF8544-4FA9-7930-4F20-19F8F30A55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3DC51BD-1052-C835-A3B6-5F07FA8E9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A07A28-15B3-2364-FB90-974FBBE58D8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878D36-FB09-ED2D-869E-B85040FC12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1E6B9AC-33F0-85CC-68AF-23860EE3092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392F83A-C8A4-C43A-F198-E975CB9843C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E17339E-64D4-13E3-9B5F-ADE45E9115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54AA2C4-4609-3695-173D-E8D5537E2D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D18938E-30F9-E2F6-4BA3-EBF5D1C776D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35BA616-B2BD-4737-4874-725EF6DFCF2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1389195-3C8B-0956-0892-4A601D20F91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CD752C-E8BC-DD1A-DA4F-410E09B6867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8417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07E0-5609-20E1-A77D-F3A3F168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4F77B70-DEA4-C515-53E7-1E5F7411818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DAB931-CEC1-8662-D3BD-8E3B78967F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4D997F-ED03-C0CB-C5AE-DF391F5885E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2E3D5F-CB03-6F98-1079-1B771A25D2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42D84A1-AFD2-5679-949D-D7404ADEC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38968-FAA7-F9D6-A1B1-00C4E06E71C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45E9A5-EB83-867A-2A57-C1DC5996CD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D25F952-14BA-854F-2A9E-3F28237C1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959644"/>
            <a:ext cx="33970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بِـﭑلْقِدْرِ</a:t>
            </a: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9D43952-C897-C284-287F-DA952AD409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1AE3C8A-FA72-DFDA-83AD-80484616B43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241EE6B-BCD8-B7FF-D7AD-2B04706CCA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9E7DDC5-E4D1-796C-4906-B2837BB3580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7346E1-0398-4E0C-3D70-38355FF3A31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CB4E6A3-0999-88F5-3AED-38F32C89B86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F5C3613-C34F-7E3A-6D35-2FE0AB0B5B3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A61CDC8-1F11-EEBF-AEBF-E5ACE87F754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7718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1E14D-56FB-744B-1CB6-5D44B17AE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2856DA-A037-8ECD-6AD2-EB55D2AEAE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39F0EF-54AA-68F6-2E7D-B6112B652E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3E2CBE-1483-1545-8E17-B5C0A4C99A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A14C78-E8EC-5C57-F6D6-AF3DF014DF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028B86-F1C0-DB58-F6DE-2B1575B3A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43FC2-FF1A-415B-8CAB-B0C4AC9181A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CCA1DD-93FD-5C41-48B4-D98D84855D6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BA0A1C0-005A-C7B6-4D27-673D0A37431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BA2DF9-33CD-1091-6557-F238943254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AEC46F6-79B1-AAD4-198C-D24BC8EF59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228E3E6-2860-CEE7-2669-F748D08EF9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E823FDB-77BF-2C58-D55A-D764150F9EA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3F3FC41-A787-8A9C-B4ED-6D5F2A636FF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F20DAC-EC0E-D5A8-6F7C-3D03FBE4006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8F8F934-84E4-C2FE-4439-A1636F36118C}"/>
              </a:ext>
            </a:extLst>
          </p:cNvPr>
          <p:cNvGrpSpPr/>
          <p:nvPr/>
        </p:nvGrpSpPr>
        <p:grpSpPr>
          <a:xfrm>
            <a:off x="6166021" y="1948728"/>
            <a:ext cx="2278119" cy="1078228"/>
            <a:chOff x="360110" y="2105121"/>
            <a:chExt cx="3206323" cy="816958"/>
          </a:xfrm>
        </p:grpSpPr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1931F5A8-68B6-2D48-850E-BC1EC5B6BB52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A6DF122-80B9-3152-0584-9088E87F4142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كَـﭑلْمَطَرِ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F8755955-71CC-F57F-9945-40AA4B41149C}"/>
              </a:ext>
            </a:extLst>
          </p:cNvPr>
          <p:cNvGrpSpPr/>
          <p:nvPr/>
        </p:nvGrpSpPr>
        <p:grpSpPr>
          <a:xfrm>
            <a:off x="6131611" y="3410944"/>
            <a:ext cx="2278119" cy="1078228"/>
            <a:chOff x="360110" y="2105121"/>
            <a:chExt cx="3206323" cy="816958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8A41A530-5196-E41A-585A-7CB8E2DA478B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31FBC7C-25B7-59AA-FFD4-35D21ADB5070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لِلطَّعامِ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EA697B9D-8FB3-5D2E-3125-A5F8F7FD2485}"/>
              </a:ext>
            </a:extLst>
          </p:cNvPr>
          <p:cNvGrpSpPr/>
          <p:nvPr/>
        </p:nvGrpSpPr>
        <p:grpSpPr>
          <a:xfrm>
            <a:off x="6153343" y="4836194"/>
            <a:ext cx="2278119" cy="1078228"/>
            <a:chOff x="360110" y="2105121"/>
            <a:chExt cx="3206323" cy="816958"/>
          </a:xfrm>
        </p:grpSpPr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BFBAF09C-AA72-92B4-132F-8302FABC1DFB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560F69A-64D1-769F-F958-1507C06DA1C3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بِـﭑلْمَلابِسِ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AA22E58E-0D12-79D1-5394-C11EBCAD70FE}"/>
              </a:ext>
            </a:extLst>
          </p:cNvPr>
          <p:cNvGrpSpPr/>
          <p:nvPr/>
        </p:nvGrpSpPr>
        <p:grpSpPr>
          <a:xfrm>
            <a:off x="583277" y="1950960"/>
            <a:ext cx="2278119" cy="1078228"/>
            <a:chOff x="360110" y="2105121"/>
            <a:chExt cx="3206323" cy="816958"/>
          </a:xfrm>
        </p:grpSpPr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B32BC62-F185-13D1-3AD5-0CA075A3E42A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4BE67682-0E3D-11F6-A0AE-D37763F78708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بِـﭑلْقِدْرِ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14CE245D-3A91-7DD0-34C7-EC670FC43A87}"/>
              </a:ext>
            </a:extLst>
          </p:cNvPr>
          <p:cNvGrpSpPr/>
          <p:nvPr/>
        </p:nvGrpSpPr>
        <p:grpSpPr>
          <a:xfrm>
            <a:off x="548867" y="3413176"/>
            <a:ext cx="2278119" cy="1078228"/>
            <a:chOff x="360110" y="2105121"/>
            <a:chExt cx="3206323" cy="816958"/>
          </a:xfrm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58D7501D-AEF2-ADE8-3861-75EED3232150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5BC6E3B-0FD1-0231-31B8-BF79C6E5E3F2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كَـﭑلْإِخْوَةِ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CF94B69E-5B14-767B-BF96-E71CC093DDDE}"/>
              </a:ext>
            </a:extLst>
          </p:cNvPr>
          <p:cNvGrpSpPr/>
          <p:nvPr/>
        </p:nvGrpSpPr>
        <p:grpSpPr>
          <a:xfrm>
            <a:off x="570599" y="4838426"/>
            <a:ext cx="2278119" cy="1078228"/>
            <a:chOff x="360110" y="2105121"/>
            <a:chExt cx="3206323" cy="816958"/>
          </a:xfrm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F77CA275-2C79-5408-2D14-A05BEFC5210B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413A7281-60EB-12A4-F89E-9EAE5D1A96E0}"/>
                </a:ext>
              </a:extLst>
            </p:cNvPr>
            <p:cNvSpPr txBox="1"/>
            <p:nvPr/>
          </p:nvSpPr>
          <p:spPr>
            <a:xfrm>
              <a:off x="410288" y="2131518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لِلْمَساءِ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096671C-B443-73D7-7AD8-462C4F7BB8B3}"/>
              </a:ext>
            </a:extLst>
          </p:cNvPr>
          <p:cNvGrpSpPr/>
          <p:nvPr/>
        </p:nvGrpSpPr>
        <p:grpSpPr>
          <a:xfrm>
            <a:off x="3402352" y="1898488"/>
            <a:ext cx="2278119" cy="1078228"/>
            <a:chOff x="360110" y="2105121"/>
            <a:chExt cx="3206323" cy="816958"/>
          </a:xfrm>
        </p:grpSpPr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EC14E7AF-1CE6-DE2F-1B57-E17B8258CB23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4A73687C-C0C0-08FD-5BCC-E78BE91F742D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لِلْمَنْزِلِ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4B207D20-A479-8D7A-D793-2A71B1835F9C}"/>
              </a:ext>
            </a:extLst>
          </p:cNvPr>
          <p:cNvGrpSpPr/>
          <p:nvPr/>
        </p:nvGrpSpPr>
        <p:grpSpPr>
          <a:xfrm>
            <a:off x="3367942" y="3360704"/>
            <a:ext cx="2278119" cy="1078228"/>
            <a:chOff x="360110" y="2105121"/>
            <a:chExt cx="3206323" cy="816958"/>
          </a:xfrm>
        </p:grpSpPr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64AB4D34-6455-4C67-7B97-0DEBC32B22A6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15835ECF-4A6B-36EA-489F-484E62ECCB7E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بِـﭑلْخِفَّةِ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B047136C-2647-246D-7D32-0E5E47F4E8C9}"/>
              </a:ext>
            </a:extLst>
          </p:cNvPr>
          <p:cNvGrpSpPr/>
          <p:nvPr/>
        </p:nvGrpSpPr>
        <p:grpSpPr>
          <a:xfrm>
            <a:off x="3390272" y="4871855"/>
            <a:ext cx="2278119" cy="1078228"/>
            <a:chOff x="360110" y="2105121"/>
            <a:chExt cx="3206323" cy="816958"/>
          </a:xfrm>
        </p:grpSpPr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B3B60315-BAAE-4504-2B07-469B7D75AB6F}"/>
                </a:ext>
              </a:extLst>
            </p:cNvPr>
            <p:cNvSpPr/>
            <p:nvPr/>
          </p:nvSpPr>
          <p:spPr>
            <a:xfrm>
              <a:off x="360110" y="2105121"/>
              <a:ext cx="3206323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128DF645-1671-97F6-F68C-6E45DE2E3B06}"/>
                </a:ext>
              </a:extLst>
            </p:cNvPr>
            <p:cNvSpPr txBox="1"/>
            <p:nvPr/>
          </p:nvSpPr>
          <p:spPr>
            <a:xfrm>
              <a:off x="537010" y="2133209"/>
              <a:ext cx="2883064" cy="76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كَـﭑلْحَساءِ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D03F175-8459-BE4A-7600-FC5EE4F7B3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26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C7C-4932-350A-BCCC-642CB54E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F4D17B-117D-71EF-4E21-332909FF65F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260613B-BC97-0D68-B32B-F02A359AF72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008CD7-161E-C21C-C485-20B77EEB15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DC7F401-FFE9-5804-B626-2FC25E1C5F8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2974CA0F-3C13-7A2B-8D30-C7258701D5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0F1FBF0-1AC9-3368-4239-DEAF4961D0A9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47F8D76-C6E9-10FF-2F0B-3BC78165D3F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6ABE4-9420-C007-CB9D-E55528C111CD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DB5C7DA-2CD3-209F-45DC-13EC1E837B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CA132CA0-FE55-1575-38B5-675641F8D1F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BDBB5A1-7269-BC94-1AA0-BD6A4F1565A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EE29B51-17DC-DB1E-745E-63720B1D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24E2B49C-CBE1-4AE9-0236-7B043F2F8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192E7C-A184-2EE3-2AF6-4025F2E8F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A54CCC-54E2-39E4-491B-8D84A896418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5B61BE7-66D8-CD0B-D4F8-04D0FF1AA9F1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FA492A-C6E9-6715-61C8-86D67EC5B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7E5719-5BCE-FC87-BB51-66F1778F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5222F6-39F3-402B-3061-7A59980D658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3C9BF92-FD6C-C887-5EFB-5A47E165780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8C09178-C6B0-7869-990A-E7C562C1B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2AC650D-AC4B-F5EF-B6AA-25B0A5E98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88900E0-5196-DCC7-7258-4FEC2A67D9B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A9C7B0-2D4A-97E4-6AF6-124A9085EDC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5D63EA7C-4BE5-425D-C941-909A66FC1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0E6DA93-EA33-AB09-07EA-BE2716D2A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84A762-043F-7A2E-EC0C-14B1ADCC861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4949C287-0EE0-DFEC-6F69-80D115E50AB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CBF1C84-98B0-063B-A214-1A46ACAA5D7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345622-1E1D-271E-37C4-66218D51F0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86D308E-B4BA-DCFF-297D-F6AE66E6079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1D61077-4B7F-8399-F700-B61C06A6906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7A441E-B86B-4788-9CE0-ED3591E5C97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0D9AAD4-8233-3BE0-B67B-100831FDFCA8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BC3898F-02BE-64DB-5D5D-31BCB0B8CC9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EEDBAC-78F2-01CC-02E7-A336DCD5378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1CE185F-5423-F1A2-0DC4-52E662AED0B0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E11E21F-6379-EB79-25C9-3E884CA5281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7AC2E2D-CF05-0216-C484-9E963E1D47E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243E222-4ACE-A6B7-06FC-77C37FE51D8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B121E84-DF88-D65C-7377-AB0AD7C39D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2860E3E-CD52-95AD-03FD-E0194537BF9D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C316442-4905-AAA7-4364-A6C2F70D5ED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8D0BADF-F437-3289-64D0-9FA926ED33B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FFA6938-9092-9B95-D8A5-4A111A1296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4F1695B-53F3-F756-028A-39910F7DB375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87156EB-AB0E-9FCB-DCB9-475CFCFE7C8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F2DA993-2DB9-0E6E-38E4-4B814F86E37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25178E0-25E7-2384-D961-9EC3E30F51B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5187177-A35E-94E7-15BF-4C9A4EFA20A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EA17D689-3547-28A7-94EB-E4C8E1C0003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F492CA-867E-76F4-1A48-A456CFED84F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176587D-466B-8AFF-1EE4-909F711F032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92C047-DB99-E35B-C299-3CC60C034E76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C7BE802A-4916-3ECC-2056-00BD1A00C3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7CB8C-F2ED-7B53-4BBA-B2E833EF79A8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قراءة: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1616457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A483-8DCB-81BC-433D-7E476F11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E7F12-CD90-4004-51ED-81308FAA73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DD7CA3-9767-5395-57A5-E86BDD3CE1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1BCB42-D6CD-1467-B291-39655DB71D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F4F42C-A23C-CD2A-24FB-D8D864C2AE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74CFA4-670E-8921-10A4-EDE28A1C8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BDE72-87B8-7574-B43D-EBFEE0ADF181}"/>
              </a:ext>
            </a:extLst>
          </p:cNvPr>
          <p:cNvSpPr txBox="1"/>
          <p:nvPr/>
        </p:nvSpPr>
        <p:spPr>
          <a:xfrm>
            <a:off x="422071" y="37589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بدقة واسترسال.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يحدد الأستاذ التلاميذ المتعثرين في الطلاقة باعتماد سجل الطلاقة.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5507E0-7B70-9120-F70B-32FC6088CC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2124" y="1933095"/>
            <a:ext cx="5778044" cy="3904363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1A95F19-9FD5-AA96-750E-31A40B7A450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63E2C7-0B7D-574D-8AA6-792E88C0FA5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E624850-6AE5-A414-4F4C-EF47FCFCF75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ECDE4C6-5C26-5421-C67D-7619165B711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CBEDDE-00FB-EF00-54AF-D484B88B555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63C1346-A455-AA84-7778-89A64F2DBFE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C843D47-077C-2368-1CF8-A189C57CF82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481CB6-B847-045C-56FF-6895AFD3907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42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95739-B930-D2EF-EBED-5564AD9A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1B6EFFC-4926-7E2D-9137-1248666BB77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B90153A-2FBD-D10F-D8E6-03663DEBE3B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E2B9D0D-624B-792D-6355-182328F0D568}"/>
              </a:ext>
            </a:extLst>
          </p:cNvPr>
          <p:cNvGrpSpPr/>
          <p:nvPr/>
        </p:nvGrpSpPr>
        <p:grpSpPr>
          <a:xfrm>
            <a:off x="312517" y="227366"/>
            <a:ext cx="8518967" cy="6196584"/>
            <a:chOff x="312517" y="227366"/>
            <a:chExt cx="8518967" cy="619658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DA49D50-A287-DE27-5A06-649F9ABC45A8}"/>
                </a:ext>
              </a:extLst>
            </p:cNvPr>
            <p:cNvSpPr/>
            <p:nvPr/>
          </p:nvSpPr>
          <p:spPr>
            <a:xfrm>
              <a:off x="312517" y="682970"/>
              <a:ext cx="8518967" cy="5740980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E87D8F73-C570-3338-6257-AEACB3139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1B5E88-E162-D0A1-BEC5-4369F670F34C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049C0B-F638-CC3D-8447-B304B02C5214}"/>
                </a:ext>
              </a:extLst>
            </p:cNvPr>
            <p:cNvSpPr/>
            <p:nvPr/>
          </p:nvSpPr>
          <p:spPr>
            <a:xfrm flipH="1" flipV="1">
              <a:off x="1420644" y="363794"/>
              <a:ext cx="6219870" cy="63855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E44B36D4-691E-AA7A-0235-93A294F10ABB}"/>
              </a:ext>
            </a:extLst>
          </p:cNvPr>
          <p:cNvSpPr txBox="1"/>
          <p:nvPr/>
        </p:nvSpPr>
        <p:spPr>
          <a:xfrm>
            <a:off x="1542198" y="263688"/>
            <a:ext cx="597676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هام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88C838B-7CA0-23E7-E856-B8F48B2CF6E7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B3FFD7-12B2-AE62-99F8-66CF0621AF18}"/>
              </a:ext>
            </a:extLst>
          </p:cNvPr>
          <p:cNvSpPr txBox="1"/>
          <p:nvPr/>
        </p:nvSpPr>
        <p:spPr>
          <a:xfrm>
            <a:off x="536110" y="1388190"/>
            <a:ext cx="8071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حيث ينجز تلاميذ الفئة </a:t>
            </a:r>
            <a:r>
              <a:rPr lang="fr-MA" sz="2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النشاط الموجه  أولا  ثم يليهم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ويتم تأخير تلاميذ الفئة </a:t>
            </a:r>
            <a:r>
              <a:rPr lang="fr-FR" sz="2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كالتالي: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62CF823-8811-11F0-7D36-4F4C370E192F}"/>
              </a:ext>
            </a:extLst>
          </p:cNvPr>
          <p:cNvGraphicFramePr>
            <a:graphicFrameLocks noGrp="1"/>
          </p:cNvGraphicFramePr>
          <p:nvPr/>
        </p:nvGraphicFramePr>
        <p:xfrm>
          <a:off x="609427" y="2142438"/>
          <a:ext cx="7925143" cy="3481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49977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A  </a:t>
                      </a:r>
                      <a:endParaRPr lang="fr-MA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f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947042">
                <a:tc rowSpan="2"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مع إنجاز مهمة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مع إنجاز مهمة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هرمية</a:t>
                      </a:r>
                    </a:p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(نمذجة – م موجهة – م مستقلة)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94704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(نمذجة – م موجهة – م مستقلة)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مع إنجاز مهمة</a:t>
                      </a:r>
                    </a:p>
                    <a:p>
                      <a:pPr algn="ctr" rtl="1"/>
                      <a:endParaRPr lang="a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FR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6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9470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قراءات جهرية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(نمذجة – م موجهة – م مستقلة)</a:t>
                      </a:r>
                      <a:endParaRPr lang="fr-FR" sz="2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مع إنجاز مهمة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a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FR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6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3067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12CEA-1AF0-BE24-712E-663C93464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5F25A8D-6C76-11B1-004F-EE4F39FDA5F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1B21EA-749D-7877-8D3C-B8C898F4539B}"/>
              </a:ext>
            </a:extLst>
          </p:cNvPr>
          <p:cNvGrpSpPr/>
          <p:nvPr/>
        </p:nvGrpSpPr>
        <p:grpSpPr>
          <a:xfrm>
            <a:off x="235974" y="394609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487B6E-1278-5297-438B-FCA9B7649AA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AF0BA71-E540-FAD5-4359-73F29BCF6F6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C3A222-92B1-E659-6CE5-59389D807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52AF754-CE63-7BBF-923C-7D7E45BA1755}"/>
              </a:ext>
            </a:extLst>
          </p:cNvPr>
          <p:cNvSpPr txBox="1"/>
          <p:nvPr/>
        </p:nvSpPr>
        <p:spPr>
          <a:xfrm>
            <a:off x="824214" y="1214145"/>
            <a:ext cx="7475905" cy="50860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اِكْتَشَفْنا أَنَّ فيهِ حَساءً.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فَهَتَفْنا وَنَحْنُ نَرْتَعِشُ: ما أَحْوَجَنا إِلى طَعامٍ دافِئٍ.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9C29E40-2E09-19FB-D223-FF732DE38C91}"/>
              </a:ext>
            </a:extLst>
          </p:cNvPr>
          <p:cNvSpPr txBox="1"/>
          <p:nvPr/>
        </p:nvSpPr>
        <p:spPr>
          <a:xfrm>
            <a:off x="1096316" y="455651"/>
            <a:ext cx="7124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الأسطر الثلاثة على السبورة، بينما يقرأ التلاميذ النص قراءة صامتة.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جميع الفئات: قراءة صامتة.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E73E74-C1CC-7A87-2A71-3E8D3D0556DD}"/>
              </a:ext>
            </a:extLst>
          </p:cNvPr>
          <p:cNvSpPr/>
          <p:nvPr/>
        </p:nvSpPr>
        <p:spPr>
          <a:xfrm>
            <a:off x="4968146" y="3353289"/>
            <a:ext cx="3230370" cy="1488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358939-AAEA-E369-E795-05EA9305BBA3}"/>
              </a:ext>
            </a:extLst>
          </p:cNvPr>
          <p:cNvSpPr/>
          <p:nvPr/>
        </p:nvSpPr>
        <p:spPr>
          <a:xfrm>
            <a:off x="1087976" y="4308538"/>
            <a:ext cx="3708596" cy="244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7DDF21A-0175-0446-7048-4ECB55A5011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32BA8D6-CEF2-828D-31B9-660CAD4BF91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435A4882-511E-1D57-6E17-6979984DC7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F7A1634-DD82-42D4-E2F1-979281FE00F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CC48E79-0E9D-EB79-50BC-A886FFA5006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577015-05FD-4739-B317-B8C250A115E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5068D73-A94A-BCA6-229B-229C8D2764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CA1FE05-3AB0-6F32-B544-C02DEE82358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530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B6745-E0C4-4BD0-4FD2-C68C4E181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05C4FC-C18A-FC32-28F9-68CC8D2BA87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4B625E-0919-8EF5-7787-D9D279AD8286}"/>
              </a:ext>
            </a:extLst>
          </p:cNvPr>
          <p:cNvGrpSpPr/>
          <p:nvPr/>
        </p:nvGrpSpPr>
        <p:grpSpPr>
          <a:xfrm>
            <a:off x="235974" y="394609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C6E52D3-59E4-EC9E-9378-A2045EF6BE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98C243-6933-08AF-9F2C-9CA69E79E0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3C74D-7296-EA53-D625-BF815284D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0EA94BD-9A23-A3B3-01F6-302930AD49CE}"/>
              </a:ext>
            </a:extLst>
          </p:cNvPr>
          <p:cNvSpPr txBox="1"/>
          <p:nvPr/>
        </p:nvSpPr>
        <p:spPr>
          <a:xfrm>
            <a:off x="1096316" y="455651"/>
            <a:ext cx="7124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انقلوا السطر الأول.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f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انقلوا الأسطر الثلاثة مغيرين " وصلت" ب " وصلنا"</a:t>
            </a:r>
          </a:p>
        </p:txBody>
      </p:sp>
      <p:pic>
        <p:nvPicPr>
          <p:cNvPr id="2" name="Picture 20" descr="d">
            <a:extLst>
              <a:ext uri="{FF2B5EF4-FFF2-40B4-BE49-F238E27FC236}">
                <a16:creationId xmlns:a16="http://schemas.microsoft.com/office/drawing/2014/main" id="{FBBBAE6F-166F-FC11-CEDF-395DC444C2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3696" r="3581" b="2200"/>
          <a:stretch/>
        </p:blipFill>
        <p:spPr>
          <a:xfrm>
            <a:off x="263520" y="1309269"/>
            <a:ext cx="8597293" cy="515412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21E196-8DCB-5154-DAD0-D0C93D59756F}"/>
              </a:ext>
            </a:extLst>
          </p:cNvPr>
          <p:cNvSpPr txBox="1"/>
          <p:nvPr/>
        </p:nvSpPr>
        <p:spPr>
          <a:xfrm>
            <a:off x="-283714" y="1532074"/>
            <a:ext cx="7475905" cy="27853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</p:txBody>
      </p:sp>
    </p:spTree>
    <p:extLst>
      <p:ext uri="{BB962C8B-B14F-4D97-AF65-F5344CB8AC3E}">
        <p14:creationId xmlns:p14="http://schemas.microsoft.com/office/powerpoint/2010/main" val="1130430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8DBBC-C5B8-B185-ADC6-C25245269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ADB2BAD-206D-4673-CBA2-87B5B7A5E0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2398D2-AD8F-8D60-F970-66367FBA7D9D}"/>
              </a:ext>
            </a:extLst>
          </p:cNvPr>
          <p:cNvGrpSpPr/>
          <p:nvPr/>
        </p:nvGrpSpPr>
        <p:grpSpPr>
          <a:xfrm>
            <a:off x="312516" y="369919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F74FB5-BD0F-9369-FF98-7A1642805E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D779AD-0122-EC88-745A-B860F0E0F3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43B374-B964-73A0-F04F-59EEF8CCE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7006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D630D56-86BA-E0A9-5B80-0C1D0010D517}"/>
              </a:ext>
            </a:extLst>
          </p:cNvPr>
          <p:cNvSpPr txBox="1"/>
          <p:nvPr/>
        </p:nvSpPr>
        <p:spPr>
          <a:xfrm>
            <a:off x="1158023" y="826836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b="1" i="1" dirty="0">
                <a:solidFill>
                  <a:srgbClr val="C00000"/>
                </a:solidFill>
              </a:rPr>
              <a:t>C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: عمل موجه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   -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DB0D8102-006C-30C8-29DC-B02811864F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626" y="394609"/>
            <a:ext cx="927087" cy="993428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B949F2B-2AA7-3E30-321E-4AE5A37E150F}"/>
              </a:ext>
            </a:extLst>
          </p:cNvPr>
          <p:cNvSpPr txBox="1"/>
          <p:nvPr/>
        </p:nvSpPr>
        <p:spPr>
          <a:xfrm>
            <a:off x="2296521" y="422722"/>
            <a:ext cx="5877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</a:t>
            </a:r>
            <a:endParaRPr kumimoji="0" lang="ar-MA" sz="24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482F40-36F7-8D3E-2ACA-A89AFC44247A}"/>
              </a:ext>
            </a:extLst>
          </p:cNvPr>
          <p:cNvSpPr txBox="1"/>
          <p:nvPr/>
        </p:nvSpPr>
        <p:spPr>
          <a:xfrm>
            <a:off x="790916" y="4892402"/>
            <a:ext cx="6283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مُبْتَلَّةً.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1D679B-C233-E240-7215-DB809AD413D8}"/>
              </a:ext>
            </a:extLst>
          </p:cNvPr>
          <p:cNvSpPr txBox="1"/>
          <p:nvPr/>
        </p:nvSpPr>
        <p:spPr>
          <a:xfrm>
            <a:off x="2404898" y="4120704"/>
            <a:ext cx="4669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06A1E2-80A9-860E-F7BE-B15AC767BDB4}"/>
              </a:ext>
            </a:extLst>
          </p:cNvPr>
          <p:cNvSpPr txBox="1"/>
          <p:nvPr/>
        </p:nvSpPr>
        <p:spPr>
          <a:xfrm>
            <a:off x="2404900" y="3387481"/>
            <a:ext cx="4684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D89D18-8725-D094-0B76-6F20533C8C2C}"/>
              </a:ext>
            </a:extLst>
          </p:cNvPr>
          <p:cNvSpPr txBox="1"/>
          <p:nvPr/>
        </p:nvSpPr>
        <p:spPr>
          <a:xfrm>
            <a:off x="4273030" y="2731310"/>
            <a:ext cx="28162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68C51B-A427-53BB-F1E6-C313CEE27DA4}"/>
              </a:ext>
            </a:extLst>
          </p:cNvPr>
          <p:cNvSpPr txBox="1"/>
          <p:nvPr/>
        </p:nvSpPr>
        <p:spPr>
          <a:xfrm>
            <a:off x="4685984" y="1979978"/>
            <a:ext cx="2403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</a:t>
            </a:r>
          </a:p>
        </p:txBody>
      </p:sp>
    </p:spTree>
    <p:extLst>
      <p:ext uri="{BB962C8B-B14F-4D97-AF65-F5344CB8AC3E}">
        <p14:creationId xmlns:p14="http://schemas.microsoft.com/office/powerpoint/2010/main" val="37242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5F633-C997-ECA8-5A51-774439D56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AE914DF-FF9E-F806-21B6-993BF9337A8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F859A0-BF95-8D5A-AFF9-F61AE7B5D30F}"/>
              </a:ext>
            </a:extLst>
          </p:cNvPr>
          <p:cNvGrpSpPr/>
          <p:nvPr/>
        </p:nvGrpSpPr>
        <p:grpSpPr>
          <a:xfrm>
            <a:off x="312516" y="369919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81EAD9-D57F-D6D5-3BBD-DB6414D74F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7528CB-6458-2493-A1E1-D066965F45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51160F-B122-9417-BD63-3C6A397B6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7006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0D8E5E-18F6-5B8E-E8FF-B074CBC18078}"/>
              </a:ext>
            </a:extLst>
          </p:cNvPr>
          <p:cNvSpPr txBox="1"/>
          <p:nvPr/>
        </p:nvSpPr>
        <p:spPr>
          <a:xfrm>
            <a:off x="1158023" y="826836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b="1" i="1" dirty="0">
                <a:solidFill>
                  <a:srgbClr val="C00000"/>
                </a:solidFill>
              </a:rPr>
              <a:t>C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: عمل موجه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   -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2E8C2CF-DB5F-13C0-9CEF-118596C441FA}"/>
              </a:ext>
            </a:extLst>
          </p:cNvPr>
          <p:cNvSpPr txBox="1"/>
          <p:nvPr/>
        </p:nvSpPr>
        <p:spPr>
          <a:xfrm>
            <a:off x="2296521" y="436917"/>
            <a:ext cx="5877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 بصوت واحد</a:t>
            </a:r>
            <a:endParaRPr kumimoji="0" lang="ar-MA" sz="24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7CBE0B-5357-BD4D-B2CD-943A0EAD56CC}"/>
              </a:ext>
            </a:extLst>
          </p:cNvPr>
          <p:cNvSpPr txBox="1"/>
          <p:nvPr/>
        </p:nvSpPr>
        <p:spPr>
          <a:xfrm>
            <a:off x="790916" y="4892402"/>
            <a:ext cx="6283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مُبْتَلَّةً.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8216C0-C961-4638-B36B-AB22CBA88FA5}"/>
              </a:ext>
            </a:extLst>
          </p:cNvPr>
          <p:cNvSpPr txBox="1"/>
          <p:nvPr/>
        </p:nvSpPr>
        <p:spPr>
          <a:xfrm>
            <a:off x="2404898" y="4120704"/>
            <a:ext cx="4669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337CC3-D734-3752-8FCE-216086E193A3}"/>
              </a:ext>
            </a:extLst>
          </p:cNvPr>
          <p:cNvSpPr txBox="1"/>
          <p:nvPr/>
        </p:nvSpPr>
        <p:spPr>
          <a:xfrm>
            <a:off x="2404900" y="3387481"/>
            <a:ext cx="4684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BE6213-11AD-1671-8C41-4841B789B155}"/>
              </a:ext>
            </a:extLst>
          </p:cNvPr>
          <p:cNvSpPr txBox="1"/>
          <p:nvPr/>
        </p:nvSpPr>
        <p:spPr>
          <a:xfrm>
            <a:off x="4273030" y="2731310"/>
            <a:ext cx="28162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6D2E5F-9331-C9DC-FA21-D15795793D38}"/>
              </a:ext>
            </a:extLst>
          </p:cNvPr>
          <p:cNvSpPr txBox="1"/>
          <p:nvPr/>
        </p:nvSpPr>
        <p:spPr>
          <a:xfrm>
            <a:off x="4685984" y="1979978"/>
            <a:ext cx="2403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</a:t>
            </a:r>
          </a:p>
        </p:txBody>
      </p:sp>
    </p:spTree>
    <p:extLst>
      <p:ext uri="{BB962C8B-B14F-4D97-AF65-F5344CB8AC3E}">
        <p14:creationId xmlns:p14="http://schemas.microsoft.com/office/powerpoint/2010/main" val="218139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4FBE2-7773-3C47-F7BF-3ABC916D6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8F36DA-7C54-FFBB-5AAE-3FD1B43053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B9C7B6-2026-1A95-C9B6-468FFCF04C24}"/>
              </a:ext>
            </a:extLst>
          </p:cNvPr>
          <p:cNvGrpSpPr/>
          <p:nvPr/>
        </p:nvGrpSpPr>
        <p:grpSpPr>
          <a:xfrm>
            <a:off x="312516" y="369919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6343092-8FE5-627A-0EDB-12FE187FAB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2E7402-D098-B001-7279-92D44B5913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1DF21E-FAA3-9F09-4F8D-3279D3D14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7006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FB530D-5D6F-FF43-9FF4-C80CDFA64404}"/>
              </a:ext>
            </a:extLst>
          </p:cNvPr>
          <p:cNvSpPr txBox="1"/>
          <p:nvPr/>
        </p:nvSpPr>
        <p:spPr>
          <a:xfrm>
            <a:off x="1158023" y="826836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b="1" i="1" dirty="0">
                <a:solidFill>
                  <a:srgbClr val="C00000"/>
                </a:solidFill>
              </a:rPr>
              <a:t>C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: عمل موجه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   -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F6A580B-B768-BC5F-1CCD-1601B1F3A7BC}"/>
              </a:ext>
            </a:extLst>
          </p:cNvPr>
          <p:cNvSpPr txBox="1"/>
          <p:nvPr/>
        </p:nvSpPr>
        <p:spPr>
          <a:xfrm>
            <a:off x="2296521" y="418171"/>
            <a:ext cx="5877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A578B8-9B00-6055-94BE-027C6A6C5258}"/>
              </a:ext>
            </a:extLst>
          </p:cNvPr>
          <p:cNvSpPr txBox="1"/>
          <p:nvPr/>
        </p:nvSpPr>
        <p:spPr>
          <a:xfrm>
            <a:off x="790916" y="4892402"/>
            <a:ext cx="6283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مُبْتَلَّةً.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22872C-FD30-392A-AC69-810CCFF9DB82}"/>
              </a:ext>
            </a:extLst>
          </p:cNvPr>
          <p:cNvSpPr txBox="1"/>
          <p:nvPr/>
        </p:nvSpPr>
        <p:spPr>
          <a:xfrm>
            <a:off x="2404898" y="4120704"/>
            <a:ext cx="4669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8BFE5B0-DE13-2EA9-6CB9-C0C7DC2D603F}"/>
              </a:ext>
            </a:extLst>
          </p:cNvPr>
          <p:cNvSpPr txBox="1"/>
          <p:nvPr/>
        </p:nvSpPr>
        <p:spPr>
          <a:xfrm>
            <a:off x="2404900" y="3387481"/>
            <a:ext cx="4684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804845-FD3A-1F9C-C9A9-C319246236F9}"/>
              </a:ext>
            </a:extLst>
          </p:cNvPr>
          <p:cNvSpPr txBox="1"/>
          <p:nvPr/>
        </p:nvSpPr>
        <p:spPr>
          <a:xfrm>
            <a:off x="4273030" y="2731310"/>
            <a:ext cx="28162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44A335E-BB21-0FCA-2D7D-AE0C9B107289}"/>
              </a:ext>
            </a:extLst>
          </p:cNvPr>
          <p:cNvSpPr txBox="1"/>
          <p:nvPr/>
        </p:nvSpPr>
        <p:spPr>
          <a:xfrm>
            <a:off x="4685984" y="1979978"/>
            <a:ext cx="2403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</a:t>
            </a:r>
          </a:p>
        </p:txBody>
      </p:sp>
    </p:spTree>
    <p:extLst>
      <p:ext uri="{BB962C8B-B14F-4D97-AF65-F5344CB8AC3E}">
        <p14:creationId xmlns:p14="http://schemas.microsoft.com/office/powerpoint/2010/main" val="364973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E29D8-FC4D-B8A7-8FE2-332B4AD06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C6E52AF-84E5-DE30-AB7E-01B83A3E0A4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61040A-8291-EDB3-AC3A-15CEF90C7679}"/>
              </a:ext>
            </a:extLst>
          </p:cNvPr>
          <p:cNvGrpSpPr/>
          <p:nvPr/>
        </p:nvGrpSpPr>
        <p:grpSpPr>
          <a:xfrm>
            <a:off x="312516" y="369919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C673081-FA10-ABC2-9475-68353BE9A7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BF7260-9EFE-7678-F896-67BAD052B6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11DB4C-EC12-DC07-28AA-89ADDBDDD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7006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28C498-66C5-2662-40C8-2F4F4933382B}"/>
              </a:ext>
            </a:extLst>
          </p:cNvPr>
          <p:cNvSpPr txBox="1"/>
          <p:nvPr/>
        </p:nvSpPr>
        <p:spPr>
          <a:xfrm>
            <a:off x="1270713" y="829760"/>
            <a:ext cx="6827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استعدوا للقراءة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631D5AF-45F0-9CDE-DD60-0D40274E5DD7}"/>
              </a:ext>
            </a:extLst>
          </p:cNvPr>
          <p:cNvSpPr txBox="1"/>
          <p:nvPr/>
        </p:nvSpPr>
        <p:spPr>
          <a:xfrm>
            <a:off x="598912" y="470064"/>
            <a:ext cx="7574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السطر الأول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السبورة الجانبية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Picture 20" descr="d">
            <a:extLst>
              <a:ext uri="{FF2B5EF4-FFF2-40B4-BE49-F238E27FC236}">
                <a16:creationId xmlns:a16="http://schemas.microsoft.com/office/drawing/2014/main" id="{11EFABCE-8EF5-1616-210B-63E8081C3C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3696" r="3581" b="2200"/>
          <a:stretch/>
        </p:blipFill>
        <p:spPr>
          <a:xfrm>
            <a:off x="263520" y="1309269"/>
            <a:ext cx="8597293" cy="515412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EB1F2EA-6CF3-054D-ABEC-FBA57F48E0BC}"/>
              </a:ext>
            </a:extLst>
          </p:cNvPr>
          <p:cNvSpPr txBox="1"/>
          <p:nvPr/>
        </p:nvSpPr>
        <p:spPr>
          <a:xfrm>
            <a:off x="-283714" y="1532074"/>
            <a:ext cx="7475905" cy="27853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 </a:t>
            </a:r>
            <a:r>
              <a:rPr lang="ar-MA" sz="4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</p:txBody>
      </p:sp>
    </p:spTree>
    <p:extLst>
      <p:ext uri="{BB962C8B-B14F-4D97-AF65-F5344CB8AC3E}">
        <p14:creationId xmlns:p14="http://schemas.microsoft.com/office/powerpoint/2010/main" val="1187368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8CA34-4F4D-AA67-0762-7DCEF67B5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ABD0B0E-57A3-2CB0-08F2-38FF3586F9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290BF0-27A2-91B8-FAD6-B56A64A49DFD}"/>
              </a:ext>
            </a:extLst>
          </p:cNvPr>
          <p:cNvGrpSpPr/>
          <p:nvPr/>
        </p:nvGrpSpPr>
        <p:grpSpPr>
          <a:xfrm>
            <a:off x="245806" y="403087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3D941B-C0D2-B047-8250-31BB5FDEAE1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31BBC0-00F9-0D96-3436-40DC9E051D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D8CEE7-FA06-BA83-C751-B761D5692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3D706AB-5AFA-7EF3-025F-65CB977560F7}"/>
              </a:ext>
            </a:extLst>
          </p:cNvPr>
          <p:cNvSpPr txBox="1"/>
          <p:nvPr/>
        </p:nvSpPr>
        <p:spPr>
          <a:xfrm>
            <a:off x="693124" y="1196172"/>
            <a:ext cx="7851964" cy="508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وَصَلْتُ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اِكْتَشَفْنا أَنَّ فيهِ حَساءً.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فَهَتَفْنا وَنَحْنُ نَرْتَعِشُ: ما أَحْوَجَنا إِلى طَعامٍ دافِئٍ.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60B8A45-EF9F-66A6-71C5-3ED454EFACCF}"/>
              </a:ext>
            </a:extLst>
          </p:cNvPr>
          <p:cNvSpPr txBox="1"/>
          <p:nvPr/>
        </p:nvSpPr>
        <p:spPr>
          <a:xfrm>
            <a:off x="1277407" y="496523"/>
            <a:ext cx="6827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147908-00BD-5D54-A8EA-F4DD8A2F3F5B}"/>
              </a:ext>
            </a:extLst>
          </p:cNvPr>
          <p:cNvSpPr/>
          <p:nvPr/>
        </p:nvSpPr>
        <p:spPr>
          <a:xfrm>
            <a:off x="4907423" y="1403064"/>
            <a:ext cx="3174694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58C94A-3DDE-249C-2EF9-F022DFA95400}"/>
              </a:ext>
            </a:extLst>
          </p:cNvPr>
          <p:cNvSpPr/>
          <p:nvPr/>
        </p:nvSpPr>
        <p:spPr>
          <a:xfrm>
            <a:off x="1150374" y="1404947"/>
            <a:ext cx="3646199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CAAAF77-2608-4DBD-713B-E4936D669F9E}"/>
              </a:ext>
            </a:extLst>
          </p:cNvPr>
          <p:cNvSpPr/>
          <p:nvPr/>
        </p:nvSpPr>
        <p:spPr>
          <a:xfrm>
            <a:off x="4435918" y="2450051"/>
            <a:ext cx="3646199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F7DD0C-F4E8-C07B-0012-27D932BDC2B7}"/>
              </a:ext>
            </a:extLst>
          </p:cNvPr>
          <p:cNvSpPr/>
          <p:nvPr/>
        </p:nvSpPr>
        <p:spPr>
          <a:xfrm>
            <a:off x="1150374" y="2451934"/>
            <a:ext cx="3174695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0D11B56-660F-5C52-3DD1-D2960EE7A7E2}"/>
              </a:ext>
            </a:extLst>
          </p:cNvPr>
          <p:cNvSpPr/>
          <p:nvPr/>
        </p:nvSpPr>
        <p:spPr>
          <a:xfrm>
            <a:off x="4796573" y="3449740"/>
            <a:ext cx="3285544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9674A7D-2742-BF77-B27A-182894A79A34}"/>
              </a:ext>
            </a:extLst>
          </p:cNvPr>
          <p:cNvSpPr/>
          <p:nvPr/>
        </p:nvSpPr>
        <p:spPr>
          <a:xfrm>
            <a:off x="1150375" y="3451623"/>
            <a:ext cx="3511242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CC8216D-87F4-2518-8950-A6AE5E6E602E}"/>
              </a:ext>
            </a:extLst>
          </p:cNvPr>
          <p:cNvSpPr/>
          <p:nvPr/>
        </p:nvSpPr>
        <p:spPr>
          <a:xfrm>
            <a:off x="1125431" y="4529967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27E5DEF-DDE1-49EE-D0D8-545357D95F99}"/>
              </a:ext>
            </a:extLst>
          </p:cNvPr>
          <p:cNvSpPr/>
          <p:nvPr/>
        </p:nvSpPr>
        <p:spPr>
          <a:xfrm>
            <a:off x="1121087" y="5470463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097B9D3-59B9-AB2E-B9A3-2965A75D091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774" y="397215"/>
            <a:ext cx="927087" cy="99342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12A6A3F-D221-35CE-B849-C2A88165BD26}"/>
              </a:ext>
            </a:extLst>
          </p:cNvPr>
          <p:cNvSpPr txBox="1"/>
          <p:nvPr/>
        </p:nvSpPr>
        <p:spPr>
          <a:xfrm>
            <a:off x="1158023" y="901538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a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مستقل      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الفئة </a:t>
            </a:r>
            <a:r>
              <a:rPr lang="f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موجه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       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5784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CC0B-6989-029A-C873-27A4591C6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7B24FA4-B1F9-3F3D-AC60-2A1B1138E59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EC7AB6-6FA1-0F38-7E1D-F218ADEDFBA3}"/>
              </a:ext>
            </a:extLst>
          </p:cNvPr>
          <p:cNvGrpSpPr/>
          <p:nvPr/>
        </p:nvGrpSpPr>
        <p:grpSpPr>
          <a:xfrm>
            <a:off x="245806" y="403087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879093-23A8-1D9E-5108-9EC0CD8F96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3D9C6C9-D27A-3D49-CE01-8627E22667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C51D16-12CE-7D55-76FE-25F514436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F5B4D38-08AC-C98B-14E0-B145CAC417F0}"/>
              </a:ext>
            </a:extLst>
          </p:cNvPr>
          <p:cNvSpPr txBox="1"/>
          <p:nvPr/>
        </p:nvSpPr>
        <p:spPr>
          <a:xfrm>
            <a:off x="693124" y="1196172"/>
            <a:ext cx="7851964" cy="508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وَصَلْتُ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اِكْتَشَفْنا أَنَّ فيهِ حَساءً.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فَهَتَفْنا وَنَحْنُ نَرْتَعِشُ: ما أَحْوَجَنا إِلى طَعامٍ دافِئٍ.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ED23409-ECE7-F362-928B-B58F14B333A6}"/>
              </a:ext>
            </a:extLst>
          </p:cNvPr>
          <p:cNvSpPr/>
          <p:nvPr/>
        </p:nvSpPr>
        <p:spPr>
          <a:xfrm>
            <a:off x="4907423" y="1403064"/>
            <a:ext cx="3174694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5591F1B-7C0E-6277-807B-520B659BEB17}"/>
              </a:ext>
            </a:extLst>
          </p:cNvPr>
          <p:cNvSpPr/>
          <p:nvPr/>
        </p:nvSpPr>
        <p:spPr>
          <a:xfrm>
            <a:off x="1150374" y="1404947"/>
            <a:ext cx="3646199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8B08F7B-8B6B-3735-8D8B-9CD9EFDD4C62}"/>
              </a:ext>
            </a:extLst>
          </p:cNvPr>
          <p:cNvSpPr/>
          <p:nvPr/>
        </p:nvSpPr>
        <p:spPr>
          <a:xfrm>
            <a:off x="4435918" y="2450051"/>
            <a:ext cx="3646199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806903B-0E29-34FF-B292-9B1770317B3B}"/>
              </a:ext>
            </a:extLst>
          </p:cNvPr>
          <p:cNvSpPr/>
          <p:nvPr/>
        </p:nvSpPr>
        <p:spPr>
          <a:xfrm>
            <a:off x="1150374" y="2451934"/>
            <a:ext cx="3174695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A7548CD-B8B8-0E8A-3288-8BE1C0C8D326}"/>
              </a:ext>
            </a:extLst>
          </p:cNvPr>
          <p:cNvSpPr/>
          <p:nvPr/>
        </p:nvSpPr>
        <p:spPr>
          <a:xfrm>
            <a:off x="4796573" y="3449740"/>
            <a:ext cx="3285544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D12D244-0366-D321-EFC7-D711B4ADA31D}"/>
              </a:ext>
            </a:extLst>
          </p:cNvPr>
          <p:cNvSpPr/>
          <p:nvPr/>
        </p:nvSpPr>
        <p:spPr>
          <a:xfrm>
            <a:off x="1150375" y="3451623"/>
            <a:ext cx="3511242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4C8A08F-BECF-CA9D-DD34-14C768FEB31A}"/>
              </a:ext>
            </a:extLst>
          </p:cNvPr>
          <p:cNvSpPr/>
          <p:nvPr/>
        </p:nvSpPr>
        <p:spPr>
          <a:xfrm>
            <a:off x="1125431" y="4529967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CEC1ADA-1B53-4E85-A57E-D5996020731C}"/>
              </a:ext>
            </a:extLst>
          </p:cNvPr>
          <p:cNvSpPr/>
          <p:nvPr/>
        </p:nvSpPr>
        <p:spPr>
          <a:xfrm>
            <a:off x="1121087" y="5470463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46DA49F-8373-1D4B-D31E-9E0A1655B373}"/>
              </a:ext>
            </a:extLst>
          </p:cNvPr>
          <p:cNvSpPr txBox="1"/>
          <p:nvPr/>
        </p:nvSpPr>
        <p:spPr>
          <a:xfrm>
            <a:off x="1158023" y="901538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a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مستقل      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الفئة </a:t>
            </a:r>
            <a:r>
              <a:rPr lang="f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موجه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       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41B249-7B4A-7D84-03B0-7304D6E7588D}"/>
              </a:ext>
            </a:extLst>
          </p:cNvPr>
          <p:cNvSpPr txBox="1"/>
          <p:nvPr/>
        </p:nvSpPr>
        <p:spPr>
          <a:xfrm>
            <a:off x="2323643" y="524639"/>
            <a:ext cx="5877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 بصوت واحد</a:t>
            </a:r>
            <a:endParaRPr kumimoji="0" lang="ar-MA" sz="24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21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752C9-19E5-09F7-3E16-4F5AB35AD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A8E9F02-C801-34C2-7EEF-EFA4BC6AB4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7EEA1A-2802-5878-D1E2-96E1E37DE0D6}"/>
              </a:ext>
            </a:extLst>
          </p:cNvPr>
          <p:cNvGrpSpPr/>
          <p:nvPr/>
        </p:nvGrpSpPr>
        <p:grpSpPr>
          <a:xfrm>
            <a:off x="245806" y="403087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5E98E22-E492-8C92-72EC-28E1C0540CD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E31F57E-E65B-CF95-C59A-F5F14DEDAF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EDD29C-AECC-289F-4EC8-44C5FFB8C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B4703E3-BBDF-56C1-684A-3B623C8E4934}"/>
              </a:ext>
            </a:extLst>
          </p:cNvPr>
          <p:cNvSpPr txBox="1"/>
          <p:nvPr/>
        </p:nvSpPr>
        <p:spPr>
          <a:xfrm>
            <a:off x="693124" y="1196172"/>
            <a:ext cx="7851964" cy="508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وَصَلْتُ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اِكْتَشَفْنا أَنَّ فيهِ حَساءً.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فَهَتَفْنا وَنَحْنُ نَرْتَعِشُ: ما أَحْوَجَنا إِلى طَعامٍ دافِئٍ.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5278F96-F73D-A6C4-BBB6-C1D81539E415}"/>
              </a:ext>
            </a:extLst>
          </p:cNvPr>
          <p:cNvSpPr/>
          <p:nvPr/>
        </p:nvSpPr>
        <p:spPr>
          <a:xfrm>
            <a:off x="4907423" y="1403064"/>
            <a:ext cx="3174694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69D9679-7612-2A4C-8A38-3A81592B7CB8}"/>
              </a:ext>
            </a:extLst>
          </p:cNvPr>
          <p:cNvSpPr/>
          <p:nvPr/>
        </p:nvSpPr>
        <p:spPr>
          <a:xfrm>
            <a:off x="1150374" y="1404947"/>
            <a:ext cx="3646199" cy="906386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72C794A-3DF9-429C-B95B-F487BEEC536B}"/>
              </a:ext>
            </a:extLst>
          </p:cNvPr>
          <p:cNvSpPr/>
          <p:nvPr/>
        </p:nvSpPr>
        <p:spPr>
          <a:xfrm>
            <a:off x="4435918" y="2450051"/>
            <a:ext cx="3646199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B56516A-BBDD-78C7-79E3-DBE388B4393B}"/>
              </a:ext>
            </a:extLst>
          </p:cNvPr>
          <p:cNvSpPr/>
          <p:nvPr/>
        </p:nvSpPr>
        <p:spPr>
          <a:xfrm>
            <a:off x="1150374" y="2451934"/>
            <a:ext cx="3174695" cy="814398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678DDB7-9019-6F9B-A96E-F92ADFAE0E29}"/>
              </a:ext>
            </a:extLst>
          </p:cNvPr>
          <p:cNvSpPr/>
          <p:nvPr/>
        </p:nvSpPr>
        <p:spPr>
          <a:xfrm>
            <a:off x="4796573" y="3449740"/>
            <a:ext cx="3285544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2D3FB27-54D3-FC06-863B-F18FCB1AC76A}"/>
              </a:ext>
            </a:extLst>
          </p:cNvPr>
          <p:cNvSpPr/>
          <p:nvPr/>
        </p:nvSpPr>
        <p:spPr>
          <a:xfrm>
            <a:off x="1150375" y="3451623"/>
            <a:ext cx="3511242" cy="81439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C46ADCA-CB43-772E-A8AD-1AE238A9D59E}"/>
              </a:ext>
            </a:extLst>
          </p:cNvPr>
          <p:cNvSpPr/>
          <p:nvPr/>
        </p:nvSpPr>
        <p:spPr>
          <a:xfrm>
            <a:off x="1125431" y="4529967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9B36469-0574-6CC2-8BE3-6E34ABB32971}"/>
              </a:ext>
            </a:extLst>
          </p:cNvPr>
          <p:cNvSpPr/>
          <p:nvPr/>
        </p:nvSpPr>
        <p:spPr>
          <a:xfrm>
            <a:off x="1121087" y="5470463"/>
            <a:ext cx="6956686" cy="771503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9F6952-0645-7F09-3EAF-976ED73BAFBD}"/>
              </a:ext>
            </a:extLst>
          </p:cNvPr>
          <p:cNvSpPr txBox="1"/>
          <p:nvPr/>
        </p:nvSpPr>
        <p:spPr>
          <a:xfrm>
            <a:off x="1126957" y="870746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ar-MA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مستقل      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الفئة </a:t>
            </a:r>
            <a:r>
              <a:rPr lang="f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موجه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        الفئة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7F995E-E46A-B447-1805-BBD4F07C071E}"/>
              </a:ext>
            </a:extLst>
          </p:cNvPr>
          <p:cNvSpPr txBox="1"/>
          <p:nvPr/>
        </p:nvSpPr>
        <p:spPr>
          <a:xfrm>
            <a:off x="2323643" y="524639"/>
            <a:ext cx="5877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يقرأ كل تلميذين بالتناوب على المقاطع</a:t>
            </a:r>
          </a:p>
        </p:txBody>
      </p:sp>
    </p:spTree>
    <p:extLst>
      <p:ext uri="{BB962C8B-B14F-4D97-AF65-F5344CB8AC3E}">
        <p14:creationId xmlns:p14="http://schemas.microsoft.com/office/powerpoint/2010/main" val="3871247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65187-4C83-2FD5-AF0B-FC2A1A8B4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22BDFED-1470-50EB-5E4A-A972F50AF1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66570D-17EC-35E3-DA13-1778D50889BB}"/>
              </a:ext>
            </a:extLst>
          </p:cNvPr>
          <p:cNvGrpSpPr/>
          <p:nvPr/>
        </p:nvGrpSpPr>
        <p:grpSpPr>
          <a:xfrm>
            <a:off x="245806" y="403087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17E59A-FBDF-C2FA-EBBF-8F12ACF407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BA156A-54C8-86E4-EF54-BC8FAAE535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670C58-0D2E-E786-A074-A90852E37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95B32A-E88A-F80E-8DE3-0D6A4710DA32}"/>
              </a:ext>
            </a:extLst>
          </p:cNvPr>
          <p:cNvSpPr txBox="1"/>
          <p:nvPr/>
        </p:nvSpPr>
        <p:spPr>
          <a:xfrm>
            <a:off x="598912" y="461795"/>
            <a:ext cx="76018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lang="ar-MA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السطر الثاني</a:t>
            </a:r>
            <a:r>
              <a:rPr lang="f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السبورة الجانبية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 </a:t>
            </a:r>
            <a:r>
              <a:rPr lang="f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استعدوا للقراءة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i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Picture 20" descr="d">
            <a:extLst>
              <a:ext uri="{FF2B5EF4-FFF2-40B4-BE49-F238E27FC236}">
                <a16:creationId xmlns:a16="http://schemas.microsoft.com/office/drawing/2014/main" id="{7120ED3B-20CA-2C5E-143F-83697068E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3696" r="3581" b="2200"/>
          <a:stretch/>
        </p:blipFill>
        <p:spPr>
          <a:xfrm>
            <a:off x="263520" y="1309269"/>
            <a:ext cx="8597293" cy="515412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9F4A74-C8BA-86B4-13A5-9F4F8AE00173}"/>
              </a:ext>
            </a:extLst>
          </p:cNvPr>
          <p:cNvSpPr txBox="1"/>
          <p:nvPr/>
        </p:nvSpPr>
        <p:spPr>
          <a:xfrm>
            <a:off x="-283714" y="1532074"/>
            <a:ext cx="7475905" cy="27853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وَصَلْتُ </a:t>
            </a:r>
            <a:r>
              <a:rPr lang="ar-MA" sz="4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مُبْتَلَّةً.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فَوَجَدْتُ إِخْوَتي جميعاً،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بَدَّلْتُ مَلابِسي بِخِفَّةٍ،   </a:t>
            </a:r>
            <a:r>
              <a:rPr lang="ar-MA" sz="4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وَﭐلْتَحَقْتُ</a:t>
            </a:r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مُسْرِعةً.</a:t>
            </a:r>
          </a:p>
        </p:txBody>
      </p:sp>
    </p:spTree>
    <p:extLst>
      <p:ext uri="{BB962C8B-B14F-4D97-AF65-F5344CB8AC3E}">
        <p14:creationId xmlns:p14="http://schemas.microsoft.com/office/powerpoint/2010/main" val="756810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752EA-31DC-A74D-C022-D4B6F025E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96E789-F805-EF7F-872A-A2D1E50C3E1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BFD047-A0D4-9D9D-31AF-6324925D75A4}"/>
              </a:ext>
            </a:extLst>
          </p:cNvPr>
          <p:cNvGrpSpPr/>
          <p:nvPr/>
        </p:nvGrpSpPr>
        <p:grpSpPr>
          <a:xfrm>
            <a:off x="235974" y="394609"/>
            <a:ext cx="865238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01E1180-4B43-1BB8-7724-930AF38545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F1976D-3C96-33DF-5A87-B6BCC8AE0A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5F221B-A2B6-CE65-781F-36C3B66FE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DED194-21D1-B316-C621-5871DE9E5B01}"/>
              </a:ext>
            </a:extLst>
          </p:cNvPr>
          <p:cNvSpPr txBox="1"/>
          <p:nvPr/>
        </p:nvSpPr>
        <p:spPr>
          <a:xfrm>
            <a:off x="894054" y="1269770"/>
            <a:ext cx="7475905" cy="50860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وَصَلْنا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مُبْتَلّينَ.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فَوَجَدْنا إِخْوَتَنا جميعاً،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بَدَّلْنا مَلابِسَنا بِخِفَّةٍ،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وَﭐلْتَحَقْنا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مُسْرِعينَ.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اِكْتَشَفْنا أَنَّ فيهِ حَساءً.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فَهَتَفْنا وَنَحْنُ نَرْتَعِشُ: ما أَحْوَجَنا إِلى طَعامٍ دافِئٍ.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E224C35-F894-5060-20B9-F1596D7437FA}"/>
              </a:ext>
            </a:extLst>
          </p:cNvPr>
          <p:cNvSpPr txBox="1"/>
          <p:nvPr/>
        </p:nvSpPr>
        <p:spPr>
          <a:xfrm>
            <a:off x="1358991" y="492295"/>
            <a:ext cx="6827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8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</a:t>
            </a:r>
            <a:r>
              <a:rPr lang="ar-MA" sz="28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قراءة النص بالتناوب على المقطعين</a:t>
            </a:r>
            <a:r>
              <a:rPr lang="ar-MA" sz="28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C326DD9-6E7B-8B24-5761-805E0D01C9E8}"/>
              </a:ext>
            </a:extLst>
          </p:cNvPr>
          <p:cNvSpPr/>
          <p:nvPr/>
        </p:nvSpPr>
        <p:spPr>
          <a:xfrm>
            <a:off x="1075331" y="1443789"/>
            <a:ext cx="7139159" cy="1985211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6047491-35C9-70A2-A46F-FA530D7442BD}"/>
              </a:ext>
            </a:extLst>
          </p:cNvPr>
          <p:cNvSpPr/>
          <p:nvPr/>
        </p:nvSpPr>
        <p:spPr>
          <a:xfrm>
            <a:off x="1075331" y="3509948"/>
            <a:ext cx="3721241" cy="1004169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18832B0-9F31-313B-5DD0-8B4A63A1980F}"/>
              </a:ext>
            </a:extLst>
          </p:cNvPr>
          <p:cNvSpPr/>
          <p:nvPr/>
        </p:nvSpPr>
        <p:spPr>
          <a:xfrm>
            <a:off x="1075331" y="4514117"/>
            <a:ext cx="7113353" cy="1985211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CE7259-53C0-2C1E-E614-A9D84FEEED9D}"/>
              </a:ext>
            </a:extLst>
          </p:cNvPr>
          <p:cNvSpPr/>
          <p:nvPr/>
        </p:nvSpPr>
        <p:spPr>
          <a:xfrm>
            <a:off x="4947172" y="3433543"/>
            <a:ext cx="3267317" cy="903494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2F1EBD2-D848-F8CF-9F22-3C9EAAF6AF44}"/>
              </a:ext>
            </a:extLst>
          </p:cNvPr>
          <p:cNvSpPr/>
          <p:nvPr/>
        </p:nvSpPr>
        <p:spPr>
          <a:xfrm>
            <a:off x="4968146" y="3353289"/>
            <a:ext cx="3230370" cy="1488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9E03F0D-C306-7F47-4CFB-5E82235BD1D9}"/>
              </a:ext>
            </a:extLst>
          </p:cNvPr>
          <p:cNvSpPr/>
          <p:nvPr/>
        </p:nvSpPr>
        <p:spPr>
          <a:xfrm>
            <a:off x="1087976" y="4308538"/>
            <a:ext cx="3708596" cy="2443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C9B9E1-D064-8043-A748-041E9EF85AF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774" y="397215"/>
            <a:ext cx="927087" cy="9934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879C18-D472-4CD7-36C5-2431F70C50A2}"/>
              </a:ext>
            </a:extLst>
          </p:cNvPr>
          <p:cNvSpPr txBox="1"/>
          <p:nvPr/>
        </p:nvSpPr>
        <p:spPr>
          <a:xfrm>
            <a:off x="1075331" y="928115"/>
            <a:ext cx="6827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: عمل مستقل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الفئة </a:t>
            </a:r>
            <a:r>
              <a:rPr lang="f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مستقل    -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f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A </a:t>
            </a:r>
            <a:r>
              <a:rPr lang="ar-MA" sz="2000" b="1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عمل موجه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9590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B1E8-1FAC-1DDA-A142-504D228A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EAE4BC6-9BD3-C77A-5CD0-2F07F1D18F3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835B1D-FE2C-0389-A9FE-85A53EFECB3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B61BF4-B8F9-8A67-497B-4A26CCD628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655B01D-83F4-BFDE-E568-F5EBDA5B4C5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4E8601B-211B-38B5-3F36-6068DC6DC05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AFEEA25-EF50-CEB4-5556-163994D5A7C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5878AC7-6A34-71FF-9C51-B497A0A4DE38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B25EF-B22A-1DD6-C7A3-2A7F4180457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08E31EC-6EE4-8386-7AED-47195194636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0A5AD14-B33A-7CF8-8A46-0162D14F8E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E612718-42AA-4B3D-36D8-151C182AB2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3DE16C0-D46A-A171-3E85-E5AE1313905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24870D5-7D73-5CB7-0BB8-66797DD8E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4056953-EC3F-A813-38C6-B36613D45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0BB948C-F9E3-B16A-F752-AC4DE1A6284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1228134-9899-F53E-7A4D-6D0CB31A5EFB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CDDB6EB-F0B7-3613-2AB1-3092D1867A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63047A8-EAA8-F3D9-3C47-9F2D0877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0923452-2270-C8BA-A5C7-D4A726513B6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0B24968-78D9-FA92-B532-58F8C6463CE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13F7401-3C67-558B-B867-766F0EE39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2C11AD77-7EE6-1B67-4AD3-021143954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C163BC09-2E3A-3411-A4D5-9A937D94570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222ED6-4E07-6D78-BEB3-7D7B5954B7D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0BF92BD-016B-7E23-9762-581005329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C856428-37E8-4392-3142-EBB618903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3AC613C-3C97-9A79-E9C2-BAF64C9D36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78D2411-C8B0-4414-97E8-0B83519A726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DF1C471-11BF-5E17-DC99-6628E8B48179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84568B9-3D47-272E-5DDD-7F1CBA39680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58AF82-3795-A9CA-65BD-0759D742F90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FB49D6C-75DC-B7DC-338F-F0B3FD3FC7DE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0E85577-DABC-7D18-916A-710B824936F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FECEEB3-4A2A-CDFF-10D9-FE7CD15DA9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561DAD-4429-9674-1CC3-E42334E3C556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A17030F-6E3D-DA86-C631-3B302330EF9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D0969E2-E28B-85F1-D075-22DA57965AF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D608D40-C46E-9840-781C-D22786F8B1E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36C0A2D-54FA-DA97-BA77-3F451E246C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4006248-6D4F-AA52-0A17-40139E7865E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A2E056E-A4D9-A28F-1F4E-367DF9F48C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F500BC5-583D-D1C6-4104-9E52D76E4C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E6607E31-6BC8-9420-6E69-4EEA1487355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A6EDA1D-DD5B-020B-4DDD-687125A34F4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30458-83A9-B19B-988E-3A59C8A4A67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C8AA8A5-7F52-D990-8178-5555A4D30C5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DFB4FCF-2C41-E2BB-49D9-4D7D7432D23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0B1537C-A903-E45A-0CA0-F27F3268B91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9639C30-955A-09AF-FABB-0BF508D11B8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1984149-135D-69BF-EAC0-A57E103AE9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2879156-1B5D-F912-AF3A-0001DC17916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F0B4F89-A2BF-FAC4-FCBA-2DA6878B74F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A2CCD0-C054-676D-63EA-DA4B880A5C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01C238F-EFE9-FA53-F33A-06E3C8AA06F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D5609DE1-DA0C-A004-B68E-6B70FCEDC1C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957B7-F8A1-15FE-C3BC-797B87E693D5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القراءة: الفهم</a:t>
            </a:r>
          </a:p>
        </p:txBody>
      </p:sp>
    </p:spTree>
    <p:extLst>
      <p:ext uri="{BB962C8B-B14F-4D97-AF65-F5344CB8AC3E}">
        <p14:creationId xmlns:p14="http://schemas.microsoft.com/office/powerpoint/2010/main" val="3231295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4782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F9EC6EE-C3ED-88D0-2F30-10DF7B567B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E94795C-1E9C-483F-5400-95B6700835D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C695EC8-D373-D272-5138-5314D1FDB3D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AF98630-8CBB-DC2A-E1EF-DD997A58E7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653EF98-5C27-8A58-B7CF-FE4FACD6530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45A839B-ABC7-D588-6860-C3C800A6967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9DB48CD-1055-E451-E6CB-DD6B89139A9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DDD3E72-6951-EE80-2DFF-30A0843F1DC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02B018B-2AE9-2E89-58D9-251100FD34E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7674BF3-02BC-E94A-8240-778DE4A77FEC}"/>
              </a:ext>
            </a:extLst>
          </p:cNvPr>
          <p:cNvSpPr txBox="1"/>
          <p:nvPr/>
        </p:nvSpPr>
        <p:spPr>
          <a:xfrm>
            <a:off x="894054" y="1269770"/>
            <a:ext cx="7475905" cy="50860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مُمْطِرٍ، وَصَلَ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مُبْتَلّينَ.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فَوَجَدوا إِخْوَتَهُمْ مُجْتَمِعينَ حَوْلَ قِدْرٍ بِهِ طَعامٌ. 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بَدَّلوا مَلابِسَهُمْ بِخِفَّةٍ،  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وَﭐلْتَحَقوا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بِهِمْ مُسْرِعينَ.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وَحينَ فُتِحَ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ﭐلْقِدْرُ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اِكْتَشَفوا أَنَّ فيهِ حَساءً شَهِياًّ.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فَهَتَفوا وَهُمْ يَرْتَعِشونَ: ما أَحْوَجَنا إِلى طَعامٍ دافِئٍ.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5F843-F664-AE4A-44F3-C1063320B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B64C94-83C6-FAF0-9D12-846FCB4939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AA3A3-0F80-D2FA-7B52-6CCFE2BD917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504058-8B5F-24F2-1BBA-C72D00D7D9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C078F2-894F-6D0A-4CC3-F524DD476B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D144634-61C8-6C53-86CC-A1F6581B8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E3BEFE-45F3-156F-DEF2-F01902454E33}"/>
              </a:ext>
            </a:extLst>
          </p:cNvPr>
          <p:cNvSpPr txBox="1"/>
          <p:nvPr/>
        </p:nvSpPr>
        <p:spPr>
          <a:xfrm>
            <a:off x="549842" y="4790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41F18CDF-FCE4-1DB7-51FE-AB682E226B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3914" y="2658079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18050E-06B9-9DB2-B98B-FA4E0CA2C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7988" y="3541078"/>
            <a:ext cx="872284" cy="7659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26A48-DF0B-CA8B-6667-F0CBCE1B9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371" y="3756734"/>
            <a:ext cx="498247" cy="55025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76C21F-0EAA-32F4-C02E-E5217AD4CFC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AB759C4-5CC1-628E-12D6-F5EE533C75D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AE6EE2C-5EFD-F812-0305-20A3C5CFFEE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8004F95-9A23-750E-6340-11DDCE6F5E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76920F-673A-7853-7B0A-0CD05A8BF1D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081D680-5727-32F1-CCCD-9712FA7480F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7A34711-57BB-120F-F98B-58E382E70FA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E0E68BF-EEB0-0B4E-3582-9E0546F0767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771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2B51D-9619-0904-B58E-FC2CC375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342E27-38A0-A2C5-B53F-50A9058506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4706FF5-430D-5AB6-108E-6DE9D4860557}"/>
              </a:ext>
            </a:extLst>
          </p:cNvPr>
          <p:cNvGrpSpPr/>
          <p:nvPr/>
        </p:nvGrpSpPr>
        <p:grpSpPr>
          <a:xfrm>
            <a:off x="312517" y="32491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30C79D-2267-9CA8-A718-41FCE4029F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5131D82-27BB-45C9-E554-EABF63B9969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6DEAC-B38D-13D5-4B15-F4DBFEF3E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5B4606-7854-F1BE-11AD-F018F06886DB}"/>
              </a:ext>
            </a:extLst>
          </p:cNvPr>
          <p:cNvSpPr txBox="1"/>
          <p:nvPr/>
        </p:nvSpPr>
        <p:spPr>
          <a:xfrm>
            <a:off x="549842" y="3707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20BDFBD-A9A2-9BB5-1A27-B1965BA45466}"/>
              </a:ext>
            </a:extLst>
          </p:cNvPr>
          <p:cNvGrpSpPr/>
          <p:nvPr/>
        </p:nvGrpSpPr>
        <p:grpSpPr>
          <a:xfrm>
            <a:off x="2389937" y="2769344"/>
            <a:ext cx="3491509" cy="2458182"/>
            <a:chOff x="2545497" y="3047809"/>
            <a:chExt cx="3491509" cy="245818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CD85C0C-9F05-DD03-83CA-E5596F14CD90}"/>
                </a:ext>
              </a:extLst>
            </p:cNvPr>
            <p:cNvSpPr txBox="1"/>
            <p:nvPr/>
          </p:nvSpPr>
          <p:spPr>
            <a:xfrm>
              <a:off x="2545497" y="3047809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قِدْرٍ بِهِ حَساءٌ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DB790C5-098E-719E-0C88-A7624E4B1A7A}"/>
                </a:ext>
              </a:extLst>
            </p:cNvPr>
            <p:cNvSpPr txBox="1"/>
            <p:nvPr/>
          </p:nvSpPr>
          <p:spPr>
            <a:xfrm>
              <a:off x="2545497" y="3908286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مائِدَةٍ بِها قِدْرٌ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74B15AD-67E6-88D7-6992-207174941E04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قِدْرٍ بِهِ زَيْتُ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4043B74-572C-7AD4-9283-66FE338A8E21}"/>
                </a:ext>
              </a:extLst>
            </p:cNvPr>
            <p:cNvSpPr/>
            <p:nvPr/>
          </p:nvSpPr>
          <p:spPr>
            <a:xfrm>
              <a:off x="5605320" y="3214015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b="1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7051B2A-1515-D111-F667-9A53C9C35401}"/>
                </a:ext>
              </a:extLst>
            </p:cNvPr>
            <p:cNvSpPr/>
            <p:nvPr/>
          </p:nvSpPr>
          <p:spPr>
            <a:xfrm>
              <a:off x="5605320" y="4035991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CC4D5A-B7A3-0161-4E61-887982DB036C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5BBF3-008B-8C57-B530-7D555E7D7E2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DE930A2-00E5-631C-CA8B-2F3E8D7429B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7B3CBEC-1EF1-FD6A-4D99-1CC4E62B9D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2B915C8-E003-73A1-237E-23E215D6AF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B6F4CA6-D4E6-658F-AB01-B265CF0FC3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C3AA0C1-753F-E412-36B0-6C1408FC17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78F486C2-2B9B-BFB6-08FD-8B131E15E9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4AE7CB3-E619-DDA3-A015-2BE272783C3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D22BC19-D64A-8B90-BE91-A4469561E811}"/>
              </a:ext>
            </a:extLst>
          </p:cNvPr>
          <p:cNvSpPr txBox="1"/>
          <p:nvPr/>
        </p:nvSpPr>
        <p:spPr>
          <a:xfrm>
            <a:off x="3098581" y="1816785"/>
            <a:ext cx="416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ماذا تَجَمَّعَ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ﭐلْإِخْوَةُ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2689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430D-09F2-EB19-CA94-48D0290CD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9C33C3-0B89-0A98-D633-C6CF02DCFB7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4B913D-9973-75AE-80A7-0C68F458ED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CBC681B-CFB6-3483-1977-C766E193D8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EDC4BB-E6F9-9A5F-8F0C-65803486A2D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CB43D5-1F43-258B-5CB5-A31D8FAB3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B872669-9485-62E5-7F36-D24EF18E24B5}"/>
              </a:ext>
            </a:extLst>
          </p:cNvPr>
          <p:cNvSpPr txBox="1"/>
          <p:nvPr/>
        </p:nvSpPr>
        <p:spPr>
          <a:xfrm>
            <a:off x="520394" y="358469"/>
            <a:ext cx="77786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F46B9BB-B453-2D2D-F38E-37547D20DEC7}"/>
              </a:ext>
            </a:extLst>
          </p:cNvPr>
          <p:cNvSpPr txBox="1"/>
          <p:nvPr/>
        </p:nvSpPr>
        <p:spPr>
          <a:xfrm>
            <a:off x="1652058" y="5333465"/>
            <a:ext cx="55153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تَجَمَّعَ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ﭐلْإِخْوَةُ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قِدْرٍ بِهِ حَساءٌ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74C9B4A-8F75-F149-547D-88C2D6857C96}"/>
              </a:ext>
            </a:extLst>
          </p:cNvPr>
          <p:cNvSpPr/>
          <p:nvPr/>
        </p:nvSpPr>
        <p:spPr>
          <a:xfrm>
            <a:off x="2108665" y="5270090"/>
            <a:ext cx="5324522" cy="95372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71BCD5D-258A-5AC8-3A91-6D9BC52CB60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09FCBC9-D736-D905-D35D-65910D4F37E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5B3382A-A51D-2029-7545-C04874E171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51EF2FE-FBB7-F6C3-81F1-4E953EBF1A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E3A5B11-12D6-4E7E-48B3-BBA1BBF232D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FD5950C-6DF1-1084-49EB-BB2C516ADE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1F3DDDB0-00DC-3466-D8CB-85E3F427302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C1847F4-CF36-2767-925A-FE0B315A0E3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A195C487-5271-089E-1391-226904B02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D45930-8A3D-B4AD-0753-12A8089BA34B}"/>
              </a:ext>
            </a:extLst>
          </p:cNvPr>
          <p:cNvGrpSpPr/>
          <p:nvPr/>
        </p:nvGrpSpPr>
        <p:grpSpPr>
          <a:xfrm>
            <a:off x="2270194" y="2649601"/>
            <a:ext cx="3491509" cy="707886"/>
            <a:chOff x="2545497" y="3047809"/>
            <a:chExt cx="3491509" cy="70788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B571C31-FEFE-6793-9ED0-79F17B60DAA5}"/>
                </a:ext>
              </a:extLst>
            </p:cNvPr>
            <p:cNvSpPr txBox="1"/>
            <p:nvPr/>
          </p:nvSpPr>
          <p:spPr>
            <a:xfrm>
              <a:off x="2545497" y="3047809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قِدْرٍ بِهِ حَساءٌ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CBF94B1-4E70-FB46-8078-D322BA08F1B1}"/>
                </a:ext>
              </a:extLst>
            </p:cNvPr>
            <p:cNvSpPr/>
            <p:nvPr/>
          </p:nvSpPr>
          <p:spPr>
            <a:xfrm>
              <a:off x="5605320" y="3214015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b="1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6F30582-DDF5-CEEC-33E7-E26C1EA96009}"/>
              </a:ext>
            </a:extLst>
          </p:cNvPr>
          <p:cNvSpPr txBox="1"/>
          <p:nvPr/>
        </p:nvSpPr>
        <p:spPr>
          <a:xfrm>
            <a:off x="3167743" y="1816785"/>
            <a:ext cx="3773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حَوْلَ ماذا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تَجَمَّعَ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ﭐلْإِخْوَةُ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49100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3894B-A60C-8B6F-80A8-737B1C72B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752168-4574-4E3E-E321-4F7A0E7D8A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63173E-8D21-6D50-FC6A-228EDD2DEFF0}"/>
              </a:ext>
            </a:extLst>
          </p:cNvPr>
          <p:cNvGrpSpPr/>
          <p:nvPr/>
        </p:nvGrpSpPr>
        <p:grpSpPr>
          <a:xfrm>
            <a:off x="312517" y="32491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78CE1D-742E-E925-D7CE-E4D33567F3E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30DB5FA-CC07-CD0C-2862-9E3397D4F7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78FC7ED-7023-B270-30F9-2B650A6FE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999C83-8BB7-0D37-1F28-592BAB9ABB6F}"/>
              </a:ext>
            </a:extLst>
          </p:cNvPr>
          <p:cNvSpPr txBox="1"/>
          <p:nvPr/>
        </p:nvSpPr>
        <p:spPr>
          <a:xfrm>
            <a:off x="549842" y="3707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F7B49BF-3C3E-6178-F8C2-DCFC93F24F23}"/>
              </a:ext>
            </a:extLst>
          </p:cNvPr>
          <p:cNvGrpSpPr/>
          <p:nvPr/>
        </p:nvGrpSpPr>
        <p:grpSpPr>
          <a:xfrm>
            <a:off x="2270194" y="2649601"/>
            <a:ext cx="3491509" cy="2458182"/>
            <a:chOff x="2545497" y="3047809"/>
            <a:chExt cx="3491509" cy="245818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6DABDEA-4AE5-49B6-173A-2E8957CFF15F}"/>
                </a:ext>
              </a:extLst>
            </p:cNvPr>
            <p:cNvSpPr txBox="1"/>
            <p:nvPr/>
          </p:nvSpPr>
          <p:spPr>
            <a:xfrm>
              <a:off x="2545497" y="3047809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مَساءٍ دافِئٍ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54F0AA9-3B86-47BC-B026-8CFCC9339223}"/>
                </a:ext>
              </a:extLst>
            </p:cNvPr>
            <p:cNvSpPr txBox="1"/>
            <p:nvPr/>
          </p:nvSpPr>
          <p:spPr>
            <a:xfrm>
              <a:off x="2545497" y="3908286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صَباحٍ مُمْطِرٍ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64E099F-0370-C3A5-923F-94E8CC7883A9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مَساءٍ مُمْطِرٍ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0C47017-977C-C8AE-4320-5595E34E7561}"/>
                </a:ext>
              </a:extLst>
            </p:cNvPr>
            <p:cNvSpPr/>
            <p:nvPr/>
          </p:nvSpPr>
          <p:spPr>
            <a:xfrm>
              <a:off x="5605320" y="3214015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b="1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6A6B0FA-C268-81FF-882F-22A70D1C4E5C}"/>
                </a:ext>
              </a:extLst>
            </p:cNvPr>
            <p:cNvSpPr/>
            <p:nvPr/>
          </p:nvSpPr>
          <p:spPr>
            <a:xfrm>
              <a:off x="5605320" y="4035991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5ED920D-DED7-04EB-FF82-F12CFDF1EABF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31E413-21FA-BBE8-3E0F-043FBD9B8DF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AFF5C5D-8BE9-3130-6E5D-8640B306A9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83A8708-E9BD-A1B2-E791-D9EF5AA6143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E65C8F2-4B90-DDDC-01D2-914C04DD0E4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5859FC-77B4-48AC-EA68-FA737727C62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04A175C-21A3-FC67-9875-6080B84FC32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B5F3309-5510-6609-AD60-406C4089885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EF293CA-A4A8-0417-CCA2-3E0A097605E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34164-D53C-1103-B72B-8384AD5BC1AA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وَصَلَ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9800719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F1B01-A9EC-C40B-5E5D-CBCDBC9B8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13C8E3-1846-3F81-6A04-1A06D07676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78B97AE-1BA1-A227-685A-0DFF182B5E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83828A-22AB-8704-EC4C-2940CDCD0B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DA9055-BC99-206D-5267-3FE8CE2D72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912DCA-EE19-AF4E-8266-ED72DC747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14E685-48C5-9DBD-BB7F-DDD008627B7F}"/>
              </a:ext>
            </a:extLst>
          </p:cNvPr>
          <p:cNvSpPr txBox="1"/>
          <p:nvPr/>
        </p:nvSpPr>
        <p:spPr>
          <a:xfrm>
            <a:off x="520394" y="358469"/>
            <a:ext cx="77786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5BC291-C65E-A747-018F-4ED0AE81DACF}"/>
              </a:ext>
            </a:extLst>
          </p:cNvPr>
          <p:cNvSpPr txBox="1"/>
          <p:nvPr/>
        </p:nvSpPr>
        <p:spPr>
          <a:xfrm>
            <a:off x="1223654" y="5246326"/>
            <a:ext cx="6372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 مُمْطِرٍ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AC0C97B-1727-1442-2207-9709D5A7191D}"/>
              </a:ext>
            </a:extLst>
          </p:cNvPr>
          <p:cNvSpPr/>
          <p:nvPr/>
        </p:nvSpPr>
        <p:spPr>
          <a:xfrm>
            <a:off x="772887" y="5032376"/>
            <a:ext cx="7623280" cy="112258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628BF0-23C4-E0F9-EE55-D8CF93C329F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A7E229E-6276-60D9-02A8-51C9DA5758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5C2F9B7-6D16-D8D9-2684-22DFC683331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1735A0C-1425-B94C-4EE6-1004D91196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C5BF833-51AB-EF04-0B24-58D5D716FCC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488DC34-F4A6-1820-2389-984F6C8C083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4D96F62-E843-0C5E-FEF7-4073FFEDCBE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6DCF98-561E-8824-1D67-A980C8309EF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FC520AA5-0B50-2486-AD11-2E4B9DB4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3A318B5-58D5-0132-13F0-518E1533B3E0}"/>
              </a:ext>
            </a:extLst>
          </p:cNvPr>
          <p:cNvGrpSpPr/>
          <p:nvPr/>
        </p:nvGrpSpPr>
        <p:grpSpPr>
          <a:xfrm>
            <a:off x="2357280" y="3033992"/>
            <a:ext cx="3491509" cy="707886"/>
            <a:chOff x="2545497" y="4798105"/>
            <a:chExt cx="3491509" cy="707886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4B40845-686C-9370-18BA-AC744E5946B0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مَساءٍ مُمْطِرٍ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5C45450-353A-410F-43D7-1615EA2A0D33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E147D25F-1DD5-0B7C-8ECE-62832C7D274F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17980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905BD-26B8-18B3-2601-EBBA2AAC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9D4E2E-5D8F-F85C-A06C-1317AF174F6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0862A5-4DA5-81AE-3A6A-3E0E91464B76}"/>
              </a:ext>
            </a:extLst>
          </p:cNvPr>
          <p:cNvGrpSpPr/>
          <p:nvPr/>
        </p:nvGrpSpPr>
        <p:grpSpPr>
          <a:xfrm>
            <a:off x="312517" y="32491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7CA3BE-7D62-8CDA-D349-319EDA84448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B40AC0-7AA0-79A0-8119-BAD33EF075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461513-C622-F279-8300-2C78DD018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6FB26C-4B68-165B-3644-0E5CE3930496}"/>
              </a:ext>
            </a:extLst>
          </p:cNvPr>
          <p:cNvSpPr txBox="1"/>
          <p:nvPr/>
        </p:nvSpPr>
        <p:spPr>
          <a:xfrm>
            <a:off x="549842" y="3707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27065BB-EB8D-E0BC-35ED-E99A4D451176}"/>
              </a:ext>
            </a:extLst>
          </p:cNvPr>
          <p:cNvGrpSpPr/>
          <p:nvPr/>
        </p:nvGrpSpPr>
        <p:grpSpPr>
          <a:xfrm>
            <a:off x="2270194" y="2649601"/>
            <a:ext cx="3491509" cy="2458182"/>
            <a:chOff x="2545497" y="3047809"/>
            <a:chExt cx="3491509" cy="245818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AA4876B-E473-20B0-76DA-79AC981C88F7}"/>
                </a:ext>
              </a:extLst>
            </p:cNvPr>
            <p:cNvSpPr txBox="1"/>
            <p:nvPr/>
          </p:nvSpPr>
          <p:spPr>
            <a:xfrm>
              <a:off x="2545497" y="3047809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مُسْرِعينَ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BD73513-C467-B588-D635-3971433B58E3}"/>
                </a:ext>
              </a:extLst>
            </p:cNvPr>
            <p:cNvSpPr txBox="1"/>
            <p:nvPr/>
          </p:nvSpPr>
          <p:spPr>
            <a:xfrm>
              <a:off x="2545497" y="3908286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مُبْتَلّينَ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D36195B-7D15-B897-3E8C-5237B0CBB508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مُرْتَعِشينَ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9251B4D-65DC-227C-77FA-5FC03478557C}"/>
                </a:ext>
              </a:extLst>
            </p:cNvPr>
            <p:cNvSpPr/>
            <p:nvPr/>
          </p:nvSpPr>
          <p:spPr>
            <a:xfrm>
              <a:off x="5605320" y="3214015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b="1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DD2C183-B541-4178-3095-A207BBA94CB0}"/>
                </a:ext>
              </a:extLst>
            </p:cNvPr>
            <p:cNvSpPr/>
            <p:nvPr/>
          </p:nvSpPr>
          <p:spPr>
            <a:xfrm>
              <a:off x="5605320" y="4035991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71D6379-B75E-8AC0-BF5E-A1D231F7C9ED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449426-3053-FD54-984D-03A957B1690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924B141-87D5-268F-9542-50F5AE2EBF6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DB4C4DA-50CD-BB33-E908-0FE617671A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7ADD654-AD91-244D-BFEC-EB42BF6F77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17E1AE-D2E1-327E-E763-3C0E0640B5C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D3B25DC-9BAF-DAC2-653C-5AA4A15474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4CB82FC-BB73-A84C-D148-5F6F07C0AE6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A3D30D-D55E-1304-55C1-84F66FFA59E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0193D89-A895-DB77-F9AA-6FEDCDB05F00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وَصَلَ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1035481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559CE-BE8C-1F9C-35F0-F3A6516FB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E308C5-F5CD-EC27-2A2F-BBD3818408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FA9839-E00D-E4E7-9434-5A2836B4594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2CB011-CD39-E695-B624-2F914E0F83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778FC6A-1E9F-D48C-46B2-C24525FA21C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BA114C-C10B-528F-9C39-984D0B59A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70DD39-ED61-D070-E651-5E332E108B7C}"/>
              </a:ext>
            </a:extLst>
          </p:cNvPr>
          <p:cNvSpPr txBox="1"/>
          <p:nvPr/>
        </p:nvSpPr>
        <p:spPr>
          <a:xfrm>
            <a:off x="520394" y="358469"/>
            <a:ext cx="77786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1AA3B7-A1E0-02D5-31D6-8960D74DC6BF}"/>
              </a:ext>
            </a:extLst>
          </p:cNvPr>
          <p:cNvSpPr txBox="1"/>
          <p:nvPr/>
        </p:nvSpPr>
        <p:spPr>
          <a:xfrm>
            <a:off x="1223654" y="5246326"/>
            <a:ext cx="6372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مُبْتَلّينَ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034AA0-3355-A02D-ABBB-84C5A07BCF97}"/>
              </a:ext>
            </a:extLst>
          </p:cNvPr>
          <p:cNvSpPr/>
          <p:nvPr/>
        </p:nvSpPr>
        <p:spPr>
          <a:xfrm>
            <a:off x="772887" y="5032376"/>
            <a:ext cx="7623280" cy="112258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C2872-B5FC-E01A-28AD-88D79110C58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BC42FD7-3574-F88B-6C2F-5938A04BFD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E83F06E-C6BB-AB2F-21F0-C07D67421BE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8D6622A-58E2-E520-59A4-95AE3495B7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5ADE1B2-9A61-264C-6B2B-BE25B3F8FD5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44B1E86-038A-4E30-88D2-1D76844FBF9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9AD9BFF-1630-ABE7-D89A-84DABC41658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FEF2465-C958-8C40-B1A8-53CE892BBB7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4B7CFEC3-5B52-A36C-AE77-413544796A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11A5F0C-ADA9-8602-4660-E4710D639358}"/>
              </a:ext>
            </a:extLst>
          </p:cNvPr>
          <p:cNvGrpSpPr/>
          <p:nvPr/>
        </p:nvGrpSpPr>
        <p:grpSpPr>
          <a:xfrm>
            <a:off x="2291965" y="2951834"/>
            <a:ext cx="3491509" cy="707886"/>
            <a:chOff x="2545497" y="3908286"/>
            <a:chExt cx="3491509" cy="707886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E9320FE-F7D1-67E9-5324-3DC581EB8E2F}"/>
                </a:ext>
              </a:extLst>
            </p:cNvPr>
            <p:cNvSpPr txBox="1"/>
            <p:nvPr/>
          </p:nvSpPr>
          <p:spPr>
            <a:xfrm>
              <a:off x="2545497" y="3908286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مبْتَلّينَ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36590F1-1791-3795-30D6-BB55DF146BBD}"/>
                </a:ext>
              </a:extLst>
            </p:cNvPr>
            <p:cNvSpPr/>
            <p:nvPr/>
          </p:nvSpPr>
          <p:spPr>
            <a:xfrm>
              <a:off x="5605320" y="4035991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EE93C2BA-F3DA-BC3B-1E98-45FD3EE8EC50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7886231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1B7D5-F6E4-77A2-EC4F-BBC8E22D4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C98CD9-3723-9556-3B06-F5639E5AC2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496E3F-04E4-B1E3-0231-E7E978228650}"/>
              </a:ext>
            </a:extLst>
          </p:cNvPr>
          <p:cNvGrpSpPr/>
          <p:nvPr/>
        </p:nvGrpSpPr>
        <p:grpSpPr>
          <a:xfrm>
            <a:off x="312517" y="32491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362FB5-0386-C37E-307F-701B1316AE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C8BA5F2-54B1-747A-7F79-659CF041E4C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012A85-5D92-7F0B-9E55-E1D842EE7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B42D66-1E07-7915-4FB2-18970F5DA57F}"/>
              </a:ext>
            </a:extLst>
          </p:cNvPr>
          <p:cNvSpPr txBox="1"/>
          <p:nvPr/>
        </p:nvSpPr>
        <p:spPr>
          <a:xfrm>
            <a:off x="549842" y="3707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الأستاذ: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3EDDFC7-8663-6DCB-8A2A-8712995F6A1E}"/>
              </a:ext>
            </a:extLst>
          </p:cNvPr>
          <p:cNvGrpSpPr/>
          <p:nvPr/>
        </p:nvGrpSpPr>
        <p:grpSpPr>
          <a:xfrm>
            <a:off x="2270194" y="2649601"/>
            <a:ext cx="3491509" cy="3073735"/>
            <a:chOff x="2545497" y="3047809"/>
            <a:chExt cx="3491509" cy="3073735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4C664CB-5DE5-9975-4543-F395201D9D83}"/>
                </a:ext>
              </a:extLst>
            </p:cNvPr>
            <p:cNvSpPr txBox="1"/>
            <p:nvPr/>
          </p:nvSpPr>
          <p:spPr>
            <a:xfrm>
              <a:off x="2545497" y="3047809"/>
              <a:ext cx="2969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لِأَنَّها مُتَّسِخَةٌ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55A5889-7233-41F1-8ED5-1677AEF15D40}"/>
                </a:ext>
              </a:extLst>
            </p:cNvPr>
            <p:cNvSpPr txBox="1"/>
            <p:nvPr/>
          </p:nvSpPr>
          <p:spPr>
            <a:xfrm>
              <a:off x="2545497" y="3908286"/>
              <a:ext cx="296934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لِأَنَّها مُمَزَّقَةٌ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32E7FC0-9FC9-E78D-3C15-307029583905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لِأَنَّها مُبْتَلَّةٌ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D09DB36-2BB9-89B6-A544-FB4B6A676F5B}"/>
                </a:ext>
              </a:extLst>
            </p:cNvPr>
            <p:cNvSpPr/>
            <p:nvPr/>
          </p:nvSpPr>
          <p:spPr>
            <a:xfrm>
              <a:off x="5605320" y="3214015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b="1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C649076-8DA1-3491-0E50-196698A957AA}"/>
                </a:ext>
              </a:extLst>
            </p:cNvPr>
            <p:cNvSpPr/>
            <p:nvPr/>
          </p:nvSpPr>
          <p:spPr>
            <a:xfrm>
              <a:off x="5605320" y="4035991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BA41D06-DA47-CDF1-B1FC-8D5A4C94B9D6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B238D2-E307-2FD9-D615-7930375631B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9B0BE6-D8A4-41D4-C4F7-71223314AB7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A4169B1-41E2-B096-485A-639F988B2F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3D8AB38-F2AD-631A-E3CC-0C87B8BD33B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95DED3B-58D0-BE8F-CC41-037E55547BA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029F9F9-801D-7D5E-CCC4-0BAC8E48D5A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55EECE8-A9DF-9772-2E45-6F16B731CC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4ECAF08-838F-702A-8E6A-C42713750C5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59236F0E-93D7-380C-5683-AF9BCA4DE58D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بَدَّلَ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مَلابِسَهُمْ؟</a:t>
            </a:r>
          </a:p>
        </p:txBody>
      </p:sp>
    </p:spTree>
    <p:extLst>
      <p:ext uri="{BB962C8B-B14F-4D97-AF65-F5344CB8AC3E}">
        <p14:creationId xmlns:p14="http://schemas.microsoft.com/office/powerpoint/2010/main" val="990996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9BA02-B4FE-CC3F-F100-85EFD14A6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F307DD-3559-8ED9-339F-4CE07D863A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A931F3-2DC8-EEBC-5FE7-E92778E5DA9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D56B799-0EFE-A6F4-CFFA-A5D681BEC2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2CF3339-6C47-4F8E-F7BE-265B3034F9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38F212-356F-977F-97B6-092975C95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9D42E5-0CBF-DEB4-05FF-49AC23916201}"/>
              </a:ext>
            </a:extLst>
          </p:cNvPr>
          <p:cNvSpPr txBox="1"/>
          <p:nvPr/>
        </p:nvSpPr>
        <p:spPr>
          <a:xfrm>
            <a:off x="520394" y="358469"/>
            <a:ext cx="77786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كاملا؟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D835A1-7861-DFD4-D2D6-D1C15ED23952}"/>
              </a:ext>
            </a:extLst>
          </p:cNvPr>
          <p:cNvSpPr txBox="1"/>
          <p:nvPr/>
        </p:nvSpPr>
        <p:spPr>
          <a:xfrm>
            <a:off x="1223654" y="5246326"/>
            <a:ext cx="6372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مَلابِسَهُمْ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 مُبْتَلَّةٌ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1432A7-1177-8DBD-ECE0-F7FBD87146EE}"/>
              </a:ext>
            </a:extLst>
          </p:cNvPr>
          <p:cNvSpPr/>
          <p:nvPr/>
        </p:nvSpPr>
        <p:spPr>
          <a:xfrm>
            <a:off x="772887" y="5032376"/>
            <a:ext cx="7623280" cy="112258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B679C4-DEBF-4024-F260-720A3A05EA3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CEDE412-D6FA-6525-F265-C865414D36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B60FF67-A36E-56F1-FA4C-189508587B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9EE88C7-55D6-FF86-6AB2-DE696E3B5C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E43D311-377A-CCB7-E1B0-7BFE20CA60F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A52C9BA-1555-3EE1-792F-D1164F116EA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0C71E72-52EA-E411-6F62-5C9AE6D38B3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84B0A89-D8EB-E476-B39E-F2C7163B8AD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07ECF162-87C2-08FF-7BC8-A058EB3D75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63678A2-FC02-5031-7C45-A111A014738E}"/>
              </a:ext>
            </a:extLst>
          </p:cNvPr>
          <p:cNvGrpSpPr/>
          <p:nvPr/>
        </p:nvGrpSpPr>
        <p:grpSpPr>
          <a:xfrm>
            <a:off x="2108665" y="2843226"/>
            <a:ext cx="3491509" cy="1323439"/>
            <a:chOff x="2545497" y="4798105"/>
            <a:chExt cx="3491509" cy="1323439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1F8C767-524D-C8FC-22AF-1504088BF9FC}"/>
                </a:ext>
              </a:extLst>
            </p:cNvPr>
            <p:cNvSpPr txBox="1"/>
            <p:nvPr/>
          </p:nvSpPr>
          <p:spPr>
            <a:xfrm>
              <a:off x="2545497" y="4798105"/>
              <a:ext cx="296934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لِأَنَّها مُبْتَلَّةٌ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8D8FE1-E7FA-8743-668D-C9AFC0AEB4E3}"/>
                </a:ext>
              </a:extLst>
            </p:cNvPr>
            <p:cNvSpPr/>
            <p:nvPr/>
          </p:nvSpPr>
          <p:spPr>
            <a:xfrm>
              <a:off x="5605320" y="4925810"/>
              <a:ext cx="431686" cy="45247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b="1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7C982FC-1C43-0C1B-8E9F-E29A5E9C5284}"/>
              </a:ext>
            </a:extLst>
          </p:cNvPr>
          <p:cNvSpPr txBox="1"/>
          <p:nvPr/>
        </p:nvSpPr>
        <p:spPr>
          <a:xfrm>
            <a:off x="3611950" y="1792650"/>
            <a:ext cx="3867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بَدَّلَ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مَلابِسَهُمْ؟</a:t>
            </a:r>
          </a:p>
        </p:txBody>
      </p:sp>
    </p:spTree>
    <p:extLst>
      <p:ext uri="{BB962C8B-B14F-4D97-AF65-F5344CB8AC3E}">
        <p14:creationId xmlns:p14="http://schemas.microsoft.com/office/powerpoint/2010/main" val="35649332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B3BCE-DF43-D34A-44B8-2E0F12C6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D14940-BF02-2B69-F8B7-6C81340F6F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97E6E2-7428-E670-48DF-9E267FF6E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F058ECC-1153-474D-0D04-5ED3ABA387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60AD71-4517-B0FA-1796-4D5F6E321F4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2596BD-21E3-B4E7-DBA9-FE160DC7B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083DA4-DC00-2807-F68C-6F6FA9563FE4}"/>
              </a:ext>
            </a:extLst>
          </p:cNvPr>
          <p:cNvSpPr txBox="1"/>
          <p:nvPr/>
        </p:nvSpPr>
        <p:spPr>
          <a:xfrm>
            <a:off x="422071" y="3732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الجمل،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أرقام الأحداث التي لم تذكر في النص: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32EF218-1BB3-EA1C-501A-0F0A5F8CED46}"/>
              </a:ext>
            </a:extLst>
          </p:cNvPr>
          <p:cNvCxnSpPr>
            <a:cxnSpLocks/>
          </p:cNvCxnSpPr>
          <p:nvPr/>
        </p:nvCxnSpPr>
        <p:spPr>
          <a:xfrm>
            <a:off x="9807275" y="2477565"/>
            <a:ext cx="0" cy="152030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FF23C4B-AE6B-A71C-9220-AB33188DBD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A455D13-51E1-355C-8EBC-3B1EC347DB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825AB3A-565E-D9A1-3129-BCB6433D8DA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57182D9-4F95-0864-C7DF-E2103B29D95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F8B7277-89CA-9F7B-5A94-E0CDBC10B4E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244A94B-9FB8-28DE-2053-D48F817ED5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70C482D-AED9-86A6-6561-F97C8043636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D33E437-214C-DFB9-4D6D-B1653E88BBA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670AB8-5235-FB22-1537-320D913D1B03}"/>
              </a:ext>
            </a:extLst>
          </p:cNvPr>
          <p:cNvGrpSpPr/>
          <p:nvPr/>
        </p:nvGrpSpPr>
        <p:grpSpPr>
          <a:xfrm>
            <a:off x="2740394" y="2378603"/>
            <a:ext cx="3412364" cy="597414"/>
            <a:chOff x="976908" y="1880151"/>
            <a:chExt cx="3412364" cy="59741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31C6E06-9E9C-F12A-20F5-29CDCBA1DC54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غَسَلَ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ٱلْأَطْفالُ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مَلابِسَهُمْ 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2EFFD5A-2B38-C66F-0F38-307BE8D30F74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B8EF620-6AC9-C1EF-231D-B1C62B0EF403}"/>
              </a:ext>
            </a:extLst>
          </p:cNvPr>
          <p:cNvGrpSpPr/>
          <p:nvPr/>
        </p:nvGrpSpPr>
        <p:grpSpPr>
          <a:xfrm>
            <a:off x="2743254" y="4690885"/>
            <a:ext cx="3412364" cy="597414"/>
            <a:chOff x="976908" y="1880151"/>
            <a:chExt cx="3412364" cy="59741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EDA4B1C-A255-1508-7C3A-626E317BFCB1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بَدَّلَ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ٱلْعُمّالُ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مَلابِسَهُمْ 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CBFA09E-B395-AC40-F122-D2DD80862D99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B0C6B39-2181-BD5A-53E2-8F3BF3DA57DA}"/>
              </a:ext>
            </a:extLst>
          </p:cNvPr>
          <p:cNvGrpSpPr/>
          <p:nvPr/>
        </p:nvGrpSpPr>
        <p:grpSpPr>
          <a:xfrm>
            <a:off x="2740394" y="3503057"/>
            <a:ext cx="3412364" cy="597414"/>
            <a:chOff x="976908" y="1880151"/>
            <a:chExt cx="3412364" cy="59741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F3D863F-4B3B-8F0C-360E-70FE6CC8487B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بَدَّلَ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ٱلْأَطْفالُ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مَلابِسَهُمْ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4E022B1-82B3-E48B-0735-01465C645118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4661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F15EF-0C8D-6F5A-4784-480279A3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B83B60-B43A-5BEF-6263-AC740D42E7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D6C114-734F-C86E-1CE1-65E4B98AF1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2D544A-C256-2291-8961-D7921F6BA2F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30BE9F7-AEAD-42BE-FC34-8C2FFA49BB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A6DD4F-7EE4-CE3D-9763-58ED04BE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FD8160-9131-9C0D-E4EC-306A4C9E9C4E}"/>
              </a:ext>
            </a:extLst>
          </p:cNvPr>
          <p:cNvSpPr txBox="1"/>
          <p:nvPr/>
        </p:nvSpPr>
        <p:spPr>
          <a:xfrm>
            <a:off x="422071" y="3732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الجمل،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أرقام الأماكن  التي لم تذكر في النص: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D842E8A-9A6D-ECD6-C8F6-A15F25C7CD53}"/>
              </a:ext>
            </a:extLst>
          </p:cNvPr>
          <p:cNvCxnSpPr>
            <a:cxnSpLocks/>
          </p:cNvCxnSpPr>
          <p:nvPr/>
        </p:nvCxnSpPr>
        <p:spPr>
          <a:xfrm>
            <a:off x="9807275" y="2477565"/>
            <a:ext cx="0" cy="152030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15705E-D89B-964C-7B21-F45B32AA9C5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0A739FF-DE25-9553-1E4F-21719CB9B30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C27A5CF-F1DF-DD0B-A800-0821199EA7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82765EC-0DF2-16F9-0004-8CDCF0E6AD5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F877319-C8D7-44D2-8498-BA259CB1685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1050E-1D8E-5088-7D4A-48EF7D9B09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8BD74D8-2B1E-39C5-9E8E-0B85E57A70B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B3720EE-FA66-7560-5B93-BD18F7402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6FD921B-45CC-7D00-DA70-4EA7034441E4}"/>
              </a:ext>
            </a:extLst>
          </p:cNvPr>
          <p:cNvGrpSpPr/>
          <p:nvPr/>
        </p:nvGrpSpPr>
        <p:grpSpPr>
          <a:xfrm>
            <a:off x="2740394" y="2378603"/>
            <a:ext cx="3412364" cy="597414"/>
            <a:chOff x="976908" y="1880151"/>
            <a:chExt cx="3412364" cy="59741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8B9E84B-4D6F-9870-6CAE-D5690F09D2B2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اَلْمَعْمَلُ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5F4F62F-8D52-1CA3-0402-F10CDCB3B753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C62C4FC-44E4-F299-C308-D3EB89E44F3C}"/>
              </a:ext>
            </a:extLst>
          </p:cNvPr>
          <p:cNvGrpSpPr/>
          <p:nvPr/>
        </p:nvGrpSpPr>
        <p:grpSpPr>
          <a:xfrm>
            <a:off x="2743254" y="4690885"/>
            <a:ext cx="3412364" cy="597414"/>
            <a:chOff x="976908" y="1880151"/>
            <a:chExt cx="3412364" cy="59741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F9651F-7099-7260-48FD-E9F40777BA4E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اَلْمَنْزِلُ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9653B4C-0AFB-A096-6E8D-0287F79AF697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B13568A-BB83-FA6F-51A3-72271BE711C9}"/>
              </a:ext>
            </a:extLst>
          </p:cNvPr>
          <p:cNvGrpSpPr/>
          <p:nvPr/>
        </p:nvGrpSpPr>
        <p:grpSpPr>
          <a:xfrm>
            <a:off x="2740394" y="3503057"/>
            <a:ext cx="3412364" cy="597414"/>
            <a:chOff x="976908" y="1880151"/>
            <a:chExt cx="3412364" cy="59741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98CB84E-8E58-A1B1-ED9D-E2C82CE26524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اَلْمَطْبَخُ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61BBB11-282C-FE94-47DD-A319C806241F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4140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B1E6D-20A2-B701-3E48-27C6D100A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E5C2C14-5A38-8B57-2EE2-CFF30D404B7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96E60E2-2ADA-824A-D659-C0607E7EA1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4D6C69-6E80-C1A6-3FFB-057E216028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55C88B-A661-CBD8-2268-D95C46D642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EF2577-81AC-D1EE-326E-4CBEE71AC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D71803-833E-B8C7-CB80-765FF8331D2E}"/>
              </a:ext>
            </a:extLst>
          </p:cNvPr>
          <p:cNvSpPr txBox="1"/>
          <p:nvPr/>
        </p:nvSpPr>
        <p:spPr>
          <a:xfrm>
            <a:off x="422071" y="3732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الجمل،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أرقام الأزمنة  التي لم تذكر في النص: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8C5F4F0-38B5-8AF6-DB41-1E999C58922B}"/>
              </a:ext>
            </a:extLst>
          </p:cNvPr>
          <p:cNvCxnSpPr>
            <a:cxnSpLocks/>
          </p:cNvCxnSpPr>
          <p:nvPr/>
        </p:nvCxnSpPr>
        <p:spPr>
          <a:xfrm>
            <a:off x="9807275" y="2477565"/>
            <a:ext cx="0" cy="152030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C6050-AFD7-3637-D2E5-3DA95954117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E8A6A95-8E2C-8EB7-98B2-D5E48077D30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25FE4AE-A041-B82B-570D-1BB7BABFF0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C9C2595-961B-4D95-C9C3-3706C13D82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9E0D47-FB09-E3DB-2254-F3F13575B7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7D90673-3AF1-B8D4-37C6-AD8BFE5193D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2A9D09B-4B26-5144-F94F-B8AF9C28453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95EDA4A-2D8A-4E45-1AE6-BE5C78F0AD5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085E34A-D887-6687-D077-DF680FC4A5A9}"/>
              </a:ext>
            </a:extLst>
          </p:cNvPr>
          <p:cNvGrpSpPr/>
          <p:nvPr/>
        </p:nvGrpSpPr>
        <p:grpSpPr>
          <a:xfrm>
            <a:off x="2740394" y="2378603"/>
            <a:ext cx="3412364" cy="597414"/>
            <a:chOff x="976908" y="1880151"/>
            <a:chExt cx="3412364" cy="59741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B9D548A-6665-A364-1ED6-7B08723A98B3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مَساء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119D26D-5033-9288-9219-E99EBE9A3568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22CC6E4-EA01-3EC1-AE65-2B7DB4D38515}"/>
              </a:ext>
            </a:extLst>
          </p:cNvPr>
          <p:cNvGrpSpPr/>
          <p:nvPr/>
        </p:nvGrpSpPr>
        <p:grpSpPr>
          <a:xfrm>
            <a:off x="2743254" y="4690885"/>
            <a:ext cx="3412364" cy="597414"/>
            <a:chOff x="976908" y="1880151"/>
            <a:chExt cx="3412364" cy="59741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F00716-F963-CCBC-E0F0-46EA7B1E45B5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لَيْل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CA5B984-CEF7-8F63-0F05-51B6CD510A03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4B2EE23-1E68-9769-6A83-8564B56CEB81}"/>
              </a:ext>
            </a:extLst>
          </p:cNvPr>
          <p:cNvGrpSpPr/>
          <p:nvPr/>
        </p:nvGrpSpPr>
        <p:grpSpPr>
          <a:xfrm>
            <a:off x="2740394" y="3503057"/>
            <a:ext cx="3412364" cy="597414"/>
            <a:chOff x="976908" y="1880151"/>
            <a:chExt cx="3412364" cy="59741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5478DFD-00C3-8AB4-C119-8D7D36C2E80E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صَباح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F8372CC-CFD5-1DC5-D76E-940D712BD9C4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5544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ACC78-8CA2-AD92-4FF2-EB9D2E9E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344419-2E9F-3D6D-9388-0765E9F8134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B0FF69-B586-29ED-F7FF-11E0A86808F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448E3C-F6EE-EEB3-2DE5-5E7EB952AE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97ED274-9217-A1BC-04E4-97A6F0760C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7DE0E2-CF12-9ED3-2B86-9CFED664F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22A9FC5-9BD0-548C-D762-FF04A69E07C7}"/>
              </a:ext>
            </a:extLst>
          </p:cNvPr>
          <p:cNvSpPr txBox="1"/>
          <p:nvPr/>
        </p:nvSpPr>
        <p:spPr>
          <a:xfrm>
            <a:off x="422071" y="3732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الجمل،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أرقام الشخصيات  التي لم تذكر في النص: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CEE6C50-73FA-D549-34B5-AF6206025807}"/>
              </a:ext>
            </a:extLst>
          </p:cNvPr>
          <p:cNvCxnSpPr>
            <a:cxnSpLocks/>
          </p:cNvCxnSpPr>
          <p:nvPr/>
        </p:nvCxnSpPr>
        <p:spPr>
          <a:xfrm>
            <a:off x="9807275" y="2477565"/>
            <a:ext cx="0" cy="152030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F0456E8-4E20-A4CA-29F6-43E044AB7D4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CFE186D-B090-A4DE-5086-535A5B77F6A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A67FBA6-5894-089D-21C0-515088D0E3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D61F7D0-62CE-4420-9A45-0C74EAC3A1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58EAB49-8D21-E3AE-F544-912BF2EDC40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B891D9A-C0A1-2064-996B-C87477A4393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EFCFD26-5780-2BB0-D01B-CD46306258A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1C0ED35-9ADB-3624-9EF7-B36CF1777AB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F6D2556-F5AF-BA5F-E421-B42CF3363DAE}"/>
              </a:ext>
            </a:extLst>
          </p:cNvPr>
          <p:cNvGrpSpPr/>
          <p:nvPr/>
        </p:nvGrpSpPr>
        <p:grpSpPr>
          <a:xfrm>
            <a:off x="2740394" y="2378603"/>
            <a:ext cx="3412364" cy="597414"/>
            <a:chOff x="976908" y="1880151"/>
            <a:chExt cx="3412364" cy="59741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CE2FC17-42F1-BEE2-E4C5-E74361756D09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اَلْعُمّالُ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A0A728B-C0B3-71F4-F680-C6ED07519A9A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31131AD-385B-EEF8-6E7A-DA64D4F8DFB9}"/>
              </a:ext>
            </a:extLst>
          </p:cNvPr>
          <p:cNvGrpSpPr/>
          <p:nvPr/>
        </p:nvGrpSpPr>
        <p:grpSpPr>
          <a:xfrm>
            <a:off x="2743254" y="4690885"/>
            <a:ext cx="3412364" cy="597414"/>
            <a:chOff x="976908" y="1880151"/>
            <a:chExt cx="3412364" cy="59741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D8BDED4-9E8F-3540-F2F2-08FB987A612C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اَلْأَطْفالُ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50F1F9B-92E7-0E50-8EBF-8E2A8AFE7106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A3EE009-F250-335B-6582-AFA544BD3D04}"/>
              </a:ext>
            </a:extLst>
          </p:cNvPr>
          <p:cNvGrpSpPr/>
          <p:nvPr/>
        </p:nvGrpSpPr>
        <p:grpSpPr>
          <a:xfrm>
            <a:off x="2740394" y="3503057"/>
            <a:ext cx="3412364" cy="597414"/>
            <a:chOff x="976908" y="1880151"/>
            <a:chExt cx="3412364" cy="59741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C3F77CB-4EA4-2AA6-F85C-49BB358EBAB9}"/>
                </a:ext>
              </a:extLst>
            </p:cNvPr>
            <p:cNvSpPr/>
            <p:nvPr/>
          </p:nvSpPr>
          <p:spPr>
            <a:xfrm>
              <a:off x="976908" y="1880152"/>
              <a:ext cx="3075384" cy="597413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اَللّاعِبونَ</a:t>
              </a:r>
              <a:endPara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1ED5BF8-C7EE-2B9B-A8FE-970F6B58F28D}"/>
                </a:ext>
              </a:extLst>
            </p:cNvPr>
            <p:cNvSpPr/>
            <p:nvPr/>
          </p:nvSpPr>
          <p:spPr>
            <a:xfrm>
              <a:off x="3809171" y="1880151"/>
              <a:ext cx="580101" cy="5974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7033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2720" y="4566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عنوانا يناسب النص؟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9268DE5-63E6-9F82-7E75-7BC37E4833D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432CC4F-DF85-DA2E-576F-D1BDD276F4E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401279E-E37D-5A8A-932F-07585DA0D3A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BF3E6F3-8E31-C9A5-91FA-2EB8FC9AA6A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9C9761D-96FF-BCC4-9841-D5CECD89D4F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C87FCEA-DFFD-4C8E-7E8F-76F1D1F5D6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BD2FA87-C133-87B9-FAA7-2D2E8E812A2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F935B5A-BC55-1106-EB3A-462AFEAD881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CE8DB-BF28-30D7-98C5-22FB7BC44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38FDE7D-ACB8-1E79-44C0-9D989DC25E2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D1C360D-2F5C-A826-165F-6163DC6753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61FE6D5-9256-B3F6-8F28-4E03D6988749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B78F29-D3F0-7799-6696-7A83698328DE}"/>
              </a:ext>
            </a:extLst>
          </p:cNvPr>
          <p:cNvGrpSpPr/>
          <p:nvPr/>
        </p:nvGrpSpPr>
        <p:grpSpPr>
          <a:xfrm>
            <a:off x="487748" y="2424374"/>
            <a:ext cx="8168503" cy="2009252"/>
            <a:chOff x="487749" y="1809265"/>
            <a:chExt cx="8168503" cy="200925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6C6C53CA-02BD-47FC-ADB5-1E7E27CE875E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1DBE48A5-D8CD-674F-876B-CAA88914E16A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عن مشاهد متسلسلة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720739-FEA2-FA51-D06E-2C40B812553D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1DA40D-CD0D-58DC-B4DF-04655C69811F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6" name="Graphique 72">
              <a:extLst>
                <a:ext uri="{FF2B5EF4-FFF2-40B4-BE49-F238E27FC236}">
                  <a16:creationId xmlns:a16="http://schemas.microsoft.com/office/drawing/2014/main" id="{3CF1DB5B-350B-A2BE-7F37-CFC366C1037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AB1D72F5-AD96-E8A3-E073-D0803BA5E253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D3E9EEAC-70A3-EE51-2C38-CF83C51A347E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D7DF09C-5628-9C77-AA14-CF6E92B7259C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0" name="Graphique 2">
              <a:extLst>
                <a:ext uri="{FF2B5EF4-FFF2-40B4-BE49-F238E27FC236}">
                  <a16:creationId xmlns:a16="http://schemas.microsoft.com/office/drawing/2014/main" id="{503B949D-CE1B-FF52-1203-CAC0A633114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DFF7943-F98E-6E66-02F5-81D036A0DE7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73BE9E4-0B8D-8CE6-1055-52B3C50D1CB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CF5FE657-0DD4-891B-B8C9-3B6198A6C59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5EC1B3-A923-7E9D-5268-1510807197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4F936F-EA39-4E62-CBB9-997D132BBA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5CDF09B8-463E-63DB-E7B3-5F3003BA9A7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0ECDE84F-5E67-99E4-56AC-CEE94455E52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4B42E76-8514-1D23-694A-16C7B9ED4E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A3797179-F12A-77A6-BF9B-30F298AE33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CCCE24D-24FB-B2AB-7906-BE5947C0A46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C8AFC61-E71C-47B8-D1CE-D5220CCD200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50DA6C5-6B82-6B27-A53B-1B5E9056AC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6892524-B212-6891-8C93-C01C256D26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4C2A9661-A283-CEFF-6D25-1F1D3801A5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AC319061-BEAB-7591-5F74-38E56917046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906931B3-70A0-1276-DB46-734E21EAD3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641F6B84-D88F-012B-957C-BBF7557B9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F1C35A77-3EB8-504B-21B5-BB8530F8DFA2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E5EB37C-D6D5-45C0-EE24-1BCD4D703B4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B2AF76E-53D4-E79B-6AC3-62E4CFBEAF0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60D6F2BE-2D95-79AC-5A1E-D0BD6C9AC06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39F1910A-45F0-8F34-FAF6-2DB53F60615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474A532-E8C7-D0A4-CC53-ADBBDA35150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B8D6136-D59A-318E-9F96-90112D884E7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28FF94-BA5C-0D46-1A37-D4432332DFBC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6B79149-5F38-E900-11FB-00731A5EEBF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454755E-3D90-54CD-9890-75F776340FD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E73F979-E561-4B88-CBBE-6B71DBB4A709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D767E5B3-4593-E058-510D-96F9D25393A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C5918CF-60A2-194C-41ED-C23B420BE974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C4036D6-5A6D-D0CA-61B5-60C928CD242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A1A047-BF20-212F-C696-1B8C71E910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5E67F42-41D8-68AF-93F5-33183BC34FF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07DC6A15-5DDC-121F-DE35-363C6FDDDB4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FECC0BFA-1636-B8FA-C131-0E9A390D81B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D933E34D-431D-1978-F2EC-1096FCABC5C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FED69A9-3C52-6437-FB52-9D1C999B954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C4F4D-2608-14D7-1CCB-593F0F8CDA7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2B046E41-07A4-B955-841B-57D64B44E7E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A2E05694-C145-2D4E-4143-64EDA386ACF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1D3E8C1C-A58D-A467-B1C9-E5C5480C98F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0568432-CB14-73BE-76C7-B6372717682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00C13BA-C4CA-7817-EF65-C52C48CE68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6B6D5BC-5F83-6174-8BC2-C3BCFB01C961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6B20CE6-27AB-4E87-9122-963D15138DA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7868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A00CC-DBED-C1C0-D754-81F097BDB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3E9DEE6-8E2A-FFD2-5DC7-96A720445D1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99AC77-40F1-6722-5B00-8637665CF26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1F4E86-3466-B02B-6830-7528BCCCF1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476C86-A4F3-1C85-F755-3A56064C28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9479568-EB34-EE95-B246-21AA80EB8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333529-A4B0-C338-5779-2F7162274AE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دفاتركم</a:t>
            </a:r>
          </a:p>
        </p:txBody>
      </p:sp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0EF99403-91E8-1507-BA8B-3FF23EF4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555" y="2913877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6949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5D73E-2577-E1E9-54D6-F8AD71E07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D7738A-00BF-DB0D-BA0F-916C1226747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6E570A-FBC1-B490-497D-E9359889EC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9668B-0EAE-B716-9C79-F4DC32EC81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D6374C-DDC8-9A63-C5F2-60DEEC284A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374A80C-9DBF-CD59-DB4C-B500876A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5BA21-0118-A3A5-1BB4-1B19AFCFBFB5}"/>
              </a:ext>
            </a:extLst>
          </p:cNvPr>
          <p:cNvSpPr txBox="1"/>
          <p:nvPr/>
        </p:nvSpPr>
        <p:spPr>
          <a:xfrm>
            <a:off x="549842" y="3140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الجمل.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اختاروا ثلاث جمل متسلسلة واكتبوها مع أدوات الربط في دفاتركم.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33C4F6A-54A5-5569-FACE-12446C8A45C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2385D7F-59EB-BB68-C7BF-C59C9FF4CFF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D6D8C4C-BD5E-EFD8-BED7-59837E9D22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76A3A67-FC83-C1CF-A449-EB06CF6974E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891CCF7E-AA0D-A973-6645-AA705D6ADC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4FE0AEF7-1ADB-732E-A2F3-765AE90229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369CEDA-C9A1-C356-15CB-9C8D56FD53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38A9311-139F-B45E-3B06-AAA43374A08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C98C0C3-15D9-4A0B-CDDA-2440047AFA28}"/>
              </a:ext>
            </a:extLst>
          </p:cNvPr>
          <p:cNvSpPr txBox="1"/>
          <p:nvPr/>
        </p:nvSpPr>
        <p:spPr>
          <a:xfrm>
            <a:off x="2055914" y="1297694"/>
            <a:ext cx="4962459" cy="854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هَتَفوا : نَحْتاجُ طَعاماً دافِئاً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43A217-76E5-6EC8-BABD-25A7A4B09676}"/>
              </a:ext>
            </a:extLst>
          </p:cNvPr>
          <p:cNvSpPr txBox="1"/>
          <p:nvPr/>
        </p:nvSpPr>
        <p:spPr>
          <a:xfrm>
            <a:off x="2053214" y="3412942"/>
            <a:ext cx="4962459" cy="854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5D48CC-8CCF-0C79-2463-70DB310C45AE}"/>
              </a:ext>
            </a:extLst>
          </p:cNvPr>
          <p:cNvSpPr txBox="1"/>
          <p:nvPr/>
        </p:nvSpPr>
        <p:spPr>
          <a:xfrm>
            <a:off x="2053215" y="1977312"/>
            <a:ext cx="4962459" cy="854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بَدَّلوا  مَلابِسَهُمْ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FD9EAF-960A-1DA0-C3F0-46E64140F7F0}"/>
              </a:ext>
            </a:extLst>
          </p:cNvPr>
          <p:cNvSpPr txBox="1"/>
          <p:nvPr/>
        </p:nvSpPr>
        <p:spPr>
          <a:xfrm>
            <a:off x="2053215" y="2771180"/>
            <a:ext cx="4962459" cy="854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اِلْتَحَقوا بِإِخْوَتِهِمْ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AF6B21-7D82-A91D-F3D3-9EDF35E336C9}"/>
              </a:ext>
            </a:extLst>
          </p:cNvPr>
          <p:cNvSpPr txBox="1"/>
          <p:nvPr/>
        </p:nvSpPr>
        <p:spPr>
          <a:xfrm>
            <a:off x="2053213" y="4072116"/>
            <a:ext cx="4962459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اِجَتَمَعوا حَوْلَ قِدْرِ حَساءٍ </a:t>
            </a: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195B97-B792-E778-483D-3A48E86BBAAD}"/>
              </a:ext>
            </a:extLst>
          </p:cNvPr>
          <p:cNvSpPr txBox="1"/>
          <p:nvPr/>
        </p:nvSpPr>
        <p:spPr>
          <a:xfrm>
            <a:off x="105434" y="5248645"/>
            <a:ext cx="84647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0A72E92-33C2-CAE6-CFF5-C680C73958AB}"/>
              </a:ext>
            </a:extLst>
          </p:cNvPr>
          <p:cNvSpPr/>
          <p:nvPr/>
        </p:nvSpPr>
        <p:spPr>
          <a:xfrm>
            <a:off x="462116" y="5456903"/>
            <a:ext cx="8210743" cy="815636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7568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E6F9C-0287-1836-AC1D-773EF119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BD4514-9489-B8C0-C73F-0F09E95253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6B06F6-07B8-A8D3-D614-0933C8B38E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D394B6-B7B4-6A71-DAF1-8A4F57B134C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D01C71-B7FA-8F6C-A421-1F555B121D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25B6B-B78C-8AEA-8A22-CD7DC5071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4C10E5-718F-977D-8DF8-1591861B7AD7}"/>
              </a:ext>
            </a:extLst>
          </p:cNvPr>
          <p:cNvSpPr txBox="1"/>
          <p:nvPr/>
        </p:nvSpPr>
        <p:spPr>
          <a:xfrm>
            <a:off x="522720" y="37764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 مناقشة الأجوبة الصحيحة الأخرى والمصادقة عليها جماعيا.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6B3174-4BE9-490A-7D3A-12D84842B1B0}"/>
              </a:ext>
            </a:extLst>
          </p:cNvPr>
          <p:cNvSpPr txBox="1"/>
          <p:nvPr/>
        </p:nvSpPr>
        <p:spPr>
          <a:xfrm>
            <a:off x="-327548" y="3226906"/>
            <a:ext cx="84647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بَدَّلوا  مَلابِسَهُمْ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ٱلْتَحَقوا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بِإِخْوَتِهِمْ.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349A332-F808-1AA4-9F44-426C930B524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0B25330-010E-D266-6262-2BDD4999A71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FFAEB7B-8594-6EEF-D962-6485F2CC9D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7F3E720-DC26-713B-1EC1-53B4BB72642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825F0C-F9EC-9666-9628-17E6F2B85D3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CFE534D-7644-CB05-3430-1D5FEA3B0EE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A156771-FF6A-1167-BE94-E3A6F600D98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9E7A96A-4376-22DA-3D8D-49480D0E6AC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996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36446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في دفاتركم ثلاث جمل تعبير عن أحداث متتابعة.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467065-30E2-89A3-F6E7-810E7C3CBEB5}"/>
              </a:ext>
            </a:extLst>
          </p:cNvPr>
          <p:cNvSpPr txBox="1"/>
          <p:nvPr/>
        </p:nvSpPr>
        <p:spPr>
          <a:xfrm>
            <a:off x="-117625" y="3266367"/>
            <a:ext cx="85189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MA" sz="3600" dirty="0">
                <a:solidFill>
                  <a:schemeClr val="tx2"/>
                </a:solidFill>
              </a:rPr>
              <a:t>............................. </a:t>
            </a:r>
            <a:r>
              <a:rPr lang="ar-MA" dirty="0">
                <a:solidFill>
                  <a:srgbClr val="C00000"/>
                </a:solidFill>
              </a:rPr>
              <a:t>وَ</a:t>
            </a:r>
            <a:r>
              <a:rPr lang="ar-MA" sz="3600" dirty="0">
                <a:solidFill>
                  <a:schemeClr val="tx2"/>
                </a:solidFill>
              </a:rPr>
              <a:t> ............................... </a:t>
            </a:r>
            <a:r>
              <a:rPr lang="ar-MA" dirty="0">
                <a:solidFill>
                  <a:srgbClr val="C00000"/>
                </a:solidFill>
              </a:rPr>
              <a:t>ثُمَّ</a:t>
            </a:r>
            <a:r>
              <a:rPr lang="ar-MA" sz="3600" dirty="0">
                <a:solidFill>
                  <a:schemeClr val="tx2"/>
                </a:solidFill>
              </a:rPr>
              <a:t> ..............................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237FEE5-0D14-317B-3DB9-1C00DDB7823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9249A0A-D8F2-C8A7-DBBD-1797C6C3BFA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DB5291C-595D-3858-4668-E8E16155CB1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498322C-3CC0-3E3B-9B16-3852742832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F412569-3BFC-8573-3D16-6B6CC66450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00344E5-D066-9F57-857B-851BCE79181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EEC12-3B7C-4B36-3296-3CC43C8928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4F62BD-59D6-14EB-A9E0-242093CC81C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B568A9-FE70-778F-FE5D-F9F7E4CB776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E0CD2A-544E-2F3F-C02F-BD27CFD0945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2038387-2F05-9360-3F7A-CE647ED615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81EA8E3-A4C6-5441-4753-E7A0C6B687B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1D95AD3-CC60-BFFA-A370-E642BEF3B0A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تعبير كتابي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7FC21E-9A86-DA30-EC64-548ECFC4DEB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026DFBF-489F-B8FB-C9F9-F787D342C1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E84F4EA-074C-11F4-247B-BA76BEFBBCD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3851</TotalTime>
  <Words>1868</Words>
  <Application>Microsoft Office PowerPoint</Application>
  <PresentationFormat>Affichage à l'écran (4:3)</PresentationFormat>
  <Paragraphs>582</Paragraphs>
  <Slides>62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62</vt:i4>
      </vt:variant>
    </vt:vector>
  </HeadingPairs>
  <TitlesOfParts>
    <vt:vector size="72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Fatima Ait Addi</cp:lastModifiedBy>
  <cp:revision>14</cp:revision>
  <dcterms:created xsi:type="dcterms:W3CDTF">2024-12-12T17:30:47Z</dcterms:created>
  <dcterms:modified xsi:type="dcterms:W3CDTF">2025-04-01T20:07:45Z</dcterms:modified>
</cp:coreProperties>
</file>