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4.xml" ContentType="application/vnd.openxmlformats-officedocument.presentationml.tags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89"/>
  </p:notesMasterIdLst>
  <p:sldIdLst>
    <p:sldId id="2134804866" r:id="rId2"/>
    <p:sldId id="2134804867" r:id="rId3"/>
    <p:sldId id="2134806249" r:id="rId4"/>
    <p:sldId id="2134806438" r:id="rId5"/>
    <p:sldId id="2134806534" r:id="rId6"/>
    <p:sldId id="2134804869" r:id="rId7"/>
    <p:sldId id="2134806126" r:id="rId8"/>
    <p:sldId id="2134806127" r:id="rId9"/>
    <p:sldId id="2134806128" r:id="rId10"/>
    <p:sldId id="2134806224" r:id="rId11"/>
    <p:sldId id="2134806226" r:id="rId12"/>
    <p:sldId id="2134806141" r:id="rId13"/>
    <p:sldId id="2134806179" r:id="rId14"/>
    <p:sldId id="2134806947" r:id="rId15"/>
    <p:sldId id="2134806902" r:id="rId16"/>
    <p:sldId id="2134806900" r:id="rId17"/>
    <p:sldId id="2134806539" r:id="rId18"/>
    <p:sldId id="2147482364" r:id="rId19"/>
    <p:sldId id="2134806904" r:id="rId20"/>
    <p:sldId id="2134808499" r:id="rId21"/>
    <p:sldId id="2134806903" r:id="rId22"/>
    <p:sldId id="2147482340" r:id="rId23"/>
    <p:sldId id="2134806541" r:id="rId24"/>
    <p:sldId id="2134806543" r:id="rId25"/>
    <p:sldId id="2134806545" r:id="rId26"/>
    <p:sldId id="2134806542" r:id="rId27"/>
    <p:sldId id="2147482341" r:id="rId28"/>
    <p:sldId id="2134806549" r:id="rId29"/>
    <p:sldId id="2134806550" r:id="rId30"/>
    <p:sldId id="2134806320" r:id="rId31"/>
    <p:sldId id="2134806146" r:id="rId32"/>
    <p:sldId id="2134806934" r:id="rId33"/>
    <p:sldId id="2134806936" r:id="rId34"/>
    <p:sldId id="2134806937" r:id="rId35"/>
    <p:sldId id="2134806938" r:id="rId36"/>
    <p:sldId id="2147482365" r:id="rId37"/>
    <p:sldId id="2147482366" r:id="rId38"/>
    <p:sldId id="2134806417" r:id="rId39"/>
    <p:sldId id="2134806300" r:id="rId40"/>
    <p:sldId id="2134808466" r:id="rId41"/>
    <p:sldId id="2134808500" r:id="rId42"/>
    <p:sldId id="2134808505" r:id="rId43"/>
    <p:sldId id="2147482373" r:id="rId44"/>
    <p:sldId id="2134808506" r:id="rId45"/>
    <p:sldId id="2147482374" r:id="rId46"/>
    <p:sldId id="2134808503" r:id="rId47"/>
    <p:sldId id="2147482375" r:id="rId48"/>
    <p:sldId id="2134808504" r:id="rId49"/>
    <p:sldId id="2147482376" r:id="rId50"/>
    <p:sldId id="2147482372" r:id="rId51"/>
    <p:sldId id="2134806403" r:id="rId52"/>
    <p:sldId id="2134808433" r:id="rId53"/>
    <p:sldId id="2147482377" r:id="rId54"/>
    <p:sldId id="2134808473" r:id="rId55"/>
    <p:sldId id="2134808465" r:id="rId56"/>
    <p:sldId id="2147482378" r:id="rId57"/>
    <p:sldId id="2147482379" r:id="rId58"/>
    <p:sldId id="2147482380" r:id="rId59"/>
    <p:sldId id="2147482381" r:id="rId60"/>
    <p:sldId id="2147482382" r:id="rId61"/>
    <p:sldId id="2147482359" r:id="rId62"/>
    <p:sldId id="2134806942" r:id="rId63"/>
    <p:sldId id="2147482383" r:id="rId64"/>
    <p:sldId id="2147482384" r:id="rId65"/>
    <p:sldId id="2134808483" r:id="rId66"/>
    <p:sldId id="2134808518" r:id="rId67"/>
    <p:sldId id="2134808519" r:id="rId68"/>
    <p:sldId id="2134808532" r:id="rId69"/>
    <p:sldId id="2147482385" r:id="rId70"/>
    <p:sldId id="2147482386" r:id="rId71"/>
    <p:sldId id="2134808525" r:id="rId72"/>
    <p:sldId id="2147482387" r:id="rId73"/>
    <p:sldId id="2147482388" r:id="rId74"/>
    <p:sldId id="2147482389" r:id="rId75"/>
    <p:sldId id="2147482391" r:id="rId76"/>
    <p:sldId id="2147482390" r:id="rId77"/>
    <p:sldId id="2134808527" r:id="rId78"/>
    <p:sldId id="2134808529" r:id="rId79"/>
    <p:sldId id="2134808530" r:id="rId80"/>
    <p:sldId id="2134806136" r:id="rId81"/>
    <p:sldId id="2134806383" r:id="rId82"/>
    <p:sldId id="2134808459" r:id="rId83"/>
    <p:sldId id="2134806160" r:id="rId84"/>
    <p:sldId id="2134806532" r:id="rId85"/>
    <p:sldId id="2134806896" r:id="rId86"/>
    <p:sldId id="2134806149" r:id="rId87"/>
    <p:sldId id="2147482339" r:id="rId88"/>
  </p:sldIdLst>
  <p:sldSz cx="9144000" cy="6858000" type="screen4x3"/>
  <p:notesSz cx="6858000" cy="9144000"/>
  <p:embeddedFontLst>
    <p:embeddedFont>
      <p:font typeface="Air Strip Arabic" panose="020B0604020202020204" charset="-78"/>
      <p:regular r:id="rId90"/>
    </p:embeddedFont>
    <p:embeddedFont>
      <p:font typeface="Dosis" pitchFamily="2" charset="0"/>
      <p:regular r:id="rId91"/>
      <p:bold r:id="rId92"/>
    </p:embeddedFont>
    <p:embeddedFont>
      <p:font typeface="Microsoft Uighur" panose="02000000000000000000" pitchFamily="2" charset="-78"/>
      <p:regular r:id="rId93"/>
      <p:bold r:id="rId94"/>
    </p:embeddedFont>
    <p:embeddedFont>
      <p:font typeface="Roboto" panose="02000000000000000000" pitchFamily="2" charset="0"/>
      <p:regular r:id="rId95"/>
      <p:bold r:id="rId96"/>
      <p:italic r:id="rId97"/>
      <p:boldItalic r:id="rId98"/>
    </p:embeddedFont>
    <p:embeddedFont>
      <p:font typeface="Traditional Arabic" panose="02020603050405020304" pitchFamily="18" charset="-78"/>
      <p:regular r:id="rId99"/>
      <p:bold r:id="rId10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001B"/>
    <a:srgbClr val="CC6600"/>
    <a:srgbClr val="75161C"/>
    <a:srgbClr val="1F4E79"/>
    <a:srgbClr val="FF7C80"/>
    <a:srgbClr val="4C7B38"/>
    <a:srgbClr val="7EA43E"/>
    <a:srgbClr val="FEEACD"/>
    <a:srgbClr val="FDB159"/>
    <a:srgbClr val="44A9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704" autoAdjust="0"/>
    <p:restoredTop sz="94660"/>
  </p:normalViewPr>
  <p:slideViewPr>
    <p:cSldViewPr snapToGrid="0">
      <p:cViewPr varScale="1">
        <p:scale>
          <a:sx n="78" d="100"/>
          <a:sy n="78" d="100"/>
        </p:scale>
        <p:origin x="145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viewProps" Target="viewProps.xml"/><Relationship Id="rId5" Type="http://schemas.openxmlformats.org/officeDocument/2006/relationships/slide" Target="slides/slide4.xml"/><Relationship Id="rId90" Type="http://schemas.openxmlformats.org/officeDocument/2006/relationships/font" Target="fonts/font1.fntdata"/><Relationship Id="rId95" Type="http://schemas.openxmlformats.org/officeDocument/2006/relationships/font" Target="fonts/font6.fntdata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font" Target="fonts/font2.fntdata"/><Relationship Id="rId96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font" Target="fonts/font5.fntdata"/><Relationship Id="rId99" Type="http://schemas.openxmlformats.org/officeDocument/2006/relationships/font" Target="fonts/font10.fntdata"/><Relationship Id="rId10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font" Target="fonts/font8.fntdata"/><Relationship Id="rId104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font" Target="fonts/font3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font" Target="fonts/font11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font" Target="fonts/font4.fntdata"/><Relationship Id="rId98" Type="http://schemas.openxmlformats.org/officeDocument/2006/relationships/font" Target="fonts/font9.fntdata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07/02/2025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18099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6A46E0-F179-E39D-0C2A-C0D1B72AEE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3105407-76EC-D6DD-C66A-29BB141176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DDC9391-87EE-C26A-03C7-A9279A90BD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0FB7974-A5DC-3132-9ED7-B84474EC56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90987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525733-1445-ACEC-89E5-39F2C1E5E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DF1A31E-E697-1E61-2804-9CB64DB1F8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CAFD5AA-A9AC-BFDF-6414-9B161FD089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0D1D5E9-D136-81B7-BB45-CCE5310292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85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60016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86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83873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>
          <a:extLst>
            <a:ext uri="{FF2B5EF4-FFF2-40B4-BE49-F238E27FC236}">
              <a16:creationId xmlns:a16="http://schemas.microsoft.com/office/drawing/2014/main" id="{64BA5DBC-630B-6D2B-86EF-B2541E7914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1c9da5e15f_2_12:notes">
            <a:extLst>
              <a:ext uri="{FF2B5EF4-FFF2-40B4-BE49-F238E27FC236}">
                <a16:creationId xmlns:a16="http://schemas.microsoft.com/office/drawing/2014/main" id="{1C01961B-CCB2-14C6-E970-85FA2E43BF5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15975" y="860425"/>
            <a:ext cx="5726113" cy="42941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g21c9da5e15f_2_12:notes">
            <a:extLst>
              <a:ext uri="{FF2B5EF4-FFF2-40B4-BE49-F238E27FC236}">
                <a16:creationId xmlns:a16="http://schemas.microsoft.com/office/drawing/2014/main" id="{92AAF120-4EAE-105C-0096-6AB849D218A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35898" y="5441279"/>
            <a:ext cx="5887174" cy="5154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00" tIns="104700" rIns="104700" bIns="104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300"/>
          </a:p>
        </p:txBody>
      </p:sp>
    </p:spTree>
    <p:extLst>
      <p:ext uri="{BB962C8B-B14F-4D97-AF65-F5344CB8AC3E}">
        <p14:creationId xmlns:p14="http://schemas.microsoft.com/office/powerpoint/2010/main" val="2356862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07/02/2025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svg"/><Relationship Id="rId7" Type="http://schemas.openxmlformats.org/officeDocument/2006/relationships/image" Target="../media/image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1.png"/><Relationship Id="rId9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Relationship Id="rId9" Type="http://schemas.openxmlformats.org/officeDocument/2006/relationships/image" Target="../media/image7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1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3.sv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1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3.svg"/><Relationship Id="rId10" Type="http://schemas.openxmlformats.org/officeDocument/2006/relationships/image" Target="../media/image15.svg"/><Relationship Id="rId4" Type="http://schemas.openxmlformats.org/officeDocument/2006/relationships/image" Target="../media/image3.png"/><Relationship Id="rId9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12" Type="http://schemas.openxmlformats.org/officeDocument/2006/relationships/image" Target="../media/image17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3.png"/><Relationship Id="rId11" Type="http://schemas.openxmlformats.org/officeDocument/2006/relationships/image" Target="../media/image16.png"/><Relationship Id="rId5" Type="http://schemas.openxmlformats.org/officeDocument/2006/relationships/image" Target="../media/image2.svg"/><Relationship Id="rId10" Type="http://schemas.openxmlformats.org/officeDocument/2006/relationships/image" Target="../media/image7.svg"/><Relationship Id="rId4" Type="http://schemas.openxmlformats.org/officeDocument/2006/relationships/image" Target="../media/image1.png"/><Relationship Id="rId9" Type="http://schemas.openxmlformats.org/officeDocument/2006/relationships/image" Target="../media/image6.png"/><Relationship Id="rId1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1.svg"/><Relationship Id="rId7" Type="http://schemas.openxmlformats.org/officeDocument/2006/relationships/image" Target="../media/image2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jpe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21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3.gif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notesSlide" Target="../notesSlides/notesSlide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7" Type="http://schemas.openxmlformats.org/officeDocument/2006/relationships/image" Target="../media/image2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svg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4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7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audio" Target="../media/media3.mp3"/><Relationship Id="rId7" Type="http://schemas.openxmlformats.org/officeDocument/2006/relationships/image" Target="../media/image32.png"/><Relationship Id="rId2" Type="http://schemas.microsoft.com/office/2007/relationships/media" Target="../media/media3.mp3"/><Relationship Id="rId1" Type="http://schemas.openxmlformats.org/officeDocument/2006/relationships/tags" Target="../tags/tag6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4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4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4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5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44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6" Type="http://schemas.openxmlformats.org/officeDocument/2006/relationships/image" Target="../media/image46.png"/><Relationship Id="rId5" Type="http://schemas.openxmlformats.org/officeDocument/2006/relationships/image" Target="../media/image32.png"/><Relationship Id="rId4" Type="http://schemas.openxmlformats.org/officeDocument/2006/relationships/image" Target="../media/image21.sv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4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4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48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48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49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49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4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7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6" Type="http://schemas.openxmlformats.org/officeDocument/2006/relationships/image" Target="../media/image50.png"/><Relationship Id="rId5" Type="http://schemas.openxmlformats.org/officeDocument/2006/relationships/image" Target="../media/image32.png"/><Relationship Id="rId4" Type="http://schemas.openxmlformats.org/officeDocument/2006/relationships/image" Target="../media/image21.sv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6" Type="http://schemas.openxmlformats.org/officeDocument/2006/relationships/image" Target="../media/image50.png"/><Relationship Id="rId5" Type="http://schemas.openxmlformats.org/officeDocument/2006/relationships/image" Target="../media/image32.png"/><Relationship Id="rId4" Type="http://schemas.openxmlformats.org/officeDocument/2006/relationships/image" Target="../media/image21.sv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6" Type="http://schemas.openxmlformats.org/officeDocument/2006/relationships/image" Target="../media/image51.png"/><Relationship Id="rId5" Type="http://schemas.openxmlformats.org/officeDocument/2006/relationships/image" Target="../media/image32.png"/><Relationship Id="rId4" Type="http://schemas.openxmlformats.org/officeDocument/2006/relationships/image" Target="../media/image21.sv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6" Type="http://schemas.openxmlformats.org/officeDocument/2006/relationships/image" Target="../media/image50.png"/><Relationship Id="rId5" Type="http://schemas.openxmlformats.org/officeDocument/2006/relationships/image" Target="../media/image32.png"/><Relationship Id="rId4" Type="http://schemas.openxmlformats.org/officeDocument/2006/relationships/image" Target="../media/image21.sv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54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png"/><Relationship Id="rId4" Type="http://schemas.openxmlformats.org/officeDocument/2006/relationships/image" Target="../media/image55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55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png"/><Relationship Id="rId4" Type="http://schemas.openxmlformats.org/officeDocument/2006/relationships/image" Target="../media/image52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56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6" Type="http://schemas.openxmlformats.org/officeDocument/2006/relationships/image" Target="../media/image50.png"/><Relationship Id="rId5" Type="http://schemas.openxmlformats.org/officeDocument/2006/relationships/image" Target="../media/image32.png"/><Relationship Id="rId4" Type="http://schemas.openxmlformats.org/officeDocument/2006/relationships/image" Target="../media/image21.sv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57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3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21.sv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1.png"/><Relationship Id="rId4" Type="http://schemas.openxmlformats.org/officeDocument/2006/relationships/image" Target="../media/image60.jpe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61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4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notesSlide" Target="../notesSlides/notesSlide3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5" Type="http://schemas.openxmlformats.org/officeDocument/2006/relationships/image" Target="../media/image65.jpeg"/><Relationship Id="rId4" Type="http://schemas.openxmlformats.org/officeDocument/2006/relationships/image" Target="../media/image21.sv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6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6" Type="http://schemas.openxmlformats.org/officeDocument/2006/relationships/hyperlink" Target="https://docs.google.com/forms/d/e/1FAIpQLSeGbEh4eCfj0ri_aqOht0VG2q1xZDER-dmv6wFZwOP759wbuA/formResponse" TargetMode="External"/><Relationship Id="rId5" Type="http://schemas.openxmlformats.org/officeDocument/2006/relationships/image" Target="../media/image67.emf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ZoneTexte 59">
            <a:extLst>
              <a:ext uri="{FF2B5EF4-FFF2-40B4-BE49-F238E27FC236}">
                <a16:creationId xmlns:a16="http://schemas.microsoft.com/office/drawing/2014/main" id="{1F4D5D9F-2F0F-B443-9C4E-C9A66293FB42}"/>
              </a:ext>
            </a:extLst>
          </p:cNvPr>
          <p:cNvSpPr txBox="1"/>
          <p:nvPr/>
        </p:nvSpPr>
        <p:spPr>
          <a:xfrm>
            <a:off x="891180" y="1680278"/>
            <a:ext cx="736163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</a:t>
            </a:r>
            <a:r>
              <a:rPr lang="f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اللغة العربية</a:t>
            </a:r>
            <a:endParaRPr lang="fr-FR" sz="11500" b="1" dirty="0">
              <a:ln>
                <a:solidFill>
                  <a:srgbClr val="0097B2"/>
                </a:solidFill>
              </a:ln>
              <a:solidFill>
                <a:srgbClr val="21596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8ADCA8A7-0D9B-46E3-9313-70D9227D89B7}"/>
              </a:ext>
            </a:extLst>
          </p:cNvPr>
          <p:cNvGrpSpPr/>
          <p:nvPr/>
        </p:nvGrpSpPr>
        <p:grpSpPr>
          <a:xfrm>
            <a:off x="7380155" y="334513"/>
            <a:ext cx="1632647" cy="1356678"/>
            <a:chOff x="7058683" y="1822095"/>
            <a:chExt cx="1632647" cy="1356678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3AED2E61-921E-F531-63C4-9CBB8613226E}"/>
                </a:ext>
              </a:extLst>
            </p:cNvPr>
            <p:cNvGrpSpPr/>
            <p:nvPr/>
          </p:nvGrpSpPr>
          <p:grpSpPr>
            <a:xfrm flipH="1">
              <a:off x="7177562" y="1822095"/>
              <a:ext cx="1394889" cy="1356678"/>
              <a:chOff x="104413" y="285342"/>
              <a:chExt cx="2111436" cy="2053595"/>
            </a:xfrm>
          </p:grpSpPr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67DAC2B-8394-D71B-B8B4-92CFDAA30654}"/>
                  </a:ext>
                </a:extLst>
              </p:cNvPr>
              <p:cNvSpPr txBox="1"/>
              <p:nvPr/>
            </p:nvSpPr>
            <p:spPr>
              <a:xfrm rot="19636752">
                <a:off x="104413" y="536954"/>
                <a:ext cx="2052844" cy="14442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المقاعد</a:t>
                </a:r>
              </a:p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محدودة</a:t>
                </a:r>
                <a:endParaRPr lang="ar-MA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endParaRPr>
              </a:p>
            </p:txBody>
          </p:sp>
          <p:grpSp>
            <p:nvGrpSpPr>
              <p:cNvPr id="76" name="Graphique 72">
                <a:extLst>
                  <a:ext uri="{FF2B5EF4-FFF2-40B4-BE49-F238E27FC236}">
                    <a16:creationId xmlns:a16="http://schemas.microsoft.com/office/drawing/2014/main" id="{EB019F4B-8339-6BEA-E29E-FCFBDB9B396A}"/>
                  </a:ext>
                </a:extLst>
              </p:cNvPr>
              <p:cNvGrpSpPr/>
              <p:nvPr/>
            </p:nvGrpSpPr>
            <p:grpSpPr>
              <a:xfrm>
                <a:off x="157532" y="285342"/>
                <a:ext cx="2058317" cy="2053595"/>
                <a:chOff x="157532" y="285342"/>
                <a:chExt cx="2058317" cy="2053595"/>
              </a:xfrm>
            </p:grpSpPr>
            <p:sp>
              <p:nvSpPr>
                <p:cNvPr id="77" name="Forme libre : forme 76">
                  <a:extLst>
                    <a:ext uri="{FF2B5EF4-FFF2-40B4-BE49-F238E27FC236}">
                      <a16:creationId xmlns:a16="http://schemas.microsoft.com/office/drawing/2014/main" id="{88A7BD29-1414-D097-21D8-BC1D9D8FA6DF}"/>
                    </a:ext>
                  </a:extLst>
                </p:cNvPr>
                <p:cNvSpPr/>
                <p:nvPr/>
              </p:nvSpPr>
              <p:spPr>
                <a:xfrm>
                  <a:off x="157532" y="285342"/>
                  <a:ext cx="2058317" cy="2053595"/>
                </a:xfrm>
                <a:custGeom>
                  <a:avLst/>
                  <a:gdLst>
                    <a:gd name="connsiteX0" fmla="*/ 1980901 w 2058317"/>
                    <a:gd name="connsiteY0" fmla="*/ 1385151 h 2053595"/>
                    <a:gd name="connsiteX1" fmla="*/ 2008670 w 2058317"/>
                    <a:gd name="connsiteY1" fmla="*/ 1343789 h 2053595"/>
                    <a:gd name="connsiteX2" fmla="*/ 2009059 w 2058317"/>
                    <a:gd name="connsiteY2" fmla="*/ 1343401 h 2053595"/>
                    <a:gd name="connsiteX3" fmla="*/ 2057217 w 2058317"/>
                    <a:gd name="connsiteY3" fmla="*/ 980854 h 2053595"/>
                    <a:gd name="connsiteX4" fmla="*/ 1070165 w 2058317"/>
                    <a:gd name="connsiteY4" fmla="*/ 792 h 2053595"/>
                    <a:gd name="connsiteX5" fmla="*/ 0 w 2058317"/>
                    <a:gd name="connsiteY5" fmla="*/ 1029206 h 2053595"/>
                    <a:gd name="connsiteX6" fmla="*/ 925301 w 2058317"/>
                    <a:gd name="connsiteY6" fmla="*/ 2052960 h 2053595"/>
                    <a:gd name="connsiteX7" fmla="*/ 1003170 w 2058317"/>
                    <a:gd name="connsiteY7" fmla="*/ 2035289 h 2053595"/>
                    <a:gd name="connsiteX8" fmla="*/ 1980707 w 2058317"/>
                    <a:gd name="connsiteY8" fmla="*/ 1385928 h 2053595"/>
                    <a:gd name="connsiteX9" fmla="*/ 1980901 w 2058317"/>
                    <a:gd name="connsiteY9" fmla="*/ 1385151 h 2053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58317" h="2053595">
                      <a:moveTo>
                        <a:pt x="1980901" y="1385151"/>
                      </a:moveTo>
                      <a:cubicBezTo>
                        <a:pt x="1991388" y="1372140"/>
                        <a:pt x="1997019" y="1356023"/>
                        <a:pt x="2008670" y="1343789"/>
                      </a:cubicBezTo>
                      <a:cubicBezTo>
                        <a:pt x="2008864" y="1343595"/>
                        <a:pt x="2009059" y="1343595"/>
                        <a:pt x="2009059" y="1343401"/>
                      </a:cubicBezTo>
                      <a:cubicBezTo>
                        <a:pt x="2045566" y="1229801"/>
                        <a:pt x="2063043" y="1107852"/>
                        <a:pt x="2057217" y="980854"/>
                      </a:cubicBezTo>
                      <a:cubicBezTo>
                        <a:pt x="2032944" y="450529"/>
                        <a:pt x="1600489" y="21376"/>
                        <a:pt x="1070165" y="792"/>
                      </a:cubicBezTo>
                      <a:cubicBezTo>
                        <a:pt x="483137" y="-21928"/>
                        <a:pt x="0" y="447228"/>
                        <a:pt x="0" y="1029206"/>
                      </a:cubicBezTo>
                      <a:cubicBezTo>
                        <a:pt x="0" y="1562444"/>
                        <a:pt x="405657" y="2000918"/>
                        <a:pt x="925301" y="2052960"/>
                      </a:cubicBezTo>
                      <a:cubicBezTo>
                        <a:pt x="952487" y="2055679"/>
                        <a:pt x="979868" y="2049659"/>
                        <a:pt x="1003170" y="2035289"/>
                      </a:cubicBezTo>
                      <a:cubicBezTo>
                        <a:pt x="1171142" y="1931593"/>
                        <a:pt x="1853709" y="1481273"/>
                        <a:pt x="1980707" y="1385928"/>
                      </a:cubicBezTo>
                      <a:cubicBezTo>
                        <a:pt x="1980707" y="1385733"/>
                        <a:pt x="1980707" y="1385345"/>
                        <a:pt x="1980901" y="1385151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rgbClr val="38A4B4"/>
                    </a:gs>
                    <a:gs pos="0">
                      <a:srgbClr val="70B1B6"/>
                    </a:gs>
                    <a:gs pos="100000">
                      <a:srgbClr val="0097B2"/>
                    </a:gs>
                  </a:gsLst>
                  <a:lin ang="5400000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8" name="Forme libre : forme 77">
                  <a:extLst>
                    <a:ext uri="{FF2B5EF4-FFF2-40B4-BE49-F238E27FC236}">
                      <a16:creationId xmlns:a16="http://schemas.microsoft.com/office/drawing/2014/main" id="{A831D808-C4B4-79D0-C16E-8C17F528F339}"/>
                    </a:ext>
                  </a:extLst>
                </p:cNvPr>
                <p:cNvSpPr/>
                <p:nvPr/>
              </p:nvSpPr>
              <p:spPr>
                <a:xfrm>
                  <a:off x="930202" y="1608353"/>
                  <a:ext cx="1239495" cy="722809"/>
                </a:xfrm>
                <a:custGeom>
                  <a:avLst/>
                  <a:gdLst>
                    <a:gd name="connsiteX0" fmla="*/ 1239496 w 1239495"/>
                    <a:gd name="connsiteY0" fmla="*/ 0 h 722809"/>
                    <a:gd name="connsiteX1" fmla="*/ 1149587 w 1239495"/>
                    <a:gd name="connsiteY1" fmla="*/ 36313 h 722809"/>
                    <a:gd name="connsiteX2" fmla="*/ 1039871 w 1239495"/>
                    <a:gd name="connsiteY2" fmla="*/ 41168 h 722809"/>
                    <a:gd name="connsiteX3" fmla="*/ 822382 w 1239495"/>
                    <a:gd name="connsiteY3" fmla="*/ 88549 h 722809"/>
                    <a:gd name="connsiteX4" fmla="*/ 624894 w 1239495"/>
                    <a:gd name="connsiteY4" fmla="*/ 179235 h 722809"/>
                    <a:gd name="connsiteX5" fmla="*/ 452456 w 1239495"/>
                    <a:gd name="connsiteY5" fmla="*/ 307786 h 722809"/>
                    <a:gd name="connsiteX6" fmla="*/ 310505 w 1239495"/>
                    <a:gd name="connsiteY6" fmla="*/ 468961 h 722809"/>
                    <a:gd name="connsiteX7" fmla="*/ 218849 w 1239495"/>
                    <a:gd name="connsiteY7" fmla="*/ 625671 h 722809"/>
                    <a:gd name="connsiteX8" fmla="*/ 166612 w 1239495"/>
                    <a:gd name="connsiteY8" fmla="*/ 677130 h 722809"/>
                    <a:gd name="connsiteX9" fmla="*/ 0 w 1239495"/>
                    <a:gd name="connsiteY9" fmla="*/ 692471 h 722809"/>
                    <a:gd name="connsiteX10" fmla="*/ 179429 w 1239495"/>
                    <a:gd name="connsiteY10" fmla="*/ 721599 h 722809"/>
                    <a:gd name="connsiteX11" fmla="*/ 788982 w 1239495"/>
                    <a:gd name="connsiteY11" fmla="*/ 407598 h 722809"/>
                    <a:gd name="connsiteX12" fmla="*/ 1166093 w 1239495"/>
                    <a:gd name="connsiteY12" fmla="*/ 99424 h 722809"/>
                    <a:gd name="connsiteX13" fmla="*/ 1199687 w 1239495"/>
                    <a:gd name="connsiteY13" fmla="*/ 66218 h 722809"/>
                    <a:gd name="connsiteX14" fmla="*/ 1239496 w 1239495"/>
                    <a:gd name="connsiteY14" fmla="*/ 0 h 722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39495" h="722809">
                      <a:moveTo>
                        <a:pt x="1239496" y="0"/>
                      </a:moveTo>
                      <a:cubicBezTo>
                        <a:pt x="1220077" y="32818"/>
                        <a:pt x="1182016" y="36895"/>
                        <a:pt x="1149587" y="36313"/>
                      </a:cubicBezTo>
                      <a:cubicBezTo>
                        <a:pt x="1112886" y="35730"/>
                        <a:pt x="1076379" y="37284"/>
                        <a:pt x="1039871" y="41168"/>
                      </a:cubicBezTo>
                      <a:cubicBezTo>
                        <a:pt x="965886" y="48935"/>
                        <a:pt x="892872" y="64858"/>
                        <a:pt x="822382" y="88549"/>
                      </a:cubicBezTo>
                      <a:cubicBezTo>
                        <a:pt x="753640" y="111658"/>
                        <a:pt x="687228" y="142145"/>
                        <a:pt x="624894" y="179235"/>
                      </a:cubicBezTo>
                      <a:cubicBezTo>
                        <a:pt x="563142" y="215936"/>
                        <a:pt x="505274" y="259045"/>
                        <a:pt x="452456" y="307786"/>
                      </a:cubicBezTo>
                      <a:cubicBezTo>
                        <a:pt x="399831" y="356333"/>
                        <a:pt x="352061" y="410511"/>
                        <a:pt x="310505" y="468961"/>
                      </a:cubicBezTo>
                      <a:cubicBezTo>
                        <a:pt x="275357" y="518285"/>
                        <a:pt x="244676" y="570910"/>
                        <a:pt x="218849" y="625671"/>
                      </a:cubicBezTo>
                      <a:cubicBezTo>
                        <a:pt x="210693" y="642759"/>
                        <a:pt x="186031" y="665867"/>
                        <a:pt x="166612" y="677130"/>
                      </a:cubicBezTo>
                      <a:cubicBezTo>
                        <a:pt x="84471" y="724900"/>
                        <a:pt x="41168" y="698879"/>
                        <a:pt x="0" y="692471"/>
                      </a:cubicBezTo>
                      <a:cubicBezTo>
                        <a:pt x="108745" y="731891"/>
                        <a:pt x="179429" y="721599"/>
                        <a:pt x="179429" y="721599"/>
                      </a:cubicBezTo>
                      <a:cubicBezTo>
                        <a:pt x="285649" y="714996"/>
                        <a:pt x="563531" y="561200"/>
                        <a:pt x="788982" y="407598"/>
                      </a:cubicBezTo>
                      <a:cubicBezTo>
                        <a:pt x="940642" y="304291"/>
                        <a:pt x="1065310" y="197488"/>
                        <a:pt x="1166093" y="99424"/>
                      </a:cubicBezTo>
                      <a:cubicBezTo>
                        <a:pt x="1179686" y="87384"/>
                        <a:pt x="1190560" y="76315"/>
                        <a:pt x="1199687" y="66218"/>
                      </a:cubicBezTo>
                      <a:cubicBezTo>
                        <a:pt x="1225708" y="37672"/>
                        <a:pt x="1239496" y="0"/>
                        <a:pt x="123949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5664"/>
                    </a:gs>
                    <a:gs pos="99350">
                      <a:srgbClr val="0097B2"/>
                    </a:gs>
                  </a:gsLst>
                  <a:lin ang="14501957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6BF665A7-2F2E-3166-DCB8-94BCFA0DFC1B}"/>
                </a:ext>
              </a:extLst>
            </p:cNvPr>
            <p:cNvSpPr txBox="1"/>
            <p:nvPr/>
          </p:nvSpPr>
          <p:spPr>
            <a:xfrm>
              <a:off x="7058683" y="1964880"/>
              <a:ext cx="163264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المستوى</a:t>
              </a:r>
              <a:endParaRPr lang="ar-M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/>
              <a:r>
                <a:rPr lang="ar-MA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r Strip Arabic" panose="02000500000000000000" pitchFamily="2" charset="-78"/>
                  <a:cs typeface="Air Strip Arabic" panose="02000500000000000000" pitchFamily="2" charset="-78"/>
                </a:rPr>
                <a:t> 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9881D907-55F8-3D72-004D-D9937C55F5E5}"/>
                </a:ext>
              </a:extLst>
            </p:cNvPr>
            <p:cNvSpPr txBox="1"/>
            <p:nvPr/>
          </p:nvSpPr>
          <p:spPr>
            <a:xfrm>
              <a:off x="7058683" y="2159345"/>
              <a:ext cx="163264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92" name="ZoneTexte 91">
            <a:extLst>
              <a:ext uri="{FF2B5EF4-FFF2-40B4-BE49-F238E27FC236}">
                <a16:creationId xmlns:a16="http://schemas.microsoft.com/office/drawing/2014/main" id="{BB9B0B8F-A672-2EBC-5B0D-44D8908AC294}"/>
              </a:ext>
            </a:extLst>
          </p:cNvPr>
          <p:cNvSpPr txBox="1"/>
          <p:nvPr/>
        </p:nvSpPr>
        <p:spPr>
          <a:xfrm>
            <a:off x="709684" y="6236099"/>
            <a:ext cx="7724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تجريبية موجهة لمؤسسات الريادة</a:t>
            </a:r>
          </a:p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قيد التطوير</a:t>
            </a:r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C3EAD172-9EA0-6EB1-5D1D-2AB28C5880B5}"/>
              </a:ext>
            </a:extLst>
          </p:cNvPr>
          <p:cNvSpPr/>
          <p:nvPr/>
        </p:nvSpPr>
        <p:spPr>
          <a:xfrm>
            <a:off x="-1230" y="538899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E734F60-3961-8506-AB32-AA078DF04865}"/>
              </a:ext>
            </a:extLst>
          </p:cNvPr>
          <p:cNvSpPr/>
          <p:nvPr/>
        </p:nvSpPr>
        <p:spPr>
          <a:xfrm>
            <a:off x="7601802" y="522932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8" name="Rectangle : coins arrondis 97">
            <a:extLst>
              <a:ext uri="{FF2B5EF4-FFF2-40B4-BE49-F238E27FC236}">
                <a16:creationId xmlns:a16="http://schemas.microsoft.com/office/drawing/2014/main" id="{47637AE6-02BA-456F-1E23-4CD2D1EA0DAC}"/>
              </a:ext>
            </a:extLst>
          </p:cNvPr>
          <p:cNvSpPr/>
          <p:nvPr/>
        </p:nvSpPr>
        <p:spPr>
          <a:xfrm>
            <a:off x="1897166" y="436800"/>
            <a:ext cx="5349667" cy="10564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38C2736D-9AAE-68E7-C0A2-C3B02B722C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8786" y="523897"/>
            <a:ext cx="4786427" cy="888948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06B9E66-2B2F-4230-F443-07D52CDE0410}"/>
              </a:ext>
            </a:extLst>
          </p:cNvPr>
          <p:cNvGrpSpPr/>
          <p:nvPr/>
        </p:nvGrpSpPr>
        <p:grpSpPr>
          <a:xfrm>
            <a:off x="3131133" y="4818409"/>
            <a:ext cx="3059807" cy="1417690"/>
            <a:chOff x="2961004" y="4654860"/>
            <a:chExt cx="3059807" cy="141769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67594E3E-4822-D604-A6D1-3D4FA1D77977}"/>
                </a:ext>
              </a:extLst>
            </p:cNvPr>
            <p:cNvGrpSpPr/>
            <p:nvPr/>
          </p:nvGrpSpPr>
          <p:grpSpPr>
            <a:xfrm flipH="1">
              <a:off x="3123190" y="4654860"/>
              <a:ext cx="2897621" cy="1417690"/>
              <a:chOff x="2090564" y="4775947"/>
              <a:chExt cx="3201302" cy="1417690"/>
            </a:xfrm>
          </p:grpSpPr>
          <p:sp>
            <p:nvSpPr>
              <p:cNvPr id="8" name="Forme libre : forme 7">
                <a:extLst>
                  <a:ext uri="{FF2B5EF4-FFF2-40B4-BE49-F238E27FC236}">
                    <a16:creationId xmlns:a16="http://schemas.microsoft.com/office/drawing/2014/main" id="{F9B7C43E-B84C-EB09-3F7C-B14C15CBE27F}"/>
                  </a:ext>
                </a:extLst>
              </p:cNvPr>
              <p:cNvSpPr/>
              <p:nvPr/>
            </p:nvSpPr>
            <p:spPr>
              <a:xfrm rot="21338648" flipV="1">
                <a:off x="2778467" y="5313022"/>
                <a:ext cx="2513399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70B1B6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" name="Forme libre : forme 8">
                <a:extLst>
                  <a:ext uri="{FF2B5EF4-FFF2-40B4-BE49-F238E27FC236}">
                    <a16:creationId xmlns:a16="http://schemas.microsoft.com/office/drawing/2014/main" id="{DDEB77DF-3EEC-2849-FDDB-6DBEC8577DB7}"/>
                  </a:ext>
                </a:extLst>
              </p:cNvPr>
              <p:cNvSpPr/>
              <p:nvPr/>
            </p:nvSpPr>
            <p:spPr>
              <a:xfrm rot="261352" flipH="1" flipV="1">
                <a:off x="2090564" y="4775947"/>
                <a:ext cx="2707398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1E3F48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A491E9A-1D2E-99CA-0DAB-21A2E7FC03F5}"/>
                </a:ext>
              </a:extLst>
            </p:cNvPr>
            <p:cNvSpPr txBox="1"/>
            <p:nvPr/>
          </p:nvSpPr>
          <p:spPr>
            <a:xfrm>
              <a:off x="3316811" y="4783647"/>
              <a:ext cx="25103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الأسبوع </a:t>
              </a:r>
              <a:r>
                <a:rPr lang="f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</a:t>
              </a:r>
              <a:endParaRPr lang="ar-MA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60BDB93E-3649-744D-F060-5637E20A412D}"/>
                </a:ext>
              </a:extLst>
            </p:cNvPr>
            <p:cNvSpPr txBox="1"/>
            <p:nvPr/>
          </p:nvSpPr>
          <p:spPr>
            <a:xfrm>
              <a:off x="2961004" y="5386618"/>
              <a:ext cx="23352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 4</a:t>
              </a: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F7295BF1-4146-9A2F-EB98-820EB247D276}"/>
              </a:ext>
            </a:extLst>
          </p:cNvPr>
          <p:cNvSpPr txBox="1"/>
          <p:nvPr/>
        </p:nvSpPr>
        <p:spPr>
          <a:xfrm>
            <a:off x="709684" y="3296105"/>
            <a:ext cx="772463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المرحلة الأولى : من نحن؟</a:t>
            </a:r>
          </a:p>
          <a:p>
            <a:pPr algn="ctr"/>
            <a:r>
              <a:rPr lang="ar-MA" sz="2800" b="1" dirty="0">
                <a:solidFill>
                  <a:srgbClr val="44A9C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المجال الثاني: أنا وعائلتي</a:t>
            </a:r>
          </a:p>
        </p:txBody>
      </p:sp>
    </p:spTree>
    <p:extLst>
      <p:ext uri="{BB962C8B-B14F-4D97-AF65-F5344CB8AC3E}">
        <p14:creationId xmlns:p14="http://schemas.microsoft.com/office/powerpoint/2010/main" val="3985773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B8CB0741-5224-F4FD-C3B5-1E30A0305D5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F79CA96-CAB9-29A7-06E4-31168E8D07F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7174889" y="1614406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7174889" y="3067961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7174889" y="4521515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flipH="1">
            <a:off x="7257431" y="3213466"/>
            <a:ext cx="856766" cy="817895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7464538" y="1898419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7174889" y="4830313"/>
            <a:ext cx="11518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6389870" y="2118952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6389870" y="3572507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6389870" y="5026061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817289" y="1949824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بالأستاذ(ة)</a:t>
            </a:r>
            <a:endParaRPr kumimoji="0" lang="fr-FR" sz="22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817289" y="4856933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أمثلة على التوجيهات 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للأستاذ(ة)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817289" y="3403379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1082456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312516" y="143093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</a:t>
            </a:r>
            <a:endParaRPr kumimoji="0" lang="fr-MA" sz="18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4" name="Rectangle : coins arrondis 43">
            <a:extLst>
              <a:ext uri="{FF2B5EF4-FFF2-40B4-BE49-F238E27FC236}">
                <a16:creationId xmlns:a16="http://schemas.microsoft.com/office/drawing/2014/main" id="{2BE61A74-F657-A74B-9E0C-C38627C06DC1}"/>
              </a:ext>
            </a:extLst>
          </p:cNvPr>
          <p:cNvSpPr/>
          <p:nvPr/>
        </p:nvSpPr>
        <p:spPr>
          <a:xfrm>
            <a:off x="7708296" y="1609116"/>
            <a:ext cx="1012066" cy="735122"/>
          </a:xfrm>
          <a:prstGeom prst="roundRect">
            <a:avLst>
              <a:gd name="adj" fmla="val 15212"/>
            </a:avLst>
          </a:prstGeom>
          <a:solidFill>
            <a:srgbClr val="0097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نحن؟</a:t>
            </a:r>
            <a:endParaRPr kumimoji="0" lang="fr-MA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886907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005BB650-C35C-07B8-6BB6-71E49C4EA744}"/>
              </a:ext>
            </a:extLst>
          </p:cNvPr>
          <p:cNvSpPr txBox="1"/>
          <p:nvPr/>
        </p:nvSpPr>
        <p:spPr>
          <a:xfrm>
            <a:off x="2025402" y="451955"/>
            <a:ext cx="4809259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الهيكلة السنوية لمراحل إرساء الموارد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616D4C6-D207-9A1D-751F-56BF8FC7AFF1}"/>
              </a:ext>
            </a:extLst>
          </p:cNvPr>
          <p:cNvGrpSpPr/>
          <p:nvPr/>
        </p:nvGrpSpPr>
        <p:grpSpPr>
          <a:xfrm>
            <a:off x="431541" y="959185"/>
            <a:ext cx="8288821" cy="542222"/>
            <a:chOff x="31088" y="1665315"/>
            <a:chExt cx="7540228" cy="815747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78E184F0-1E5B-8A3D-778D-60F2A80A2B2B}"/>
                </a:ext>
              </a:extLst>
            </p:cNvPr>
            <p:cNvSpPr/>
            <p:nvPr/>
          </p:nvSpPr>
          <p:spPr>
            <a:xfrm>
              <a:off x="31088" y="1665315"/>
              <a:ext cx="6473156" cy="763313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تركز هذه المرحلة على تنشيط المعارف السابقة، وإرساء قواعد النظام والانضباط الصفي والمدرسي لتهيئة بيئة تعليمية مناسبة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9CE551A-20CF-6756-0450-546AABB08575}"/>
                </a:ext>
              </a:extLst>
            </p:cNvPr>
            <p:cNvSpPr/>
            <p:nvPr/>
          </p:nvSpPr>
          <p:spPr>
            <a:xfrm>
              <a:off x="6676880" y="1673614"/>
              <a:ext cx="894436" cy="807448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مرحلة </a:t>
              </a:r>
              <a:r>
                <a:rPr lang="ar-MA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تنشيط المستلزمات</a:t>
              </a:r>
              <a:endPara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E34E5727-8F85-82C9-1FE0-95555A040211}"/>
              </a:ext>
            </a:extLst>
          </p:cNvPr>
          <p:cNvGrpSpPr/>
          <p:nvPr/>
        </p:nvGrpSpPr>
        <p:grpSpPr>
          <a:xfrm>
            <a:off x="448968" y="3505706"/>
            <a:ext cx="8280918" cy="864000"/>
            <a:chOff x="31088" y="1673613"/>
            <a:chExt cx="7540228" cy="858528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C4791D1A-237F-DFDF-87F2-967A8A1A944B}"/>
                </a:ext>
              </a:extLst>
            </p:cNvPr>
            <p:cNvSpPr/>
            <p:nvPr/>
          </p:nvSpPr>
          <p:spPr>
            <a:xfrm>
              <a:off x="31088" y="1673613"/>
              <a:ext cx="6479334" cy="858528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بحث عن صلتنا بالزمان والمكان، وتاريخنا الشخصي، بيوتنا ورحلاتنا، أو الاكتشافات، وهجرات البشر، والعلاقات بين الأفراد والحضارات المحلية والعالمية.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7514BC20-DCAA-097A-963C-3C62B1138CEB}"/>
                </a:ext>
              </a:extLst>
            </p:cNvPr>
            <p:cNvSpPr/>
            <p:nvPr/>
          </p:nvSpPr>
          <p:spPr>
            <a:xfrm>
              <a:off x="6649775" y="1673613"/>
              <a:ext cx="921541" cy="858528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أين نحن في الزمان</a:t>
              </a: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والمكان؟</a:t>
              </a:r>
              <a:endPara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A3899359-E186-9B26-38E9-D29CE8B7BF38}"/>
              </a:ext>
            </a:extLst>
          </p:cNvPr>
          <p:cNvGrpSpPr/>
          <p:nvPr/>
        </p:nvGrpSpPr>
        <p:grpSpPr>
          <a:xfrm>
            <a:off x="448967" y="4537274"/>
            <a:ext cx="8280919" cy="759828"/>
            <a:chOff x="9319" y="1673613"/>
            <a:chExt cx="7688774" cy="755015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C9664CAF-E9EA-FF81-C096-F576958011E5}"/>
                </a:ext>
              </a:extLst>
            </p:cNvPr>
            <p:cNvSpPr/>
            <p:nvPr/>
          </p:nvSpPr>
          <p:spPr>
            <a:xfrm>
              <a:off x="9319" y="1673613"/>
              <a:ext cx="6632851" cy="755015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بحث في الوسائل التي بها نكتشف ّ ذواتنا ونعبر عن أفكارنا، ومشاعرنا، وطبيعتنا ّ وثقافتنا وعقائدنا وقيمنا. والطرق التي نتأمل بها إبداعاتنا ونعززها ونستمتع بها، ونقدر كل ما هو جميل حولنا.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9B55B03F-0996-CDCC-E5DF-A6437BA3223D}"/>
                </a:ext>
              </a:extLst>
            </p:cNvPr>
            <p:cNvSpPr/>
            <p:nvPr/>
          </p:nvSpPr>
          <p:spPr>
            <a:xfrm>
              <a:off x="6776551" y="1673613"/>
              <a:ext cx="921542" cy="736014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كيف نعبر عن أنفسنا؟ </a:t>
              </a:r>
              <a:endPara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2B9C132D-63B3-72D1-3CEC-CCE233C20A2C}"/>
              </a:ext>
            </a:extLst>
          </p:cNvPr>
          <p:cNvGrpSpPr/>
          <p:nvPr/>
        </p:nvGrpSpPr>
        <p:grpSpPr>
          <a:xfrm>
            <a:off x="439443" y="5417926"/>
            <a:ext cx="8280919" cy="779876"/>
            <a:chOff x="431538" y="5198930"/>
            <a:chExt cx="8280919" cy="779876"/>
          </a:xfrm>
        </p:grpSpPr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81DAF662-6E57-42F3-1008-B9D0157D0E5F}"/>
                </a:ext>
              </a:extLst>
            </p:cNvPr>
            <p:cNvGrpSpPr/>
            <p:nvPr/>
          </p:nvGrpSpPr>
          <p:grpSpPr>
            <a:xfrm>
              <a:off x="431538" y="5198930"/>
              <a:ext cx="8280919" cy="779876"/>
              <a:chOff x="-35340" y="1673613"/>
              <a:chExt cx="7606655" cy="736014"/>
            </a:xfrm>
          </p:grpSpPr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79485AE4-8E07-36CC-B085-B5E062F30E58}"/>
                  </a:ext>
                </a:extLst>
              </p:cNvPr>
              <p:cNvSpPr/>
              <p:nvPr/>
            </p:nvSpPr>
            <p:spPr>
              <a:xfrm>
                <a:off x="-35340" y="1673614"/>
                <a:ext cx="6545762" cy="721254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83B9A300-CA53-64F3-F908-C262E606C7CC}"/>
                  </a:ext>
                </a:extLst>
              </p:cNvPr>
              <p:cNvSpPr/>
              <p:nvPr/>
            </p:nvSpPr>
            <p:spPr>
              <a:xfrm>
                <a:off x="6668138" y="1673613"/>
                <a:ext cx="903177" cy="736014"/>
              </a:xfrm>
              <a:prstGeom prst="roundRect">
                <a:avLst>
                  <a:gd name="adj" fmla="val 15212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8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كيف تعمل الطبيعة؟</a:t>
                </a:r>
                <a:endParaRPr kumimoji="0" lang="f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4DE0D9D1-B21F-97EF-2963-791F83B9DECC}"/>
                </a:ext>
              </a:extLst>
            </p:cNvPr>
            <p:cNvSpPr txBox="1"/>
            <p:nvPr/>
          </p:nvSpPr>
          <p:spPr>
            <a:xfrm>
              <a:off x="481722" y="5250898"/>
              <a:ext cx="714367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بحث في عالم الطبيعة وقوانينه، والتفاعل القائم بين عالم الطبيعة (المادي والحيوي) والمجتمعات الإنسانية، وكيف يستخدم البشر فهمهم للمبادئ العلمية، وتأثير التطورات العلمية والتكنولوجية على المجتمع والبيئة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DD21C42-E018-DC78-837F-CF2F76189031}"/>
              </a:ext>
            </a:extLst>
          </p:cNvPr>
          <p:cNvSpPr/>
          <p:nvPr/>
        </p:nvSpPr>
        <p:spPr>
          <a:xfrm>
            <a:off x="448968" y="1661163"/>
            <a:ext cx="7115810" cy="754100"/>
          </a:xfrm>
          <a:prstGeom prst="roundRect">
            <a:avLst>
              <a:gd name="adj" fmla="val 15858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بحث في طبيعة الذات، والمعتقدات والقيم، والصحة الشخصية والبدنية والعقلية والاجتماعية والروحية، والعلاقات الإنسانية بما فيها العائلات والأصدقاء والمجتمعات والثقافات والحقوق وماذا يعني ان تكون بشرا. </a:t>
            </a:r>
            <a:r>
              <a:rPr lang="ar-MA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(الأصدقاء والعائلة)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DEAB46A7-F64F-AD6B-018C-DD1013BFBF5A}"/>
              </a:ext>
            </a:extLst>
          </p:cNvPr>
          <p:cNvSpPr/>
          <p:nvPr/>
        </p:nvSpPr>
        <p:spPr>
          <a:xfrm>
            <a:off x="7730615" y="2611380"/>
            <a:ext cx="1012066" cy="735122"/>
          </a:xfrm>
          <a:prstGeom prst="roundRect">
            <a:avLst>
              <a:gd name="adj" fmla="val 15212"/>
            </a:avLst>
          </a:prstGeom>
          <a:solidFill>
            <a:srgbClr val="0097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نحن؟</a:t>
            </a:r>
            <a:endParaRPr kumimoji="0" lang="fr-MA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1D0E61D-B681-0CB9-A7EC-70F069DD8394}"/>
              </a:ext>
            </a:extLst>
          </p:cNvPr>
          <p:cNvSpPr/>
          <p:nvPr/>
        </p:nvSpPr>
        <p:spPr>
          <a:xfrm>
            <a:off x="448968" y="2600634"/>
            <a:ext cx="7115810" cy="754100"/>
          </a:xfrm>
          <a:prstGeom prst="roundRect">
            <a:avLst>
              <a:gd name="adj" fmla="val 15858"/>
            </a:avLst>
          </a:prstGeom>
          <a:solidFill>
            <a:schemeClr val="bg1"/>
          </a:solidFill>
          <a:ln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بحث في طبيعة الذات، والمعتقدات والقيم، والصحة الشخصية والبدنية والعقلية والاجتماعية والروحية، والعلاقات الإنسانية بما فيها العائلات والأصدقاء والمجتمعات والثقافات والحقوق وماذا يعني ان تكون بشرا. (الصحة والتغذية)</a:t>
            </a:r>
          </a:p>
        </p:txBody>
      </p:sp>
    </p:spTree>
    <p:extLst>
      <p:ext uri="{BB962C8B-B14F-4D97-AF65-F5344CB8AC3E}">
        <p14:creationId xmlns:p14="http://schemas.microsoft.com/office/powerpoint/2010/main" val="3317191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6F3A7F-97AF-078C-ED8B-AECC1778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576EB026-2719-DF08-8858-8CF820906F0F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760058C7-573E-2C02-D4E1-3A6E04AE6025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9F3B995-CA06-859E-69F9-3DD7D923F900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FA710545-41AD-74E3-91E1-2001E2A63978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DBA468E3-4005-F403-0996-39D8FFCA7CB5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9C1B866B-A13D-926C-DDC9-850BEF23D50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C374EBC4-DCD7-D979-27E9-4D7D5C4C2D06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</a:t>
            </a:r>
            <a:endParaRPr kumimoji="0" lang="fr-MA" sz="18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99215FE4-31FD-EA6F-B805-7C0446062220}"/>
              </a:ext>
            </a:extLst>
          </p:cNvPr>
          <p:cNvSpPr txBox="1"/>
          <p:nvPr/>
        </p:nvSpPr>
        <p:spPr>
          <a:xfrm>
            <a:off x="2253540" y="507885"/>
            <a:ext cx="4636919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البرنامج السنوي للغة العربية بالمستوى </a:t>
            </a:r>
            <a:r>
              <a:rPr kumimoji="0" lang="ar-EG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الث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EG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ني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CE7E6E0E-A464-A3F4-5BCC-A48E4597219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12513" y="803500"/>
            <a:ext cx="8339752" cy="306466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يهدف برنامج اللغة العربية  في المستوى الثاني إلى إقدار المتعلمين على استعمال اللغة العربية الفصحى تحدثا و قراءة و كتابة بما يخدم مهارتي التلقي ( فهم المسموع و القراءة) و الإرسال( التحدث و الإنتاج الكتابي) باستثمار نصوص سماعية و نصوص قرائية أدبية و معلوماتية و تملك -بشكل ضمني-  مجموعة من الظواهر اللغوية و الإملائية مناسبة لهذه الفئة العمرية.</a:t>
            </a:r>
            <a:endParaRPr kumimoji="0" lang="fr-FR" sz="2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ينتظم برنامج اللغة العربية للتدريس الصريح وفق 5 مراحل من 6 أسابيع تربوية، منها 4 أسابيع لإرساء الموارد، بالإضافة إلى الأسبوع الخامس الذي يخصص لأنشطة الدعم والتثبيت والتوليف. تختتم كل وحدة بأسبوع للتقويم والمعالجة. </a:t>
            </a:r>
            <a:endParaRPr kumimoji="0" lang="fr-FR" sz="2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خلال كل مرحلة  إرساء يتم الاشتغال على مجالين يمتد كل منهما على مدى أسبوعين متكاملين، وتتمحور أنشطة كل مجال على بعد من أبعاد المحور الموجه للمرحلة. </a:t>
            </a:r>
            <a:endParaRPr kumimoji="0" lang="fr-FR" sz="2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ينتظم كل أسبوع من أسابيع المرحلة وفق 6 حصص يومية. وتخصص الحصة السادسة من كل أسبوع من أسابيع الإرساء للدعم والتوليف. </a:t>
            </a:r>
            <a:endParaRPr kumimoji="0" lang="fr-FR" sz="18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8FF05AA-AD63-6A05-E101-A26464BC619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491735" y="3336740"/>
            <a:ext cx="8160533" cy="3405188"/>
            <a:chOff x="457588" y="4398910"/>
            <a:chExt cx="8160533" cy="2541909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3DBE996C-A134-570B-3E11-7A8E9CEC5612}"/>
                </a:ext>
              </a:extLst>
            </p:cNvPr>
            <p:cNvSpPr/>
            <p:nvPr/>
          </p:nvSpPr>
          <p:spPr>
            <a:xfrm>
              <a:off x="457588" y="4537444"/>
              <a:ext cx="8160533" cy="2110893"/>
            </a:xfrm>
            <a:prstGeom prst="roundRect">
              <a:avLst>
                <a:gd name="adj" fmla="val 7344"/>
              </a:avLst>
            </a:prstGeom>
            <a:solidFill>
              <a:srgbClr val="FFFFCC"/>
            </a:solidFill>
            <a:ln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2881C22A-0C68-38D7-300B-059F5EC540DB}"/>
                </a:ext>
              </a:extLst>
            </p:cNvPr>
            <p:cNvSpPr txBox="1"/>
            <p:nvPr/>
          </p:nvSpPr>
          <p:spPr>
            <a:xfrm>
              <a:off x="4107856" y="4398910"/>
              <a:ext cx="4418537" cy="2541909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 1 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من نحن؟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- أنا وأصدقائي.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- أنا وعائلتي.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  <a:p>
              <a:pPr marL="354560" indent="-228611" algn="r" defTabSz="457223" rtl="1">
                <a:buFont typeface="Arial" panose="020B0604020202020204" pitchFamily="34" charset="0"/>
                <a:buChar char="•"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من نحن؟ 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 - صحتي في تغذيتي.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- عاداتي الصحية.   </a:t>
              </a:r>
            </a:p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: </a:t>
              </a: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أين نحن في الزمان والمكان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 - أين أسكن؟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-  أين أنا في الزمان؟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0D8B4798-FB06-B47E-359A-8C37D287CFD7}"/>
                </a:ext>
              </a:extLst>
            </p:cNvPr>
            <p:cNvSpPr txBox="1"/>
            <p:nvPr/>
          </p:nvSpPr>
          <p:spPr>
            <a:xfrm>
              <a:off x="902170" y="4847848"/>
              <a:ext cx="3756068" cy="14474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كيف نعبر عن أنفسنا؟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     -  هواياتي.</a:t>
              </a:r>
            </a:p>
            <a:p>
              <a:pPr marL="125949" marR="0" lvl="0" indent="0" algn="just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      -  أعبر عن مشاعري.</a:t>
              </a:r>
            </a:p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: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كيف تعمل الطبيعة؟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       -  الطبيعة من حولنا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      -  عالم الحيوان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75282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8C60E-FD68-5D42-062D-D854EB515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5BB4BA3C-540E-C4E5-D821-24AF1204090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21EDBCE1-46ED-DEDC-A5B3-CB065871BE2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7FB05F9A-B309-21A6-4E13-5E4E45418CEC}"/>
              </a:ext>
            </a:extLst>
          </p:cNvPr>
          <p:cNvSpPr txBox="1"/>
          <p:nvPr/>
        </p:nvSpPr>
        <p:spPr>
          <a:xfrm>
            <a:off x="1235451" y="198280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F239911-B047-46F3-5E8A-4CA7B20A3B02}"/>
              </a:ext>
            </a:extLst>
          </p:cNvPr>
          <p:cNvGrpSpPr/>
          <p:nvPr/>
        </p:nvGrpSpPr>
        <p:grpSpPr>
          <a:xfrm>
            <a:off x="308289" y="222461"/>
            <a:ext cx="8518967" cy="6196583"/>
            <a:chOff x="312517" y="227366"/>
            <a:chExt cx="8518967" cy="6196583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04D7866-512F-F688-236F-B79EE28D7F69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2665E45-0BA4-B829-9810-01C3F6FDE8C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4D30E51B-C019-FF7E-4420-380960959662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0729E446-A95D-C925-2DDB-888589FA20E1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C55D3608-D2A8-D0BE-093B-DA86D4D6D73E}"/>
              </a:ext>
            </a:extLst>
          </p:cNvPr>
          <p:cNvSpPr txBox="1"/>
          <p:nvPr/>
        </p:nvSpPr>
        <p:spPr>
          <a:xfrm>
            <a:off x="2607384" y="475376"/>
            <a:ext cx="3905250" cy="409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75"/>
              </a:lnSpc>
              <a:defRPr/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التربوي</a:t>
            </a:r>
            <a:endParaRPr lang="fr-MA" sz="30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42C16AC-D3CE-0A8B-8D0F-F0A0FFA46F47}"/>
              </a:ext>
            </a:extLst>
          </p:cNvPr>
          <p:cNvGraphicFramePr>
            <a:graphicFrameLocks noGrp="1"/>
          </p:cNvGraphicFramePr>
          <p:nvPr/>
        </p:nvGraphicFramePr>
        <p:xfrm>
          <a:off x="487385" y="1481902"/>
          <a:ext cx="8160774" cy="463164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360129">
                  <a:extLst>
                    <a:ext uri="{9D8B030D-6E8A-4147-A177-3AD203B41FA5}">
                      <a16:colId xmlns:a16="http://schemas.microsoft.com/office/drawing/2014/main" val="3182721948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1399838107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2341289807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4268085273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187310924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375376292"/>
                    </a:ext>
                  </a:extLst>
                </a:gridCol>
              </a:tblGrid>
              <a:tr h="2883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>
                          <a:effectLst/>
                        </a:rPr>
                        <a:t>اليوم السادس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>
                          <a:effectLst/>
                        </a:rPr>
                        <a:t>اليوم الخامس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>
                          <a:effectLst/>
                        </a:rPr>
                        <a:t>اليوم الرابع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>
                          <a:effectLst/>
                        </a:rPr>
                        <a:t>اليوم الثالث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>
                          <a:effectLst/>
                        </a:rPr>
                        <a:t>اليوم الثاني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 dirty="0">
                          <a:effectLst/>
                        </a:rPr>
                        <a:t>اليوم الأول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2759592"/>
                  </a:ext>
                </a:extLst>
              </a:tr>
              <a:tr h="4275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>
                          <a:effectLst/>
                        </a:rPr>
                        <a:t>الأنشطة الاعتيادية 10د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>
                          <a:effectLst/>
                        </a:rPr>
                        <a:t>الأنشطة الاعتيادية 10د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>
                          <a:effectLst/>
                        </a:rPr>
                        <a:t>الأنشطة الاعتيادية 10د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>
                          <a:effectLst/>
                        </a:rPr>
                        <a:t>الأنشطة الاعتيادية 10د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>
                          <a:effectLst/>
                        </a:rPr>
                        <a:t>الأنشطة الاعتيادية 10د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 dirty="0">
                          <a:effectLst/>
                        </a:rPr>
                        <a:t>الأنشطة الاعتيادية 10د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3243620674"/>
                  </a:ext>
                </a:extLst>
              </a:tr>
              <a:tr h="833686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dirty="0">
                          <a:effectLst/>
                        </a:rPr>
                        <a:t>الطلاقة: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 التوليف والدعم 20د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600" dirty="0">
                          <a:effectLst/>
                        </a:rPr>
                        <a:t> 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الاستماع والتحدث (20د</a:t>
                      </a:r>
                      <a:r>
                        <a:rPr lang="ar-MA" sz="1400" dirty="0">
                          <a:effectLst/>
                        </a:rPr>
                        <a:t>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القراءة (30د)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الاستماع والتحدث 20د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dirty="0">
                          <a:effectLst/>
                        </a:rPr>
                        <a:t> 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الاستماع والتحدث 30د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>
                          <a:effectLst/>
                        </a:rPr>
                        <a:t>المعجم 30</a:t>
                      </a:r>
                      <a:r>
                        <a:rPr lang="ar-MA" sz="1400">
                          <a:effectLst/>
                        </a:rPr>
                        <a:t>د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923132463"/>
                  </a:ext>
                </a:extLst>
              </a:tr>
              <a:tr h="90857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أنشطة التوليف والدعم 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(30د)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قراءة (20د)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الاستماع والتحدث 20د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الاستماع والتحدث (30</a:t>
                      </a:r>
                      <a:r>
                        <a:rPr lang="ar-MA" sz="1400" dirty="0">
                          <a:effectLst/>
                        </a:rPr>
                        <a:t>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4033697960"/>
                  </a:ext>
                </a:extLst>
              </a:tr>
              <a:tr h="1140003"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>
                          <a:effectLst/>
                        </a:rPr>
                        <a:t>القراءة الإثرائية (30د)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التعبير الكتابي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(25د)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تمارين كتابية (30</a:t>
                      </a:r>
                      <a:r>
                        <a:rPr lang="ar-MA" sz="1400" dirty="0">
                          <a:effectLst/>
                        </a:rPr>
                        <a:t>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القراءة 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dirty="0">
                          <a:effectLst/>
                        </a:rPr>
                        <a:t>(45د)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القراءة (35</a:t>
                      </a:r>
                      <a:r>
                        <a:rPr lang="ar-MA" sz="1400" dirty="0">
                          <a:effectLst/>
                        </a:rPr>
                        <a:t>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ورشة القراءة 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(20د)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1050371747"/>
                  </a:ext>
                </a:extLst>
              </a:tr>
              <a:tr h="959757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الإملاء ح 2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 (15د)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>
                          <a:effectLst/>
                        </a:rPr>
                        <a:t>الإملاء ح1</a:t>
                      </a:r>
                      <a:endParaRPr lang="fr-MA" sz="110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>
                          <a:effectLst/>
                        </a:rPr>
                        <a:t> (15 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الخط والنقل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 (15)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22803605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2413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0C6438D-15D3-4D46-E544-65658C1C405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BE1D55F-CB63-5C78-EB07-AFA7451FD3B4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308289" y="222461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B836A21C-8CC3-52C9-47D4-B4B2479E1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699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91" name="TextBox 9">
            <a:extLst>
              <a:ext uri="{FF2B5EF4-FFF2-40B4-BE49-F238E27FC236}">
                <a16:creationId xmlns:a16="http://schemas.microsoft.com/office/drawing/2014/main" id="{407391E4-2177-205A-BA89-03374AA875B7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مضامين الأسبوع الرابع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DFE61F5-1417-1280-3EB8-81D8CCB3878C}"/>
              </a:ext>
            </a:extLst>
          </p:cNvPr>
          <p:cNvGrpSpPr/>
          <p:nvPr/>
        </p:nvGrpSpPr>
        <p:grpSpPr>
          <a:xfrm>
            <a:off x="558100" y="1104609"/>
            <a:ext cx="8027800" cy="2502514"/>
            <a:chOff x="645917" y="5152424"/>
            <a:chExt cx="8027800" cy="1606598"/>
          </a:xfrm>
        </p:grpSpPr>
        <p:grpSp>
          <p:nvGrpSpPr>
            <p:cNvPr id="79" name="Groupe 78">
              <a:extLst>
                <a:ext uri="{FF2B5EF4-FFF2-40B4-BE49-F238E27FC236}">
                  <a16:creationId xmlns:a16="http://schemas.microsoft.com/office/drawing/2014/main" id="{B1554751-648A-A5B4-C6FA-4209B59368D9}"/>
                </a:ext>
              </a:extLst>
            </p:cNvPr>
            <p:cNvGrpSpPr/>
            <p:nvPr/>
          </p:nvGrpSpPr>
          <p:grpSpPr>
            <a:xfrm>
              <a:off x="6153338" y="5185748"/>
              <a:ext cx="2520379" cy="1573274"/>
              <a:chOff x="5061957" y="1523505"/>
              <a:chExt cx="2520379" cy="1573274"/>
            </a:xfrm>
          </p:grpSpPr>
          <p:sp>
            <p:nvSpPr>
              <p:cNvPr id="80" name="Rectangle : coins arrondis 79">
                <a:extLst>
                  <a:ext uri="{FF2B5EF4-FFF2-40B4-BE49-F238E27FC236}">
                    <a16:creationId xmlns:a16="http://schemas.microsoft.com/office/drawing/2014/main" id="{E3D767AC-20EC-C333-342F-83A5D6CAC296}"/>
                  </a:ext>
                </a:extLst>
              </p:cNvPr>
              <p:cNvSpPr/>
              <p:nvPr/>
            </p:nvSpPr>
            <p:spPr>
              <a:xfrm>
                <a:off x="5061957" y="1947844"/>
                <a:ext cx="2520379" cy="1148935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2200"/>
                  </a:lnSpc>
                </a:pP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عنوان الحكاية: العصفور </a:t>
                </a:r>
                <a:r>
                  <a:rPr lang="ar-MA" sz="2000" b="1" dirty="0" err="1">
                    <a:solidFill>
                      <a:schemeClr val="bg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كيكو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>
                  <a:lnSpc>
                    <a:spcPts val="2200"/>
                  </a:lnSpc>
                </a:pPr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التوقع والتحقق</a:t>
                </a:r>
              </a:p>
              <a:p>
                <a:pPr algn="ctr" rtl="1">
                  <a:lnSpc>
                    <a:spcPts val="2200"/>
                  </a:lnSpc>
                </a:pPr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أسلوب التحاور: متى؟ ماذا فعلت؟</a:t>
                </a:r>
              </a:p>
              <a:p>
                <a:pPr algn="ctr" rtl="1">
                  <a:lnSpc>
                    <a:spcPts val="2200"/>
                  </a:lnSpc>
                </a:pPr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عدد الحصص 5</a:t>
                </a:r>
                <a:endParaRPr lang="ar-MA" sz="24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81" name="Rectangle : coins arrondis 80">
                <a:extLst>
                  <a:ext uri="{FF2B5EF4-FFF2-40B4-BE49-F238E27FC236}">
                    <a16:creationId xmlns:a16="http://schemas.microsoft.com/office/drawing/2014/main" id="{86F2242F-47BC-322F-680F-1D68BA5904EB}"/>
                  </a:ext>
                </a:extLst>
              </p:cNvPr>
              <p:cNvSpPr/>
              <p:nvPr/>
            </p:nvSpPr>
            <p:spPr>
              <a:xfrm>
                <a:off x="5061957" y="1523505"/>
                <a:ext cx="2520379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kumimoji="0" lang="ar-MA" sz="20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ورشة الاستماع والتحدث</a:t>
                </a:r>
              </a:p>
            </p:txBody>
          </p:sp>
        </p:grp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9F2419E-52E8-83CC-B675-B222C996718C}"/>
                </a:ext>
              </a:extLst>
            </p:cNvPr>
            <p:cNvGrpSpPr/>
            <p:nvPr/>
          </p:nvGrpSpPr>
          <p:grpSpPr>
            <a:xfrm>
              <a:off x="3399627" y="5183864"/>
              <a:ext cx="2520380" cy="1575158"/>
              <a:chOff x="4273703" y="1521621"/>
              <a:chExt cx="2520380" cy="1575158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8F786F6-3B6D-93C3-7789-C5EAC6B78C73}"/>
                  </a:ext>
                </a:extLst>
              </p:cNvPr>
              <p:cNvSpPr/>
              <p:nvPr/>
            </p:nvSpPr>
            <p:spPr>
              <a:xfrm>
                <a:off x="4273703" y="1936758"/>
                <a:ext cx="2520380" cy="1160021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lnSpc>
                    <a:spcPts val="1700"/>
                  </a:lnSpc>
                </a:pPr>
                <a:endParaRPr lang="ar-MA" sz="2000" b="1" dirty="0">
                  <a:solidFill>
                    <a:srgbClr val="FF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7D02826B-183B-F7F0-387A-D678DEDE4854}"/>
                  </a:ext>
                </a:extLst>
              </p:cNvPr>
              <p:cNvSpPr/>
              <p:nvPr/>
            </p:nvSpPr>
            <p:spPr>
              <a:xfrm>
                <a:off x="4316752" y="1521621"/>
                <a:ext cx="2425828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ورشة القراءة</a:t>
                </a:r>
              </a:p>
            </p:txBody>
          </p:sp>
        </p:grp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5A1D4BFB-5092-CCF8-57E7-B8C2F948FDED}"/>
                </a:ext>
              </a:extLst>
            </p:cNvPr>
            <p:cNvGrpSpPr/>
            <p:nvPr/>
          </p:nvGrpSpPr>
          <p:grpSpPr>
            <a:xfrm>
              <a:off x="645917" y="5152424"/>
              <a:ext cx="2520380" cy="1606597"/>
              <a:chOff x="3476661" y="1490181"/>
              <a:chExt cx="2520380" cy="1606597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FAA43CFF-74F8-569E-9759-FDD1FD083C6C}"/>
                  </a:ext>
                </a:extLst>
              </p:cNvPr>
              <p:cNvSpPr/>
              <p:nvPr/>
            </p:nvSpPr>
            <p:spPr>
              <a:xfrm>
                <a:off x="3476661" y="1914519"/>
                <a:ext cx="2520380" cy="1182259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ar-MA" sz="20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lang="ar-MA" sz="20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2400" b="1" dirty="0">
                    <a:solidFill>
                      <a:schemeClr val="accent1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إملاء</a:t>
                </a:r>
                <a:r>
                  <a:rPr lang="ar-MA" sz="2400" b="1" dirty="0">
                    <a:solidFill>
                      <a:schemeClr val="tx1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: التعريف بــ: الـ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تعبير كتابي</a:t>
                </a:r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: وصف مشاهد متسلسلة</a:t>
                </a:r>
                <a:endParaRPr lang="ar-MA" sz="24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E6512D56-5480-A136-94E3-C3FE86C550BA}"/>
                  </a:ext>
                </a:extLst>
              </p:cNvPr>
              <p:cNvSpPr/>
              <p:nvPr/>
            </p:nvSpPr>
            <p:spPr>
              <a:xfrm>
                <a:off x="3476661" y="1490181"/>
                <a:ext cx="2520380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ورشة الكتابة</a:t>
                </a:r>
              </a:p>
            </p:txBody>
          </p:sp>
        </p:grp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6559283D-2E4D-DC44-E262-CCC7DFFAE158}"/>
              </a:ext>
            </a:extLst>
          </p:cNvPr>
          <p:cNvGrpSpPr/>
          <p:nvPr/>
        </p:nvGrpSpPr>
        <p:grpSpPr>
          <a:xfrm>
            <a:off x="2563804" y="3966574"/>
            <a:ext cx="6307032" cy="2108547"/>
            <a:chOff x="2544014" y="4099855"/>
            <a:chExt cx="6307032" cy="2108547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6192D183-A036-6A8B-DAF5-F4502CC33262}"/>
                </a:ext>
              </a:extLst>
            </p:cNvPr>
            <p:cNvGrpSpPr/>
            <p:nvPr/>
          </p:nvGrpSpPr>
          <p:grpSpPr>
            <a:xfrm>
              <a:off x="2544014" y="4099855"/>
              <a:ext cx="6178249" cy="2108547"/>
              <a:chOff x="2478873" y="5129550"/>
              <a:chExt cx="6178249" cy="1267584"/>
            </a:xfrm>
          </p:grpSpPr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2B61F827-42E1-ED17-D768-C426E61A38B3}"/>
                  </a:ext>
                </a:extLst>
              </p:cNvPr>
              <p:cNvGrpSpPr/>
              <p:nvPr/>
            </p:nvGrpSpPr>
            <p:grpSpPr>
              <a:xfrm>
                <a:off x="6645313" y="5144488"/>
                <a:ext cx="2011809" cy="1252646"/>
                <a:chOff x="5553932" y="1482245"/>
                <a:chExt cx="2011809" cy="1252646"/>
              </a:xfrm>
            </p:grpSpPr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2ADA35E5-E6F5-BC78-15EE-D8FC4CF12C36}"/>
                    </a:ext>
                  </a:extLst>
                </p:cNvPr>
                <p:cNvSpPr/>
                <p:nvPr/>
              </p:nvSpPr>
              <p:spPr>
                <a:xfrm>
                  <a:off x="5553932" y="1906584"/>
                  <a:ext cx="2011809" cy="828307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38A766AA-ABCB-891F-4997-9E70FE771634}"/>
                    </a:ext>
                  </a:extLst>
                </p:cNvPr>
                <p:cNvSpPr/>
                <p:nvPr/>
              </p:nvSpPr>
              <p:spPr>
                <a:xfrm>
                  <a:off x="5692876" y="1482245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المعجم</a:t>
                  </a:r>
                </a:p>
              </p:txBody>
            </p:sp>
          </p:grpSp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E22FCB05-3908-96FA-91BF-B65FEB8480B0}"/>
                  </a:ext>
                </a:extLst>
              </p:cNvPr>
              <p:cNvGrpSpPr/>
              <p:nvPr/>
            </p:nvGrpSpPr>
            <p:grpSpPr>
              <a:xfrm>
                <a:off x="4579858" y="5129550"/>
                <a:ext cx="1872865" cy="1267584"/>
                <a:chOff x="5453934" y="1467307"/>
                <a:chExt cx="1872865" cy="1267584"/>
              </a:xfrm>
            </p:grpSpPr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B4F424DA-9389-7F22-93B4-3DD80D83DACB}"/>
                    </a:ext>
                  </a:extLst>
                </p:cNvPr>
                <p:cNvSpPr/>
                <p:nvPr/>
              </p:nvSpPr>
              <p:spPr>
                <a:xfrm>
                  <a:off x="5453934" y="1891647"/>
                  <a:ext cx="1872865" cy="843244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>
                    <a:lnSpc>
                      <a:spcPts val="2200"/>
                    </a:lnSpc>
                  </a:pPr>
                  <a:r>
                    <a:rPr lang="ar-MA" sz="24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أساليب الوصف</a:t>
                  </a:r>
                </a:p>
                <a:p>
                  <a:pPr algn="ctr" rtl="1">
                    <a:lnSpc>
                      <a:spcPts val="2200"/>
                    </a:lnSpc>
                  </a:pPr>
                  <a:r>
                    <a:rPr lang="ar-MA" sz="24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أسلوب الطلب</a:t>
                  </a:r>
                </a:p>
                <a:p>
                  <a:pPr algn="ctr" rtl="1">
                    <a:lnSpc>
                      <a:spcPts val="2200"/>
                    </a:lnSpc>
                  </a:pPr>
                  <a:r>
                    <a:rPr lang="ar-MA" sz="24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 أسلوب التحذير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43BC3A9A-1213-C339-03A0-F84CA4E38524}"/>
                    </a:ext>
                  </a:extLst>
                </p:cNvPr>
                <p:cNvSpPr/>
                <p:nvPr/>
              </p:nvSpPr>
              <p:spPr>
                <a:xfrm>
                  <a:off x="5453934" y="1467307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الأساليب</a:t>
                  </a:r>
                </a:p>
              </p:txBody>
            </p:sp>
          </p:grpSp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41AB68EB-B098-EDED-4484-90AEBEDEFF29}"/>
                  </a:ext>
                </a:extLst>
              </p:cNvPr>
              <p:cNvGrpSpPr/>
              <p:nvPr/>
            </p:nvGrpSpPr>
            <p:grpSpPr>
              <a:xfrm>
                <a:off x="2478873" y="5129551"/>
                <a:ext cx="1908395" cy="1267583"/>
                <a:chOff x="5309617" y="1467308"/>
                <a:chExt cx="1908395" cy="1267583"/>
              </a:xfrm>
            </p:grpSpPr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A6E061E4-F003-1000-780D-C95FD612CB4D}"/>
                    </a:ext>
                  </a:extLst>
                </p:cNvPr>
                <p:cNvSpPr/>
                <p:nvPr/>
              </p:nvSpPr>
              <p:spPr>
                <a:xfrm>
                  <a:off x="5309617" y="1891647"/>
                  <a:ext cx="1908395" cy="843244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>
                    <a:lnSpc>
                      <a:spcPts val="2200"/>
                    </a:lnSpc>
                  </a:pPr>
                  <a:r>
                    <a:rPr lang="ar-MA" sz="24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الجملة الفعلية </a:t>
                  </a:r>
                </a:p>
                <a:p>
                  <a:pPr algn="ctr" rtl="1">
                    <a:lnSpc>
                      <a:spcPts val="2200"/>
                    </a:lnSpc>
                  </a:pPr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تحويلات حسب الضمائر</a:t>
                  </a:r>
                  <a:endPara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43DA3648-7830-CEEB-EC98-D9E1A75D295C}"/>
                    </a:ext>
                  </a:extLst>
                </p:cNvPr>
                <p:cNvSpPr/>
                <p:nvPr/>
              </p:nvSpPr>
              <p:spPr>
                <a:xfrm>
                  <a:off x="5309617" y="1467308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البنيات</a:t>
                  </a:r>
                  <a:r>
                    <a:rPr kumimoji="0" lang="ar-MA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</a:t>
                  </a:r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اللغوية</a:t>
                  </a:r>
                </a:p>
              </p:txBody>
            </p:sp>
          </p:grpSp>
        </p:grp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F6E37586-BE60-6A20-8AFB-C98262ECC265}"/>
                </a:ext>
              </a:extLst>
            </p:cNvPr>
            <p:cNvSpPr txBox="1"/>
            <p:nvPr/>
          </p:nvSpPr>
          <p:spPr>
            <a:xfrm>
              <a:off x="6553605" y="4994092"/>
              <a:ext cx="2297441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تَحْمي – يُقَلِّدُ –  اَلْمُتَهَوِّرُ</a:t>
              </a:r>
            </a:p>
            <a:p>
              <a:pPr algn="ctr" rtl="1"/>
              <a:r>
                <a: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هَوى – اَلْجِسْمُ النَّحيلُ</a:t>
              </a:r>
            </a:p>
            <a:p>
              <a:pPr algn="ctr" rtl="1"/>
              <a:r>
                <a: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أَنْقَذَ</a:t>
              </a:r>
              <a:endParaRPr lang="f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CE80BE7D-D19F-6F31-C0D4-E9D2E5DF1F8F}"/>
              </a:ext>
            </a:extLst>
          </p:cNvPr>
          <p:cNvGrpSpPr/>
          <p:nvPr/>
        </p:nvGrpSpPr>
        <p:grpSpPr>
          <a:xfrm>
            <a:off x="244572" y="3959803"/>
            <a:ext cx="2297441" cy="2074680"/>
            <a:chOff x="3385644" y="5335118"/>
            <a:chExt cx="2297441" cy="1493033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9576EA43-513C-5121-3279-ACA98C0A61FA}"/>
                </a:ext>
              </a:extLst>
            </p:cNvPr>
            <p:cNvSpPr/>
            <p:nvPr/>
          </p:nvSpPr>
          <p:spPr>
            <a:xfrm>
              <a:off x="3531597" y="5818717"/>
              <a:ext cx="2011809" cy="1009434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CE1442B9-70A6-9793-FE22-7FE1ADF4B955}"/>
                </a:ext>
              </a:extLst>
            </p:cNvPr>
            <p:cNvSpPr/>
            <p:nvPr/>
          </p:nvSpPr>
          <p:spPr>
            <a:xfrm>
              <a:off x="3610831" y="5335118"/>
              <a:ext cx="1917086" cy="422746"/>
            </a:xfrm>
            <a:prstGeom prst="roundRect">
              <a:avLst>
                <a:gd name="adj" fmla="val 50000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kern="0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النشيد</a:t>
              </a: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868B6E38-6FF8-C28A-D3B9-DE2E99B2A9B2}"/>
                </a:ext>
              </a:extLst>
            </p:cNvPr>
            <p:cNvSpPr txBox="1"/>
            <p:nvPr/>
          </p:nvSpPr>
          <p:spPr>
            <a:xfrm>
              <a:off x="3385644" y="6186560"/>
              <a:ext cx="2297441" cy="33223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4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حلم طفل</a:t>
              </a:r>
            </a:p>
          </p:txBody>
        </p:sp>
      </p:grpSp>
      <p:sp>
        <p:nvSpPr>
          <p:cNvPr id="34" name="ZoneTexte 33">
            <a:extLst>
              <a:ext uri="{FF2B5EF4-FFF2-40B4-BE49-F238E27FC236}">
                <a16:creationId xmlns:a16="http://schemas.microsoft.com/office/drawing/2014/main" id="{89869CF4-A743-824B-018F-FEAD5AF70FD0}"/>
              </a:ext>
            </a:extLst>
          </p:cNvPr>
          <p:cNvSpPr txBox="1"/>
          <p:nvPr/>
        </p:nvSpPr>
        <p:spPr>
          <a:xfrm>
            <a:off x="3204779" y="2058296"/>
            <a:ext cx="2725986" cy="12272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200"/>
              </a:lnSpc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عنوان الحكاية: العصفور </a:t>
            </a:r>
            <a:r>
              <a:rPr lang="ar-MA" sz="20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كيكو</a:t>
            </a: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pPr algn="ctr">
              <a:lnSpc>
                <a:spcPts val="2200"/>
              </a:lnSpc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شبكة الكلمة</a:t>
            </a:r>
          </a:p>
          <a:p>
            <a:pPr algn="ctr" rtl="1">
              <a:lnSpc>
                <a:spcPts val="2200"/>
              </a:lnSpc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استراتيجية التساؤل </a:t>
            </a:r>
            <a:r>
              <a:rPr lang="ar-MA" sz="16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(من أين متى ماذا فعل)</a:t>
            </a:r>
          </a:p>
          <a:p>
            <a:pPr algn="ctr" rtl="1">
              <a:lnSpc>
                <a:spcPts val="2200"/>
              </a:lnSpc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عدد الحصص 5</a:t>
            </a:r>
            <a:endParaRPr lang="ar-MA" sz="2400" b="1" dirty="0">
              <a:solidFill>
                <a:prstClr val="black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11014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895EA-500B-A2EA-8741-33CB5B01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DD6918AE-525E-A176-AEEC-199E2064CB7E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3027328-1C8B-4BC8-4EF5-5A8AC7D59BC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830958E-6519-631D-09AB-F3B29658A81F}"/>
              </a:ext>
            </a:extLst>
          </p:cNvPr>
          <p:cNvSpPr/>
          <p:nvPr/>
        </p:nvSpPr>
        <p:spPr>
          <a:xfrm>
            <a:off x="312517" y="636608"/>
            <a:ext cx="8518967" cy="5787341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2" name="Image 51">
            <a:extLst>
              <a:ext uri="{FF2B5EF4-FFF2-40B4-BE49-F238E27FC236}">
                <a16:creationId xmlns:a16="http://schemas.microsoft.com/office/drawing/2014/main" id="{58B41374-7EC4-41E5-3185-6985A9BABB4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5000"/>
          </a:blip>
          <a:srcRect l="1" t="45760" r="43502" b="17177"/>
          <a:stretch/>
        </p:blipFill>
        <p:spPr>
          <a:xfrm>
            <a:off x="2611613" y="636608"/>
            <a:ext cx="6219870" cy="5787341"/>
          </a:xfrm>
          <a:prstGeom prst="rect">
            <a:avLst/>
          </a:prstGeom>
          <a:effectLst/>
        </p:spPr>
      </p:pic>
      <p:sp>
        <p:nvSpPr>
          <p:cNvPr id="5" name="Freeform 7">
            <a:extLst>
              <a:ext uri="{FF2B5EF4-FFF2-40B4-BE49-F238E27FC236}">
                <a16:creationId xmlns:a16="http://schemas.microsoft.com/office/drawing/2014/main" id="{5860788A-2B96-8292-460F-2EB649FA16BE}"/>
              </a:ext>
            </a:extLst>
          </p:cNvPr>
          <p:cNvSpPr/>
          <p:nvPr/>
        </p:nvSpPr>
        <p:spPr>
          <a:xfrm>
            <a:off x="625110" y="227366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6" name="Rectangle : coins arrondis 95">
            <a:extLst>
              <a:ext uri="{FF2B5EF4-FFF2-40B4-BE49-F238E27FC236}">
                <a16:creationId xmlns:a16="http://schemas.microsoft.com/office/drawing/2014/main" id="{E0333FE4-6E11-D79D-A877-E1EA1D41C798}"/>
              </a:ext>
            </a:extLst>
          </p:cNvPr>
          <p:cNvSpPr/>
          <p:nvPr/>
        </p:nvSpPr>
        <p:spPr>
          <a:xfrm flipH="1" flipV="1">
            <a:off x="2253541" y="368699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93" name="TextBox 9">
            <a:extLst>
              <a:ext uri="{FF2B5EF4-FFF2-40B4-BE49-F238E27FC236}">
                <a16:creationId xmlns:a16="http://schemas.microsoft.com/office/drawing/2014/main" id="{65830866-7107-A95C-CB22-C37C6125D1EA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التربوي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04357512-11A3-CE96-C670-799FAE23D80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D7DB7DAC-5D09-5C48-5581-D9FDE23F0A4E}"/>
              </a:ext>
            </a:extLst>
          </p:cNvPr>
          <p:cNvGrpSpPr/>
          <p:nvPr/>
        </p:nvGrpSpPr>
        <p:grpSpPr>
          <a:xfrm>
            <a:off x="577487" y="2692478"/>
            <a:ext cx="3798383" cy="1778703"/>
            <a:chOff x="577487" y="2726495"/>
            <a:chExt cx="3798383" cy="1778703"/>
          </a:xfrm>
        </p:grpSpPr>
        <p:sp>
          <p:nvSpPr>
            <p:cNvPr id="11" name="Rectangle : coins arrondis 18 - 3">
              <a:extLst>
                <a:ext uri="{FF2B5EF4-FFF2-40B4-BE49-F238E27FC236}">
                  <a16:creationId xmlns:a16="http://schemas.microsoft.com/office/drawing/2014/main" id="{EBB75370-7BEA-2D13-5DC9-DD638E256E15}"/>
                </a:ext>
              </a:extLst>
            </p:cNvPr>
            <p:cNvSpPr/>
            <p:nvPr/>
          </p:nvSpPr>
          <p:spPr>
            <a:xfrm>
              <a:off x="577487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: استثمار النص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: الإنتاج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( 20د)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تمارين كتابية: البنيات اللغوية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</a:p>
          </p:txBody>
        </p:sp>
        <p:sp>
          <p:nvSpPr>
            <p:cNvPr id="38" name="Oval 97">
              <a:extLst>
                <a:ext uri="{FF2B5EF4-FFF2-40B4-BE49-F238E27FC236}">
                  <a16:creationId xmlns:a16="http://schemas.microsoft.com/office/drawing/2014/main" id="{0AAF736D-DDC2-7A29-09A3-68E8103F6906}"/>
                </a:ext>
              </a:extLst>
            </p:cNvPr>
            <p:cNvSpPr/>
            <p:nvPr/>
          </p:nvSpPr>
          <p:spPr>
            <a:xfrm>
              <a:off x="3547870" y="2726495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74DCA925-C743-B5C5-55DB-88AEA15D8644}"/>
              </a:ext>
            </a:extLst>
          </p:cNvPr>
          <p:cNvGrpSpPr/>
          <p:nvPr/>
        </p:nvGrpSpPr>
        <p:grpSpPr>
          <a:xfrm>
            <a:off x="577487" y="4391197"/>
            <a:ext cx="3798382" cy="1787747"/>
            <a:chOff x="577487" y="4302703"/>
            <a:chExt cx="3798382" cy="1787747"/>
          </a:xfrm>
        </p:grpSpPr>
        <p:sp>
          <p:nvSpPr>
            <p:cNvPr id="13" name="Rectangle : coins arrondis 18 - 3">
              <a:extLst>
                <a:ext uri="{FF2B5EF4-FFF2-40B4-BE49-F238E27FC236}">
                  <a16:creationId xmlns:a16="http://schemas.microsoft.com/office/drawing/2014/main" id="{8A6B7A31-68F3-68E7-42F7-7671EAFDA068}"/>
                </a:ext>
              </a:extLst>
            </p:cNvPr>
            <p:cNvSpPr/>
            <p:nvPr/>
          </p:nvSpPr>
          <p:spPr>
            <a:xfrm>
              <a:off x="577487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الطلاقة: توليف ودعم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توليف ودعم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</a:p>
          </p:txBody>
        </p:sp>
        <p:sp>
          <p:nvSpPr>
            <p:cNvPr id="39" name="Oval 98">
              <a:extLst>
                <a:ext uri="{FF2B5EF4-FFF2-40B4-BE49-F238E27FC236}">
                  <a16:creationId xmlns:a16="http://schemas.microsoft.com/office/drawing/2014/main" id="{F32F9BF4-ACDB-F504-2EFB-E5652DEC0D87}"/>
                </a:ext>
              </a:extLst>
            </p:cNvPr>
            <p:cNvSpPr/>
            <p:nvPr/>
          </p:nvSpPr>
          <p:spPr>
            <a:xfrm>
              <a:off x="3547869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6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9493E0B1-E4B0-7682-1C62-CC0FB7135A24}"/>
              </a:ext>
            </a:extLst>
          </p:cNvPr>
          <p:cNvGrpSpPr/>
          <p:nvPr/>
        </p:nvGrpSpPr>
        <p:grpSpPr>
          <a:xfrm>
            <a:off x="577487" y="1008663"/>
            <a:ext cx="3798384" cy="1763800"/>
            <a:chOff x="577487" y="1156146"/>
            <a:chExt cx="3798384" cy="1763800"/>
          </a:xfrm>
        </p:grpSpPr>
        <p:sp>
          <p:nvSpPr>
            <p:cNvPr id="10" name="Rectangle : coins arrondis 18 - 3">
              <a:extLst>
                <a:ext uri="{FF2B5EF4-FFF2-40B4-BE49-F238E27FC236}">
                  <a16:creationId xmlns:a16="http://schemas.microsoft.com/office/drawing/2014/main" id="{B207CAE5-9845-5CFA-99B6-335635D41D53}"/>
                </a:ext>
              </a:extLst>
            </p:cNvPr>
            <p:cNvSpPr/>
            <p:nvPr/>
          </p:nvSpPr>
          <p:spPr>
            <a:xfrm>
              <a:off x="577487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</a:t>
              </a: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: عناصر الحكاية / تقديم الفعل الكلامي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ts val="17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القراءة استراتيجية المفردات (40د)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خط ونقل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(15د)</a:t>
              </a:r>
            </a:p>
          </p:txBody>
        </p:sp>
        <p:sp>
          <p:nvSpPr>
            <p:cNvPr id="37" name="Oval 96">
              <a:extLst>
                <a:ext uri="{FF2B5EF4-FFF2-40B4-BE49-F238E27FC236}">
                  <a16:creationId xmlns:a16="http://schemas.microsoft.com/office/drawing/2014/main" id="{7365DBA4-9943-94EE-D40F-01A4F7C38211}"/>
                </a:ext>
              </a:extLst>
            </p:cNvPr>
            <p:cNvSpPr/>
            <p:nvPr/>
          </p:nvSpPr>
          <p:spPr>
            <a:xfrm>
              <a:off x="3547871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36673336-42B5-D339-686D-6C08A888ECEB}"/>
              </a:ext>
            </a:extLst>
          </p:cNvPr>
          <p:cNvGrpSpPr/>
          <p:nvPr/>
        </p:nvGrpSpPr>
        <p:grpSpPr>
          <a:xfrm>
            <a:off x="4691294" y="1008663"/>
            <a:ext cx="3809630" cy="1763800"/>
            <a:chOff x="4691294" y="1156146"/>
            <a:chExt cx="3809630" cy="1763800"/>
          </a:xfrm>
        </p:grpSpPr>
        <p:sp>
          <p:nvSpPr>
            <p:cNvPr id="18" name="Rectangle : coins arrondis 18 - 3">
              <a:extLst>
                <a:ext uri="{FF2B5EF4-FFF2-40B4-BE49-F238E27FC236}">
                  <a16:creationId xmlns:a16="http://schemas.microsoft.com/office/drawing/2014/main" id="{1E24E317-DE0C-4ABB-0423-9760AE178754}"/>
                </a:ext>
              </a:extLst>
            </p:cNvPr>
            <p:cNvSpPr/>
            <p:nvPr/>
          </p:nvSpPr>
          <p:spPr>
            <a:xfrm>
              <a:off x="4691294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معجم (30د)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(30د)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الطلاقة: (20د) </a:t>
              </a:r>
            </a:p>
          </p:txBody>
        </p:sp>
        <p:sp>
          <p:nvSpPr>
            <p:cNvPr id="28" name="Oval 86">
              <a:extLst>
                <a:ext uri="{FF2B5EF4-FFF2-40B4-BE49-F238E27FC236}">
                  <a16:creationId xmlns:a16="http://schemas.microsoft.com/office/drawing/2014/main" id="{9B470D93-F6E4-F65A-55D8-27B3CC03E2B0}"/>
                </a:ext>
              </a:extLst>
            </p:cNvPr>
            <p:cNvSpPr/>
            <p:nvPr/>
          </p:nvSpPr>
          <p:spPr>
            <a:xfrm>
              <a:off x="7672924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ACA9E71C-1075-8040-82C8-8B9A64CF94F0}"/>
              </a:ext>
            </a:extLst>
          </p:cNvPr>
          <p:cNvGrpSpPr/>
          <p:nvPr/>
        </p:nvGrpSpPr>
        <p:grpSpPr>
          <a:xfrm>
            <a:off x="4691294" y="2692480"/>
            <a:ext cx="3809629" cy="1778700"/>
            <a:chOff x="4691294" y="2726498"/>
            <a:chExt cx="3809629" cy="1778700"/>
          </a:xfrm>
        </p:grpSpPr>
        <p:sp>
          <p:nvSpPr>
            <p:cNvPr id="7" name="Rectangle : coins arrondis 18 - 3">
              <a:extLst>
                <a:ext uri="{FF2B5EF4-FFF2-40B4-BE49-F238E27FC236}">
                  <a16:creationId xmlns:a16="http://schemas.microsoft.com/office/drawing/2014/main" id="{C89D7B4C-27BD-CF7E-820C-D3BC73D84063}"/>
                </a:ext>
              </a:extLst>
            </p:cNvPr>
            <p:cNvSpPr/>
            <p:nvPr/>
          </p:nvSpPr>
          <p:spPr>
            <a:xfrm>
              <a:off x="4691294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: البنية السردية / لعب الأدوار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استراتيجية الفهم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(45د)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½: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(15د)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9" name="Oval 87">
              <a:extLst>
                <a:ext uri="{FF2B5EF4-FFF2-40B4-BE49-F238E27FC236}">
                  <a16:creationId xmlns:a16="http://schemas.microsoft.com/office/drawing/2014/main" id="{291E9630-F57F-9CF0-6F01-604F1570B39A}"/>
                </a:ext>
              </a:extLst>
            </p:cNvPr>
            <p:cNvSpPr/>
            <p:nvPr/>
          </p:nvSpPr>
          <p:spPr>
            <a:xfrm>
              <a:off x="7672923" y="2726498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CE951050-6A19-120F-A978-11C4B653A1C3}"/>
              </a:ext>
            </a:extLst>
          </p:cNvPr>
          <p:cNvGrpSpPr/>
          <p:nvPr/>
        </p:nvGrpSpPr>
        <p:grpSpPr>
          <a:xfrm>
            <a:off x="4691294" y="4391197"/>
            <a:ext cx="3820744" cy="1787747"/>
            <a:chOff x="4691294" y="4302703"/>
            <a:chExt cx="3820744" cy="1787747"/>
          </a:xfrm>
        </p:grpSpPr>
        <p:sp>
          <p:nvSpPr>
            <p:cNvPr id="9" name="Rectangle : coins arrondis 18 - 3">
              <a:extLst>
                <a:ext uri="{FF2B5EF4-FFF2-40B4-BE49-F238E27FC236}">
                  <a16:creationId xmlns:a16="http://schemas.microsoft.com/office/drawing/2014/main" id="{30D27E3F-0359-0C41-C094-5FE8EE32BC93}"/>
                </a:ext>
              </a:extLst>
            </p:cNvPr>
            <p:cNvSpPr/>
            <p:nvPr/>
          </p:nvSpPr>
          <p:spPr>
            <a:xfrm>
              <a:off x="4691294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: إعادة الإنتاج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استخلاص العبرة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(25د)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2/2 :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(15د)</a:t>
              </a:r>
            </a:p>
          </p:txBody>
        </p:sp>
        <p:sp>
          <p:nvSpPr>
            <p:cNvPr id="31" name="Oval 99">
              <a:extLst>
                <a:ext uri="{FF2B5EF4-FFF2-40B4-BE49-F238E27FC236}">
                  <a16:creationId xmlns:a16="http://schemas.microsoft.com/office/drawing/2014/main" id="{48BD3193-EE31-DE31-5CCB-55D55CAC9EA2}"/>
                </a:ext>
              </a:extLst>
            </p:cNvPr>
            <p:cNvSpPr/>
            <p:nvPr/>
          </p:nvSpPr>
          <p:spPr>
            <a:xfrm>
              <a:off x="7684038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27317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F9D2E-617B-02EF-AC31-9DE9E7C64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1E4754E-7E96-4B16-FD8A-1BA9BE68117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5F4DE53-4F5E-7C4C-E43E-3DE1AA04A99D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EECF1BB-41DB-58DE-3157-8EAAF5D3580D}"/>
              </a:ext>
            </a:extLst>
          </p:cNvPr>
          <p:cNvGrpSpPr/>
          <p:nvPr/>
        </p:nvGrpSpPr>
        <p:grpSpPr>
          <a:xfrm>
            <a:off x="316109" y="122042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7DECE84-8CA4-EAE6-09DF-23D775EE54C6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638844B3-A03F-4E01-7470-0974119D494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02726FAA-27DE-0A9F-B139-E12B589D834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D7B02283-255A-EC2E-A77B-571F3E10D0C5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48E0A274-7359-8F48-0E4E-51ECCF8B4407}"/>
              </a:ext>
            </a:extLst>
          </p:cNvPr>
          <p:cNvSpPr txBox="1"/>
          <p:nvPr/>
        </p:nvSpPr>
        <p:spPr>
          <a:xfrm>
            <a:off x="2713389" y="449511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70CE18DE-E006-7D87-F423-64450E25A2F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EC861C0C-E320-2BA0-0FF6-43AA7C42C78A}"/>
              </a:ext>
            </a:extLst>
          </p:cNvPr>
          <p:cNvGrpSpPr/>
          <p:nvPr/>
        </p:nvGrpSpPr>
        <p:grpSpPr>
          <a:xfrm>
            <a:off x="838957" y="1269707"/>
            <a:ext cx="7299109" cy="1225280"/>
            <a:chOff x="922446" y="1657338"/>
            <a:chExt cx="7299109" cy="1214353"/>
          </a:xfrm>
        </p:grpSpPr>
        <p:sp>
          <p:nvSpPr>
            <p:cNvPr id="20" name="Rectangle : coins arrondis 18 - 2">
              <a:extLst>
                <a:ext uri="{FF2B5EF4-FFF2-40B4-BE49-F238E27FC236}">
                  <a16:creationId xmlns:a16="http://schemas.microsoft.com/office/drawing/2014/main" id="{09494DF6-0B08-2E48-B296-CC0ED891FC60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1018616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Oval 86">
              <a:extLst>
                <a:ext uri="{FF2B5EF4-FFF2-40B4-BE49-F238E27FC236}">
                  <a16:creationId xmlns:a16="http://schemas.microsoft.com/office/drawing/2014/main" id="{6B9F2D5F-7043-AAD3-C509-19D49C099D97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DFF52FDD-BDC8-809D-A9C5-3C0D59CD1217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1046496"/>
              <a:chOff x="922446" y="1825195"/>
              <a:chExt cx="1266136" cy="1046496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DB981DC9-A08B-7CAB-1EF1-561438CE2E5A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1046496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57" name="Graphique 2">
                <a:extLst>
                  <a:ext uri="{FF2B5EF4-FFF2-40B4-BE49-F238E27FC236}">
                    <a16:creationId xmlns:a16="http://schemas.microsoft.com/office/drawing/2014/main" id="{BA2BD03A-58B1-EFA1-FE00-E7A5278263CB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6"/>
              </a:xfrm>
            </p:grpSpPr>
            <p:grpSp>
              <p:nvGrpSpPr>
                <p:cNvPr id="69" name="Graphique 2">
                  <a:extLst>
                    <a:ext uri="{FF2B5EF4-FFF2-40B4-BE49-F238E27FC236}">
                      <a16:creationId xmlns:a16="http://schemas.microsoft.com/office/drawing/2014/main" id="{297CDEF7-93CE-14D1-7307-EEE5341826E5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6" cy="887181"/>
                  <a:chOff x="1098817" y="1344834"/>
                  <a:chExt cx="2184486" cy="887181"/>
                </a:xfrm>
              </p:grpSpPr>
              <p:grpSp>
                <p:nvGrpSpPr>
                  <p:cNvPr id="101" name="Graphique 2">
                    <a:extLst>
                      <a:ext uri="{FF2B5EF4-FFF2-40B4-BE49-F238E27FC236}">
                        <a16:creationId xmlns:a16="http://schemas.microsoft.com/office/drawing/2014/main" id="{51CA4EB6-7238-C366-7AAC-6AAAD185612C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81"/>
                    <a:chOff x="1098817" y="1344834"/>
                    <a:chExt cx="770041" cy="887181"/>
                  </a:xfrm>
                </p:grpSpPr>
                <p:grpSp>
                  <p:nvGrpSpPr>
                    <p:cNvPr id="110" name="Graphique 2">
                      <a:extLst>
                        <a:ext uri="{FF2B5EF4-FFF2-40B4-BE49-F238E27FC236}">
                          <a16:creationId xmlns:a16="http://schemas.microsoft.com/office/drawing/2014/main" id="{C2B41DC8-B509-7994-9EE4-82682407812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14" name="Forme libre : forme 113">
                        <a:extLst>
                          <a:ext uri="{FF2B5EF4-FFF2-40B4-BE49-F238E27FC236}">
                            <a16:creationId xmlns:a16="http://schemas.microsoft.com/office/drawing/2014/main" id="{0771397C-6026-7505-023B-CA0B8916EBC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15" name="Forme libre : forme 114">
                        <a:extLst>
                          <a:ext uri="{FF2B5EF4-FFF2-40B4-BE49-F238E27FC236}">
                            <a16:creationId xmlns:a16="http://schemas.microsoft.com/office/drawing/2014/main" id="{8B20F856-222B-3891-F2F3-FC9D7674751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16" name="Forme libre : forme 115">
                        <a:extLst>
                          <a:ext uri="{FF2B5EF4-FFF2-40B4-BE49-F238E27FC236}">
                            <a16:creationId xmlns:a16="http://schemas.microsoft.com/office/drawing/2014/main" id="{4624ADDF-6E39-685F-D1D5-DE46C512F435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11" name="Graphique 2">
                      <a:extLst>
                        <a:ext uri="{FF2B5EF4-FFF2-40B4-BE49-F238E27FC236}">
                          <a16:creationId xmlns:a16="http://schemas.microsoft.com/office/drawing/2014/main" id="{D3BA1630-05A6-EFF8-8567-E90688D02B9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0"/>
                      <a:ext cx="412617" cy="580075"/>
                      <a:chOff x="1426335" y="1651940"/>
                      <a:chExt cx="412617" cy="580075"/>
                    </a:xfrm>
                  </p:grpSpPr>
                  <p:sp>
                    <p:nvSpPr>
                      <p:cNvPr id="112" name="Forme libre : forme 111">
                        <a:extLst>
                          <a:ext uri="{FF2B5EF4-FFF2-40B4-BE49-F238E27FC236}">
                            <a16:creationId xmlns:a16="http://schemas.microsoft.com/office/drawing/2014/main" id="{FDBF0080-BDB6-2850-920C-B92F2D8F350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13" name="Forme libre : forme 112">
                        <a:extLst>
                          <a:ext uri="{FF2B5EF4-FFF2-40B4-BE49-F238E27FC236}">
                            <a16:creationId xmlns:a16="http://schemas.microsoft.com/office/drawing/2014/main" id="{2827A09C-DB49-68C3-6F1E-C6F8FDFEBB3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  <p:grpSp>
                <p:nvGrpSpPr>
                  <p:cNvPr id="102" name="Graphique 2">
                    <a:extLst>
                      <a:ext uri="{FF2B5EF4-FFF2-40B4-BE49-F238E27FC236}">
                        <a16:creationId xmlns:a16="http://schemas.microsoft.com/office/drawing/2014/main" id="{7F3A43E4-E9F4-5B43-0151-36F8DA40ABC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81"/>
                    <a:chOff x="2513728" y="1344834"/>
                    <a:chExt cx="769575" cy="887181"/>
                  </a:xfrm>
                </p:grpSpPr>
                <p:grpSp>
                  <p:nvGrpSpPr>
                    <p:cNvPr id="103" name="Graphique 2">
                      <a:extLst>
                        <a:ext uri="{FF2B5EF4-FFF2-40B4-BE49-F238E27FC236}">
                          <a16:creationId xmlns:a16="http://schemas.microsoft.com/office/drawing/2014/main" id="{2CBA0BB1-83C7-C22A-61EA-209462E90D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07" name="Forme libre : forme 106">
                        <a:extLst>
                          <a:ext uri="{FF2B5EF4-FFF2-40B4-BE49-F238E27FC236}">
                            <a16:creationId xmlns:a16="http://schemas.microsoft.com/office/drawing/2014/main" id="{71B718FC-8C98-F954-49E3-D7C888E1FF4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08" name="Forme libre : forme 107">
                        <a:extLst>
                          <a:ext uri="{FF2B5EF4-FFF2-40B4-BE49-F238E27FC236}">
                            <a16:creationId xmlns:a16="http://schemas.microsoft.com/office/drawing/2014/main" id="{B94BF3BF-DAC5-0285-8D71-9BF17189D6B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09" name="Forme libre : forme 108">
                        <a:extLst>
                          <a:ext uri="{FF2B5EF4-FFF2-40B4-BE49-F238E27FC236}">
                            <a16:creationId xmlns:a16="http://schemas.microsoft.com/office/drawing/2014/main" id="{D396284F-64C5-F8C5-3E81-54252D1DD2B5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04" name="Graphique 2">
                      <a:extLst>
                        <a:ext uri="{FF2B5EF4-FFF2-40B4-BE49-F238E27FC236}">
                          <a16:creationId xmlns:a16="http://schemas.microsoft.com/office/drawing/2014/main" id="{F8F0A116-C9F6-8092-432D-5C94C115418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0"/>
                      <a:ext cx="412322" cy="580075"/>
                      <a:chOff x="2543277" y="1651940"/>
                      <a:chExt cx="412322" cy="580075"/>
                    </a:xfrm>
                  </p:grpSpPr>
                  <p:sp>
                    <p:nvSpPr>
                      <p:cNvPr id="105" name="Forme libre : forme 104">
                        <a:extLst>
                          <a:ext uri="{FF2B5EF4-FFF2-40B4-BE49-F238E27FC236}">
                            <a16:creationId xmlns:a16="http://schemas.microsoft.com/office/drawing/2014/main" id="{3AF849CC-0C35-8F2D-1C11-D20A1FCBF30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06" name="Forme libre : forme 105">
                        <a:extLst>
                          <a:ext uri="{FF2B5EF4-FFF2-40B4-BE49-F238E27FC236}">
                            <a16:creationId xmlns:a16="http://schemas.microsoft.com/office/drawing/2014/main" id="{DE7FC347-461A-22AA-7AF1-3945D12BD02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</p:grpSp>
            <p:grpSp>
              <p:nvGrpSpPr>
                <p:cNvPr id="70" name="Graphique 2">
                  <a:extLst>
                    <a:ext uri="{FF2B5EF4-FFF2-40B4-BE49-F238E27FC236}">
                      <a16:creationId xmlns:a16="http://schemas.microsoft.com/office/drawing/2014/main" id="{914A1EB6-0BE5-43A0-F910-A094BB9C6FC1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94" name="Graphique 2">
                    <a:extLst>
                      <a:ext uri="{FF2B5EF4-FFF2-40B4-BE49-F238E27FC236}">
                        <a16:creationId xmlns:a16="http://schemas.microsoft.com/office/drawing/2014/main" id="{264DB378-8598-1050-E24B-0D366094A907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99" name="Forme libre : forme 98">
                      <a:extLst>
                        <a:ext uri="{FF2B5EF4-FFF2-40B4-BE49-F238E27FC236}">
                          <a16:creationId xmlns:a16="http://schemas.microsoft.com/office/drawing/2014/main" id="{96C70EAD-27F7-385B-FE1E-D5AC7BD70B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00" name="Forme libre : forme 99">
                      <a:extLst>
                        <a:ext uri="{FF2B5EF4-FFF2-40B4-BE49-F238E27FC236}">
                          <a16:creationId xmlns:a16="http://schemas.microsoft.com/office/drawing/2014/main" id="{706B61DC-1248-921E-E56B-F79F5098A5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95" name="Graphique 2">
                    <a:extLst>
                      <a:ext uri="{FF2B5EF4-FFF2-40B4-BE49-F238E27FC236}">
                        <a16:creationId xmlns:a16="http://schemas.microsoft.com/office/drawing/2014/main" id="{045A33BB-9E00-12E1-1875-22D9D69D9A60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97" name="Forme libre : forme 96">
                      <a:extLst>
                        <a:ext uri="{FF2B5EF4-FFF2-40B4-BE49-F238E27FC236}">
                          <a16:creationId xmlns:a16="http://schemas.microsoft.com/office/drawing/2014/main" id="{961AC40E-5DD6-AD4F-531D-6425BB26BD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98" name="Forme libre : forme 97">
                      <a:extLst>
                        <a:ext uri="{FF2B5EF4-FFF2-40B4-BE49-F238E27FC236}">
                          <a16:creationId xmlns:a16="http://schemas.microsoft.com/office/drawing/2014/main" id="{0A6731F3-6C4E-7C73-2141-9C8B339FF0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sp>
              <p:nvSpPr>
                <p:cNvPr id="71" name="Forme libre : forme 70">
                  <a:extLst>
                    <a:ext uri="{FF2B5EF4-FFF2-40B4-BE49-F238E27FC236}">
                      <a16:creationId xmlns:a16="http://schemas.microsoft.com/office/drawing/2014/main" id="{F0718376-3A87-DCC9-B7FE-4405E23C4214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2" name="Forme libre : forme 71">
                  <a:extLst>
                    <a:ext uri="{FF2B5EF4-FFF2-40B4-BE49-F238E27FC236}">
                      <a16:creationId xmlns:a16="http://schemas.microsoft.com/office/drawing/2014/main" id="{A4D5948A-14C5-B00C-E106-578EDBA221C5}"/>
                    </a:ext>
                  </a:extLst>
                </p:cNvPr>
                <p:cNvSpPr/>
                <p:nvPr/>
              </p:nvSpPr>
              <p:spPr>
                <a:xfrm>
                  <a:off x="1018761" y="1755002"/>
                  <a:ext cx="2342641" cy="2342640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3" name="Forme libre : forme 72">
                  <a:extLst>
                    <a:ext uri="{FF2B5EF4-FFF2-40B4-BE49-F238E27FC236}">
                      <a16:creationId xmlns:a16="http://schemas.microsoft.com/office/drawing/2014/main" id="{485E4C28-E00D-E4E0-11C0-24DC48171C8C}"/>
                    </a:ext>
                  </a:extLst>
                </p:cNvPr>
                <p:cNvSpPr/>
                <p:nvPr/>
              </p:nvSpPr>
              <p:spPr>
                <a:xfrm>
                  <a:off x="1140524" y="1876765"/>
                  <a:ext cx="2099115" cy="2099113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4" name="Forme libre : forme 73">
                  <a:extLst>
                    <a:ext uri="{FF2B5EF4-FFF2-40B4-BE49-F238E27FC236}">
                      <a16:creationId xmlns:a16="http://schemas.microsoft.com/office/drawing/2014/main" id="{717AEA61-FCF4-FFA9-856B-626C2ED177E1}"/>
                    </a:ext>
                  </a:extLst>
                </p:cNvPr>
                <p:cNvSpPr/>
                <p:nvPr/>
              </p:nvSpPr>
              <p:spPr>
                <a:xfrm>
                  <a:off x="1173538" y="1909786"/>
                  <a:ext cx="2033081" cy="2033079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5" name="Forme libre : forme 74">
                  <a:extLst>
                    <a:ext uri="{FF2B5EF4-FFF2-40B4-BE49-F238E27FC236}">
                      <a16:creationId xmlns:a16="http://schemas.microsoft.com/office/drawing/2014/main" id="{A1A72B86-661C-2F7A-54A9-D9059982490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76" name="Graphique 2">
                  <a:extLst>
                    <a:ext uri="{FF2B5EF4-FFF2-40B4-BE49-F238E27FC236}">
                      <a16:creationId xmlns:a16="http://schemas.microsoft.com/office/drawing/2014/main" id="{9BB18472-6243-1956-A3E2-8CE253D6FBFB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87" name="Forme libre : forme 86">
                    <a:extLst>
                      <a:ext uri="{FF2B5EF4-FFF2-40B4-BE49-F238E27FC236}">
                        <a16:creationId xmlns:a16="http://schemas.microsoft.com/office/drawing/2014/main" id="{31730CFB-5045-CBCD-8D38-4CC92BA7E82F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8" name="Forme libre : forme 87">
                    <a:extLst>
                      <a:ext uri="{FF2B5EF4-FFF2-40B4-BE49-F238E27FC236}">
                        <a16:creationId xmlns:a16="http://schemas.microsoft.com/office/drawing/2014/main" id="{9E277FA5-5C64-7B4D-87A2-67CC237CA355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91" name="Forme libre : forme 90">
                    <a:extLst>
                      <a:ext uri="{FF2B5EF4-FFF2-40B4-BE49-F238E27FC236}">
                        <a16:creationId xmlns:a16="http://schemas.microsoft.com/office/drawing/2014/main" id="{36FD38D6-B257-6921-969B-7C047EB53144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92" name="Forme libre : forme 91">
                    <a:extLst>
                      <a:ext uri="{FF2B5EF4-FFF2-40B4-BE49-F238E27FC236}">
                        <a16:creationId xmlns:a16="http://schemas.microsoft.com/office/drawing/2014/main" id="{277BB3E8-2DDB-79DC-E553-C9947DD26012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77" name="Graphique 2">
                  <a:extLst>
                    <a:ext uri="{FF2B5EF4-FFF2-40B4-BE49-F238E27FC236}">
                      <a16:creationId xmlns:a16="http://schemas.microsoft.com/office/drawing/2014/main" id="{246CBF27-B5CE-10E9-4C5D-52E9A3351879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78" name="Forme libre : forme 77">
                    <a:extLst>
                      <a:ext uri="{FF2B5EF4-FFF2-40B4-BE49-F238E27FC236}">
                        <a16:creationId xmlns:a16="http://schemas.microsoft.com/office/drawing/2014/main" id="{4C5799E1-1A6D-E103-C651-A48B5D391F57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79" name="Forme libre : forme 78">
                    <a:extLst>
                      <a:ext uri="{FF2B5EF4-FFF2-40B4-BE49-F238E27FC236}">
                        <a16:creationId xmlns:a16="http://schemas.microsoft.com/office/drawing/2014/main" id="{68FFFFEA-189D-FBC3-A8E8-0209878BF346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0" name="Forme libre : forme 79">
                    <a:extLst>
                      <a:ext uri="{FF2B5EF4-FFF2-40B4-BE49-F238E27FC236}">
                        <a16:creationId xmlns:a16="http://schemas.microsoft.com/office/drawing/2014/main" id="{D6E2B10F-EEC7-DE78-FB1D-43A1D05CB7E3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1" name="Forme libre : forme 80">
                    <a:extLst>
                      <a:ext uri="{FF2B5EF4-FFF2-40B4-BE49-F238E27FC236}">
                        <a16:creationId xmlns:a16="http://schemas.microsoft.com/office/drawing/2014/main" id="{131AEC10-531B-14F7-D1E0-76E8E686A17C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2" name="Forme libre : forme 81">
                    <a:extLst>
                      <a:ext uri="{FF2B5EF4-FFF2-40B4-BE49-F238E27FC236}">
                        <a16:creationId xmlns:a16="http://schemas.microsoft.com/office/drawing/2014/main" id="{FB01EFF8-3EE9-5D69-FF2B-EDF1A4DA5C15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4" name="Forme libre : forme 83">
                    <a:extLst>
                      <a:ext uri="{FF2B5EF4-FFF2-40B4-BE49-F238E27FC236}">
                        <a16:creationId xmlns:a16="http://schemas.microsoft.com/office/drawing/2014/main" id="{21E8A371-0C3C-9710-F5CF-2B5E842498C4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5" name="Forme libre : forme 84">
                    <a:extLst>
                      <a:ext uri="{FF2B5EF4-FFF2-40B4-BE49-F238E27FC236}">
                        <a16:creationId xmlns:a16="http://schemas.microsoft.com/office/drawing/2014/main" id="{3170CD78-F124-486C-1B93-A6F7A506A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6" name="Forme libre : forme 85">
                    <a:extLst>
                      <a:ext uri="{FF2B5EF4-FFF2-40B4-BE49-F238E27FC236}">
                        <a16:creationId xmlns:a16="http://schemas.microsoft.com/office/drawing/2014/main" id="{F7A6EF79-41B9-29C5-BF4E-20D82439297F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CC06F612-60F0-D782-C26F-4DD48B9E88C9}"/>
                  </a:ext>
                </a:extLst>
              </p:cNvPr>
              <p:cNvSpPr txBox="1"/>
              <p:nvPr/>
            </p:nvSpPr>
            <p:spPr>
              <a:xfrm>
                <a:off x="1352457" y="2009626"/>
                <a:ext cx="40611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1600" b="1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10</a:t>
                </a:r>
                <a:endParaRPr lang="f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45360BD6-0B6F-6368-E9AC-F62EE19F4802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دقـائق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7" name="Oval 86">
              <a:extLst>
                <a:ext uri="{FF2B5EF4-FFF2-40B4-BE49-F238E27FC236}">
                  <a16:creationId xmlns:a16="http://schemas.microsoft.com/office/drawing/2014/main" id="{015940D9-DC77-2B21-C0D7-4BBBDFB6397C}"/>
                </a:ext>
              </a:extLst>
            </p:cNvPr>
            <p:cNvSpPr/>
            <p:nvPr/>
          </p:nvSpPr>
          <p:spPr>
            <a:xfrm flipH="1">
              <a:off x="43678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النشاط الاعتيادي</a:t>
              </a: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BD2C76A1-1EFE-FAE7-CC43-A372AA8AB678}"/>
                </a:ext>
              </a:extLst>
            </p:cNvPr>
            <p:cNvSpPr txBox="1"/>
            <p:nvPr/>
          </p:nvSpPr>
          <p:spPr>
            <a:xfrm>
              <a:off x="3428664" y="2063896"/>
              <a:ext cx="4322710" cy="5681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lnSpc>
                  <a:spcPts val="1800"/>
                </a:lnSpc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تحدي الطلاقة</a:t>
              </a:r>
            </a:p>
            <a:p>
              <a:pPr marL="342900" indent="-342900" algn="r" rtl="1">
                <a:lnSpc>
                  <a:spcPts val="1800"/>
                </a:lnSpc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lang="ar-MA" sz="2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8C2F751E-9F40-94C2-56BC-0FB86832CB14}"/>
              </a:ext>
            </a:extLst>
          </p:cNvPr>
          <p:cNvGrpSpPr/>
          <p:nvPr/>
        </p:nvGrpSpPr>
        <p:grpSpPr>
          <a:xfrm>
            <a:off x="815970" y="3901847"/>
            <a:ext cx="7299109" cy="1084070"/>
            <a:chOff x="922445" y="1657338"/>
            <a:chExt cx="7299110" cy="1077955"/>
          </a:xfrm>
        </p:grpSpPr>
        <p:sp>
          <p:nvSpPr>
            <p:cNvPr id="51" name="Rectangle : coins arrondis 18 - 2">
              <a:extLst>
                <a:ext uri="{FF2B5EF4-FFF2-40B4-BE49-F238E27FC236}">
                  <a16:creationId xmlns:a16="http://schemas.microsoft.com/office/drawing/2014/main" id="{1BA5E9C9-20FD-4B67-B720-4F598195BE64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786261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58" name="Oval 86">
              <a:extLst>
                <a:ext uri="{FF2B5EF4-FFF2-40B4-BE49-F238E27FC236}">
                  <a16:creationId xmlns:a16="http://schemas.microsoft.com/office/drawing/2014/main" id="{79BD17FE-EBBE-58F7-903D-016E6A91897F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59" name="Groupe 58">
              <a:extLst>
                <a:ext uri="{FF2B5EF4-FFF2-40B4-BE49-F238E27FC236}">
                  <a16:creationId xmlns:a16="http://schemas.microsoft.com/office/drawing/2014/main" id="{59CD4DC2-5159-2FE6-162B-346C00C124C9}"/>
                </a:ext>
              </a:extLst>
            </p:cNvPr>
            <p:cNvGrpSpPr/>
            <p:nvPr/>
          </p:nvGrpSpPr>
          <p:grpSpPr>
            <a:xfrm>
              <a:off x="922445" y="1825195"/>
              <a:ext cx="1266136" cy="910098"/>
              <a:chOff x="922445" y="1825195"/>
              <a:chExt cx="1266136" cy="910098"/>
            </a:xfrm>
          </p:grpSpPr>
          <p:sp>
            <p:nvSpPr>
              <p:cNvPr id="63" name="Rectangle : coins arrondis 18 - 2">
                <a:extLst>
                  <a:ext uri="{FF2B5EF4-FFF2-40B4-BE49-F238E27FC236}">
                    <a16:creationId xmlns:a16="http://schemas.microsoft.com/office/drawing/2014/main" id="{5333B41F-0007-1A29-CB75-A7B45FE421E7}"/>
                  </a:ext>
                </a:extLst>
              </p:cNvPr>
              <p:cNvSpPr/>
              <p:nvPr/>
            </p:nvSpPr>
            <p:spPr>
              <a:xfrm flipH="1">
                <a:off x="922445" y="1825195"/>
                <a:ext cx="1266136" cy="852918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66" name="Graphique 2">
                <a:extLst>
                  <a:ext uri="{FF2B5EF4-FFF2-40B4-BE49-F238E27FC236}">
                    <a16:creationId xmlns:a16="http://schemas.microsoft.com/office/drawing/2014/main" id="{802AA404-C202-73BC-09FC-46732BC04A67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7"/>
              </a:xfrm>
            </p:grpSpPr>
            <p:grpSp>
              <p:nvGrpSpPr>
                <p:cNvPr id="90" name="Graphique 2">
                  <a:extLst>
                    <a:ext uri="{FF2B5EF4-FFF2-40B4-BE49-F238E27FC236}">
                      <a16:creationId xmlns:a16="http://schemas.microsoft.com/office/drawing/2014/main" id="{4F5B684D-24EB-E6E5-C55B-9CB345C009F1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5" cy="887190"/>
                  <a:chOff x="1098817" y="1344834"/>
                  <a:chExt cx="2184485" cy="887190"/>
                </a:xfrm>
              </p:grpSpPr>
              <p:grpSp>
                <p:nvGrpSpPr>
                  <p:cNvPr id="144" name="Graphique 2">
                    <a:extLst>
                      <a:ext uri="{FF2B5EF4-FFF2-40B4-BE49-F238E27FC236}">
                        <a16:creationId xmlns:a16="http://schemas.microsoft.com/office/drawing/2014/main" id="{CCFA959E-60FA-F417-BABB-EF5315E44658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90"/>
                    <a:chOff x="1098817" y="1344834"/>
                    <a:chExt cx="770041" cy="887190"/>
                  </a:xfrm>
                </p:grpSpPr>
                <p:grpSp>
                  <p:nvGrpSpPr>
                    <p:cNvPr id="153" name="Graphique 2">
                      <a:extLst>
                        <a:ext uri="{FF2B5EF4-FFF2-40B4-BE49-F238E27FC236}">
                          <a16:creationId xmlns:a16="http://schemas.microsoft.com/office/drawing/2014/main" id="{77D69E41-7F62-3E7F-DA62-22FA73E0059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57" name="Forme libre : forme 156">
                        <a:extLst>
                          <a:ext uri="{FF2B5EF4-FFF2-40B4-BE49-F238E27FC236}">
                            <a16:creationId xmlns:a16="http://schemas.microsoft.com/office/drawing/2014/main" id="{534119A8-3F2C-E33D-494C-71D50DBEE65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8" name="Forme libre : forme 157">
                        <a:extLst>
                          <a:ext uri="{FF2B5EF4-FFF2-40B4-BE49-F238E27FC236}">
                            <a16:creationId xmlns:a16="http://schemas.microsoft.com/office/drawing/2014/main" id="{7EB72DC8-8559-69DF-868D-4C0222FDC69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9" name="Forme libre : forme 158">
                        <a:extLst>
                          <a:ext uri="{FF2B5EF4-FFF2-40B4-BE49-F238E27FC236}">
                            <a16:creationId xmlns:a16="http://schemas.microsoft.com/office/drawing/2014/main" id="{741EFF30-C4BB-D9EE-FC8F-5D7A97F7EACE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54" name="Graphique 2">
                      <a:extLst>
                        <a:ext uri="{FF2B5EF4-FFF2-40B4-BE49-F238E27FC236}">
                          <a16:creationId xmlns:a16="http://schemas.microsoft.com/office/drawing/2014/main" id="{D862B2EE-696F-6C77-448B-3FE2CDE16D0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8"/>
                      <a:ext cx="412617" cy="580075"/>
                      <a:chOff x="1426335" y="1651948"/>
                      <a:chExt cx="412617" cy="580075"/>
                    </a:xfrm>
                  </p:grpSpPr>
                  <p:sp>
                    <p:nvSpPr>
                      <p:cNvPr id="155" name="Forme libre : forme 154">
                        <a:extLst>
                          <a:ext uri="{FF2B5EF4-FFF2-40B4-BE49-F238E27FC236}">
                            <a16:creationId xmlns:a16="http://schemas.microsoft.com/office/drawing/2014/main" id="{88F72F21-B98E-C88D-53BA-CFC544DDDF8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6" name="Forme libre : forme 155">
                        <a:extLst>
                          <a:ext uri="{FF2B5EF4-FFF2-40B4-BE49-F238E27FC236}">
                            <a16:creationId xmlns:a16="http://schemas.microsoft.com/office/drawing/2014/main" id="{1AEE5550-23B3-B0F5-CC82-CF0BDF12201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  <p:grpSp>
                <p:nvGrpSpPr>
                  <p:cNvPr id="145" name="Graphique 2">
                    <a:extLst>
                      <a:ext uri="{FF2B5EF4-FFF2-40B4-BE49-F238E27FC236}">
                        <a16:creationId xmlns:a16="http://schemas.microsoft.com/office/drawing/2014/main" id="{EA84B2C1-5E3B-2C1E-D731-AB973F8203D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90"/>
                    <a:chOff x="2513728" y="1344834"/>
                    <a:chExt cx="769575" cy="887190"/>
                  </a:xfrm>
                </p:grpSpPr>
                <p:grpSp>
                  <p:nvGrpSpPr>
                    <p:cNvPr id="146" name="Graphique 2">
                      <a:extLst>
                        <a:ext uri="{FF2B5EF4-FFF2-40B4-BE49-F238E27FC236}">
                          <a16:creationId xmlns:a16="http://schemas.microsoft.com/office/drawing/2014/main" id="{4D19B20D-683B-24DF-556D-B5BED2416EE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50" name="Forme libre : forme 149">
                        <a:extLst>
                          <a:ext uri="{FF2B5EF4-FFF2-40B4-BE49-F238E27FC236}">
                            <a16:creationId xmlns:a16="http://schemas.microsoft.com/office/drawing/2014/main" id="{759CB2EF-AFFB-9624-818D-516DC29813D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1" name="Forme libre : forme 150">
                        <a:extLst>
                          <a:ext uri="{FF2B5EF4-FFF2-40B4-BE49-F238E27FC236}">
                            <a16:creationId xmlns:a16="http://schemas.microsoft.com/office/drawing/2014/main" id="{D4DEE0B4-A03E-263C-E070-AEBDAD05107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2" name="Forme libre : forme 151">
                        <a:extLst>
                          <a:ext uri="{FF2B5EF4-FFF2-40B4-BE49-F238E27FC236}">
                            <a16:creationId xmlns:a16="http://schemas.microsoft.com/office/drawing/2014/main" id="{0CCFA365-9F4E-D4C3-989C-F05850E4F097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47" name="Graphique 2">
                      <a:extLst>
                        <a:ext uri="{FF2B5EF4-FFF2-40B4-BE49-F238E27FC236}">
                          <a16:creationId xmlns:a16="http://schemas.microsoft.com/office/drawing/2014/main" id="{BD70F39C-7A9C-D17E-E70E-1D3D3A645C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8"/>
                      <a:ext cx="412322" cy="580075"/>
                      <a:chOff x="2543277" y="1651948"/>
                      <a:chExt cx="412322" cy="580075"/>
                    </a:xfrm>
                  </p:grpSpPr>
                  <p:sp>
                    <p:nvSpPr>
                      <p:cNvPr id="148" name="Forme libre : forme 147">
                        <a:extLst>
                          <a:ext uri="{FF2B5EF4-FFF2-40B4-BE49-F238E27FC236}">
                            <a16:creationId xmlns:a16="http://schemas.microsoft.com/office/drawing/2014/main" id="{1E6D69FE-5548-49DF-2EED-931462D7DFE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49" name="Forme libre : forme 148">
                        <a:extLst>
                          <a:ext uri="{FF2B5EF4-FFF2-40B4-BE49-F238E27FC236}">
                            <a16:creationId xmlns:a16="http://schemas.microsoft.com/office/drawing/2014/main" id="{5F61F93D-8735-E35F-FFB9-F794097890D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</p:grpSp>
            <p:grpSp>
              <p:nvGrpSpPr>
                <p:cNvPr id="118" name="Graphique 2">
                  <a:extLst>
                    <a:ext uri="{FF2B5EF4-FFF2-40B4-BE49-F238E27FC236}">
                      <a16:creationId xmlns:a16="http://schemas.microsoft.com/office/drawing/2014/main" id="{968A43AE-DE4A-9777-D479-D48D663C0A84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138" name="Graphique 2">
                    <a:extLst>
                      <a:ext uri="{FF2B5EF4-FFF2-40B4-BE49-F238E27FC236}">
                        <a16:creationId xmlns:a16="http://schemas.microsoft.com/office/drawing/2014/main" id="{59A6FF8F-EDE3-82AE-4626-B741D97E850D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142" name="Forme libre : forme 141">
                      <a:extLst>
                        <a:ext uri="{FF2B5EF4-FFF2-40B4-BE49-F238E27FC236}">
                          <a16:creationId xmlns:a16="http://schemas.microsoft.com/office/drawing/2014/main" id="{25926177-C66F-83A6-A7BC-8D3C3D53E6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43" name="Forme libre : forme 142">
                      <a:extLst>
                        <a:ext uri="{FF2B5EF4-FFF2-40B4-BE49-F238E27FC236}">
                          <a16:creationId xmlns:a16="http://schemas.microsoft.com/office/drawing/2014/main" id="{DDCE7572-C3EE-9D57-DCD0-8D79289E268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139" name="Graphique 2">
                    <a:extLst>
                      <a:ext uri="{FF2B5EF4-FFF2-40B4-BE49-F238E27FC236}">
                        <a16:creationId xmlns:a16="http://schemas.microsoft.com/office/drawing/2014/main" id="{2D0CD863-1FD3-C907-6B79-D8477E4DC15F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140" name="Forme libre : forme 139">
                      <a:extLst>
                        <a:ext uri="{FF2B5EF4-FFF2-40B4-BE49-F238E27FC236}">
                          <a16:creationId xmlns:a16="http://schemas.microsoft.com/office/drawing/2014/main" id="{3753DE09-0FBB-5BEA-42CD-D5126E04DF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41" name="Forme libre : forme 140">
                      <a:extLst>
                        <a:ext uri="{FF2B5EF4-FFF2-40B4-BE49-F238E27FC236}">
                          <a16:creationId xmlns:a16="http://schemas.microsoft.com/office/drawing/2014/main" id="{2D795281-BAD4-366F-1C48-53EB5C15F6C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sp>
              <p:nvSpPr>
                <p:cNvPr id="119" name="Forme libre : forme 118">
                  <a:extLst>
                    <a:ext uri="{FF2B5EF4-FFF2-40B4-BE49-F238E27FC236}">
                      <a16:creationId xmlns:a16="http://schemas.microsoft.com/office/drawing/2014/main" id="{6B2B5DFC-91E2-20F5-281B-6A9EC20F7D4B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0" name="Forme libre : forme 119">
                  <a:extLst>
                    <a:ext uri="{FF2B5EF4-FFF2-40B4-BE49-F238E27FC236}">
                      <a16:creationId xmlns:a16="http://schemas.microsoft.com/office/drawing/2014/main" id="{0E15D07A-CD8F-9191-BB41-7116C0FF78BF}"/>
                    </a:ext>
                  </a:extLst>
                </p:cNvPr>
                <p:cNvSpPr/>
                <p:nvPr/>
              </p:nvSpPr>
              <p:spPr>
                <a:xfrm>
                  <a:off x="1018763" y="1755005"/>
                  <a:ext cx="2342638" cy="2342639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1" name="Forme libre : forme 120">
                  <a:extLst>
                    <a:ext uri="{FF2B5EF4-FFF2-40B4-BE49-F238E27FC236}">
                      <a16:creationId xmlns:a16="http://schemas.microsoft.com/office/drawing/2014/main" id="{4303C150-10AB-23F2-CF10-7D90BF67FA10}"/>
                    </a:ext>
                  </a:extLst>
                </p:cNvPr>
                <p:cNvSpPr/>
                <p:nvPr/>
              </p:nvSpPr>
              <p:spPr>
                <a:xfrm>
                  <a:off x="1140524" y="1876766"/>
                  <a:ext cx="2099117" cy="2099117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2" name="Forme libre : forme 121">
                  <a:extLst>
                    <a:ext uri="{FF2B5EF4-FFF2-40B4-BE49-F238E27FC236}">
                      <a16:creationId xmlns:a16="http://schemas.microsoft.com/office/drawing/2014/main" id="{B199DF52-2976-3F52-7A48-5BB9B3C3956C}"/>
                    </a:ext>
                  </a:extLst>
                </p:cNvPr>
                <p:cNvSpPr/>
                <p:nvPr/>
              </p:nvSpPr>
              <p:spPr>
                <a:xfrm>
                  <a:off x="1173544" y="1909786"/>
                  <a:ext cx="2033077" cy="2033078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3" name="Forme libre : forme 122">
                  <a:extLst>
                    <a:ext uri="{FF2B5EF4-FFF2-40B4-BE49-F238E27FC236}">
                      <a16:creationId xmlns:a16="http://schemas.microsoft.com/office/drawing/2014/main" id="{3E5D9BA3-1CCB-8CDF-B7B1-E483241FD5A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124" name="Graphique 2">
                  <a:extLst>
                    <a:ext uri="{FF2B5EF4-FFF2-40B4-BE49-F238E27FC236}">
                      <a16:creationId xmlns:a16="http://schemas.microsoft.com/office/drawing/2014/main" id="{1236C60C-B873-D297-AF64-FC59036454ED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134" name="Forme libre : forme 133">
                    <a:extLst>
                      <a:ext uri="{FF2B5EF4-FFF2-40B4-BE49-F238E27FC236}">
                        <a16:creationId xmlns:a16="http://schemas.microsoft.com/office/drawing/2014/main" id="{C6B2D4C1-A3C3-4EEB-2778-9AD40067CD7B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5" name="Forme libre : forme 134">
                    <a:extLst>
                      <a:ext uri="{FF2B5EF4-FFF2-40B4-BE49-F238E27FC236}">
                        <a16:creationId xmlns:a16="http://schemas.microsoft.com/office/drawing/2014/main" id="{6BE11D2A-2DC7-8507-A9FF-0BA8C44CE49E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6" name="Forme libre : forme 135">
                    <a:extLst>
                      <a:ext uri="{FF2B5EF4-FFF2-40B4-BE49-F238E27FC236}">
                        <a16:creationId xmlns:a16="http://schemas.microsoft.com/office/drawing/2014/main" id="{5D4E6EC3-8113-D5FC-1176-3C92DEA191DA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7" name="Forme libre : forme 136">
                    <a:extLst>
                      <a:ext uri="{FF2B5EF4-FFF2-40B4-BE49-F238E27FC236}">
                        <a16:creationId xmlns:a16="http://schemas.microsoft.com/office/drawing/2014/main" id="{CA49348B-8D36-AA48-F959-A61B4032C0BF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125" name="Graphique 2">
                  <a:extLst>
                    <a:ext uri="{FF2B5EF4-FFF2-40B4-BE49-F238E27FC236}">
                      <a16:creationId xmlns:a16="http://schemas.microsoft.com/office/drawing/2014/main" id="{B1409ADE-7DF6-BEB0-8F4B-4B11BA646A24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126" name="Forme libre : forme 125">
                    <a:extLst>
                      <a:ext uri="{FF2B5EF4-FFF2-40B4-BE49-F238E27FC236}">
                        <a16:creationId xmlns:a16="http://schemas.microsoft.com/office/drawing/2014/main" id="{CE415291-F8DC-6916-A3AA-969E34B68A73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27" name="Forme libre : forme 126">
                    <a:extLst>
                      <a:ext uri="{FF2B5EF4-FFF2-40B4-BE49-F238E27FC236}">
                        <a16:creationId xmlns:a16="http://schemas.microsoft.com/office/drawing/2014/main" id="{B503A68C-7CB7-3315-5B3A-C420E8AE1BC0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28" name="Forme libre : forme 127">
                    <a:extLst>
                      <a:ext uri="{FF2B5EF4-FFF2-40B4-BE49-F238E27FC236}">
                        <a16:creationId xmlns:a16="http://schemas.microsoft.com/office/drawing/2014/main" id="{44033813-644D-29C9-E3F8-27534387D70F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29" name="Forme libre : forme 128">
                    <a:extLst>
                      <a:ext uri="{FF2B5EF4-FFF2-40B4-BE49-F238E27FC236}">
                        <a16:creationId xmlns:a16="http://schemas.microsoft.com/office/drawing/2014/main" id="{6D5EBFBE-176F-E7E1-0FB8-BCC1D48993EF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0" name="Forme libre : forme 129">
                    <a:extLst>
                      <a:ext uri="{FF2B5EF4-FFF2-40B4-BE49-F238E27FC236}">
                        <a16:creationId xmlns:a16="http://schemas.microsoft.com/office/drawing/2014/main" id="{1230B10D-5D53-10DC-CFC7-349F2C7AE18F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1" name="Forme libre : forme 130">
                    <a:extLst>
                      <a:ext uri="{FF2B5EF4-FFF2-40B4-BE49-F238E27FC236}">
                        <a16:creationId xmlns:a16="http://schemas.microsoft.com/office/drawing/2014/main" id="{257461CA-5870-1399-6D40-7E9BD33A5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2" name="Forme libre : forme 131">
                    <a:extLst>
                      <a:ext uri="{FF2B5EF4-FFF2-40B4-BE49-F238E27FC236}">
                        <a16:creationId xmlns:a16="http://schemas.microsoft.com/office/drawing/2014/main" id="{010F6C00-6709-2C53-A57C-53B5C29393E6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3" name="Forme libre : forme 132">
                    <a:extLst>
                      <a:ext uri="{FF2B5EF4-FFF2-40B4-BE49-F238E27FC236}">
                        <a16:creationId xmlns:a16="http://schemas.microsoft.com/office/drawing/2014/main" id="{4812D05A-452B-ED1E-BE9A-3844012BD780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A9748679-B832-7222-2DA3-EFF1E7DAFD1B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دقيقة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61" name="Oval 86">
              <a:extLst>
                <a:ext uri="{FF2B5EF4-FFF2-40B4-BE49-F238E27FC236}">
                  <a16:creationId xmlns:a16="http://schemas.microsoft.com/office/drawing/2014/main" id="{270C1996-209C-73EC-F416-C19D803A2833}"/>
                </a:ext>
              </a:extLst>
            </p:cNvPr>
            <p:cNvSpPr/>
            <p:nvPr/>
          </p:nvSpPr>
          <p:spPr>
            <a:xfrm flipH="1">
              <a:off x="43932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استماع وتحدث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A73A1BD7-2837-8FE7-914A-0424F180AC9B}"/>
                </a:ext>
              </a:extLst>
            </p:cNvPr>
            <p:cNvSpPr txBox="1"/>
            <p:nvPr/>
          </p:nvSpPr>
          <p:spPr>
            <a:xfrm>
              <a:off x="2370638" y="2139352"/>
              <a:ext cx="5416896" cy="3978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ورشة التحدث:  استعمال الأساليب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في وضعيات جديدة</a:t>
              </a:r>
            </a:p>
          </p:txBody>
        </p:sp>
      </p:grpSp>
      <p:sp>
        <p:nvSpPr>
          <p:cNvPr id="161" name="Rectangle : coins arrondis 18 - 2">
            <a:extLst>
              <a:ext uri="{FF2B5EF4-FFF2-40B4-BE49-F238E27FC236}">
                <a16:creationId xmlns:a16="http://schemas.microsoft.com/office/drawing/2014/main" id="{1D084491-CDCC-2FAB-170F-CED281D17DD1}"/>
              </a:ext>
            </a:extLst>
          </p:cNvPr>
          <p:cNvSpPr/>
          <p:nvPr/>
        </p:nvSpPr>
        <p:spPr>
          <a:xfrm flipH="1">
            <a:off x="2228350" y="5233708"/>
            <a:ext cx="5715617" cy="1042259"/>
          </a:xfrm>
          <a:prstGeom prst="roundRect">
            <a:avLst>
              <a:gd name="adj" fmla="val 9181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2" name="Oval 86">
            <a:extLst>
              <a:ext uri="{FF2B5EF4-FFF2-40B4-BE49-F238E27FC236}">
                <a16:creationId xmlns:a16="http://schemas.microsoft.com/office/drawing/2014/main" id="{B95ECC63-F7FC-752B-687B-08655FBD5035}"/>
              </a:ext>
            </a:extLst>
          </p:cNvPr>
          <p:cNvSpPr/>
          <p:nvPr/>
        </p:nvSpPr>
        <p:spPr>
          <a:xfrm flipH="1">
            <a:off x="7808397" y="4919391"/>
            <a:ext cx="387758" cy="376435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6" name="Rectangle : coins arrondis 18 - 2">
            <a:extLst>
              <a:ext uri="{FF2B5EF4-FFF2-40B4-BE49-F238E27FC236}">
                <a16:creationId xmlns:a16="http://schemas.microsoft.com/office/drawing/2014/main" id="{212D6A81-A31A-B86F-0900-F28D8F3E571F}"/>
              </a:ext>
            </a:extLst>
          </p:cNvPr>
          <p:cNvSpPr/>
          <p:nvPr/>
        </p:nvSpPr>
        <p:spPr>
          <a:xfrm flipH="1">
            <a:off x="835820" y="5229471"/>
            <a:ext cx="1266136" cy="1046496"/>
          </a:xfrm>
          <a:prstGeom prst="roundRect">
            <a:avLst>
              <a:gd name="adj" fmla="val 14957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F56E4E1-B5C3-CB90-53E1-A7BBFF5E3399}"/>
              </a:ext>
            </a:extLst>
          </p:cNvPr>
          <p:cNvGrpSpPr/>
          <p:nvPr/>
        </p:nvGrpSpPr>
        <p:grpSpPr>
          <a:xfrm>
            <a:off x="1137276" y="5423579"/>
            <a:ext cx="625769" cy="765681"/>
            <a:chOff x="1242630" y="4677668"/>
            <a:chExt cx="625769" cy="765681"/>
          </a:xfrm>
        </p:grpSpPr>
        <p:grpSp>
          <p:nvGrpSpPr>
            <p:cNvPr id="167" name="Graphique 2">
              <a:extLst>
                <a:ext uri="{FF2B5EF4-FFF2-40B4-BE49-F238E27FC236}">
                  <a16:creationId xmlns:a16="http://schemas.microsoft.com/office/drawing/2014/main" id="{9FCC0203-B828-DEE5-5279-C88442D4E09B}"/>
                </a:ext>
              </a:extLst>
            </p:cNvPr>
            <p:cNvGrpSpPr/>
            <p:nvPr/>
          </p:nvGrpSpPr>
          <p:grpSpPr>
            <a:xfrm flipH="1">
              <a:off x="1395728" y="4677668"/>
              <a:ext cx="319573" cy="383989"/>
              <a:chOff x="981026" y="1344834"/>
              <a:chExt cx="2418112" cy="2905527"/>
            </a:xfrm>
          </p:grpSpPr>
          <p:grpSp>
            <p:nvGrpSpPr>
              <p:cNvPr id="170" name="Graphique 2">
                <a:extLst>
                  <a:ext uri="{FF2B5EF4-FFF2-40B4-BE49-F238E27FC236}">
                    <a16:creationId xmlns:a16="http://schemas.microsoft.com/office/drawing/2014/main" id="{F3D9C5E8-DD04-C01E-F906-FEDAAA524BA2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197" name="Graphique 2">
                  <a:extLst>
                    <a:ext uri="{FF2B5EF4-FFF2-40B4-BE49-F238E27FC236}">
                      <a16:creationId xmlns:a16="http://schemas.microsoft.com/office/drawing/2014/main" id="{48F34888-1F0C-A2BE-A183-06818F46583E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206" name="Graphique 2">
                    <a:extLst>
                      <a:ext uri="{FF2B5EF4-FFF2-40B4-BE49-F238E27FC236}">
                        <a16:creationId xmlns:a16="http://schemas.microsoft.com/office/drawing/2014/main" id="{1B4F739A-FA89-8F5C-A918-10E58E954060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210" name="Forme libre : forme 209">
                      <a:extLst>
                        <a:ext uri="{FF2B5EF4-FFF2-40B4-BE49-F238E27FC236}">
                          <a16:creationId xmlns:a16="http://schemas.microsoft.com/office/drawing/2014/main" id="{260DECC5-7CA5-F2AA-2E81-20D7D3A445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11" name="Forme libre : forme 210">
                      <a:extLst>
                        <a:ext uri="{FF2B5EF4-FFF2-40B4-BE49-F238E27FC236}">
                          <a16:creationId xmlns:a16="http://schemas.microsoft.com/office/drawing/2014/main" id="{81FCAE06-FFB4-61B3-72ED-5C80B135D4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12" name="Forme libre : forme 211">
                      <a:extLst>
                        <a:ext uri="{FF2B5EF4-FFF2-40B4-BE49-F238E27FC236}">
                          <a16:creationId xmlns:a16="http://schemas.microsoft.com/office/drawing/2014/main" id="{B9953C52-B566-A733-1011-5FE58DE06153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207" name="Graphique 2">
                    <a:extLst>
                      <a:ext uri="{FF2B5EF4-FFF2-40B4-BE49-F238E27FC236}">
                        <a16:creationId xmlns:a16="http://schemas.microsoft.com/office/drawing/2014/main" id="{A67DE6AB-1B71-F6CE-3C7B-DEE02AC93DA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208" name="Forme libre : forme 207">
                      <a:extLst>
                        <a:ext uri="{FF2B5EF4-FFF2-40B4-BE49-F238E27FC236}">
                          <a16:creationId xmlns:a16="http://schemas.microsoft.com/office/drawing/2014/main" id="{140A3358-2A15-79DC-C2EC-C912CF3944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9" name="Forme libre : forme 208">
                      <a:extLst>
                        <a:ext uri="{FF2B5EF4-FFF2-40B4-BE49-F238E27FC236}">
                          <a16:creationId xmlns:a16="http://schemas.microsoft.com/office/drawing/2014/main" id="{A663DDBD-19F5-47C6-FB12-121CA53508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198" name="Graphique 2">
                  <a:extLst>
                    <a:ext uri="{FF2B5EF4-FFF2-40B4-BE49-F238E27FC236}">
                      <a16:creationId xmlns:a16="http://schemas.microsoft.com/office/drawing/2014/main" id="{D7F9528C-203E-43E2-AD4F-1E6B7D59CB41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199" name="Graphique 2">
                    <a:extLst>
                      <a:ext uri="{FF2B5EF4-FFF2-40B4-BE49-F238E27FC236}">
                        <a16:creationId xmlns:a16="http://schemas.microsoft.com/office/drawing/2014/main" id="{F8CCE5D7-FCF2-2961-A3A9-311F7756385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203" name="Forme libre : forme 202">
                      <a:extLst>
                        <a:ext uri="{FF2B5EF4-FFF2-40B4-BE49-F238E27FC236}">
                          <a16:creationId xmlns:a16="http://schemas.microsoft.com/office/drawing/2014/main" id="{824BCC73-0465-034C-3588-9F08B763A2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4" name="Forme libre : forme 203">
                      <a:extLst>
                        <a:ext uri="{FF2B5EF4-FFF2-40B4-BE49-F238E27FC236}">
                          <a16:creationId xmlns:a16="http://schemas.microsoft.com/office/drawing/2014/main" id="{6E498392-2F99-32A0-3494-54FDECFFB7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5" name="Forme libre : forme 204">
                      <a:extLst>
                        <a:ext uri="{FF2B5EF4-FFF2-40B4-BE49-F238E27FC236}">
                          <a16:creationId xmlns:a16="http://schemas.microsoft.com/office/drawing/2014/main" id="{042E5415-41C3-622F-9821-02CF070002C5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200" name="Graphique 2">
                    <a:extLst>
                      <a:ext uri="{FF2B5EF4-FFF2-40B4-BE49-F238E27FC236}">
                        <a16:creationId xmlns:a16="http://schemas.microsoft.com/office/drawing/2014/main" id="{41BED410-385D-3141-C5B8-49231F30F916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201" name="Forme libre : forme 200">
                      <a:extLst>
                        <a:ext uri="{FF2B5EF4-FFF2-40B4-BE49-F238E27FC236}">
                          <a16:creationId xmlns:a16="http://schemas.microsoft.com/office/drawing/2014/main" id="{FA1E3682-CEB1-8EB6-DE1D-9495498539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2" name="Forme libre : forme 201">
                      <a:extLst>
                        <a:ext uri="{FF2B5EF4-FFF2-40B4-BE49-F238E27FC236}">
                          <a16:creationId xmlns:a16="http://schemas.microsoft.com/office/drawing/2014/main" id="{08D4252C-9B81-1968-23FE-956858AA9E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</p:grpSp>
          <p:grpSp>
            <p:nvGrpSpPr>
              <p:cNvPr id="171" name="Graphique 2">
                <a:extLst>
                  <a:ext uri="{FF2B5EF4-FFF2-40B4-BE49-F238E27FC236}">
                    <a16:creationId xmlns:a16="http://schemas.microsoft.com/office/drawing/2014/main" id="{380A7FFA-0830-06BE-2AB6-3D074AD9775D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191" name="Graphique 2">
                  <a:extLst>
                    <a:ext uri="{FF2B5EF4-FFF2-40B4-BE49-F238E27FC236}">
                      <a16:creationId xmlns:a16="http://schemas.microsoft.com/office/drawing/2014/main" id="{48C22905-BE5B-8900-FC25-E60D3B99D59E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195" name="Forme libre : forme 194">
                    <a:extLst>
                      <a:ext uri="{FF2B5EF4-FFF2-40B4-BE49-F238E27FC236}">
                        <a16:creationId xmlns:a16="http://schemas.microsoft.com/office/drawing/2014/main" id="{5533B0A8-38D0-B652-E36D-A315340C9FA5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96" name="Forme libre : forme 195">
                    <a:extLst>
                      <a:ext uri="{FF2B5EF4-FFF2-40B4-BE49-F238E27FC236}">
                        <a16:creationId xmlns:a16="http://schemas.microsoft.com/office/drawing/2014/main" id="{648608F2-F156-415A-03C0-95E9D0FEE3CC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192" name="Graphique 2">
                  <a:extLst>
                    <a:ext uri="{FF2B5EF4-FFF2-40B4-BE49-F238E27FC236}">
                      <a16:creationId xmlns:a16="http://schemas.microsoft.com/office/drawing/2014/main" id="{A2CF16A5-FDE5-44C9-DB54-0C48EDA9B34B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193" name="Forme libre : forme 192">
                    <a:extLst>
                      <a:ext uri="{FF2B5EF4-FFF2-40B4-BE49-F238E27FC236}">
                        <a16:creationId xmlns:a16="http://schemas.microsoft.com/office/drawing/2014/main" id="{E39CFF5C-8998-1F8A-8C66-C5181BBA1685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94" name="Forme libre : forme 193">
                    <a:extLst>
                      <a:ext uri="{FF2B5EF4-FFF2-40B4-BE49-F238E27FC236}">
                        <a16:creationId xmlns:a16="http://schemas.microsoft.com/office/drawing/2014/main" id="{A78FF8AF-C1F7-267D-DC5B-35299011A1C6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172" name="Forme libre : forme 171">
                <a:extLst>
                  <a:ext uri="{FF2B5EF4-FFF2-40B4-BE49-F238E27FC236}">
                    <a16:creationId xmlns:a16="http://schemas.microsoft.com/office/drawing/2014/main" id="{07A4A330-EACF-2985-BE1E-1EF5F78B08B4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rgbClr val="05535F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3" name="Forme libre : forme 172">
                <a:extLst>
                  <a:ext uri="{FF2B5EF4-FFF2-40B4-BE49-F238E27FC236}">
                    <a16:creationId xmlns:a16="http://schemas.microsoft.com/office/drawing/2014/main" id="{E2E32236-EDBC-E7A7-CBCD-05D685732861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4" name="Forme libre : forme 173">
                <a:extLst>
                  <a:ext uri="{FF2B5EF4-FFF2-40B4-BE49-F238E27FC236}">
                    <a16:creationId xmlns:a16="http://schemas.microsoft.com/office/drawing/2014/main" id="{990A223A-5DAB-80D7-EBA7-7E66BE0C4513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5" name="Forme libre : forme 174">
                <a:extLst>
                  <a:ext uri="{FF2B5EF4-FFF2-40B4-BE49-F238E27FC236}">
                    <a16:creationId xmlns:a16="http://schemas.microsoft.com/office/drawing/2014/main" id="{928E8859-46B1-EE79-AAAC-347BB122757E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rgbClr val="FEFAF4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6" name="Forme libre : forme 175">
                <a:extLst>
                  <a:ext uri="{FF2B5EF4-FFF2-40B4-BE49-F238E27FC236}">
                    <a16:creationId xmlns:a16="http://schemas.microsoft.com/office/drawing/2014/main" id="{87B06C3F-BE00-544E-2FAB-3B331464706A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177" name="Graphique 2">
                <a:extLst>
                  <a:ext uri="{FF2B5EF4-FFF2-40B4-BE49-F238E27FC236}">
                    <a16:creationId xmlns:a16="http://schemas.microsoft.com/office/drawing/2014/main" id="{1F462ADF-5175-C2AE-09EA-35ABDDFCFC0B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187" name="Forme libre : forme 186">
                  <a:extLst>
                    <a:ext uri="{FF2B5EF4-FFF2-40B4-BE49-F238E27FC236}">
                      <a16:creationId xmlns:a16="http://schemas.microsoft.com/office/drawing/2014/main" id="{74C8A595-51AB-DD23-0187-AA01F6F5C3F6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8" name="Forme libre : forme 187">
                  <a:extLst>
                    <a:ext uri="{FF2B5EF4-FFF2-40B4-BE49-F238E27FC236}">
                      <a16:creationId xmlns:a16="http://schemas.microsoft.com/office/drawing/2014/main" id="{62EECF8C-E87C-5546-1830-142DD995A007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9" name="Forme libre : forme 188">
                  <a:extLst>
                    <a:ext uri="{FF2B5EF4-FFF2-40B4-BE49-F238E27FC236}">
                      <a16:creationId xmlns:a16="http://schemas.microsoft.com/office/drawing/2014/main" id="{6A23DF1C-FDF4-3B5D-EF4E-86F3930ED5F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90" name="Forme libre : forme 189">
                  <a:extLst>
                    <a:ext uri="{FF2B5EF4-FFF2-40B4-BE49-F238E27FC236}">
                      <a16:creationId xmlns:a16="http://schemas.microsoft.com/office/drawing/2014/main" id="{4F5807B1-35A0-E997-9074-5BFA03281AAD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  <p:grpSp>
            <p:nvGrpSpPr>
              <p:cNvPr id="178" name="Graphique 2">
                <a:extLst>
                  <a:ext uri="{FF2B5EF4-FFF2-40B4-BE49-F238E27FC236}">
                    <a16:creationId xmlns:a16="http://schemas.microsoft.com/office/drawing/2014/main" id="{3853CA56-4B92-844D-0341-9F4400437423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179" name="Forme libre : forme 178">
                  <a:extLst>
                    <a:ext uri="{FF2B5EF4-FFF2-40B4-BE49-F238E27FC236}">
                      <a16:creationId xmlns:a16="http://schemas.microsoft.com/office/drawing/2014/main" id="{6D079E41-BFF4-645C-02AA-5E64928359D2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0" name="Forme libre : forme 179">
                  <a:extLst>
                    <a:ext uri="{FF2B5EF4-FFF2-40B4-BE49-F238E27FC236}">
                      <a16:creationId xmlns:a16="http://schemas.microsoft.com/office/drawing/2014/main" id="{5D896105-F035-762A-1C12-35F9FF6797CD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1" name="Forme libre : forme 180">
                  <a:extLst>
                    <a:ext uri="{FF2B5EF4-FFF2-40B4-BE49-F238E27FC236}">
                      <a16:creationId xmlns:a16="http://schemas.microsoft.com/office/drawing/2014/main" id="{0C1CB804-8809-00B9-1D09-250A36945AF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2" name="Forme libre : forme 181">
                  <a:extLst>
                    <a:ext uri="{FF2B5EF4-FFF2-40B4-BE49-F238E27FC236}">
                      <a16:creationId xmlns:a16="http://schemas.microsoft.com/office/drawing/2014/main" id="{FF547DF2-38C2-708C-6D47-E61D66A32F0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3" name="Forme libre : forme 182">
                  <a:extLst>
                    <a:ext uri="{FF2B5EF4-FFF2-40B4-BE49-F238E27FC236}">
                      <a16:creationId xmlns:a16="http://schemas.microsoft.com/office/drawing/2014/main" id="{2D98A840-3830-51FD-7C62-352D8A40AA50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4" name="Forme libre : forme 183">
                  <a:extLst>
                    <a:ext uri="{FF2B5EF4-FFF2-40B4-BE49-F238E27FC236}">
                      <a16:creationId xmlns:a16="http://schemas.microsoft.com/office/drawing/2014/main" id="{CFB23C7A-7B85-9ADB-B452-A0565C5F50B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5" name="Forme libre : forme 184">
                  <a:extLst>
                    <a:ext uri="{FF2B5EF4-FFF2-40B4-BE49-F238E27FC236}">
                      <a16:creationId xmlns:a16="http://schemas.microsoft.com/office/drawing/2014/main" id="{2ABA238B-3101-C1E0-D933-639129E1CC87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6" name="Forme libre : forme 185">
                  <a:extLst>
                    <a:ext uri="{FF2B5EF4-FFF2-40B4-BE49-F238E27FC236}">
                      <a16:creationId xmlns:a16="http://schemas.microsoft.com/office/drawing/2014/main" id="{0CF27269-0532-9F8D-9B67-CFDF93A2A31D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168" name="ZoneTexte 167">
              <a:extLst>
                <a:ext uri="{FF2B5EF4-FFF2-40B4-BE49-F238E27FC236}">
                  <a16:creationId xmlns:a16="http://schemas.microsoft.com/office/drawing/2014/main" id="{92E207CE-5097-DE03-BDE2-B992CF5B7332}"/>
                </a:ext>
              </a:extLst>
            </p:cNvPr>
            <p:cNvSpPr txBox="1"/>
            <p:nvPr/>
          </p:nvSpPr>
          <p:spPr>
            <a:xfrm>
              <a:off x="1352457" y="4717682"/>
              <a:ext cx="4061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30</a:t>
              </a:r>
              <a:endParaRPr lang="f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9" name="ZoneTexte 168">
              <a:extLst>
                <a:ext uri="{FF2B5EF4-FFF2-40B4-BE49-F238E27FC236}">
                  <a16:creationId xmlns:a16="http://schemas.microsoft.com/office/drawing/2014/main" id="{94AFA335-78E4-0E7B-1927-69E80A2A5542}"/>
                </a:ext>
              </a:extLst>
            </p:cNvPr>
            <p:cNvSpPr txBox="1"/>
            <p:nvPr/>
          </p:nvSpPr>
          <p:spPr>
            <a:xfrm>
              <a:off x="1242630" y="5074017"/>
              <a:ext cx="6257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64" name="Oval 86">
            <a:extLst>
              <a:ext uri="{FF2B5EF4-FFF2-40B4-BE49-F238E27FC236}">
                <a16:creationId xmlns:a16="http://schemas.microsoft.com/office/drawing/2014/main" id="{39E509E6-B5D0-46E9-700E-255A3C333581}"/>
              </a:ext>
            </a:extLst>
          </p:cNvPr>
          <p:cNvSpPr/>
          <p:nvPr/>
        </p:nvSpPr>
        <p:spPr>
          <a:xfrm flipH="1">
            <a:off x="4334205" y="4984953"/>
            <a:ext cx="3343038" cy="376435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sp>
        <p:nvSpPr>
          <p:cNvPr id="165" name="ZoneTexte 164">
            <a:extLst>
              <a:ext uri="{FF2B5EF4-FFF2-40B4-BE49-F238E27FC236}">
                <a16:creationId xmlns:a16="http://schemas.microsoft.com/office/drawing/2014/main" id="{CB319A3C-91C9-BE1A-A4C3-338F4DC8BE98}"/>
              </a:ext>
            </a:extLst>
          </p:cNvPr>
          <p:cNvSpPr txBox="1"/>
          <p:nvPr/>
        </p:nvSpPr>
        <p:spPr>
          <a:xfrm>
            <a:off x="2838923" y="5585688"/>
            <a:ext cx="49432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Clr>
                <a:srgbClr val="106585"/>
              </a:buClr>
              <a:buFont typeface="Arial" panose="020B0604020202020204" pitchFamily="34" charset="0"/>
              <a:buChar char="•"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تطبيقية حول النص +  </a:t>
            </a:r>
            <a:r>
              <a:rPr lang="ar-MA" sz="2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تحويلات وتركيب جمل (القرار النحوي)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6F88028-0FAB-9905-76E3-D172780B75A6}"/>
              </a:ext>
            </a:extLst>
          </p:cNvPr>
          <p:cNvGrpSpPr/>
          <p:nvPr/>
        </p:nvGrpSpPr>
        <p:grpSpPr>
          <a:xfrm>
            <a:off x="815970" y="2684695"/>
            <a:ext cx="7299109" cy="1122895"/>
            <a:chOff x="922446" y="1657338"/>
            <a:chExt cx="7299109" cy="1122895"/>
          </a:xfrm>
        </p:grpSpPr>
        <p:sp>
          <p:nvSpPr>
            <p:cNvPr id="11" name="Rectangle : coins arrondis 18 - 2">
              <a:extLst>
                <a:ext uri="{FF2B5EF4-FFF2-40B4-BE49-F238E27FC236}">
                  <a16:creationId xmlns:a16="http://schemas.microsoft.com/office/drawing/2014/main" id="{F7010695-9910-48D1-1184-4EE87127BB04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955038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Oval 86">
              <a:extLst>
                <a:ext uri="{FF2B5EF4-FFF2-40B4-BE49-F238E27FC236}">
                  <a16:creationId xmlns:a16="http://schemas.microsoft.com/office/drawing/2014/main" id="{90130187-B353-D44A-968A-4A04695EC5EE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DF4EBB28-2FCF-CE11-F757-85FAAE924E8E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955038"/>
              <a:chOff x="922446" y="1825195"/>
              <a:chExt cx="1266136" cy="955038"/>
            </a:xfrm>
          </p:grpSpPr>
          <p:sp>
            <p:nvSpPr>
              <p:cNvPr id="16" name="Rectangle : coins arrondis 18 - 2">
                <a:extLst>
                  <a:ext uri="{FF2B5EF4-FFF2-40B4-BE49-F238E27FC236}">
                    <a16:creationId xmlns:a16="http://schemas.microsoft.com/office/drawing/2014/main" id="{EECE7F4A-5322-A3C2-76B2-F14107F77C0A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955038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17" name="Graphique 2">
                <a:extLst>
                  <a:ext uri="{FF2B5EF4-FFF2-40B4-BE49-F238E27FC236}">
                    <a16:creationId xmlns:a16="http://schemas.microsoft.com/office/drawing/2014/main" id="{BAE5191A-1FBD-2D50-A904-D47DA4394782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7"/>
              </a:xfrm>
            </p:grpSpPr>
            <p:grpSp>
              <p:nvGrpSpPr>
                <p:cNvPr id="19" name="Graphique 2">
                  <a:extLst>
                    <a:ext uri="{FF2B5EF4-FFF2-40B4-BE49-F238E27FC236}">
                      <a16:creationId xmlns:a16="http://schemas.microsoft.com/office/drawing/2014/main" id="{1065D8EC-4667-8E42-9A6F-33D0BC2B8AF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5" cy="887190"/>
                  <a:chOff x="1098817" y="1344834"/>
                  <a:chExt cx="2184485" cy="887190"/>
                </a:xfrm>
              </p:grpSpPr>
              <p:grpSp>
                <p:nvGrpSpPr>
                  <p:cNvPr id="60" name="Graphique 2">
                    <a:extLst>
                      <a:ext uri="{FF2B5EF4-FFF2-40B4-BE49-F238E27FC236}">
                        <a16:creationId xmlns:a16="http://schemas.microsoft.com/office/drawing/2014/main" id="{F54C4193-330C-4C18-15CA-95199920D05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90"/>
                    <a:chOff x="1098817" y="1344834"/>
                    <a:chExt cx="770041" cy="887190"/>
                  </a:xfrm>
                </p:grpSpPr>
                <p:grpSp>
                  <p:nvGrpSpPr>
                    <p:cNvPr id="214" name="Graphique 2">
                      <a:extLst>
                        <a:ext uri="{FF2B5EF4-FFF2-40B4-BE49-F238E27FC236}">
                          <a16:creationId xmlns:a16="http://schemas.microsoft.com/office/drawing/2014/main" id="{8307ED48-FD90-8005-3E92-45954E56C8C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218" name="Forme libre : forme 217">
                        <a:extLst>
                          <a:ext uri="{FF2B5EF4-FFF2-40B4-BE49-F238E27FC236}">
                            <a16:creationId xmlns:a16="http://schemas.microsoft.com/office/drawing/2014/main" id="{148B756B-6C7F-92DF-7FDC-927A9782708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219" name="Forme libre : forme 218">
                        <a:extLst>
                          <a:ext uri="{FF2B5EF4-FFF2-40B4-BE49-F238E27FC236}">
                            <a16:creationId xmlns:a16="http://schemas.microsoft.com/office/drawing/2014/main" id="{A3713BF8-1E48-7FF8-9F8E-F3FFB137260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220" name="Forme libre : forme 219">
                        <a:extLst>
                          <a:ext uri="{FF2B5EF4-FFF2-40B4-BE49-F238E27FC236}">
                            <a16:creationId xmlns:a16="http://schemas.microsoft.com/office/drawing/2014/main" id="{3B781954-C7CE-46B8-CD61-BEF1BC997F6C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215" name="Graphique 2">
                      <a:extLst>
                        <a:ext uri="{FF2B5EF4-FFF2-40B4-BE49-F238E27FC236}">
                          <a16:creationId xmlns:a16="http://schemas.microsoft.com/office/drawing/2014/main" id="{13930A09-43FF-7A95-CB1E-F54F563FAC1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8"/>
                      <a:ext cx="412617" cy="580075"/>
                      <a:chOff x="1426335" y="1651948"/>
                      <a:chExt cx="412617" cy="580075"/>
                    </a:xfrm>
                  </p:grpSpPr>
                  <p:sp>
                    <p:nvSpPr>
                      <p:cNvPr id="216" name="Forme libre : forme 215">
                        <a:extLst>
                          <a:ext uri="{FF2B5EF4-FFF2-40B4-BE49-F238E27FC236}">
                            <a16:creationId xmlns:a16="http://schemas.microsoft.com/office/drawing/2014/main" id="{13FE9554-9CD0-1D08-8F63-248F3EB055B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217" name="Forme libre : forme 216">
                        <a:extLst>
                          <a:ext uri="{FF2B5EF4-FFF2-40B4-BE49-F238E27FC236}">
                            <a16:creationId xmlns:a16="http://schemas.microsoft.com/office/drawing/2014/main" id="{2951B957-4FC2-F72E-83F4-CEA6E8A522C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  <p:grpSp>
                <p:nvGrpSpPr>
                  <p:cNvPr id="64" name="Graphique 2">
                    <a:extLst>
                      <a:ext uri="{FF2B5EF4-FFF2-40B4-BE49-F238E27FC236}">
                        <a16:creationId xmlns:a16="http://schemas.microsoft.com/office/drawing/2014/main" id="{7A486478-ECAC-9322-4EC9-6CCED056F4D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90"/>
                    <a:chOff x="2513728" y="1344834"/>
                    <a:chExt cx="769575" cy="887190"/>
                  </a:xfrm>
                </p:grpSpPr>
                <p:grpSp>
                  <p:nvGrpSpPr>
                    <p:cNvPr id="65" name="Graphique 2">
                      <a:extLst>
                        <a:ext uri="{FF2B5EF4-FFF2-40B4-BE49-F238E27FC236}">
                          <a16:creationId xmlns:a16="http://schemas.microsoft.com/office/drawing/2014/main" id="{D36E0972-1C22-105B-DB38-1F1032053C2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60" name="Forme libre : forme 159">
                        <a:extLst>
                          <a:ext uri="{FF2B5EF4-FFF2-40B4-BE49-F238E27FC236}">
                            <a16:creationId xmlns:a16="http://schemas.microsoft.com/office/drawing/2014/main" id="{16CF8023-E1D7-FB36-B254-31A22D407AE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63" name="Forme libre : forme 162">
                        <a:extLst>
                          <a:ext uri="{FF2B5EF4-FFF2-40B4-BE49-F238E27FC236}">
                            <a16:creationId xmlns:a16="http://schemas.microsoft.com/office/drawing/2014/main" id="{218E5DAD-28AF-FBDA-BC75-902CBA1688F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213" name="Forme libre : forme 212">
                        <a:extLst>
                          <a:ext uri="{FF2B5EF4-FFF2-40B4-BE49-F238E27FC236}">
                            <a16:creationId xmlns:a16="http://schemas.microsoft.com/office/drawing/2014/main" id="{2A2F620E-2539-550A-90F7-9F096E47857E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67" name="Graphique 2">
                      <a:extLst>
                        <a:ext uri="{FF2B5EF4-FFF2-40B4-BE49-F238E27FC236}">
                          <a16:creationId xmlns:a16="http://schemas.microsoft.com/office/drawing/2014/main" id="{32E99838-755C-1805-1AEE-FA9A33948DD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8"/>
                      <a:ext cx="412322" cy="580075"/>
                      <a:chOff x="2543277" y="1651948"/>
                      <a:chExt cx="412322" cy="580075"/>
                    </a:xfrm>
                  </p:grpSpPr>
                  <p:sp>
                    <p:nvSpPr>
                      <p:cNvPr id="68" name="Forme libre : forme 67">
                        <a:extLst>
                          <a:ext uri="{FF2B5EF4-FFF2-40B4-BE49-F238E27FC236}">
                            <a16:creationId xmlns:a16="http://schemas.microsoft.com/office/drawing/2014/main" id="{8B1FED95-9910-B47D-1D8E-9DF7D23C3C7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83" name="Forme libre : forme 82">
                        <a:extLst>
                          <a:ext uri="{FF2B5EF4-FFF2-40B4-BE49-F238E27FC236}">
                            <a16:creationId xmlns:a16="http://schemas.microsoft.com/office/drawing/2014/main" id="{7CCBF0B1-E13E-63CD-7C8D-47885260283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</p:grpSp>
            <p:grpSp>
              <p:nvGrpSpPr>
                <p:cNvPr id="21" name="Graphique 2">
                  <a:extLst>
                    <a:ext uri="{FF2B5EF4-FFF2-40B4-BE49-F238E27FC236}">
                      <a16:creationId xmlns:a16="http://schemas.microsoft.com/office/drawing/2014/main" id="{E2C255E4-4E3C-FB7C-51AD-DA4B1004D468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9BDB72AF-ADD8-8457-5A76-81CE4C6426EA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078E9531-7954-C384-52C6-2ECA790BEC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B210CAA5-DB50-A677-E1C4-90EC4A116CF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78BF2364-D8D8-DD77-7C10-34EBA56ACA27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E953917F-743C-C5EF-B350-69D63A17FAE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05148BE7-CD42-A959-70AC-87221E3815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E90BFB31-63AD-BE34-A12E-B9A99E961AE3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93E5B5ED-ED11-BAC6-6A19-55657C93FF8A}"/>
                    </a:ext>
                  </a:extLst>
                </p:cNvPr>
                <p:cNvSpPr/>
                <p:nvPr/>
              </p:nvSpPr>
              <p:spPr>
                <a:xfrm>
                  <a:off x="1018763" y="1755005"/>
                  <a:ext cx="2342638" cy="2342639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7BB364F0-F85F-5964-F701-1BB35E1DC9A3}"/>
                    </a:ext>
                  </a:extLst>
                </p:cNvPr>
                <p:cNvSpPr/>
                <p:nvPr/>
              </p:nvSpPr>
              <p:spPr>
                <a:xfrm>
                  <a:off x="1140524" y="1876766"/>
                  <a:ext cx="2099117" cy="2099117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73806C63-B48F-401D-64DE-F82B69423400}"/>
                    </a:ext>
                  </a:extLst>
                </p:cNvPr>
                <p:cNvSpPr/>
                <p:nvPr/>
              </p:nvSpPr>
              <p:spPr>
                <a:xfrm>
                  <a:off x="1173544" y="1909786"/>
                  <a:ext cx="2033077" cy="2033078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FABF090B-6380-D110-018A-70DBD28185A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27" name="Graphique 2">
                  <a:extLst>
                    <a:ext uri="{FF2B5EF4-FFF2-40B4-BE49-F238E27FC236}">
                      <a16:creationId xmlns:a16="http://schemas.microsoft.com/office/drawing/2014/main" id="{20768178-2300-0C1B-4768-1215ECC0EB9B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D5F93722-0770-E3FE-9739-AA1E99279300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2561D9D4-FF80-A20B-497E-DDE05F2CEA9C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9" name="Forme libre : forme 38">
                    <a:extLst>
                      <a:ext uri="{FF2B5EF4-FFF2-40B4-BE49-F238E27FC236}">
                        <a16:creationId xmlns:a16="http://schemas.microsoft.com/office/drawing/2014/main" id="{89A8ACBC-7970-A2B1-FCD3-8C51B9043E21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40" name="Forme libre : forme 39">
                    <a:extLst>
                      <a:ext uri="{FF2B5EF4-FFF2-40B4-BE49-F238E27FC236}">
                        <a16:creationId xmlns:a16="http://schemas.microsoft.com/office/drawing/2014/main" id="{0222F279-2AFE-3AF4-51A6-DB72BBE36C03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28" name="Graphique 2">
                  <a:extLst>
                    <a:ext uri="{FF2B5EF4-FFF2-40B4-BE49-F238E27FC236}">
                      <a16:creationId xmlns:a16="http://schemas.microsoft.com/office/drawing/2014/main" id="{E28800A8-F94A-F80A-2FB9-AEBC6A76D136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29" name="Forme libre : forme 28">
                    <a:extLst>
                      <a:ext uri="{FF2B5EF4-FFF2-40B4-BE49-F238E27FC236}">
                        <a16:creationId xmlns:a16="http://schemas.microsoft.com/office/drawing/2014/main" id="{7541EFEA-091E-FDE2-0D2A-A85556763CC4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0" name="Forme libre : forme 29">
                    <a:extLst>
                      <a:ext uri="{FF2B5EF4-FFF2-40B4-BE49-F238E27FC236}">
                        <a16:creationId xmlns:a16="http://schemas.microsoft.com/office/drawing/2014/main" id="{5E5AA45E-3AAF-9062-E3DA-D74C78447E82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1" name="Forme libre : forme 30">
                    <a:extLst>
                      <a:ext uri="{FF2B5EF4-FFF2-40B4-BE49-F238E27FC236}">
                        <a16:creationId xmlns:a16="http://schemas.microsoft.com/office/drawing/2014/main" id="{C9C97A74-CC0A-AF29-1289-775464363471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2" name="Forme libre : forme 31">
                    <a:extLst>
                      <a:ext uri="{FF2B5EF4-FFF2-40B4-BE49-F238E27FC236}">
                        <a16:creationId xmlns:a16="http://schemas.microsoft.com/office/drawing/2014/main" id="{2B7D8CEE-4C6F-3A73-91F5-035C84EC8E44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3" name="Forme libre : forme 32">
                    <a:extLst>
                      <a:ext uri="{FF2B5EF4-FFF2-40B4-BE49-F238E27FC236}">
                        <a16:creationId xmlns:a16="http://schemas.microsoft.com/office/drawing/2014/main" id="{5FD13B34-F565-EFC3-0095-0A6838269701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4" name="Forme libre : forme 33">
                    <a:extLst>
                      <a:ext uri="{FF2B5EF4-FFF2-40B4-BE49-F238E27FC236}">
                        <a16:creationId xmlns:a16="http://schemas.microsoft.com/office/drawing/2014/main" id="{6F44859E-DBC9-F96B-6BAA-DBC1C6806E65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C2C0CC5B-551B-AE9E-9610-BB47B4BF0FAA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A1656B4D-0DDA-5F9A-2757-033F29AFF620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2AC83A09-7073-55BD-A98B-13A5DFBEF6B3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دقيقة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14" name="Oval 86">
              <a:extLst>
                <a:ext uri="{FF2B5EF4-FFF2-40B4-BE49-F238E27FC236}">
                  <a16:creationId xmlns:a16="http://schemas.microsoft.com/office/drawing/2014/main" id="{07E7036A-CF5C-2970-235A-85B94A10C530}"/>
                </a:ext>
              </a:extLst>
            </p:cNvPr>
            <p:cNvSpPr/>
            <p:nvPr/>
          </p:nvSpPr>
          <p:spPr>
            <a:xfrm flipH="1">
              <a:off x="43805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122A45FD-E65C-C418-C824-FFEBB89292E9}"/>
                </a:ext>
              </a:extLst>
            </p:cNvPr>
            <p:cNvSpPr txBox="1"/>
            <p:nvPr/>
          </p:nvSpPr>
          <p:spPr>
            <a:xfrm>
              <a:off x="2334827" y="2130792"/>
              <a:ext cx="556319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تنمية الطلاقة – استثمار النص</a:t>
              </a:r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ABA2BF97-E4E5-86A0-96DE-AFBE6BE34DA5}"/>
              </a:ext>
            </a:extLst>
          </p:cNvPr>
          <p:cNvSpPr txBox="1"/>
          <p:nvPr/>
        </p:nvSpPr>
        <p:spPr>
          <a:xfrm>
            <a:off x="1249110" y="3024993"/>
            <a:ext cx="406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30</a:t>
            </a:r>
            <a:endParaRPr lang="fr-MA" sz="16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1" name="ZoneTexte 220">
            <a:extLst>
              <a:ext uri="{FF2B5EF4-FFF2-40B4-BE49-F238E27FC236}">
                <a16:creationId xmlns:a16="http://schemas.microsoft.com/office/drawing/2014/main" id="{907E5777-9B4C-DC03-1E5F-2BEF79452C7C}"/>
              </a:ext>
            </a:extLst>
          </p:cNvPr>
          <p:cNvSpPr txBox="1"/>
          <p:nvPr/>
        </p:nvSpPr>
        <p:spPr>
          <a:xfrm>
            <a:off x="1268968" y="4248096"/>
            <a:ext cx="406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20</a:t>
            </a:r>
            <a:endParaRPr lang="fr-MA" sz="16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894713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41889-F20D-56D7-AA7F-7CBE7C40E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B651894-055E-9BF0-34AA-86796447B8C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BC954B2-FE85-FB12-2E69-94324DA7ADD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C4001D6-CF44-671F-6402-F59C10A7914B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F154464-67E0-BE41-E820-14E248D160E2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FB2EA96B-455F-147B-372F-B7E2FF10AD9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14CD1470-FDC3-0AA3-0B31-1545D92F0C1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9A5FF3C1-86EE-7BDD-17E9-6A021001C5D9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7700F993-063E-659F-4300-0AE1C75CD066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عند نهاية الحصة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6FD05D9B-61CF-22DD-2E33-234882340C3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1549400" y="1369579"/>
            <a:ext cx="6045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% 80 من المتعلمين سيكونون قادرين على: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051F7B24-785A-921D-02D9-0AE3D317A618}"/>
              </a:ext>
            </a:extLst>
          </p:cNvPr>
          <p:cNvGrpSpPr/>
          <p:nvPr/>
        </p:nvGrpSpPr>
        <p:grpSpPr>
          <a:xfrm>
            <a:off x="1172791" y="3198167"/>
            <a:ext cx="6703942" cy="461665"/>
            <a:chOff x="1329207" y="2003013"/>
            <a:chExt cx="6703942" cy="461665"/>
          </a:xfrm>
        </p:grpSpPr>
        <p:sp>
          <p:nvSpPr>
            <p:cNvPr id="20" name="Rectangle : coins arrondis 18 - 2">
              <a:extLst>
                <a:ext uri="{FF2B5EF4-FFF2-40B4-BE49-F238E27FC236}">
                  <a16:creationId xmlns:a16="http://schemas.microsoft.com/office/drawing/2014/main" id="{5FB0C057-43F1-FAB6-50EA-785D8D1DFE2D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9F73B975-C675-7AD9-9401-A8C07F159B97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فقرات بطلاقة في حدود 30 كلمة.</a:t>
              </a:r>
            </a:p>
          </p:txBody>
        </p:sp>
        <p:sp>
          <p:nvSpPr>
            <p:cNvPr id="7" name="Oval 86">
              <a:extLst>
                <a:ext uri="{FF2B5EF4-FFF2-40B4-BE49-F238E27FC236}">
                  <a16:creationId xmlns:a16="http://schemas.microsoft.com/office/drawing/2014/main" id="{9E2035D3-8C5C-4BC3-6FD7-005C52038458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9" name="Graphique 18">
              <a:extLst>
                <a:ext uri="{FF2B5EF4-FFF2-40B4-BE49-F238E27FC236}">
                  <a16:creationId xmlns:a16="http://schemas.microsoft.com/office/drawing/2014/main" id="{9C3C6BA7-74D6-4924-ECB7-50F07A16B76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E0A6F472-74B1-61CD-E4B2-B39B9DAFB2AD}"/>
              </a:ext>
            </a:extLst>
          </p:cNvPr>
          <p:cNvGrpSpPr/>
          <p:nvPr/>
        </p:nvGrpSpPr>
        <p:grpSpPr>
          <a:xfrm>
            <a:off x="1172791" y="3887389"/>
            <a:ext cx="6703942" cy="461665"/>
            <a:chOff x="1329207" y="2003013"/>
            <a:chExt cx="6703942" cy="461665"/>
          </a:xfrm>
        </p:grpSpPr>
        <p:sp>
          <p:nvSpPr>
            <p:cNvPr id="23" name="Rectangle : coins arrondis 18 - 2">
              <a:extLst>
                <a:ext uri="{FF2B5EF4-FFF2-40B4-BE49-F238E27FC236}">
                  <a16:creationId xmlns:a16="http://schemas.microsoft.com/office/drawing/2014/main" id="{ADA114B5-FE09-4B89-BAB5-53F51057FFA0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8720C837-B3F7-9B40-BBA2-E7E3760F2C51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marR="0" lvl="0" indent="-34290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استعمال أسلوب التحذير في وضعيات جديدة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val 86">
              <a:extLst>
                <a:ext uri="{FF2B5EF4-FFF2-40B4-BE49-F238E27FC236}">
                  <a16:creationId xmlns:a16="http://schemas.microsoft.com/office/drawing/2014/main" id="{633A9B92-0307-5A31-A6B5-0D0D018EE20B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6" name="Graphique 25">
              <a:extLst>
                <a:ext uri="{FF2B5EF4-FFF2-40B4-BE49-F238E27FC236}">
                  <a16:creationId xmlns:a16="http://schemas.microsoft.com/office/drawing/2014/main" id="{E5AF2F44-A268-FF64-C7D2-37D1A90ECA9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FD0744DA-10CE-CAE2-EE0A-15C1C2EC6E5A}"/>
              </a:ext>
            </a:extLst>
          </p:cNvPr>
          <p:cNvGrpSpPr/>
          <p:nvPr/>
        </p:nvGrpSpPr>
        <p:grpSpPr>
          <a:xfrm>
            <a:off x="1172791" y="4700876"/>
            <a:ext cx="6703942" cy="461665"/>
            <a:chOff x="1329207" y="2003013"/>
            <a:chExt cx="6703942" cy="461665"/>
          </a:xfrm>
        </p:grpSpPr>
        <p:sp>
          <p:nvSpPr>
            <p:cNvPr id="13" name="Rectangle : coins arrondis 18 - 2">
              <a:extLst>
                <a:ext uri="{FF2B5EF4-FFF2-40B4-BE49-F238E27FC236}">
                  <a16:creationId xmlns:a16="http://schemas.microsoft.com/office/drawing/2014/main" id="{75B0ADBF-71DB-11AF-8584-C9E80709B1C3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5B0F056B-EEAF-8DAC-BCA5-0860DEC9A18E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marR="0" lvl="0" indent="-34290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التدرب على التحويلات + تركيب جمل بترتيب كلمات.</a:t>
              </a:r>
            </a:p>
          </p:txBody>
        </p:sp>
        <p:sp>
          <p:nvSpPr>
            <p:cNvPr id="15" name="Oval 86">
              <a:extLst>
                <a:ext uri="{FF2B5EF4-FFF2-40B4-BE49-F238E27FC236}">
                  <a16:creationId xmlns:a16="http://schemas.microsoft.com/office/drawing/2014/main" id="{7FDE4D1E-884F-E65D-2B2D-6371DF00AE1E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6" name="Graphique 15">
              <a:extLst>
                <a:ext uri="{FF2B5EF4-FFF2-40B4-BE49-F238E27FC236}">
                  <a16:creationId xmlns:a16="http://schemas.microsoft.com/office/drawing/2014/main" id="{D3973C90-D42C-2363-999B-4CC0BCBCF10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80117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F35C7-C532-58D1-E6A0-9B6A28987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262CF2-32CB-8544-3336-4D30CE38999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05DD300-300D-FE41-2D80-CFABC641C01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77DE2FD-4FDE-E128-37DE-043D8AD2D0DF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grpSp>
          <p:nvGrpSpPr>
            <p:cNvPr id="68" name="Groupe 67">
              <a:extLst>
                <a:ext uri="{FF2B5EF4-FFF2-40B4-BE49-F238E27FC236}">
                  <a16:creationId xmlns:a16="http://schemas.microsoft.com/office/drawing/2014/main" id="{D985F069-9DC0-1AC1-A710-E5DBEB01251F}"/>
                </a:ext>
              </a:extLst>
            </p:cNvPr>
            <p:cNvGrpSpPr/>
            <p:nvPr/>
          </p:nvGrpSpPr>
          <p:grpSpPr>
            <a:xfrm>
              <a:off x="312517" y="636608"/>
              <a:ext cx="8518967" cy="5787341"/>
              <a:chOff x="312517" y="636608"/>
              <a:chExt cx="8518967" cy="5787341"/>
            </a:xfrm>
          </p:grpSpPr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386A4A1E-3EA7-10E7-35D9-7F4F11E8E535}"/>
                  </a:ext>
                </a:extLst>
              </p:cNvPr>
              <p:cNvSpPr/>
              <p:nvPr/>
            </p:nvSpPr>
            <p:spPr>
              <a:xfrm>
                <a:off x="312517" y="636608"/>
                <a:ext cx="8518967" cy="5787341"/>
              </a:xfrm>
              <a:prstGeom prst="roundRect">
                <a:avLst>
                  <a:gd name="adj" fmla="val 2439"/>
                </a:avLst>
              </a:prstGeom>
              <a:solidFill>
                <a:srgbClr val="F4FAFA"/>
              </a:solidFill>
              <a:ln w="28575">
                <a:solidFill>
                  <a:srgbClr val="00566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D1AE3797-6B51-AF0A-17CF-35B8D4CA0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 amt="5000"/>
              </a:blip>
              <a:srcRect l="1" t="45760" r="43502" b="17177"/>
              <a:stretch/>
            </p:blipFill>
            <p:spPr>
              <a:xfrm>
                <a:off x="2611613" y="636608"/>
                <a:ext cx="6219870" cy="5787341"/>
              </a:xfrm>
              <a:prstGeom prst="rect">
                <a:avLst/>
              </a:prstGeom>
              <a:effectLst/>
            </p:spPr>
          </p:pic>
        </p:grp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7CD10031-9099-1789-795B-CEB5E7F7D976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8B30B9E9-DDF3-03D3-1F90-C3447908FEE0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F85459DA-446C-3019-B431-48D4AE417DB9}"/>
              </a:ext>
            </a:extLst>
          </p:cNvPr>
          <p:cNvSpPr txBox="1"/>
          <p:nvPr/>
        </p:nvSpPr>
        <p:spPr>
          <a:xfrm>
            <a:off x="2213312" y="554185"/>
            <a:ext cx="4677147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إعداد الشروط والوسائل الديداكتيكية والتقنية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278BA8AA-9D0F-D35F-33CD-1CF1E3B6FDE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49F031D8-FAFC-C60D-BB01-67D063EBE415}"/>
              </a:ext>
            </a:extLst>
          </p:cNvPr>
          <p:cNvGrpSpPr/>
          <p:nvPr/>
        </p:nvGrpSpPr>
        <p:grpSpPr>
          <a:xfrm>
            <a:off x="1183115" y="1234243"/>
            <a:ext cx="6777771" cy="2270353"/>
            <a:chOff x="500199" y="2389210"/>
            <a:chExt cx="4148645" cy="2541602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1F9FD306-605F-5DE1-9991-E5117BD05A96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8955BF22-DE62-49EA-3711-74FF446ED358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6" name="Rectangle : coins arrondis 18 - 2">
                <a:extLst>
                  <a:ext uri="{FF2B5EF4-FFF2-40B4-BE49-F238E27FC236}">
                    <a16:creationId xmlns:a16="http://schemas.microsoft.com/office/drawing/2014/main" id="{650034BE-CBCE-2083-5E5D-F4E5393436B5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مطابقة الشرائح لإطار العرض</a:t>
                </a:r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739F2B1D-AB01-AB53-0A10-54CEB04BBBA0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2" name="Rectangle : coins arrondis 18 - 2">
                <a:extLst>
                  <a:ext uri="{FF2B5EF4-FFF2-40B4-BE49-F238E27FC236}">
                    <a16:creationId xmlns:a16="http://schemas.microsoft.com/office/drawing/2014/main" id="{4651A915-0C67-D97E-632A-6145E6B07B39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18 - 2">
                <a:extLst>
                  <a:ext uri="{FF2B5EF4-FFF2-40B4-BE49-F238E27FC236}">
                    <a16:creationId xmlns:a16="http://schemas.microsoft.com/office/drawing/2014/main" id="{CEADBFD3-3639-9BA2-477B-4ADFCC506D4F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مؤشر الليزر</a:t>
                </a:r>
              </a:p>
            </p:txBody>
          </p:sp>
        </p:grpSp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CDAE7270-52A5-5465-C635-15B40153F2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07936" y="1650057"/>
            <a:ext cx="2964022" cy="863969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3B50DA59-A6AC-D6ED-6AC2-D4A03ED753F2}"/>
              </a:ext>
            </a:extLst>
          </p:cNvPr>
          <p:cNvGrpSpPr/>
          <p:nvPr/>
        </p:nvGrpSpPr>
        <p:grpSpPr>
          <a:xfrm>
            <a:off x="1183115" y="3811916"/>
            <a:ext cx="6777771" cy="2270353"/>
            <a:chOff x="500199" y="2389210"/>
            <a:chExt cx="4148645" cy="2541602"/>
          </a:xfrm>
        </p:grpSpPr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A8EA999F-C9FF-F43F-8279-69A5A19F5B9A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48" name="Rectangle : coins arrondis 18 - 2">
                <a:extLst>
                  <a:ext uri="{FF2B5EF4-FFF2-40B4-BE49-F238E27FC236}">
                    <a16:creationId xmlns:a16="http://schemas.microsoft.com/office/drawing/2014/main" id="{B6F26891-7E13-748C-C31D-7989EB272DB3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9" name="Rectangle : coins arrondis 18 - 2">
                <a:extLst>
                  <a:ext uri="{FF2B5EF4-FFF2-40B4-BE49-F238E27FC236}">
                    <a16:creationId xmlns:a16="http://schemas.microsoft.com/office/drawing/2014/main" id="{CA5A41AF-A745-2752-5786-6C0C3A5C9A39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حاسوب جاهز يتضمن شرائح الدرس </a:t>
                </a:r>
              </a:p>
            </p:txBody>
          </p:sp>
        </p:grpSp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5653FD5A-EE13-E8E4-3283-09A579C778E9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44" name="Rectangle : coins arrondis 18 - 2">
                <a:extLst>
                  <a:ext uri="{FF2B5EF4-FFF2-40B4-BE49-F238E27FC236}">
                    <a16:creationId xmlns:a16="http://schemas.microsoft.com/office/drawing/2014/main" id="{381A388E-CCD7-AC77-5F36-999825433788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5" name="Rectangle : coins arrondis 18 - 2">
                <a:extLst>
                  <a:ext uri="{FF2B5EF4-FFF2-40B4-BE49-F238E27FC236}">
                    <a16:creationId xmlns:a16="http://schemas.microsoft.com/office/drawing/2014/main" id="{2E41A937-B34B-3943-31CD-12B55FE44E5A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المذكرة اليومية:  خطاطة ذهنية </a:t>
                </a:r>
              </a:p>
            </p:txBody>
          </p:sp>
        </p:grpSp>
      </p:grpSp>
      <p:pic>
        <p:nvPicPr>
          <p:cNvPr id="50" name="Image 49">
            <a:extLst>
              <a:ext uri="{FF2B5EF4-FFF2-40B4-BE49-F238E27FC236}">
                <a16:creationId xmlns:a16="http://schemas.microsoft.com/office/drawing/2014/main" id="{7EC36C64-9080-8D79-1EC3-FE985903332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69335" y="1353605"/>
            <a:ext cx="1488108" cy="1486521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9B261E0A-39A4-FCBB-38C8-16C50612F3A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5652166" y="4080543"/>
            <a:ext cx="1452551" cy="1266887"/>
          </a:xfrm>
          <a:prstGeom prst="rect">
            <a:avLst/>
          </a:prstGeom>
        </p:spPr>
      </p:pic>
      <p:pic>
        <p:nvPicPr>
          <p:cNvPr id="6" name="Image 5" descr="Une image contenant texte, capture d’écran, Police, bleu vert&#10;&#10;Description générée automatiquement">
            <a:extLst>
              <a:ext uri="{FF2B5EF4-FFF2-40B4-BE49-F238E27FC236}">
                <a16:creationId xmlns:a16="http://schemas.microsoft.com/office/drawing/2014/main" id="{767820D4-08F9-4642-7F28-3862842B03F2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058" y="3979467"/>
            <a:ext cx="1038661" cy="1469038"/>
          </a:xfrm>
          <a:prstGeom prst="rect">
            <a:avLst/>
          </a:prstGeom>
          <a:ln>
            <a:solidFill>
              <a:srgbClr val="39B3D3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961227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7C86C-56A1-C2F0-B74F-6E3B3B15D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298A4AE-6429-C2CF-3C3D-FDFC03C9CA32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2D57D37C-C62F-7227-CD28-C2106C0DF491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BA68AF7C-7F8E-8CC0-D869-BFD5F8C9DCB5}"/>
              </a:ext>
            </a:extLst>
          </p:cNvPr>
          <p:cNvSpPr/>
          <p:nvPr/>
        </p:nvSpPr>
        <p:spPr>
          <a:xfrm>
            <a:off x="1166205" y="23205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2EA4404F-B8BC-2625-BAB2-A1ABE3241530}"/>
              </a:ext>
            </a:extLst>
          </p:cNvPr>
          <p:cNvSpPr txBox="1"/>
          <p:nvPr/>
        </p:nvSpPr>
        <p:spPr>
          <a:xfrm>
            <a:off x="1388824" y="2767281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15013782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B117A4D-E066-AFF9-8E5A-2F2B2675DFE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A50D7DF-3C83-325D-ACC0-D26861A1311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32D45CD-CA00-6FB4-6C24-9D04ADBA064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7E0A396-D33F-AA14-661D-D7F640BB28C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044DA12-628F-B821-4EF8-0A4F2392B6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1A632ED-62B7-CC8A-3E06-FA82BB6DB34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 . سننطلق في حصة اللغة العربية 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7856031-30D9-C8BC-681A-0450E7D089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0098" y="1187175"/>
            <a:ext cx="5863805" cy="4483650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8F394F77-AE87-A4EA-3EE3-782F684CAE54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145924" y="-95245"/>
            <a:chExt cx="8841818" cy="437935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97356690-9766-D4A6-3077-BFBABFD25E9F}"/>
                </a:ext>
              </a:extLst>
            </p:cNvPr>
            <p:cNvGrpSpPr/>
            <p:nvPr/>
          </p:nvGrpSpPr>
          <p:grpSpPr>
            <a:xfrm>
              <a:off x="145924" y="-95245"/>
              <a:ext cx="8841818" cy="437935"/>
              <a:chOff x="222839" y="-112500"/>
              <a:chExt cx="8841818" cy="437935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DE3499FF-C3C8-FE78-5D40-935A8A861FF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FB291C0D-2B46-2EAC-BCC0-D4FF83090AAE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1A672D67-23BC-C27D-5707-BDE9AB961444}"/>
                  </a:ext>
                </a:extLst>
              </p:cNvPr>
              <p:cNvSpPr/>
              <p:nvPr/>
            </p:nvSpPr>
            <p:spPr>
              <a:xfrm>
                <a:off x="5650085" y="-96311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965295F1-EC50-8406-5E54-4761CEEA0721}"/>
                  </a:ext>
                </a:extLst>
              </p:cNvPr>
              <p:cNvSpPr/>
              <p:nvPr/>
            </p:nvSpPr>
            <p:spPr>
              <a:xfrm>
                <a:off x="3911122" y="-11250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D4523A8D-6D15-9010-9442-DE2B4087AF9A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08450BC-A502-FCE2-599A-DFEC756E181C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38F00A6-6625-B637-BB88-B85C0A82D3C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7DD82D-1759-EC2E-08A1-81A6B85282AD}"/>
              </a:ext>
            </a:extLst>
          </p:cNvPr>
          <p:cNvGrpSpPr/>
          <p:nvPr/>
        </p:nvGrpSpPr>
        <p:grpSpPr>
          <a:xfrm>
            <a:off x="27139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9A3CEBA-78AA-1ABA-6F60-690317763C0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5B0BBDC-F4D9-FB47-F489-30CDE3BACC1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1775767-7E60-CE69-F0F4-626A3CED05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1C9F65C-11F4-313E-F32D-673DB0E06EA8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ضعوا اللوحة على الطاولة، الدفتر  والمقلمة في القمطر</a:t>
            </a:r>
          </a:p>
        </p:txBody>
      </p:sp>
      <p:pic>
        <p:nvPicPr>
          <p:cNvPr id="2" name="Image 6">
            <a:extLst>
              <a:ext uri="{FF2B5EF4-FFF2-40B4-BE49-F238E27FC236}">
                <a16:creationId xmlns:a16="http://schemas.microsoft.com/office/drawing/2014/main" id="{E799735A-A1C6-DD57-32F5-97638F352DA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49192" y="2431937"/>
            <a:ext cx="2748109" cy="20172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EDCB55B-00FB-50B6-4CF3-CE83746FD2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3266" y="3314936"/>
            <a:ext cx="872284" cy="76590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1FBAAD8-2923-1254-C320-18D655B0F64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649" y="3530592"/>
            <a:ext cx="498247" cy="55025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B6D04EB-59AD-D1CF-231A-AA12F1652E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2614" y="2725968"/>
            <a:ext cx="1834061" cy="1609246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94ACF397-42B7-5624-F500-8F34C335B19B}"/>
              </a:ext>
            </a:extLst>
          </p:cNvPr>
          <p:cNvGrpSpPr/>
          <p:nvPr/>
        </p:nvGrpSpPr>
        <p:grpSpPr>
          <a:xfrm>
            <a:off x="442947" y="268750"/>
            <a:ext cx="1033344" cy="1033344"/>
            <a:chOff x="498143" y="776756"/>
            <a:chExt cx="792000" cy="792000"/>
          </a:xfrm>
          <a:noFill/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C54C4F4E-302E-33E7-2A7C-704A4996AB68}"/>
                </a:ext>
              </a:extLst>
            </p:cNvPr>
            <p:cNvSpPr/>
            <p:nvPr/>
          </p:nvSpPr>
          <p:spPr>
            <a:xfrm>
              <a:off x="498143" y="776756"/>
              <a:ext cx="792000" cy="792000"/>
            </a:xfrm>
            <a:prstGeom prst="roundRect">
              <a:avLst>
                <a:gd name="adj" fmla="val 9774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19036F9-1887-C3C0-829E-FFD2A6C0F62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912" y="923017"/>
              <a:ext cx="615210" cy="535110"/>
            </a:xfrm>
            <a:prstGeom prst="rect">
              <a:avLst/>
            </a:prstGeom>
            <a:grpFill/>
          </p:spPr>
        </p:pic>
      </p:grpSp>
      <p:pic>
        <p:nvPicPr>
          <p:cNvPr id="24" name="Picture 2" descr="Premium Vector | Vector Single Cartoon Spiral Notebook Isolated on White  Background, Vector Illustration.">
            <a:extLst>
              <a:ext uri="{FF2B5EF4-FFF2-40B4-BE49-F238E27FC236}">
                <a16:creationId xmlns:a16="http://schemas.microsoft.com/office/drawing/2014/main" id="{E311C02A-DF33-5027-82E4-FB3468C31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54" y="2521992"/>
            <a:ext cx="2263023" cy="201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5" name="Groupe 24">
            <a:extLst>
              <a:ext uri="{FF2B5EF4-FFF2-40B4-BE49-F238E27FC236}">
                <a16:creationId xmlns:a16="http://schemas.microsoft.com/office/drawing/2014/main" id="{11F8E658-3B3F-E9AA-E207-D5865AF091A3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BB91E77D-BF7C-E46C-DEF1-2DDC8F00ADB3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3FC1A34D-CEFC-44AB-8580-16C23AB47FA6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A3FA0F0A-7A36-368D-E168-B14572E66F45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049D0EC5-1D4B-EDD2-DE43-4E5F52B54DB8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236371B4-78C9-99DA-F9FC-6AA283605A5D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67D522D-0DAF-7126-C843-175CDFDE452A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27427238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7B6A5F-571E-6C06-0192-4F19E9FC0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6A5ABE2-2089-4B4A-2413-5A2FF618459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6923E3A-57BD-91BA-A604-5BCCC9C1DCB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5C0FF29-C50D-03EB-1504-E7F3947C330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767E798-611E-DCFF-C1A0-FB77172B558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9E1C2CC-1064-AB8C-25AE-949764F2D6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591CF1A-D6B6-2B65-C276-4350736B37AA}"/>
              </a:ext>
            </a:extLst>
          </p:cNvPr>
          <p:cNvSpPr txBox="1"/>
          <p:nvPr/>
        </p:nvSpPr>
        <p:spPr>
          <a:xfrm>
            <a:off x="422072" y="46300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يراقب الأستاذ الواجب المنزلي. ويقدم تصحيحا جماعيا.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67EC52C9-7E3F-2AEA-0ED1-057505EA4589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ADC9CDB0-C856-316B-8547-3D331B2B14B0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B37A0E60-4FE3-38C3-1D08-649DE9F9B925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91D7BC37-5134-8936-BD6F-0D2DADFD78EC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EA8708B3-BC9B-DB8B-7806-2332079B1380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DB2204DD-EBAC-CAC4-B383-906670DC95A5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4B78494E-0F87-A221-783D-B337FCA9E99A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2310F9B-D6EA-5DBE-B13A-BB7550D49A93}"/>
              </a:ext>
            </a:extLst>
          </p:cNvPr>
          <p:cNvSpPr/>
          <p:nvPr/>
        </p:nvSpPr>
        <p:spPr>
          <a:xfrm>
            <a:off x="1575898" y="3497541"/>
            <a:ext cx="5992204" cy="501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7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أَكَلْتُ </a:t>
            </a:r>
            <a:r>
              <a:rPr lang="ar-MA" sz="72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</a:t>
            </a:r>
            <a:r>
              <a:rPr lang="ar-MA" sz="7200" b="1" dirty="0" err="1">
                <a:solidFill>
                  <a:srgbClr val="E3001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لّ</a:t>
            </a:r>
            <a:r>
              <a:rPr lang="ar-MA" sz="72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َيْمونَ</a:t>
            </a:r>
            <a:r>
              <a:rPr lang="ar-MA" sz="7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72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</a:t>
            </a:r>
            <a:r>
              <a:rPr lang="ar-MA" sz="7200" b="1" dirty="0" err="1">
                <a:solidFill>
                  <a:srgbClr val="E3001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لّ</a:t>
            </a:r>
            <a:r>
              <a:rPr lang="ar-MA" sz="72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َذيذَ</a:t>
            </a:r>
            <a:r>
              <a:rPr lang="ar-MA" sz="7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52487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237C5C-758F-171C-7E21-86F7A67F02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B09B154-FA57-C15C-3ED9-CEBE1CB1596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3F58E0ED-ADCE-22AF-8BBC-3D66411BBED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4BF3E0DC-26A6-ACE8-BF98-BC4843F1E241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2CB72854-441C-E4B2-4DC0-CA5D5E5B91CE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E94E2767-17CB-8C24-5630-491F39107CB7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3419FF8F-18A9-92EC-69AF-A296A233A78C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8981459E-092A-F499-846D-54AFEC9C3BE9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C68BBACB-C0EE-D0E0-E0D2-107B1E962881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AA71496-E77F-BB1D-9BA8-443037722B3B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8D04CE41-BDFC-B2F9-5F1E-42D878B40569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86F220CD-6593-EFAA-EB96-A578B070CD25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3F461E8A-335C-03B9-7FA7-FDF63D80308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940BA278-8F51-7326-2AAA-B6A55DD6AA43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4CDAD14F-17EC-0840-F33C-B98A7CDF82B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4CE31F1E-1298-88A4-3F58-98A9B8C3750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2E6118BA-3F86-D281-EF03-A774987E27CF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0F7D5C21-4717-14ED-E2F6-5081450B7BA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9BBAED5E-59CC-A773-5096-F27FA83AF94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DDD536FF-87EE-97D6-4F2B-409643203E7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E57D4CB7-6FB2-B813-CC9B-5FCE62057C53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6932BDE6-33C1-B1C9-553E-B96529A58495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E456EAEE-AE1B-AB13-5E51-BEEB7344232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03F76DA9-FFEE-4635-A172-12E46E8A67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082B52E0-6A74-F4C8-6412-EBCBCBCE23E6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8B28810C-5225-F0C2-6354-D00A83712923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49EADD88-F278-B263-BAAE-B589E176B04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A2D4BA3A-D694-2538-9E0A-4E86D017686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C56DB39F-C55E-D1FA-5452-7D620AA5F9E3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DE7EB339-F960-7AAA-EF78-247E68A94396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F6FEEDD6-94CA-61B6-4265-C54EABE46F7D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27206508-40A4-113C-934B-B9E6707C46D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FE5B522A-96E4-DE29-1307-2DABC4E49FD9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6765D8F8-F33F-8CF0-9219-173BBD05B94A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EFD1B0BC-8EE9-CD3E-F16B-D7A9E9F6CF79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0B1D0451-17A6-3A6A-21F0-62456A8DD6C2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BA51922B-9102-8A9D-7FF6-7AC15AB35578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F73AE9E5-194A-6C5E-D111-BD160AF0FC09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69DAF937-4FB2-DA6F-FA3B-913424E8EB28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7A2B886A-6AA7-B733-75AA-A3708A4EC647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1D768A24-0134-34A1-F8D3-AEBAB1B14753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D2CD36E-1E69-F0EE-0CA7-FA829AF798D8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30948780-99D3-C5EF-9953-3570FFAD3ED6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B69D7FD3-9671-16DE-4A94-434005DA9A39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BDC6B979-3F46-09CB-393E-12DCFAADD36B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56931570-EC5E-B41D-6BC4-ADEEB1AF1708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46DDE5AA-218A-615A-533E-AA517E40B4E2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63799B7A-1079-6B51-1143-6B1AD9C2A5FC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AE6A0D8F-6D6B-697B-7C6C-070F4B97F379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ACC5F542-85ED-9E65-AC41-DFC222114070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B0797E74-690A-EA1B-0DFD-1400ED9B0CB1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CC5132A1-AC5A-3292-6DC2-F87AD156ECB5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549E89FC-E5D0-330D-E800-A04B5A94724C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655A3366-362B-2743-792C-5734739C8EB9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506DD439-58BC-ADA9-3DCC-C568766B750B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6B3A8AE-D16E-ECE1-3A5D-E7AB3620FB98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3532AF35-E03D-D715-913F-841E10BEB17B}"/>
              </a:ext>
            </a:extLst>
          </p:cNvPr>
          <p:cNvGrpSpPr/>
          <p:nvPr/>
        </p:nvGrpSpPr>
        <p:grpSpPr>
          <a:xfrm>
            <a:off x="487749" y="1809265"/>
            <a:ext cx="8168503" cy="3064396"/>
            <a:chOff x="487749" y="1809265"/>
            <a:chExt cx="8168503" cy="3064396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D4CF9B28-CB6A-F67D-340A-AB5069BC50F9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اعتيادي1/2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0B5EECF6-1738-E814-179E-AEAB2F90A679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4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5CB45C35-3FA3-809E-0FAF-CDCF0782CBFF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تحدي الطلاقة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5924C322-6F1A-8F78-D28E-6E7EE603D7B3}"/>
              </a:ext>
            </a:extLst>
          </p:cNvPr>
          <p:cNvSpPr txBox="1"/>
          <p:nvPr/>
        </p:nvSpPr>
        <p:spPr>
          <a:xfrm>
            <a:off x="487749" y="4901469"/>
            <a:ext cx="81685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738447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0864A-9F36-C6EA-4B5E-CD6883C0D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9875145-092F-B230-D4E4-021B42431A97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13AA7E2-F00C-D413-EAEB-559D7756B9E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1499FE3-376A-3866-4299-383696385F8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0156366-0587-FEA7-F738-451B00080F7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9B34591-0699-3D15-CC17-3295EB1285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3C22E97-B1B6-01A4-A056-EA6310FDFB7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950" y="330438"/>
            <a:ext cx="1328384" cy="897621"/>
          </a:xfrm>
          <a:prstGeom prst="rect">
            <a:avLst/>
          </a:prstGeom>
          <a:ln>
            <a:noFill/>
          </a:ln>
          <a:effectLst/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0EE35362-47E5-DB7E-5FC0-AAA43671DF6D}"/>
              </a:ext>
            </a:extLst>
          </p:cNvPr>
          <p:cNvSpPr txBox="1"/>
          <p:nvPr/>
        </p:nvSpPr>
        <p:spPr>
          <a:xfrm>
            <a:off x="422071" y="326352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سنبدأ تحدي الطلاقة.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سي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قوم منكم 5 تلاميذ الذين سحبت أسماؤهم من العلبة لقراءة فقرة بدقة واسترسال.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DBB48183-4F61-3880-B603-C03E7415AD9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226" y="1719831"/>
            <a:ext cx="5405682" cy="3861202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DA72D551-67B3-74D5-E853-76250E9979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57759" y="2467897"/>
            <a:ext cx="1747561" cy="523295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D74232B8-D986-0505-0942-952C92B95198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8E6F62F-953A-C718-66B0-3B0843962296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AC41F7B-22D9-0869-981A-3FC304E619B2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38BCD07F-D834-E060-4BF5-52BC84BAE449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5A882776-15C5-BC73-E9EF-1BD363FF7A49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0CD5EB7B-3554-F18C-8AAA-3AD7A7C6C1F6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C64205F7-A719-F20A-8F34-467BD8426BA0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33940097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07469-8AE3-6385-0F55-C710E8610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1052498-6AC8-F09A-FC38-D3DDF1139FE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031B3D9-F38F-9739-1233-4637FCDC888E}"/>
              </a:ext>
            </a:extLst>
          </p:cNvPr>
          <p:cNvSpPr/>
          <p:nvPr/>
        </p:nvSpPr>
        <p:spPr>
          <a:xfrm>
            <a:off x="160027" y="347052"/>
            <a:ext cx="8790137" cy="6230679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84B0C3D-322D-CFDC-D515-845D0A38F91E}"/>
              </a:ext>
            </a:extLst>
          </p:cNvPr>
          <p:cNvSpPr/>
          <p:nvPr/>
        </p:nvSpPr>
        <p:spPr>
          <a:xfrm>
            <a:off x="221709" y="330438"/>
            <a:ext cx="8701791" cy="797442"/>
          </a:xfrm>
          <a:prstGeom prst="roundRect">
            <a:avLst>
              <a:gd name="adj" fmla="val 18771"/>
            </a:avLst>
          </a:prstGeom>
          <a:solidFill>
            <a:schemeClr val="bg1">
              <a:lumMod val="95000"/>
              <a:alpha val="73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7" name="Graphique 6">
            <a:extLst>
              <a:ext uri="{FF2B5EF4-FFF2-40B4-BE49-F238E27FC236}">
                <a16:creationId xmlns:a16="http://schemas.microsoft.com/office/drawing/2014/main" id="{0104712C-1B2A-C767-564B-F86D1D9E9B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EAA488B-0920-7090-D85C-32B70E37D772}"/>
              </a:ext>
            </a:extLst>
          </p:cNvPr>
          <p:cNvSpPr txBox="1"/>
          <p:nvPr/>
        </p:nvSpPr>
        <p:spPr>
          <a:xfrm>
            <a:off x="1363982" y="452534"/>
            <a:ext cx="687018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أولا، تابعوا معي</a:t>
            </a:r>
            <a:endParaRPr kumimoji="0" lang="ar-MA" sz="2400" b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73750A61-4A5C-2A3B-8066-AD9D21E9D748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99" name="Rectangle : coins arrondis 98">
              <a:extLst>
                <a:ext uri="{FF2B5EF4-FFF2-40B4-BE49-F238E27FC236}">
                  <a16:creationId xmlns:a16="http://schemas.microsoft.com/office/drawing/2014/main" id="{86E494F4-F70D-2103-2097-CD6816686060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0" name="Rectangle : coins arrondis 99">
              <a:extLst>
                <a:ext uri="{FF2B5EF4-FFF2-40B4-BE49-F238E27FC236}">
                  <a16:creationId xmlns:a16="http://schemas.microsoft.com/office/drawing/2014/main" id="{A2F50CA1-DE42-2A99-A619-6E713D45D98F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101" name="Rectangle : coins arrondis 100">
              <a:extLst>
                <a:ext uri="{FF2B5EF4-FFF2-40B4-BE49-F238E27FC236}">
                  <a16:creationId xmlns:a16="http://schemas.microsoft.com/office/drawing/2014/main" id="{3C383531-2BF6-0F83-79B1-0EDD8078E23B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102" name="Rectangle : coins arrondis 101">
              <a:extLst>
                <a:ext uri="{FF2B5EF4-FFF2-40B4-BE49-F238E27FC236}">
                  <a16:creationId xmlns:a16="http://schemas.microsoft.com/office/drawing/2014/main" id="{54EEF13F-5117-A237-9F07-1EAFDE053ACC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103" name="Rectangle : coins arrondis 102">
              <a:extLst>
                <a:ext uri="{FF2B5EF4-FFF2-40B4-BE49-F238E27FC236}">
                  <a16:creationId xmlns:a16="http://schemas.microsoft.com/office/drawing/2014/main" id="{2698B921-AB76-186A-B72F-78FBC4999BF9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22BB6E3-D676-393C-2EAE-23FD63061866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4D241302-873D-2EA3-4E86-98DB00CF8D9C}"/>
              </a:ext>
            </a:extLst>
          </p:cNvPr>
          <p:cNvGrpSpPr/>
          <p:nvPr/>
        </p:nvGrpSpPr>
        <p:grpSpPr>
          <a:xfrm>
            <a:off x="-223144" y="3047054"/>
            <a:ext cx="9224506" cy="3485570"/>
            <a:chOff x="-223144" y="3047054"/>
            <a:chExt cx="9224506" cy="3485570"/>
          </a:xfrm>
        </p:grpSpPr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92E0A0AD-52C6-E697-9D36-A8D0634E8E26}"/>
                </a:ext>
              </a:extLst>
            </p:cNvPr>
            <p:cNvGrpSpPr/>
            <p:nvPr/>
          </p:nvGrpSpPr>
          <p:grpSpPr>
            <a:xfrm>
              <a:off x="-223144" y="3047054"/>
              <a:ext cx="9224506" cy="3485570"/>
              <a:chOff x="-223144" y="3047054"/>
              <a:chExt cx="9224506" cy="3485570"/>
            </a:xfrm>
          </p:grpSpPr>
          <p:sp>
            <p:nvSpPr>
              <p:cNvPr id="27" name="Forme libre : forme 26">
                <a:extLst>
                  <a:ext uri="{FF2B5EF4-FFF2-40B4-BE49-F238E27FC236}">
                    <a16:creationId xmlns:a16="http://schemas.microsoft.com/office/drawing/2014/main" id="{2BC10F7F-7B0E-70B5-B969-E4456520E3F5}"/>
                  </a:ext>
                </a:extLst>
              </p:cNvPr>
              <p:cNvSpPr/>
              <p:nvPr/>
            </p:nvSpPr>
            <p:spPr>
              <a:xfrm flipH="1">
                <a:off x="905142" y="4238744"/>
                <a:ext cx="629683" cy="286170"/>
              </a:xfrm>
              <a:custGeom>
                <a:avLst/>
                <a:gdLst>
                  <a:gd name="connsiteX0" fmla="*/ 10674 w 497102"/>
                  <a:gd name="connsiteY0" fmla="*/ 748036 h 748035"/>
                  <a:gd name="connsiteX1" fmla="*/ 1339 w 497102"/>
                  <a:gd name="connsiteY1" fmla="*/ 696982 h 748035"/>
                  <a:gd name="connsiteX2" fmla="*/ 64395 w 497102"/>
                  <a:gd name="connsiteY2" fmla="*/ 222922 h 748035"/>
                  <a:gd name="connsiteX3" fmla="*/ 130689 w 497102"/>
                  <a:gd name="connsiteY3" fmla="*/ 82619 h 748035"/>
                  <a:gd name="connsiteX4" fmla="*/ 258609 w 497102"/>
                  <a:gd name="connsiteY4" fmla="*/ 418 h 748035"/>
                  <a:gd name="connsiteX5" fmla="*/ 371957 w 497102"/>
                  <a:gd name="connsiteY5" fmla="*/ 102526 h 748035"/>
                  <a:gd name="connsiteX6" fmla="*/ 421868 w 497102"/>
                  <a:gd name="connsiteY6" fmla="*/ 292264 h 748035"/>
                  <a:gd name="connsiteX7" fmla="*/ 434917 w 497102"/>
                  <a:gd name="connsiteY7" fmla="*/ 337984 h 748035"/>
                  <a:gd name="connsiteX8" fmla="*/ 481780 w 497102"/>
                  <a:gd name="connsiteY8" fmla="*/ 242258 h 748035"/>
                  <a:gd name="connsiteX9" fmla="*/ 493972 w 497102"/>
                  <a:gd name="connsiteY9" fmla="*/ 287407 h 748035"/>
                  <a:gd name="connsiteX10" fmla="*/ 439108 w 497102"/>
                  <a:gd name="connsiteY10" fmla="*/ 495433 h 748035"/>
                  <a:gd name="connsiteX11" fmla="*/ 388912 w 497102"/>
                  <a:gd name="connsiteY11" fmla="*/ 505529 h 748035"/>
                  <a:gd name="connsiteX12" fmla="*/ 313283 w 497102"/>
                  <a:gd name="connsiteY12" fmla="*/ 316458 h 748035"/>
                  <a:gd name="connsiteX13" fmla="*/ 319093 w 497102"/>
                  <a:gd name="connsiteY13" fmla="*/ 307028 h 748035"/>
                  <a:gd name="connsiteX14" fmla="*/ 376148 w 497102"/>
                  <a:gd name="connsiteY14" fmla="*/ 374846 h 748035"/>
                  <a:gd name="connsiteX15" fmla="*/ 311473 w 497102"/>
                  <a:gd name="connsiteY15" fmla="*/ 99097 h 748035"/>
                  <a:gd name="connsiteX16" fmla="*/ 289089 w 497102"/>
                  <a:gd name="connsiteY16" fmla="*/ 70332 h 748035"/>
                  <a:gd name="connsiteX17" fmla="*/ 216318 w 497102"/>
                  <a:gd name="connsiteY17" fmla="*/ 66141 h 748035"/>
                  <a:gd name="connsiteX18" fmla="*/ 147072 w 497102"/>
                  <a:gd name="connsiteY18" fmla="*/ 155866 h 748035"/>
                  <a:gd name="connsiteX19" fmla="*/ 65633 w 497102"/>
                  <a:gd name="connsiteY19" fmla="*/ 402754 h 748035"/>
                  <a:gd name="connsiteX20" fmla="*/ 30771 w 497102"/>
                  <a:gd name="connsiteY20" fmla="*/ 693553 h 748035"/>
                  <a:gd name="connsiteX21" fmla="*/ 26295 w 497102"/>
                  <a:gd name="connsiteY21" fmla="*/ 746417 h 748035"/>
                  <a:gd name="connsiteX22" fmla="*/ 10674 w 497102"/>
                  <a:gd name="connsiteY22" fmla="*/ 748036 h 748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97102" h="748035">
                    <a:moveTo>
                      <a:pt x="10674" y="748036"/>
                    </a:moveTo>
                    <a:cubicBezTo>
                      <a:pt x="7435" y="730986"/>
                      <a:pt x="2006" y="714127"/>
                      <a:pt x="1339" y="696982"/>
                    </a:cubicBezTo>
                    <a:cubicBezTo>
                      <a:pt x="-5138" y="535342"/>
                      <a:pt x="11245" y="376275"/>
                      <a:pt x="64395" y="222922"/>
                    </a:cubicBezTo>
                    <a:cubicBezTo>
                      <a:pt x="81254" y="174250"/>
                      <a:pt x="104590" y="127101"/>
                      <a:pt x="130689" y="82619"/>
                    </a:cubicBezTo>
                    <a:cubicBezTo>
                      <a:pt x="158502" y="35185"/>
                      <a:pt x="197649" y="-4535"/>
                      <a:pt x="258609" y="418"/>
                    </a:cubicBezTo>
                    <a:cubicBezTo>
                      <a:pt x="319855" y="5371"/>
                      <a:pt x="348525" y="52996"/>
                      <a:pt x="371957" y="102526"/>
                    </a:cubicBezTo>
                    <a:cubicBezTo>
                      <a:pt x="400246" y="162534"/>
                      <a:pt x="412724" y="227018"/>
                      <a:pt x="421868" y="292264"/>
                    </a:cubicBezTo>
                    <a:cubicBezTo>
                      <a:pt x="423963" y="306933"/>
                      <a:pt x="425964" y="321601"/>
                      <a:pt x="434917" y="337984"/>
                    </a:cubicBezTo>
                    <a:cubicBezTo>
                      <a:pt x="450157" y="306838"/>
                      <a:pt x="465397" y="275786"/>
                      <a:pt x="481780" y="242258"/>
                    </a:cubicBezTo>
                    <a:cubicBezTo>
                      <a:pt x="502640" y="257784"/>
                      <a:pt x="497211" y="274262"/>
                      <a:pt x="493972" y="287407"/>
                    </a:cubicBezTo>
                    <a:cubicBezTo>
                      <a:pt x="476732" y="357034"/>
                      <a:pt x="459015" y="426567"/>
                      <a:pt x="439108" y="495433"/>
                    </a:cubicBezTo>
                    <a:cubicBezTo>
                      <a:pt x="430345" y="525722"/>
                      <a:pt x="407104" y="530199"/>
                      <a:pt x="388912" y="505529"/>
                    </a:cubicBezTo>
                    <a:cubicBezTo>
                      <a:pt x="347478" y="449332"/>
                      <a:pt x="323856" y="385324"/>
                      <a:pt x="313283" y="316458"/>
                    </a:cubicBezTo>
                    <a:cubicBezTo>
                      <a:pt x="312902" y="314267"/>
                      <a:pt x="316236" y="311600"/>
                      <a:pt x="319093" y="307028"/>
                    </a:cubicBezTo>
                    <a:cubicBezTo>
                      <a:pt x="358527" y="309600"/>
                      <a:pt x="347192" y="355606"/>
                      <a:pt x="376148" y="374846"/>
                    </a:cubicBezTo>
                    <a:cubicBezTo>
                      <a:pt x="369290" y="276072"/>
                      <a:pt x="358336" y="183489"/>
                      <a:pt x="311473" y="99097"/>
                    </a:cubicBezTo>
                    <a:cubicBezTo>
                      <a:pt x="305663" y="88525"/>
                      <a:pt x="297757" y="78714"/>
                      <a:pt x="289089" y="70332"/>
                    </a:cubicBezTo>
                    <a:cubicBezTo>
                      <a:pt x="264896" y="46615"/>
                      <a:pt x="240512" y="42424"/>
                      <a:pt x="216318" y="66141"/>
                    </a:cubicBezTo>
                    <a:cubicBezTo>
                      <a:pt x="189553" y="92430"/>
                      <a:pt x="165264" y="123100"/>
                      <a:pt x="147072" y="155866"/>
                    </a:cubicBezTo>
                    <a:cubicBezTo>
                      <a:pt x="104400" y="232543"/>
                      <a:pt x="79349" y="316648"/>
                      <a:pt x="65633" y="402754"/>
                    </a:cubicBezTo>
                    <a:cubicBezTo>
                      <a:pt x="50298" y="499052"/>
                      <a:pt x="42011" y="596588"/>
                      <a:pt x="30771" y="693553"/>
                    </a:cubicBezTo>
                    <a:cubicBezTo>
                      <a:pt x="28771" y="711174"/>
                      <a:pt x="27723" y="728795"/>
                      <a:pt x="26295" y="746417"/>
                    </a:cubicBezTo>
                    <a:cubicBezTo>
                      <a:pt x="21056" y="746988"/>
                      <a:pt x="15817" y="747464"/>
                      <a:pt x="10674" y="748036"/>
                    </a:cubicBezTo>
                    <a:close/>
                  </a:path>
                </a:pathLst>
              </a:custGeom>
              <a:solidFill>
                <a:srgbClr val="00B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28" name="Groupe 27">
                <a:extLst>
                  <a:ext uri="{FF2B5EF4-FFF2-40B4-BE49-F238E27FC236}">
                    <a16:creationId xmlns:a16="http://schemas.microsoft.com/office/drawing/2014/main" id="{9578ED2B-24B8-68AD-97BF-88744D82947C}"/>
                  </a:ext>
                </a:extLst>
              </p:cNvPr>
              <p:cNvGrpSpPr/>
              <p:nvPr/>
            </p:nvGrpSpPr>
            <p:grpSpPr>
              <a:xfrm>
                <a:off x="-223144" y="3047054"/>
                <a:ext cx="9224506" cy="3485570"/>
                <a:chOff x="-223144" y="3047055"/>
                <a:chExt cx="9224506" cy="3485570"/>
              </a:xfrm>
            </p:grpSpPr>
            <p:grpSp>
              <p:nvGrpSpPr>
                <p:cNvPr id="29" name="Groupe 28">
                  <a:extLst>
                    <a:ext uri="{FF2B5EF4-FFF2-40B4-BE49-F238E27FC236}">
                      <a16:creationId xmlns:a16="http://schemas.microsoft.com/office/drawing/2014/main" id="{D9C74D80-6528-548D-11DE-7E5768D6566F}"/>
                    </a:ext>
                  </a:extLst>
                </p:cNvPr>
                <p:cNvGrpSpPr/>
                <p:nvPr/>
              </p:nvGrpSpPr>
              <p:grpSpPr>
                <a:xfrm>
                  <a:off x="-223144" y="3047055"/>
                  <a:ext cx="9224506" cy="3485570"/>
                  <a:chOff x="-456194" y="2762622"/>
                  <a:chExt cx="9224506" cy="3485570"/>
                </a:xfrm>
              </p:grpSpPr>
              <p:grpSp>
                <p:nvGrpSpPr>
                  <p:cNvPr id="31" name="Groupe 30">
                    <a:extLst>
                      <a:ext uri="{FF2B5EF4-FFF2-40B4-BE49-F238E27FC236}">
                        <a16:creationId xmlns:a16="http://schemas.microsoft.com/office/drawing/2014/main" id="{BD31FD0B-9A0C-DCE5-2C5B-677EC6077AEF}"/>
                      </a:ext>
                    </a:extLst>
                  </p:cNvPr>
                  <p:cNvGrpSpPr/>
                  <p:nvPr/>
                </p:nvGrpSpPr>
                <p:grpSpPr>
                  <a:xfrm>
                    <a:off x="-456194" y="2762622"/>
                    <a:ext cx="9224506" cy="3485570"/>
                    <a:chOff x="-456194" y="2762622"/>
                    <a:chExt cx="9224506" cy="3485570"/>
                  </a:xfrm>
                </p:grpSpPr>
                <p:sp>
                  <p:nvSpPr>
                    <p:cNvPr id="37" name="ZoneTexte 36">
                      <a:extLst>
                        <a:ext uri="{FF2B5EF4-FFF2-40B4-BE49-F238E27FC236}">
                          <a16:creationId xmlns:a16="http://schemas.microsoft.com/office/drawing/2014/main" id="{B472CB7D-A03C-EAA4-3E2F-1D28C26E826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-39214" y="2762622"/>
                      <a:ext cx="8807526" cy="348557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r>
                        <a:rPr lang="ar-MA" sz="4500" b="1" kern="100" dirty="0">
                          <a:effectLst/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اِسْتَقْبَلَ </a:t>
                      </a:r>
                      <a:r>
                        <a:rPr lang="ar-MA" sz="4500" b="1" kern="100" dirty="0"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أَهْلُ</a:t>
                      </a:r>
                      <a:r>
                        <a:rPr lang="ar-MA" sz="4500" b="1" kern="100" dirty="0">
                          <a:effectLst/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4500" b="1" kern="100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ٱ</a:t>
                      </a:r>
                      <a:r>
                        <a:rPr lang="ar-MA" sz="4500" b="1" kern="100" dirty="0" err="1">
                          <a:effectLst/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لْمَدينَةِ</a:t>
                      </a:r>
                      <a:r>
                        <a:rPr lang="ar-MA" sz="4500" b="1" kern="100" dirty="0">
                          <a:effectLst/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4500" b="1" kern="100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ٱ</a:t>
                      </a:r>
                      <a:r>
                        <a:rPr lang="ar-MA" sz="4500" b="1" kern="100" dirty="0" err="1">
                          <a:effectLst/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للّاعِبَ</a:t>
                      </a:r>
                      <a:r>
                        <a:rPr lang="ar-MA" sz="4500" b="1" kern="100" dirty="0">
                          <a:effectLst/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 بِتَرْحيبٍ     وَنَظَّموا لَ</a:t>
                      </a:r>
                      <a:r>
                        <a:rPr lang="ar-MA" sz="4500" b="1" kern="100" dirty="0"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هُ</a:t>
                      </a:r>
                      <a:r>
                        <a:rPr lang="ar-MA" sz="4500" b="1" kern="100" dirty="0">
                          <a:effectLst/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 حَفْلاً بَهيجاً    نالَ</a:t>
                      </a:r>
                      <a:r>
                        <a:rPr lang="ar-MA" sz="4500" b="1" kern="100" dirty="0"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4500" b="1" kern="100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ٱ</a:t>
                      </a:r>
                      <a:r>
                        <a:rPr lang="ar-MA" sz="4500" b="1" kern="100" dirty="0" err="1">
                          <a:effectLst/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لْعَديدَ</a:t>
                      </a:r>
                      <a:r>
                        <a:rPr lang="ar-MA" sz="4500" b="1" kern="100" dirty="0">
                          <a:effectLst/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 مِنَ </a:t>
                      </a:r>
                      <a:r>
                        <a:rPr lang="ar-MA" sz="4500" b="1" kern="100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ٱ</a:t>
                      </a:r>
                      <a:r>
                        <a:rPr lang="ar-MA" sz="4500" b="1" kern="100" dirty="0" err="1">
                          <a:effectLst/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لْجَوائِزِ</a:t>
                      </a:r>
                      <a:r>
                        <a:rPr lang="ar-MA" sz="4500" b="1" kern="100" dirty="0">
                          <a:effectLst/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4500" b="1" kern="100" dirty="0" err="1"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وَ</a:t>
                      </a:r>
                      <a:r>
                        <a:rPr lang="ar-MA" sz="4500" b="1" kern="100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ٱ</a:t>
                      </a:r>
                      <a:r>
                        <a:rPr lang="ar-MA" sz="4500" b="1" kern="100" dirty="0" err="1">
                          <a:effectLst/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لشَّواهِدِ</a:t>
                      </a:r>
                      <a:r>
                        <a:rPr lang="ar-MA" sz="4500" b="1" kern="100" dirty="0">
                          <a:effectLst/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   وَلَمّا  </a:t>
                      </a:r>
                      <a:r>
                        <a:rPr lang="ar-MA" sz="4500" b="1" kern="100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ٱ</a:t>
                      </a:r>
                      <a:r>
                        <a:rPr lang="ar-MA" sz="4500" b="1" kern="100" dirty="0" err="1"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نْتَهى</a:t>
                      </a:r>
                      <a:r>
                        <a:rPr lang="ar-MA" sz="4500" b="1" kern="100" dirty="0">
                          <a:effectLst/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4500" b="1" kern="100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ٱ</a:t>
                      </a:r>
                      <a:r>
                        <a:rPr lang="ar-MA" sz="4500" b="1" kern="100" dirty="0" err="1">
                          <a:effectLst/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لْحَفْلُ</a:t>
                      </a:r>
                      <a:r>
                        <a:rPr lang="ar-MA" sz="4500" b="1" kern="100" dirty="0"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      </a:t>
                      </a:r>
                      <a:r>
                        <a:rPr lang="ar-MA" sz="4500" b="1" kern="100" dirty="0">
                          <a:effectLst/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شَكَرَهُمْ    وَوَعَدَهُمْ </a:t>
                      </a:r>
                      <a:r>
                        <a:rPr lang="ar-MA" sz="4500" b="1" kern="100" dirty="0"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بِ</a:t>
                      </a:r>
                      <a:r>
                        <a:rPr lang="ar-MA" sz="4500" b="1" kern="100" dirty="0">
                          <a:effectLst/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أَنْ يُثابِرَ حَتّى يَبْلُغَ نَجاحاً أَكْبَرَ</a:t>
                      </a:r>
                    </a:p>
                    <a:p>
                      <a:pPr algn="r" rtl="1"/>
                      <a:endParaRPr lang="fr-MA" dirty="0"/>
                    </a:p>
                  </p:txBody>
                </p:sp>
                <p:pic>
                  <p:nvPicPr>
                    <p:cNvPr id="38" name="Image 37">
                      <a:extLst>
                        <a:ext uri="{FF2B5EF4-FFF2-40B4-BE49-F238E27FC236}">
                          <a16:creationId xmlns:a16="http://schemas.microsoft.com/office/drawing/2014/main" id="{87D66BA8-8AF9-7EB1-61E3-1171DCF2DBAB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5"/>
                    <a:stretch>
                      <a:fillRect/>
                    </a:stretch>
                  </p:blipFill>
                  <p:spPr>
                    <a:xfrm rot="597268">
                      <a:off x="-456194" y="3911021"/>
                      <a:ext cx="936440" cy="1303345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39" name="Ellipse 38">
                      <a:extLst>
                        <a:ext uri="{FF2B5EF4-FFF2-40B4-BE49-F238E27FC236}">
                          <a16:creationId xmlns:a16="http://schemas.microsoft.com/office/drawing/2014/main" id="{B0747AAE-933F-F5F3-D2A8-2063200D76CD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-39214" y="3428880"/>
                      <a:ext cx="110502" cy="114571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  <p:sp>
                  <p:nvSpPr>
                    <p:cNvPr id="40" name="Ellipse 39">
                      <a:extLst>
                        <a:ext uri="{FF2B5EF4-FFF2-40B4-BE49-F238E27FC236}">
                          <a16:creationId xmlns:a16="http://schemas.microsoft.com/office/drawing/2014/main" id="{6024740C-5F94-3738-C3C6-7439D87A6E55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1867649" y="5505823"/>
                      <a:ext cx="110502" cy="114571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  <p:sp>
                  <p:nvSpPr>
                    <p:cNvPr id="41" name="Ellipse 40">
                      <a:extLst>
                        <a:ext uri="{FF2B5EF4-FFF2-40B4-BE49-F238E27FC236}">
                          <a16:creationId xmlns:a16="http://schemas.microsoft.com/office/drawing/2014/main" id="{3B59FF7F-D40B-8650-B332-9FC576030953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3323129" y="4448122"/>
                      <a:ext cx="110502" cy="114571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</p:grpSp>
              <p:sp>
                <p:nvSpPr>
                  <p:cNvPr id="32" name="Forme libre : forme 31">
                    <a:extLst>
                      <a:ext uri="{FF2B5EF4-FFF2-40B4-BE49-F238E27FC236}">
                        <a16:creationId xmlns:a16="http://schemas.microsoft.com/office/drawing/2014/main" id="{3B695031-FF96-0D6E-C10C-DA8B6F8318DF}"/>
                      </a:ext>
                    </a:extLst>
                  </p:cNvPr>
                  <p:cNvSpPr/>
                  <p:nvPr/>
                </p:nvSpPr>
                <p:spPr>
                  <a:xfrm flipH="1">
                    <a:off x="7742029" y="3901124"/>
                    <a:ext cx="451274" cy="340068"/>
                  </a:xfrm>
                  <a:custGeom>
                    <a:avLst/>
                    <a:gdLst>
                      <a:gd name="connsiteX0" fmla="*/ 10674 w 497102"/>
                      <a:gd name="connsiteY0" fmla="*/ 748036 h 748035"/>
                      <a:gd name="connsiteX1" fmla="*/ 1339 w 497102"/>
                      <a:gd name="connsiteY1" fmla="*/ 696982 h 748035"/>
                      <a:gd name="connsiteX2" fmla="*/ 64395 w 497102"/>
                      <a:gd name="connsiteY2" fmla="*/ 222922 h 748035"/>
                      <a:gd name="connsiteX3" fmla="*/ 130689 w 497102"/>
                      <a:gd name="connsiteY3" fmla="*/ 82619 h 748035"/>
                      <a:gd name="connsiteX4" fmla="*/ 258609 w 497102"/>
                      <a:gd name="connsiteY4" fmla="*/ 418 h 748035"/>
                      <a:gd name="connsiteX5" fmla="*/ 371957 w 497102"/>
                      <a:gd name="connsiteY5" fmla="*/ 102526 h 748035"/>
                      <a:gd name="connsiteX6" fmla="*/ 421868 w 497102"/>
                      <a:gd name="connsiteY6" fmla="*/ 292264 h 748035"/>
                      <a:gd name="connsiteX7" fmla="*/ 434917 w 497102"/>
                      <a:gd name="connsiteY7" fmla="*/ 337984 h 748035"/>
                      <a:gd name="connsiteX8" fmla="*/ 481780 w 497102"/>
                      <a:gd name="connsiteY8" fmla="*/ 242258 h 748035"/>
                      <a:gd name="connsiteX9" fmla="*/ 493972 w 497102"/>
                      <a:gd name="connsiteY9" fmla="*/ 287407 h 748035"/>
                      <a:gd name="connsiteX10" fmla="*/ 439108 w 497102"/>
                      <a:gd name="connsiteY10" fmla="*/ 495433 h 748035"/>
                      <a:gd name="connsiteX11" fmla="*/ 388912 w 497102"/>
                      <a:gd name="connsiteY11" fmla="*/ 505529 h 748035"/>
                      <a:gd name="connsiteX12" fmla="*/ 313283 w 497102"/>
                      <a:gd name="connsiteY12" fmla="*/ 316458 h 748035"/>
                      <a:gd name="connsiteX13" fmla="*/ 319093 w 497102"/>
                      <a:gd name="connsiteY13" fmla="*/ 307028 h 748035"/>
                      <a:gd name="connsiteX14" fmla="*/ 376148 w 497102"/>
                      <a:gd name="connsiteY14" fmla="*/ 374846 h 748035"/>
                      <a:gd name="connsiteX15" fmla="*/ 311473 w 497102"/>
                      <a:gd name="connsiteY15" fmla="*/ 99097 h 748035"/>
                      <a:gd name="connsiteX16" fmla="*/ 289089 w 497102"/>
                      <a:gd name="connsiteY16" fmla="*/ 70332 h 748035"/>
                      <a:gd name="connsiteX17" fmla="*/ 216318 w 497102"/>
                      <a:gd name="connsiteY17" fmla="*/ 66141 h 748035"/>
                      <a:gd name="connsiteX18" fmla="*/ 147072 w 497102"/>
                      <a:gd name="connsiteY18" fmla="*/ 155866 h 748035"/>
                      <a:gd name="connsiteX19" fmla="*/ 65633 w 497102"/>
                      <a:gd name="connsiteY19" fmla="*/ 402754 h 748035"/>
                      <a:gd name="connsiteX20" fmla="*/ 30771 w 497102"/>
                      <a:gd name="connsiteY20" fmla="*/ 693553 h 748035"/>
                      <a:gd name="connsiteX21" fmla="*/ 26295 w 497102"/>
                      <a:gd name="connsiteY21" fmla="*/ 746417 h 748035"/>
                      <a:gd name="connsiteX22" fmla="*/ 10674 w 497102"/>
                      <a:gd name="connsiteY22" fmla="*/ 748036 h 7480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497102" h="748035">
                        <a:moveTo>
                          <a:pt x="10674" y="748036"/>
                        </a:moveTo>
                        <a:cubicBezTo>
                          <a:pt x="7435" y="730986"/>
                          <a:pt x="2006" y="714127"/>
                          <a:pt x="1339" y="696982"/>
                        </a:cubicBezTo>
                        <a:cubicBezTo>
                          <a:pt x="-5138" y="535342"/>
                          <a:pt x="11245" y="376275"/>
                          <a:pt x="64395" y="222922"/>
                        </a:cubicBezTo>
                        <a:cubicBezTo>
                          <a:pt x="81254" y="174250"/>
                          <a:pt x="104590" y="127101"/>
                          <a:pt x="130689" y="82619"/>
                        </a:cubicBezTo>
                        <a:cubicBezTo>
                          <a:pt x="158502" y="35185"/>
                          <a:pt x="197649" y="-4535"/>
                          <a:pt x="258609" y="418"/>
                        </a:cubicBezTo>
                        <a:cubicBezTo>
                          <a:pt x="319855" y="5371"/>
                          <a:pt x="348525" y="52996"/>
                          <a:pt x="371957" y="102526"/>
                        </a:cubicBezTo>
                        <a:cubicBezTo>
                          <a:pt x="400246" y="162534"/>
                          <a:pt x="412724" y="227018"/>
                          <a:pt x="421868" y="292264"/>
                        </a:cubicBezTo>
                        <a:cubicBezTo>
                          <a:pt x="423963" y="306933"/>
                          <a:pt x="425964" y="321601"/>
                          <a:pt x="434917" y="337984"/>
                        </a:cubicBezTo>
                        <a:cubicBezTo>
                          <a:pt x="450157" y="306838"/>
                          <a:pt x="465397" y="275786"/>
                          <a:pt x="481780" y="242258"/>
                        </a:cubicBezTo>
                        <a:cubicBezTo>
                          <a:pt x="502640" y="257784"/>
                          <a:pt x="497211" y="274262"/>
                          <a:pt x="493972" y="287407"/>
                        </a:cubicBezTo>
                        <a:cubicBezTo>
                          <a:pt x="476732" y="357034"/>
                          <a:pt x="459015" y="426567"/>
                          <a:pt x="439108" y="495433"/>
                        </a:cubicBezTo>
                        <a:cubicBezTo>
                          <a:pt x="430345" y="525722"/>
                          <a:pt x="407104" y="530199"/>
                          <a:pt x="388912" y="505529"/>
                        </a:cubicBezTo>
                        <a:cubicBezTo>
                          <a:pt x="347478" y="449332"/>
                          <a:pt x="323856" y="385324"/>
                          <a:pt x="313283" y="316458"/>
                        </a:cubicBezTo>
                        <a:cubicBezTo>
                          <a:pt x="312902" y="314267"/>
                          <a:pt x="316236" y="311600"/>
                          <a:pt x="319093" y="307028"/>
                        </a:cubicBezTo>
                        <a:cubicBezTo>
                          <a:pt x="358527" y="309600"/>
                          <a:pt x="347192" y="355606"/>
                          <a:pt x="376148" y="374846"/>
                        </a:cubicBezTo>
                        <a:cubicBezTo>
                          <a:pt x="369290" y="276072"/>
                          <a:pt x="358336" y="183489"/>
                          <a:pt x="311473" y="99097"/>
                        </a:cubicBezTo>
                        <a:cubicBezTo>
                          <a:pt x="305663" y="88525"/>
                          <a:pt x="297757" y="78714"/>
                          <a:pt x="289089" y="70332"/>
                        </a:cubicBezTo>
                        <a:cubicBezTo>
                          <a:pt x="264896" y="46615"/>
                          <a:pt x="240512" y="42424"/>
                          <a:pt x="216318" y="66141"/>
                        </a:cubicBezTo>
                        <a:cubicBezTo>
                          <a:pt x="189553" y="92430"/>
                          <a:pt x="165264" y="123100"/>
                          <a:pt x="147072" y="155866"/>
                        </a:cubicBezTo>
                        <a:cubicBezTo>
                          <a:pt x="104400" y="232543"/>
                          <a:pt x="79349" y="316648"/>
                          <a:pt x="65633" y="402754"/>
                        </a:cubicBezTo>
                        <a:cubicBezTo>
                          <a:pt x="50298" y="499052"/>
                          <a:pt x="42011" y="596588"/>
                          <a:pt x="30771" y="693553"/>
                        </a:cubicBezTo>
                        <a:cubicBezTo>
                          <a:pt x="28771" y="711174"/>
                          <a:pt x="27723" y="728795"/>
                          <a:pt x="26295" y="746417"/>
                        </a:cubicBezTo>
                        <a:cubicBezTo>
                          <a:pt x="21056" y="746988"/>
                          <a:pt x="15817" y="747464"/>
                          <a:pt x="10674" y="748036"/>
                        </a:cubicBezTo>
                        <a:close/>
                      </a:path>
                    </a:pathLst>
                  </a:custGeom>
                  <a:solidFill>
                    <a:srgbClr val="00B05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3" name="Forme libre : forme 32">
                    <a:extLst>
                      <a:ext uri="{FF2B5EF4-FFF2-40B4-BE49-F238E27FC236}">
                        <a16:creationId xmlns:a16="http://schemas.microsoft.com/office/drawing/2014/main" id="{BB856CCB-4E03-B4F5-05E0-EEF377FE10B2}"/>
                      </a:ext>
                    </a:extLst>
                  </p:cNvPr>
                  <p:cNvSpPr/>
                  <p:nvPr/>
                </p:nvSpPr>
                <p:spPr>
                  <a:xfrm flipH="1">
                    <a:off x="6586167" y="2945987"/>
                    <a:ext cx="441999" cy="235650"/>
                  </a:xfrm>
                  <a:custGeom>
                    <a:avLst/>
                    <a:gdLst>
                      <a:gd name="connsiteX0" fmla="*/ 10674 w 497102"/>
                      <a:gd name="connsiteY0" fmla="*/ 748036 h 748035"/>
                      <a:gd name="connsiteX1" fmla="*/ 1339 w 497102"/>
                      <a:gd name="connsiteY1" fmla="*/ 696982 h 748035"/>
                      <a:gd name="connsiteX2" fmla="*/ 64395 w 497102"/>
                      <a:gd name="connsiteY2" fmla="*/ 222922 h 748035"/>
                      <a:gd name="connsiteX3" fmla="*/ 130689 w 497102"/>
                      <a:gd name="connsiteY3" fmla="*/ 82619 h 748035"/>
                      <a:gd name="connsiteX4" fmla="*/ 258609 w 497102"/>
                      <a:gd name="connsiteY4" fmla="*/ 418 h 748035"/>
                      <a:gd name="connsiteX5" fmla="*/ 371957 w 497102"/>
                      <a:gd name="connsiteY5" fmla="*/ 102526 h 748035"/>
                      <a:gd name="connsiteX6" fmla="*/ 421868 w 497102"/>
                      <a:gd name="connsiteY6" fmla="*/ 292264 h 748035"/>
                      <a:gd name="connsiteX7" fmla="*/ 434917 w 497102"/>
                      <a:gd name="connsiteY7" fmla="*/ 337984 h 748035"/>
                      <a:gd name="connsiteX8" fmla="*/ 481780 w 497102"/>
                      <a:gd name="connsiteY8" fmla="*/ 242258 h 748035"/>
                      <a:gd name="connsiteX9" fmla="*/ 493972 w 497102"/>
                      <a:gd name="connsiteY9" fmla="*/ 287407 h 748035"/>
                      <a:gd name="connsiteX10" fmla="*/ 439108 w 497102"/>
                      <a:gd name="connsiteY10" fmla="*/ 495433 h 748035"/>
                      <a:gd name="connsiteX11" fmla="*/ 388912 w 497102"/>
                      <a:gd name="connsiteY11" fmla="*/ 505529 h 748035"/>
                      <a:gd name="connsiteX12" fmla="*/ 313283 w 497102"/>
                      <a:gd name="connsiteY12" fmla="*/ 316458 h 748035"/>
                      <a:gd name="connsiteX13" fmla="*/ 319093 w 497102"/>
                      <a:gd name="connsiteY13" fmla="*/ 307028 h 748035"/>
                      <a:gd name="connsiteX14" fmla="*/ 376148 w 497102"/>
                      <a:gd name="connsiteY14" fmla="*/ 374846 h 748035"/>
                      <a:gd name="connsiteX15" fmla="*/ 311473 w 497102"/>
                      <a:gd name="connsiteY15" fmla="*/ 99097 h 748035"/>
                      <a:gd name="connsiteX16" fmla="*/ 289089 w 497102"/>
                      <a:gd name="connsiteY16" fmla="*/ 70332 h 748035"/>
                      <a:gd name="connsiteX17" fmla="*/ 216318 w 497102"/>
                      <a:gd name="connsiteY17" fmla="*/ 66141 h 748035"/>
                      <a:gd name="connsiteX18" fmla="*/ 147072 w 497102"/>
                      <a:gd name="connsiteY18" fmla="*/ 155866 h 748035"/>
                      <a:gd name="connsiteX19" fmla="*/ 65633 w 497102"/>
                      <a:gd name="connsiteY19" fmla="*/ 402754 h 748035"/>
                      <a:gd name="connsiteX20" fmla="*/ 30771 w 497102"/>
                      <a:gd name="connsiteY20" fmla="*/ 693553 h 748035"/>
                      <a:gd name="connsiteX21" fmla="*/ 26295 w 497102"/>
                      <a:gd name="connsiteY21" fmla="*/ 746417 h 748035"/>
                      <a:gd name="connsiteX22" fmla="*/ 10674 w 497102"/>
                      <a:gd name="connsiteY22" fmla="*/ 748036 h 7480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497102" h="748035">
                        <a:moveTo>
                          <a:pt x="10674" y="748036"/>
                        </a:moveTo>
                        <a:cubicBezTo>
                          <a:pt x="7435" y="730986"/>
                          <a:pt x="2006" y="714127"/>
                          <a:pt x="1339" y="696982"/>
                        </a:cubicBezTo>
                        <a:cubicBezTo>
                          <a:pt x="-5138" y="535342"/>
                          <a:pt x="11245" y="376275"/>
                          <a:pt x="64395" y="222922"/>
                        </a:cubicBezTo>
                        <a:cubicBezTo>
                          <a:pt x="81254" y="174250"/>
                          <a:pt x="104590" y="127101"/>
                          <a:pt x="130689" y="82619"/>
                        </a:cubicBezTo>
                        <a:cubicBezTo>
                          <a:pt x="158502" y="35185"/>
                          <a:pt x="197649" y="-4535"/>
                          <a:pt x="258609" y="418"/>
                        </a:cubicBezTo>
                        <a:cubicBezTo>
                          <a:pt x="319855" y="5371"/>
                          <a:pt x="348525" y="52996"/>
                          <a:pt x="371957" y="102526"/>
                        </a:cubicBezTo>
                        <a:cubicBezTo>
                          <a:pt x="400246" y="162534"/>
                          <a:pt x="412724" y="227018"/>
                          <a:pt x="421868" y="292264"/>
                        </a:cubicBezTo>
                        <a:cubicBezTo>
                          <a:pt x="423963" y="306933"/>
                          <a:pt x="425964" y="321601"/>
                          <a:pt x="434917" y="337984"/>
                        </a:cubicBezTo>
                        <a:cubicBezTo>
                          <a:pt x="450157" y="306838"/>
                          <a:pt x="465397" y="275786"/>
                          <a:pt x="481780" y="242258"/>
                        </a:cubicBezTo>
                        <a:cubicBezTo>
                          <a:pt x="502640" y="257784"/>
                          <a:pt x="497211" y="274262"/>
                          <a:pt x="493972" y="287407"/>
                        </a:cubicBezTo>
                        <a:cubicBezTo>
                          <a:pt x="476732" y="357034"/>
                          <a:pt x="459015" y="426567"/>
                          <a:pt x="439108" y="495433"/>
                        </a:cubicBezTo>
                        <a:cubicBezTo>
                          <a:pt x="430345" y="525722"/>
                          <a:pt x="407104" y="530199"/>
                          <a:pt x="388912" y="505529"/>
                        </a:cubicBezTo>
                        <a:cubicBezTo>
                          <a:pt x="347478" y="449332"/>
                          <a:pt x="323856" y="385324"/>
                          <a:pt x="313283" y="316458"/>
                        </a:cubicBezTo>
                        <a:cubicBezTo>
                          <a:pt x="312902" y="314267"/>
                          <a:pt x="316236" y="311600"/>
                          <a:pt x="319093" y="307028"/>
                        </a:cubicBezTo>
                        <a:cubicBezTo>
                          <a:pt x="358527" y="309600"/>
                          <a:pt x="347192" y="355606"/>
                          <a:pt x="376148" y="374846"/>
                        </a:cubicBezTo>
                        <a:cubicBezTo>
                          <a:pt x="369290" y="276072"/>
                          <a:pt x="358336" y="183489"/>
                          <a:pt x="311473" y="99097"/>
                        </a:cubicBezTo>
                        <a:cubicBezTo>
                          <a:pt x="305663" y="88525"/>
                          <a:pt x="297757" y="78714"/>
                          <a:pt x="289089" y="70332"/>
                        </a:cubicBezTo>
                        <a:cubicBezTo>
                          <a:pt x="264896" y="46615"/>
                          <a:pt x="240512" y="42424"/>
                          <a:pt x="216318" y="66141"/>
                        </a:cubicBezTo>
                        <a:cubicBezTo>
                          <a:pt x="189553" y="92430"/>
                          <a:pt x="165264" y="123100"/>
                          <a:pt x="147072" y="155866"/>
                        </a:cubicBezTo>
                        <a:cubicBezTo>
                          <a:pt x="104400" y="232543"/>
                          <a:pt x="79349" y="316648"/>
                          <a:pt x="65633" y="402754"/>
                        </a:cubicBezTo>
                        <a:cubicBezTo>
                          <a:pt x="50298" y="499052"/>
                          <a:pt x="42011" y="596588"/>
                          <a:pt x="30771" y="693553"/>
                        </a:cubicBezTo>
                        <a:cubicBezTo>
                          <a:pt x="28771" y="711174"/>
                          <a:pt x="27723" y="728795"/>
                          <a:pt x="26295" y="746417"/>
                        </a:cubicBezTo>
                        <a:cubicBezTo>
                          <a:pt x="21056" y="746988"/>
                          <a:pt x="15817" y="747464"/>
                          <a:pt x="10674" y="748036"/>
                        </a:cubicBezTo>
                        <a:close/>
                      </a:path>
                    </a:pathLst>
                  </a:custGeom>
                  <a:solidFill>
                    <a:srgbClr val="00B05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4" name="Forme libre : forme 33">
                    <a:extLst>
                      <a:ext uri="{FF2B5EF4-FFF2-40B4-BE49-F238E27FC236}">
                        <a16:creationId xmlns:a16="http://schemas.microsoft.com/office/drawing/2014/main" id="{8D80FA87-1C02-AA63-18E0-C6AFD511D3FD}"/>
                      </a:ext>
                    </a:extLst>
                  </p:cNvPr>
                  <p:cNvSpPr/>
                  <p:nvPr/>
                </p:nvSpPr>
                <p:spPr>
                  <a:xfrm flipH="1">
                    <a:off x="4452653" y="3929954"/>
                    <a:ext cx="451273" cy="286171"/>
                  </a:xfrm>
                  <a:custGeom>
                    <a:avLst/>
                    <a:gdLst>
                      <a:gd name="connsiteX0" fmla="*/ 10674 w 497102"/>
                      <a:gd name="connsiteY0" fmla="*/ 748036 h 748035"/>
                      <a:gd name="connsiteX1" fmla="*/ 1339 w 497102"/>
                      <a:gd name="connsiteY1" fmla="*/ 696982 h 748035"/>
                      <a:gd name="connsiteX2" fmla="*/ 64395 w 497102"/>
                      <a:gd name="connsiteY2" fmla="*/ 222922 h 748035"/>
                      <a:gd name="connsiteX3" fmla="*/ 130689 w 497102"/>
                      <a:gd name="connsiteY3" fmla="*/ 82619 h 748035"/>
                      <a:gd name="connsiteX4" fmla="*/ 258609 w 497102"/>
                      <a:gd name="connsiteY4" fmla="*/ 418 h 748035"/>
                      <a:gd name="connsiteX5" fmla="*/ 371957 w 497102"/>
                      <a:gd name="connsiteY5" fmla="*/ 102526 h 748035"/>
                      <a:gd name="connsiteX6" fmla="*/ 421868 w 497102"/>
                      <a:gd name="connsiteY6" fmla="*/ 292264 h 748035"/>
                      <a:gd name="connsiteX7" fmla="*/ 434917 w 497102"/>
                      <a:gd name="connsiteY7" fmla="*/ 337984 h 748035"/>
                      <a:gd name="connsiteX8" fmla="*/ 481780 w 497102"/>
                      <a:gd name="connsiteY8" fmla="*/ 242258 h 748035"/>
                      <a:gd name="connsiteX9" fmla="*/ 493972 w 497102"/>
                      <a:gd name="connsiteY9" fmla="*/ 287407 h 748035"/>
                      <a:gd name="connsiteX10" fmla="*/ 439108 w 497102"/>
                      <a:gd name="connsiteY10" fmla="*/ 495433 h 748035"/>
                      <a:gd name="connsiteX11" fmla="*/ 388912 w 497102"/>
                      <a:gd name="connsiteY11" fmla="*/ 505529 h 748035"/>
                      <a:gd name="connsiteX12" fmla="*/ 313283 w 497102"/>
                      <a:gd name="connsiteY12" fmla="*/ 316458 h 748035"/>
                      <a:gd name="connsiteX13" fmla="*/ 319093 w 497102"/>
                      <a:gd name="connsiteY13" fmla="*/ 307028 h 748035"/>
                      <a:gd name="connsiteX14" fmla="*/ 376148 w 497102"/>
                      <a:gd name="connsiteY14" fmla="*/ 374846 h 748035"/>
                      <a:gd name="connsiteX15" fmla="*/ 311473 w 497102"/>
                      <a:gd name="connsiteY15" fmla="*/ 99097 h 748035"/>
                      <a:gd name="connsiteX16" fmla="*/ 289089 w 497102"/>
                      <a:gd name="connsiteY16" fmla="*/ 70332 h 748035"/>
                      <a:gd name="connsiteX17" fmla="*/ 216318 w 497102"/>
                      <a:gd name="connsiteY17" fmla="*/ 66141 h 748035"/>
                      <a:gd name="connsiteX18" fmla="*/ 147072 w 497102"/>
                      <a:gd name="connsiteY18" fmla="*/ 155866 h 748035"/>
                      <a:gd name="connsiteX19" fmla="*/ 65633 w 497102"/>
                      <a:gd name="connsiteY19" fmla="*/ 402754 h 748035"/>
                      <a:gd name="connsiteX20" fmla="*/ 30771 w 497102"/>
                      <a:gd name="connsiteY20" fmla="*/ 693553 h 748035"/>
                      <a:gd name="connsiteX21" fmla="*/ 26295 w 497102"/>
                      <a:gd name="connsiteY21" fmla="*/ 746417 h 748035"/>
                      <a:gd name="connsiteX22" fmla="*/ 10674 w 497102"/>
                      <a:gd name="connsiteY22" fmla="*/ 748036 h 7480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497102" h="748035">
                        <a:moveTo>
                          <a:pt x="10674" y="748036"/>
                        </a:moveTo>
                        <a:cubicBezTo>
                          <a:pt x="7435" y="730986"/>
                          <a:pt x="2006" y="714127"/>
                          <a:pt x="1339" y="696982"/>
                        </a:cubicBezTo>
                        <a:cubicBezTo>
                          <a:pt x="-5138" y="535342"/>
                          <a:pt x="11245" y="376275"/>
                          <a:pt x="64395" y="222922"/>
                        </a:cubicBezTo>
                        <a:cubicBezTo>
                          <a:pt x="81254" y="174250"/>
                          <a:pt x="104590" y="127101"/>
                          <a:pt x="130689" y="82619"/>
                        </a:cubicBezTo>
                        <a:cubicBezTo>
                          <a:pt x="158502" y="35185"/>
                          <a:pt x="197649" y="-4535"/>
                          <a:pt x="258609" y="418"/>
                        </a:cubicBezTo>
                        <a:cubicBezTo>
                          <a:pt x="319855" y="5371"/>
                          <a:pt x="348525" y="52996"/>
                          <a:pt x="371957" y="102526"/>
                        </a:cubicBezTo>
                        <a:cubicBezTo>
                          <a:pt x="400246" y="162534"/>
                          <a:pt x="412724" y="227018"/>
                          <a:pt x="421868" y="292264"/>
                        </a:cubicBezTo>
                        <a:cubicBezTo>
                          <a:pt x="423963" y="306933"/>
                          <a:pt x="425964" y="321601"/>
                          <a:pt x="434917" y="337984"/>
                        </a:cubicBezTo>
                        <a:cubicBezTo>
                          <a:pt x="450157" y="306838"/>
                          <a:pt x="465397" y="275786"/>
                          <a:pt x="481780" y="242258"/>
                        </a:cubicBezTo>
                        <a:cubicBezTo>
                          <a:pt x="502640" y="257784"/>
                          <a:pt x="497211" y="274262"/>
                          <a:pt x="493972" y="287407"/>
                        </a:cubicBezTo>
                        <a:cubicBezTo>
                          <a:pt x="476732" y="357034"/>
                          <a:pt x="459015" y="426567"/>
                          <a:pt x="439108" y="495433"/>
                        </a:cubicBezTo>
                        <a:cubicBezTo>
                          <a:pt x="430345" y="525722"/>
                          <a:pt x="407104" y="530199"/>
                          <a:pt x="388912" y="505529"/>
                        </a:cubicBezTo>
                        <a:cubicBezTo>
                          <a:pt x="347478" y="449332"/>
                          <a:pt x="323856" y="385324"/>
                          <a:pt x="313283" y="316458"/>
                        </a:cubicBezTo>
                        <a:cubicBezTo>
                          <a:pt x="312902" y="314267"/>
                          <a:pt x="316236" y="311600"/>
                          <a:pt x="319093" y="307028"/>
                        </a:cubicBezTo>
                        <a:cubicBezTo>
                          <a:pt x="358527" y="309600"/>
                          <a:pt x="347192" y="355606"/>
                          <a:pt x="376148" y="374846"/>
                        </a:cubicBezTo>
                        <a:cubicBezTo>
                          <a:pt x="369290" y="276072"/>
                          <a:pt x="358336" y="183489"/>
                          <a:pt x="311473" y="99097"/>
                        </a:cubicBezTo>
                        <a:cubicBezTo>
                          <a:pt x="305663" y="88525"/>
                          <a:pt x="297757" y="78714"/>
                          <a:pt x="289089" y="70332"/>
                        </a:cubicBezTo>
                        <a:cubicBezTo>
                          <a:pt x="264896" y="46615"/>
                          <a:pt x="240512" y="42424"/>
                          <a:pt x="216318" y="66141"/>
                        </a:cubicBezTo>
                        <a:cubicBezTo>
                          <a:pt x="189553" y="92430"/>
                          <a:pt x="165264" y="123100"/>
                          <a:pt x="147072" y="155866"/>
                        </a:cubicBezTo>
                        <a:cubicBezTo>
                          <a:pt x="104400" y="232543"/>
                          <a:pt x="79349" y="316648"/>
                          <a:pt x="65633" y="402754"/>
                        </a:cubicBezTo>
                        <a:cubicBezTo>
                          <a:pt x="50298" y="499052"/>
                          <a:pt x="42011" y="596588"/>
                          <a:pt x="30771" y="693553"/>
                        </a:cubicBezTo>
                        <a:cubicBezTo>
                          <a:pt x="28771" y="711174"/>
                          <a:pt x="27723" y="728795"/>
                          <a:pt x="26295" y="746417"/>
                        </a:cubicBezTo>
                        <a:cubicBezTo>
                          <a:pt x="21056" y="746988"/>
                          <a:pt x="15817" y="747464"/>
                          <a:pt x="10674" y="748036"/>
                        </a:cubicBezTo>
                        <a:close/>
                      </a:path>
                    </a:pathLst>
                  </a:custGeom>
                  <a:solidFill>
                    <a:srgbClr val="00B05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5532DD9D-9EFB-BD53-57DF-8D376616615C}"/>
                      </a:ext>
                    </a:extLst>
                  </p:cNvPr>
                  <p:cNvSpPr/>
                  <p:nvPr/>
                </p:nvSpPr>
                <p:spPr>
                  <a:xfrm flipH="1">
                    <a:off x="4658083" y="2943615"/>
                    <a:ext cx="425302" cy="238022"/>
                  </a:xfrm>
                  <a:custGeom>
                    <a:avLst/>
                    <a:gdLst>
                      <a:gd name="connsiteX0" fmla="*/ 10674 w 497102"/>
                      <a:gd name="connsiteY0" fmla="*/ 748036 h 748035"/>
                      <a:gd name="connsiteX1" fmla="*/ 1339 w 497102"/>
                      <a:gd name="connsiteY1" fmla="*/ 696982 h 748035"/>
                      <a:gd name="connsiteX2" fmla="*/ 64395 w 497102"/>
                      <a:gd name="connsiteY2" fmla="*/ 222922 h 748035"/>
                      <a:gd name="connsiteX3" fmla="*/ 130689 w 497102"/>
                      <a:gd name="connsiteY3" fmla="*/ 82619 h 748035"/>
                      <a:gd name="connsiteX4" fmla="*/ 258609 w 497102"/>
                      <a:gd name="connsiteY4" fmla="*/ 418 h 748035"/>
                      <a:gd name="connsiteX5" fmla="*/ 371957 w 497102"/>
                      <a:gd name="connsiteY5" fmla="*/ 102526 h 748035"/>
                      <a:gd name="connsiteX6" fmla="*/ 421868 w 497102"/>
                      <a:gd name="connsiteY6" fmla="*/ 292264 h 748035"/>
                      <a:gd name="connsiteX7" fmla="*/ 434917 w 497102"/>
                      <a:gd name="connsiteY7" fmla="*/ 337984 h 748035"/>
                      <a:gd name="connsiteX8" fmla="*/ 481780 w 497102"/>
                      <a:gd name="connsiteY8" fmla="*/ 242258 h 748035"/>
                      <a:gd name="connsiteX9" fmla="*/ 493972 w 497102"/>
                      <a:gd name="connsiteY9" fmla="*/ 287407 h 748035"/>
                      <a:gd name="connsiteX10" fmla="*/ 439108 w 497102"/>
                      <a:gd name="connsiteY10" fmla="*/ 495433 h 748035"/>
                      <a:gd name="connsiteX11" fmla="*/ 388912 w 497102"/>
                      <a:gd name="connsiteY11" fmla="*/ 505529 h 748035"/>
                      <a:gd name="connsiteX12" fmla="*/ 313283 w 497102"/>
                      <a:gd name="connsiteY12" fmla="*/ 316458 h 748035"/>
                      <a:gd name="connsiteX13" fmla="*/ 319093 w 497102"/>
                      <a:gd name="connsiteY13" fmla="*/ 307028 h 748035"/>
                      <a:gd name="connsiteX14" fmla="*/ 376148 w 497102"/>
                      <a:gd name="connsiteY14" fmla="*/ 374846 h 748035"/>
                      <a:gd name="connsiteX15" fmla="*/ 311473 w 497102"/>
                      <a:gd name="connsiteY15" fmla="*/ 99097 h 748035"/>
                      <a:gd name="connsiteX16" fmla="*/ 289089 w 497102"/>
                      <a:gd name="connsiteY16" fmla="*/ 70332 h 748035"/>
                      <a:gd name="connsiteX17" fmla="*/ 216318 w 497102"/>
                      <a:gd name="connsiteY17" fmla="*/ 66141 h 748035"/>
                      <a:gd name="connsiteX18" fmla="*/ 147072 w 497102"/>
                      <a:gd name="connsiteY18" fmla="*/ 155866 h 748035"/>
                      <a:gd name="connsiteX19" fmla="*/ 65633 w 497102"/>
                      <a:gd name="connsiteY19" fmla="*/ 402754 h 748035"/>
                      <a:gd name="connsiteX20" fmla="*/ 30771 w 497102"/>
                      <a:gd name="connsiteY20" fmla="*/ 693553 h 748035"/>
                      <a:gd name="connsiteX21" fmla="*/ 26295 w 497102"/>
                      <a:gd name="connsiteY21" fmla="*/ 746417 h 748035"/>
                      <a:gd name="connsiteX22" fmla="*/ 10674 w 497102"/>
                      <a:gd name="connsiteY22" fmla="*/ 748036 h 7480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497102" h="748035">
                        <a:moveTo>
                          <a:pt x="10674" y="748036"/>
                        </a:moveTo>
                        <a:cubicBezTo>
                          <a:pt x="7435" y="730986"/>
                          <a:pt x="2006" y="714127"/>
                          <a:pt x="1339" y="696982"/>
                        </a:cubicBezTo>
                        <a:cubicBezTo>
                          <a:pt x="-5138" y="535342"/>
                          <a:pt x="11245" y="376275"/>
                          <a:pt x="64395" y="222922"/>
                        </a:cubicBezTo>
                        <a:cubicBezTo>
                          <a:pt x="81254" y="174250"/>
                          <a:pt x="104590" y="127101"/>
                          <a:pt x="130689" y="82619"/>
                        </a:cubicBezTo>
                        <a:cubicBezTo>
                          <a:pt x="158502" y="35185"/>
                          <a:pt x="197649" y="-4535"/>
                          <a:pt x="258609" y="418"/>
                        </a:cubicBezTo>
                        <a:cubicBezTo>
                          <a:pt x="319855" y="5371"/>
                          <a:pt x="348525" y="52996"/>
                          <a:pt x="371957" y="102526"/>
                        </a:cubicBezTo>
                        <a:cubicBezTo>
                          <a:pt x="400246" y="162534"/>
                          <a:pt x="412724" y="227018"/>
                          <a:pt x="421868" y="292264"/>
                        </a:cubicBezTo>
                        <a:cubicBezTo>
                          <a:pt x="423963" y="306933"/>
                          <a:pt x="425964" y="321601"/>
                          <a:pt x="434917" y="337984"/>
                        </a:cubicBezTo>
                        <a:cubicBezTo>
                          <a:pt x="450157" y="306838"/>
                          <a:pt x="465397" y="275786"/>
                          <a:pt x="481780" y="242258"/>
                        </a:cubicBezTo>
                        <a:cubicBezTo>
                          <a:pt x="502640" y="257784"/>
                          <a:pt x="497211" y="274262"/>
                          <a:pt x="493972" y="287407"/>
                        </a:cubicBezTo>
                        <a:cubicBezTo>
                          <a:pt x="476732" y="357034"/>
                          <a:pt x="459015" y="426567"/>
                          <a:pt x="439108" y="495433"/>
                        </a:cubicBezTo>
                        <a:cubicBezTo>
                          <a:pt x="430345" y="525722"/>
                          <a:pt x="407104" y="530199"/>
                          <a:pt x="388912" y="505529"/>
                        </a:cubicBezTo>
                        <a:cubicBezTo>
                          <a:pt x="347478" y="449332"/>
                          <a:pt x="323856" y="385324"/>
                          <a:pt x="313283" y="316458"/>
                        </a:cubicBezTo>
                        <a:cubicBezTo>
                          <a:pt x="312902" y="314267"/>
                          <a:pt x="316236" y="311600"/>
                          <a:pt x="319093" y="307028"/>
                        </a:cubicBezTo>
                        <a:cubicBezTo>
                          <a:pt x="358527" y="309600"/>
                          <a:pt x="347192" y="355606"/>
                          <a:pt x="376148" y="374846"/>
                        </a:cubicBezTo>
                        <a:cubicBezTo>
                          <a:pt x="369290" y="276072"/>
                          <a:pt x="358336" y="183489"/>
                          <a:pt x="311473" y="99097"/>
                        </a:cubicBezTo>
                        <a:cubicBezTo>
                          <a:pt x="305663" y="88525"/>
                          <a:pt x="297757" y="78714"/>
                          <a:pt x="289089" y="70332"/>
                        </a:cubicBezTo>
                        <a:cubicBezTo>
                          <a:pt x="264896" y="46615"/>
                          <a:pt x="240512" y="42424"/>
                          <a:pt x="216318" y="66141"/>
                        </a:cubicBezTo>
                        <a:cubicBezTo>
                          <a:pt x="189553" y="92430"/>
                          <a:pt x="165264" y="123100"/>
                          <a:pt x="147072" y="155866"/>
                        </a:cubicBezTo>
                        <a:cubicBezTo>
                          <a:pt x="104400" y="232543"/>
                          <a:pt x="79349" y="316648"/>
                          <a:pt x="65633" y="402754"/>
                        </a:cubicBezTo>
                        <a:cubicBezTo>
                          <a:pt x="50298" y="499052"/>
                          <a:pt x="42011" y="596588"/>
                          <a:pt x="30771" y="693553"/>
                        </a:cubicBezTo>
                        <a:cubicBezTo>
                          <a:pt x="28771" y="711174"/>
                          <a:pt x="27723" y="728795"/>
                          <a:pt x="26295" y="746417"/>
                        </a:cubicBezTo>
                        <a:cubicBezTo>
                          <a:pt x="21056" y="746988"/>
                          <a:pt x="15817" y="747464"/>
                          <a:pt x="10674" y="748036"/>
                        </a:cubicBezTo>
                        <a:close/>
                      </a:path>
                    </a:pathLst>
                  </a:custGeom>
                  <a:solidFill>
                    <a:srgbClr val="00B05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7A67F29B-4C71-4EC1-63BE-2FED1DA5F658}"/>
                      </a:ext>
                    </a:extLst>
                  </p:cNvPr>
                  <p:cNvSpPr/>
                  <p:nvPr/>
                </p:nvSpPr>
                <p:spPr>
                  <a:xfrm flipH="1">
                    <a:off x="5957214" y="4002460"/>
                    <a:ext cx="539837" cy="238022"/>
                  </a:xfrm>
                  <a:custGeom>
                    <a:avLst/>
                    <a:gdLst>
                      <a:gd name="connsiteX0" fmla="*/ 10674 w 497102"/>
                      <a:gd name="connsiteY0" fmla="*/ 748036 h 748035"/>
                      <a:gd name="connsiteX1" fmla="*/ 1339 w 497102"/>
                      <a:gd name="connsiteY1" fmla="*/ 696982 h 748035"/>
                      <a:gd name="connsiteX2" fmla="*/ 64395 w 497102"/>
                      <a:gd name="connsiteY2" fmla="*/ 222922 h 748035"/>
                      <a:gd name="connsiteX3" fmla="*/ 130689 w 497102"/>
                      <a:gd name="connsiteY3" fmla="*/ 82619 h 748035"/>
                      <a:gd name="connsiteX4" fmla="*/ 258609 w 497102"/>
                      <a:gd name="connsiteY4" fmla="*/ 418 h 748035"/>
                      <a:gd name="connsiteX5" fmla="*/ 371957 w 497102"/>
                      <a:gd name="connsiteY5" fmla="*/ 102526 h 748035"/>
                      <a:gd name="connsiteX6" fmla="*/ 421868 w 497102"/>
                      <a:gd name="connsiteY6" fmla="*/ 292264 h 748035"/>
                      <a:gd name="connsiteX7" fmla="*/ 434917 w 497102"/>
                      <a:gd name="connsiteY7" fmla="*/ 337984 h 748035"/>
                      <a:gd name="connsiteX8" fmla="*/ 481780 w 497102"/>
                      <a:gd name="connsiteY8" fmla="*/ 242258 h 748035"/>
                      <a:gd name="connsiteX9" fmla="*/ 493972 w 497102"/>
                      <a:gd name="connsiteY9" fmla="*/ 287407 h 748035"/>
                      <a:gd name="connsiteX10" fmla="*/ 439108 w 497102"/>
                      <a:gd name="connsiteY10" fmla="*/ 495433 h 748035"/>
                      <a:gd name="connsiteX11" fmla="*/ 388912 w 497102"/>
                      <a:gd name="connsiteY11" fmla="*/ 505529 h 748035"/>
                      <a:gd name="connsiteX12" fmla="*/ 313283 w 497102"/>
                      <a:gd name="connsiteY12" fmla="*/ 316458 h 748035"/>
                      <a:gd name="connsiteX13" fmla="*/ 319093 w 497102"/>
                      <a:gd name="connsiteY13" fmla="*/ 307028 h 748035"/>
                      <a:gd name="connsiteX14" fmla="*/ 376148 w 497102"/>
                      <a:gd name="connsiteY14" fmla="*/ 374846 h 748035"/>
                      <a:gd name="connsiteX15" fmla="*/ 311473 w 497102"/>
                      <a:gd name="connsiteY15" fmla="*/ 99097 h 748035"/>
                      <a:gd name="connsiteX16" fmla="*/ 289089 w 497102"/>
                      <a:gd name="connsiteY16" fmla="*/ 70332 h 748035"/>
                      <a:gd name="connsiteX17" fmla="*/ 216318 w 497102"/>
                      <a:gd name="connsiteY17" fmla="*/ 66141 h 748035"/>
                      <a:gd name="connsiteX18" fmla="*/ 147072 w 497102"/>
                      <a:gd name="connsiteY18" fmla="*/ 155866 h 748035"/>
                      <a:gd name="connsiteX19" fmla="*/ 65633 w 497102"/>
                      <a:gd name="connsiteY19" fmla="*/ 402754 h 748035"/>
                      <a:gd name="connsiteX20" fmla="*/ 30771 w 497102"/>
                      <a:gd name="connsiteY20" fmla="*/ 693553 h 748035"/>
                      <a:gd name="connsiteX21" fmla="*/ 26295 w 497102"/>
                      <a:gd name="connsiteY21" fmla="*/ 746417 h 748035"/>
                      <a:gd name="connsiteX22" fmla="*/ 10674 w 497102"/>
                      <a:gd name="connsiteY22" fmla="*/ 748036 h 7480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497102" h="748035">
                        <a:moveTo>
                          <a:pt x="10674" y="748036"/>
                        </a:moveTo>
                        <a:cubicBezTo>
                          <a:pt x="7435" y="730986"/>
                          <a:pt x="2006" y="714127"/>
                          <a:pt x="1339" y="696982"/>
                        </a:cubicBezTo>
                        <a:cubicBezTo>
                          <a:pt x="-5138" y="535342"/>
                          <a:pt x="11245" y="376275"/>
                          <a:pt x="64395" y="222922"/>
                        </a:cubicBezTo>
                        <a:cubicBezTo>
                          <a:pt x="81254" y="174250"/>
                          <a:pt x="104590" y="127101"/>
                          <a:pt x="130689" y="82619"/>
                        </a:cubicBezTo>
                        <a:cubicBezTo>
                          <a:pt x="158502" y="35185"/>
                          <a:pt x="197649" y="-4535"/>
                          <a:pt x="258609" y="418"/>
                        </a:cubicBezTo>
                        <a:cubicBezTo>
                          <a:pt x="319855" y="5371"/>
                          <a:pt x="348525" y="52996"/>
                          <a:pt x="371957" y="102526"/>
                        </a:cubicBezTo>
                        <a:cubicBezTo>
                          <a:pt x="400246" y="162534"/>
                          <a:pt x="412724" y="227018"/>
                          <a:pt x="421868" y="292264"/>
                        </a:cubicBezTo>
                        <a:cubicBezTo>
                          <a:pt x="423963" y="306933"/>
                          <a:pt x="425964" y="321601"/>
                          <a:pt x="434917" y="337984"/>
                        </a:cubicBezTo>
                        <a:cubicBezTo>
                          <a:pt x="450157" y="306838"/>
                          <a:pt x="465397" y="275786"/>
                          <a:pt x="481780" y="242258"/>
                        </a:cubicBezTo>
                        <a:cubicBezTo>
                          <a:pt x="502640" y="257784"/>
                          <a:pt x="497211" y="274262"/>
                          <a:pt x="493972" y="287407"/>
                        </a:cubicBezTo>
                        <a:cubicBezTo>
                          <a:pt x="476732" y="357034"/>
                          <a:pt x="459015" y="426567"/>
                          <a:pt x="439108" y="495433"/>
                        </a:cubicBezTo>
                        <a:cubicBezTo>
                          <a:pt x="430345" y="525722"/>
                          <a:pt x="407104" y="530199"/>
                          <a:pt x="388912" y="505529"/>
                        </a:cubicBezTo>
                        <a:cubicBezTo>
                          <a:pt x="347478" y="449332"/>
                          <a:pt x="323856" y="385324"/>
                          <a:pt x="313283" y="316458"/>
                        </a:cubicBezTo>
                        <a:cubicBezTo>
                          <a:pt x="312902" y="314267"/>
                          <a:pt x="316236" y="311600"/>
                          <a:pt x="319093" y="307028"/>
                        </a:cubicBezTo>
                        <a:cubicBezTo>
                          <a:pt x="358527" y="309600"/>
                          <a:pt x="347192" y="355606"/>
                          <a:pt x="376148" y="374846"/>
                        </a:cubicBezTo>
                        <a:cubicBezTo>
                          <a:pt x="369290" y="276072"/>
                          <a:pt x="358336" y="183489"/>
                          <a:pt x="311473" y="99097"/>
                        </a:cubicBezTo>
                        <a:cubicBezTo>
                          <a:pt x="305663" y="88525"/>
                          <a:pt x="297757" y="78714"/>
                          <a:pt x="289089" y="70332"/>
                        </a:cubicBezTo>
                        <a:cubicBezTo>
                          <a:pt x="264896" y="46615"/>
                          <a:pt x="240512" y="42424"/>
                          <a:pt x="216318" y="66141"/>
                        </a:cubicBezTo>
                        <a:cubicBezTo>
                          <a:pt x="189553" y="92430"/>
                          <a:pt x="165264" y="123100"/>
                          <a:pt x="147072" y="155866"/>
                        </a:cubicBezTo>
                        <a:cubicBezTo>
                          <a:pt x="104400" y="232543"/>
                          <a:pt x="79349" y="316648"/>
                          <a:pt x="65633" y="402754"/>
                        </a:cubicBezTo>
                        <a:cubicBezTo>
                          <a:pt x="50298" y="499052"/>
                          <a:pt x="42011" y="596588"/>
                          <a:pt x="30771" y="693553"/>
                        </a:cubicBezTo>
                        <a:cubicBezTo>
                          <a:pt x="28771" y="711174"/>
                          <a:pt x="27723" y="728795"/>
                          <a:pt x="26295" y="746417"/>
                        </a:cubicBezTo>
                        <a:cubicBezTo>
                          <a:pt x="21056" y="746988"/>
                          <a:pt x="15817" y="747464"/>
                          <a:pt x="10674" y="748036"/>
                        </a:cubicBezTo>
                        <a:close/>
                      </a:path>
                    </a:pathLst>
                  </a:custGeom>
                  <a:solidFill>
                    <a:srgbClr val="00B05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pic>
              <p:nvPicPr>
                <p:cNvPr id="30" name="Image 29">
                  <a:extLst>
                    <a:ext uri="{FF2B5EF4-FFF2-40B4-BE49-F238E27FC236}">
                      <a16:creationId xmlns:a16="http://schemas.microsoft.com/office/drawing/2014/main" id="{CEB99072-1C01-A5FC-FDEC-04712E78738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 rot="597268">
                  <a:off x="3143209" y="3150442"/>
                  <a:ext cx="936440" cy="1303345"/>
                </a:xfrm>
                <a:prstGeom prst="rect">
                  <a:avLst/>
                </a:prstGeom>
              </p:spPr>
            </p:pic>
          </p:grpSp>
        </p:grpSp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086A8530-8AB6-C7E9-3719-CDE83D41CEE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597268">
              <a:off x="7313886" y="5168262"/>
              <a:ext cx="936440" cy="1303345"/>
            </a:xfrm>
            <a:prstGeom prst="rect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2C3F6E93-1C91-8E05-296D-6C11F291E890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665" y="402409"/>
            <a:ext cx="813744" cy="693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5460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7D437F-1C99-E43A-0A4C-3BBCE772D8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999797C-7FFA-A089-B2E9-0899A49FF3C8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49280DE-B5E1-8776-4DB2-7BCA9B746577}"/>
              </a:ext>
            </a:extLst>
          </p:cNvPr>
          <p:cNvSpPr/>
          <p:nvPr/>
        </p:nvSpPr>
        <p:spPr>
          <a:xfrm>
            <a:off x="160027" y="347052"/>
            <a:ext cx="8790137" cy="6230679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B513464-AAD5-5508-F47C-A4E4E1DEFF9D}"/>
              </a:ext>
            </a:extLst>
          </p:cNvPr>
          <p:cNvSpPr/>
          <p:nvPr/>
        </p:nvSpPr>
        <p:spPr>
          <a:xfrm>
            <a:off x="221709" y="330438"/>
            <a:ext cx="8701791" cy="797442"/>
          </a:xfrm>
          <a:prstGeom prst="roundRect">
            <a:avLst>
              <a:gd name="adj" fmla="val 18771"/>
            </a:avLst>
          </a:prstGeom>
          <a:solidFill>
            <a:schemeClr val="bg1">
              <a:lumMod val="95000"/>
              <a:alpha val="73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7" name="Graphique 6">
            <a:extLst>
              <a:ext uri="{FF2B5EF4-FFF2-40B4-BE49-F238E27FC236}">
                <a16:creationId xmlns:a16="http://schemas.microsoft.com/office/drawing/2014/main" id="{4C75140E-2870-EEBD-42F4-0D16CE023C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11F00CB-53EA-4C4C-B4A5-11E0FC8C4623}"/>
              </a:ext>
            </a:extLst>
          </p:cNvPr>
          <p:cNvSpPr txBox="1"/>
          <p:nvPr/>
        </p:nvSpPr>
        <p:spPr>
          <a:xfrm>
            <a:off x="1351587" y="510889"/>
            <a:ext cx="687018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لنقرأ قراءة مشتركة</a:t>
            </a:r>
            <a:endParaRPr kumimoji="0" lang="ar-MA" sz="2400" b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DEF0836A-9A2B-E635-8442-8F59E56F1CEE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99" name="Rectangle : coins arrondis 98">
              <a:extLst>
                <a:ext uri="{FF2B5EF4-FFF2-40B4-BE49-F238E27FC236}">
                  <a16:creationId xmlns:a16="http://schemas.microsoft.com/office/drawing/2014/main" id="{F36B07DB-A317-70A9-DC78-7F45A9DC6FA7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0" name="Rectangle : coins arrondis 99">
              <a:extLst>
                <a:ext uri="{FF2B5EF4-FFF2-40B4-BE49-F238E27FC236}">
                  <a16:creationId xmlns:a16="http://schemas.microsoft.com/office/drawing/2014/main" id="{CFF4DC1E-FA50-0E66-6A44-D95585A34D49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101" name="Rectangle : coins arrondis 100">
              <a:extLst>
                <a:ext uri="{FF2B5EF4-FFF2-40B4-BE49-F238E27FC236}">
                  <a16:creationId xmlns:a16="http://schemas.microsoft.com/office/drawing/2014/main" id="{8B50FED2-7A5E-F0A2-3729-E92978BBC55D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102" name="Rectangle : coins arrondis 101">
              <a:extLst>
                <a:ext uri="{FF2B5EF4-FFF2-40B4-BE49-F238E27FC236}">
                  <a16:creationId xmlns:a16="http://schemas.microsoft.com/office/drawing/2014/main" id="{0B044F9E-4E93-635E-49F8-43A68E5BCB06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103" name="Rectangle : coins arrondis 102">
              <a:extLst>
                <a:ext uri="{FF2B5EF4-FFF2-40B4-BE49-F238E27FC236}">
                  <a16:creationId xmlns:a16="http://schemas.microsoft.com/office/drawing/2014/main" id="{587C00F4-48F1-54EE-EAF8-D17393CCF4AB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273D84B-EE30-235E-16E6-0F0E3321870C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EC0C1E26-B517-978A-C544-80FC8AA91BD9}"/>
              </a:ext>
            </a:extLst>
          </p:cNvPr>
          <p:cNvGrpSpPr/>
          <p:nvPr/>
        </p:nvGrpSpPr>
        <p:grpSpPr>
          <a:xfrm>
            <a:off x="-223144" y="3047055"/>
            <a:ext cx="9266272" cy="3485570"/>
            <a:chOff x="-223144" y="3047055"/>
            <a:chExt cx="9266272" cy="3485570"/>
          </a:xfrm>
        </p:grpSpPr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667E7537-FD20-25C6-FDC3-A1A6412404BF}"/>
                </a:ext>
              </a:extLst>
            </p:cNvPr>
            <p:cNvGrpSpPr/>
            <p:nvPr/>
          </p:nvGrpSpPr>
          <p:grpSpPr>
            <a:xfrm>
              <a:off x="-223144" y="3047055"/>
              <a:ext cx="9266272" cy="3485570"/>
              <a:chOff x="-223144" y="3047055"/>
              <a:chExt cx="9266272" cy="3485570"/>
            </a:xfrm>
          </p:grpSpPr>
          <p:sp>
            <p:nvSpPr>
              <p:cNvPr id="27" name="Forme libre : forme 26">
                <a:extLst>
                  <a:ext uri="{FF2B5EF4-FFF2-40B4-BE49-F238E27FC236}">
                    <a16:creationId xmlns:a16="http://schemas.microsoft.com/office/drawing/2014/main" id="{766B9974-E395-467C-B3BB-A079E9789B77}"/>
                  </a:ext>
                </a:extLst>
              </p:cNvPr>
              <p:cNvSpPr/>
              <p:nvPr/>
            </p:nvSpPr>
            <p:spPr>
              <a:xfrm flipH="1">
                <a:off x="905142" y="4238744"/>
                <a:ext cx="629683" cy="286170"/>
              </a:xfrm>
              <a:custGeom>
                <a:avLst/>
                <a:gdLst>
                  <a:gd name="connsiteX0" fmla="*/ 10674 w 497102"/>
                  <a:gd name="connsiteY0" fmla="*/ 748036 h 748035"/>
                  <a:gd name="connsiteX1" fmla="*/ 1339 w 497102"/>
                  <a:gd name="connsiteY1" fmla="*/ 696982 h 748035"/>
                  <a:gd name="connsiteX2" fmla="*/ 64395 w 497102"/>
                  <a:gd name="connsiteY2" fmla="*/ 222922 h 748035"/>
                  <a:gd name="connsiteX3" fmla="*/ 130689 w 497102"/>
                  <a:gd name="connsiteY3" fmla="*/ 82619 h 748035"/>
                  <a:gd name="connsiteX4" fmla="*/ 258609 w 497102"/>
                  <a:gd name="connsiteY4" fmla="*/ 418 h 748035"/>
                  <a:gd name="connsiteX5" fmla="*/ 371957 w 497102"/>
                  <a:gd name="connsiteY5" fmla="*/ 102526 h 748035"/>
                  <a:gd name="connsiteX6" fmla="*/ 421868 w 497102"/>
                  <a:gd name="connsiteY6" fmla="*/ 292264 h 748035"/>
                  <a:gd name="connsiteX7" fmla="*/ 434917 w 497102"/>
                  <a:gd name="connsiteY7" fmla="*/ 337984 h 748035"/>
                  <a:gd name="connsiteX8" fmla="*/ 481780 w 497102"/>
                  <a:gd name="connsiteY8" fmla="*/ 242258 h 748035"/>
                  <a:gd name="connsiteX9" fmla="*/ 493972 w 497102"/>
                  <a:gd name="connsiteY9" fmla="*/ 287407 h 748035"/>
                  <a:gd name="connsiteX10" fmla="*/ 439108 w 497102"/>
                  <a:gd name="connsiteY10" fmla="*/ 495433 h 748035"/>
                  <a:gd name="connsiteX11" fmla="*/ 388912 w 497102"/>
                  <a:gd name="connsiteY11" fmla="*/ 505529 h 748035"/>
                  <a:gd name="connsiteX12" fmla="*/ 313283 w 497102"/>
                  <a:gd name="connsiteY12" fmla="*/ 316458 h 748035"/>
                  <a:gd name="connsiteX13" fmla="*/ 319093 w 497102"/>
                  <a:gd name="connsiteY13" fmla="*/ 307028 h 748035"/>
                  <a:gd name="connsiteX14" fmla="*/ 376148 w 497102"/>
                  <a:gd name="connsiteY14" fmla="*/ 374846 h 748035"/>
                  <a:gd name="connsiteX15" fmla="*/ 311473 w 497102"/>
                  <a:gd name="connsiteY15" fmla="*/ 99097 h 748035"/>
                  <a:gd name="connsiteX16" fmla="*/ 289089 w 497102"/>
                  <a:gd name="connsiteY16" fmla="*/ 70332 h 748035"/>
                  <a:gd name="connsiteX17" fmla="*/ 216318 w 497102"/>
                  <a:gd name="connsiteY17" fmla="*/ 66141 h 748035"/>
                  <a:gd name="connsiteX18" fmla="*/ 147072 w 497102"/>
                  <a:gd name="connsiteY18" fmla="*/ 155866 h 748035"/>
                  <a:gd name="connsiteX19" fmla="*/ 65633 w 497102"/>
                  <a:gd name="connsiteY19" fmla="*/ 402754 h 748035"/>
                  <a:gd name="connsiteX20" fmla="*/ 30771 w 497102"/>
                  <a:gd name="connsiteY20" fmla="*/ 693553 h 748035"/>
                  <a:gd name="connsiteX21" fmla="*/ 26295 w 497102"/>
                  <a:gd name="connsiteY21" fmla="*/ 746417 h 748035"/>
                  <a:gd name="connsiteX22" fmla="*/ 10674 w 497102"/>
                  <a:gd name="connsiteY22" fmla="*/ 748036 h 748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97102" h="748035">
                    <a:moveTo>
                      <a:pt x="10674" y="748036"/>
                    </a:moveTo>
                    <a:cubicBezTo>
                      <a:pt x="7435" y="730986"/>
                      <a:pt x="2006" y="714127"/>
                      <a:pt x="1339" y="696982"/>
                    </a:cubicBezTo>
                    <a:cubicBezTo>
                      <a:pt x="-5138" y="535342"/>
                      <a:pt x="11245" y="376275"/>
                      <a:pt x="64395" y="222922"/>
                    </a:cubicBezTo>
                    <a:cubicBezTo>
                      <a:pt x="81254" y="174250"/>
                      <a:pt x="104590" y="127101"/>
                      <a:pt x="130689" y="82619"/>
                    </a:cubicBezTo>
                    <a:cubicBezTo>
                      <a:pt x="158502" y="35185"/>
                      <a:pt x="197649" y="-4535"/>
                      <a:pt x="258609" y="418"/>
                    </a:cubicBezTo>
                    <a:cubicBezTo>
                      <a:pt x="319855" y="5371"/>
                      <a:pt x="348525" y="52996"/>
                      <a:pt x="371957" y="102526"/>
                    </a:cubicBezTo>
                    <a:cubicBezTo>
                      <a:pt x="400246" y="162534"/>
                      <a:pt x="412724" y="227018"/>
                      <a:pt x="421868" y="292264"/>
                    </a:cubicBezTo>
                    <a:cubicBezTo>
                      <a:pt x="423963" y="306933"/>
                      <a:pt x="425964" y="321601"/>
                      <a:pt x="434917" y="337984"/>
                    </a:cubicBezTo>
                    <a:cubicBezTo>
                      <a:pt x="450157" y="306838"/>
                      <a:pt x="465397" y="275786"/>
                      <a:pt x="481780" y="242258"/>
                    </a:cubicBezTo>
                    <a:cubicBezTo>
                      <a:pt x="502640" y="257784"/>
                      <a:pt x="497211" y="274262"/>
                      <a:pt x="493972" y="287407"/>
                    </a:cubicBezTo>
                    <a:cubicBezTo>
                      <a:pt x="476732" y="357034"/>
                      <a:pt x="459015" y="426567"/>
                      <a:pt x="439108" y="495433"/>
                    </a:cubicBezTo>
                    <a:cubicBezTo>
                      <a:pt x="430345" y="525722"/>
                      <a:pt x="407104" y="530199"/>
                      <a:pt x="388912" y="505529"/>
                    </a:cubicBezTo>
                    <a:cubicBezTo>
                      <a:pt x="347478" y="449332"/>
                      <a:pt x="323856" y="385324"/>
                      <a:pt x="313283" y="316458"/>
                    </a:cubicBezTo>
                    <a:cubicBezTo>
                      <a:pt x="312902" y="314267"/>
                      <a:pt x="316236" y="311600"/>
                      <a:pt x="319093" y="307028"/>
                    </a:cubicBezTo>
                    <a:cubicBezTo>
                      <a:pt x="358527" y="309600"/>
                      <a:pt x="347192" y="355606"/>
                      <a:pt x="376148" y="374846"/>
                    </a:cubicBezTo>
                    <a:cubicBezTo>
                      <a:pt x="369290" y="276072"/>
                      <a:pt x="358336" y="183489"/>
                      <a:pt x="311473" y="99097"/>
                    </a:cubicBezTo>
                    <a:cubicBezTo>
                      <a:pt x="305663" y="88525"/>
                      <a:pt x="297757" y="78714"/>
                      <a:pt x="289089" y="70332"/>
                    </a:cubicBezTo>
                    <a:cubicBezTo>
                      <a:pt x="264896" y="46615"/>
                      <a:pt x="240512" y="42424"/>
                      <a:pt x="216318" y="66141"/>
                    </a:cubicBezTo>
                    <a:cubicBezTo>
                      <a:pt x="189553" y="92430"/>
                      <a:pt x="165264" y="123100"/>
                      <a:pt x="147072" y="155866"/>
                    </a:cubicBezTo>
                    <a:cubicBezTo>
                      <a:pt x="104400" y="232543"/>
                      <a:pt x="79349" y="316648"/>
                      <a:pt x="65633" y="402754"/>
                    </a:cubicBezTo>
                    <a:cubicBezTo>
                      <a:pt x="50298" y="499052"/>
                      <a:pt x="42011" y="596588"/>
                      <a:pt x="30771" y="693553"/>
                    </a:cubicBezTo>
                    <a:cubicBezTo>
                      <a:pt x="28771" y="711174"/>
                      <a:pt x="27723" y="728795"/>
                      <a:pt x="26295" y="746417"/>
                    </a:cubicBezTo>
                    <a:cubicBezTo>
                      <a:pt x="21056" y="746988"/>
                      <a:pt x="15817" y="747464"/>
                      <a:pt x="10674" y="748036"/>
                    </a:cubicBezTo>
                    <a:close/>
                  </a:path>
                </a:pathLst>
              </a:custGeom>
              <a:solidFill>
                <a:srgbClr val="00B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28" name="Groupe 27">
                <a:extLst>
                  <a:ext uri="{FF2B5EF4-FFF2-40B4-BE49-F238E27FC236}">
                    <a16:creationId xmlns:a16="http://schemas.microsoft.com/office/drawing/2014/main" id="{9923F27D-AE10-C1C2-32B4-F3E92A6B8684}"/>
                  </a:ext>
                </a:extLst>
              </p:cNvPr>
              <p:cNvGrpSpPr/>
              <p:nvPr/>
            </p:nvGrpSpPr>
            <p:grpSpPr>
              <a:xfrm>
                <a:off x="-223144" y="3047055"/>
                <a:ext cx="9266272" cy="3485570"/>
                <a:chOff x="-223144" y="3047056"/>
                <a:chExt cx="9266272" cy="3485570"/>
              </a:xfrm>
            </p:grpSpPr>
            <p:grpSp>
              <p:nvGrpSpPr>
                <p:cNvPr id="29" name="Groupe 28">
                  <a:extLst>
                    <a:ext uri="{FF2B5EF4-FFF2-40B4-BE49-F238E27FC236}">
                      <a16:creationId xmlns:a16="http://schemas.microsoft.com/office/drawing/2014/main" id="{148F8965-916D-08E0-46B1-31E04CFDCFEC}"/>
                    </a:ext>
                  </a:extLst>
                </p:cNvPr>
                <p:cNvGrpSpPr/>
                <p:nvPr/>
              </p:nvGrpSpPr>
              <p:grpSpPr>
                <a:xfrm>
                  <a:off x="-223144" y="3047056"/>
                  <a:ext cx="9266272" cy="3485570"/>
                  <a:chOff x="-456194" y="2762623"/>
                  <a:chExt cx="9266272" cy="3485570"/>
                </a:xfrm>
              </p:grpSpPr>
              <p:grpSp>
                <p:nvGrpSpPr>
                  <p:cNvPr id="31" name="Groupe 30">
                    <a:extLst>
                      <a:ext uri="{FF2B5EF4-FFF2-40B4-BE49-F238E27FC236}">
                        <a16:creationId xmlns:a16="http://schemas.microsoft.com/office/drawing/2014/main" id="{308A7DF0-897A-01D8-D9DC-317A3AED7C8C}"/>
                      </a:ext>
                    </a:extLst>
                  </p:cNvPr>
                  <p:cNvGrpSpPr/>
                  <p:nvPr/>
                </p:nvGrpSpPr>
                <p:grpSpPr>
                  <a:xfrm>
                    <a:off x="-456194" y="2762623"/>
                    <a:ext cx="9266272" cy="3485570"/>
                    <a:chOff x="-456194" y="2762623"/>
                    <a:chExt cx="9266272" cy="3485570"/>
                  </a:xfrm>
                </p:grpSpPr>
                <p:sp>
                  <p:nvSpPr>
                    <p:cNvPr id="37" name="ZoneTexte 36">
                      <a:extLst>
                        <a:ext uri="{FF2B5EF4-FFF2-40B4-BE49-F238E27FC236}">
                          <a16:creationId xmlns:a16="http://schemas.microsoft.com/office/drawing/2014/main" id="{56795F68-2214-DF93-3744-DFEED16E9CA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552" y="2762623"/>
                      <a:ext cx="8807526" cy="348557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r>
                        <a:rPr lang="ar-MA" sz="4500" b="1" kern="100" dirty="0">
                          <a:effectLst/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اِسْتَقْبَلَ </a:t>
                      </a:r>
                      <a:r>
                        <a:rPr lang="ar-MA" sz="4500" b="1" kern="100" dirty="0"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أَهْلُ</a:t>
                      </a:r>
                      <a:r>
                        <a:rPr lang="ar-MA" sz="4500" b="1" kern="100" dirty="0">
                          <a:effectLst/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4500" b="1" kern="100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ٱ</a:t>
                      </a:r>
                      <a:r>
                        <a:rPr lang="ar-MA" sz="4500" b="1" kern="100" dirty="0" err="1">
                          <a:effectLst/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لْمَدينَةِ</a:t>
                      </a:r>
                      <a:r>
                        <a:rPr lang="ar-MA" sz="4500" b="1" kern="100" dirty="0">
                          <a:effectLst/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4500" b="1" kern="100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ٱ</a:t>
                      </a:r>
                      <a:r>
                        <a:rPr lang="ar-MA" sz="4500" b="1" kern="100" dirty="0" err="1">
                          <a:effectLst/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للّاعِبَ</a:t>
                      </a:r>
                      <a:r>
                        <a:rPr lang="ar-MA" sz="4500" b="1" kern="100" dirty="0">
                          <a:effectLst/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 بِتَرْحيبٍ     وَنَظَّموا لَ</a:t>
                      </a:r>
                      <a:r>
                        <a:rPr lang="ar-MA" sz="4500" b="1" kern="100" dirty="0"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هُ</a:t>
                      </a:r>
                      <a:r>
                        <a:rPr lang="ar-MA" sz="4500" b="1" kern="100" dirty="0">
                          <a:effectLst/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 حَفْلاً بَهيجاً    نالَ</a:t>
                      </a:r>
                      <a:r>
                        <a:rPr lang="ar-MA" sz="4500" b="1" kern="100" dirty="0"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4500" b="1" kern="100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ٱ</a:t>
                      </a:r>
                      <a:r>
                        <a:rPr lang="ar-MA" sz="4500" b="1" kern="100" dirty="0" err="1">
                          <a:effectLst/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لْعَديدَ</a:t>
                      </a:r>
                      <a:r>
                        <a:rPr lang="ar-MA" sz="4500" b="1" kern="100" dirty="0">
                          <a:effectLst/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 مِنَ </a:t>
                      </a:r>
                      <a:r>
                        <a:rPr lang="ar-MA" sz="4500" b="1" kern="100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ٱ</a:t>
                      </a:r>
                      <a:r>
                        <a:rPr lang="ar-MA" sz="4500" b="1" kern="100" dirty="0" err="1">
                          <a:effectLst/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لْجَوائِزِ</a:t>
                      </a:r>
                      <a:r>
                        <a:rPr lang="ar-MA" sz="4500" b="1" kern="100" dirty="0">
                          <a:effectLst/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4500" b="1" kern="100" dirty="0" err="1"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وَ</a:t>
                      </a:r>
                      <a:r>
                        <a:rPr lang="ar-MA" sz="4500" b="1" kern="100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ٱ</a:t>
                      </a:r>
                      <a:r>
                        <a:rPr lang="ar-MA" sz="4500" b="1" kern="100" dirty="0" err="1">
                          <a:effectLst/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لشَّواهِدِ</a:t>
                      </a:r>
                      <a:r>
                        <a:rPr lang="ar-MA" sz="4500" b="1" kern="100" dirty="0">
                          <a:effectLst/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   وَلَمّا  </a:t>
                      </a:r>
                      <a:r>
                        <a:rPr lang="ar-MA" sz="4500" b="1" kern="100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ٱ</a:t>
                      </a:r>
                      <a:r>
                        <a:rPr lang="ar-MA" sz="4500" b="1" kern="100" dirty="0" err="1"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نْتَهى</a:t>
                      </a:r>
                      <a:r>
                        <a:rPr lang="ar-MA" sz="4500" b="1" kern="100" dirty="0">
                          <a:effectLst/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4500" b="1" kern="100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ٱ</a:t>
                      </a:r>
                      <a:r>
                        <a:rPr lang="ar-MA" sz="4500" b="1" kern="100" dirty="0" err="1">
                          <a:effectLst/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لْحَفْلُ</a:t>
                      </a:r>
                      <a:r>
                        <a:rPr lang="ar-MA" sz="4500" b="1" kern="100" dirty="0"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      </a:t>
                      </a:r>
                      <a:r>
                        <a:rPr lang="ar-MA" sz="4500" b="1" kern="100" dirty="0">
                          <a:effectLst/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شَكَرَهُمْ    وَوَعَدَهُمْ </a:t>
                      </a:r>
                      <a:r>
                        <a:rPr lang="ar-MA" sz="4500" b="1" kern="100" dirty="0"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بِ</a:t>
                      </a:r>
                      <a:r>
                        <a:rPr lang="ar-MA" sz="4500" b="1" kern="100" dirty="0">
                          <a:effectLst/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أَنْ يُثابِرَ حَتّى يَبْلُغَ نَجاحاً أَكْبَرَ</a:t>
                      </a:r>
                    </a:p>
                    <a:p>
                      <a:pPr algn="r" rtl="1"/>
                      <a:endParaRPr lang="fr-MA" dirty="0"/>
                    </a:p>
                  </p:txBody>
                </p:sp>
                <p:pic>
                  <p:nvPicPr>
                    <p:cNvPr id="38" name="Image 37">
                      <a:extLst>
                        <a:ext uri="{FF2B5EF4-FFF2-40B4-BE49-F238E27FC236}">
                          <a16:creationId xmlns:a16="http://schemas.microsoft.com/office/drawing/2014/main" id="{D59FF3A3-CDE6-AC65-B8B9-5F79D54F6C73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4"/>
                    <a:stretch>
                      <a:fillRect/>
                    </a:stretch>
                  </p:blipFill>
                  <p:spPr>
                    <a:xfrm rot="597268">
                      <a:off x="-456194" y="3911021"/>
                      <a:ext cx="936440" cy="1303345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39" name="Ellipse 38">
                      <a:extLst>
                        <a:ext uri="{FF2B5EF4-FFF2-40B4-BE49-F238E27FC236}">
                          <a16:creationId xmlns:a16="http://schemas.microsoft.com/office/drawing/2014/main" id="{FE14D2DA-8A40-21A8-C44A-3A91E78D74F8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-39214" y="3428880"/>
                      <a:ext cx="110502" cy="114571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  <p:sp>
                  <p:nvSpPr>
                    <p:cNvPr id="40" name="Ellipse 39">
                      <a:extLst>
                        <a:ext uri="{FF2B5EF4-FFF2-40B4-BE49-F238E27FC236}">
                          <a16:creationId xmlns:a16="http://schemas.microsoft.com/office/drawing/2014/main" id="{03D864C3-1A17-6CB4-620C-DEE901B20725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1867649" y="5505823"/>
                      <a:ext cx="110502" cy="114571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  <p:sp>
                  <p:nvSpPr>
                    <p:cNvPr id="41" name="Ellipse 40">
                      <a:extLst>
                        <a:ext uri="{FF2B5EF4-FFF2-40B4-BE49-F238E27FC236}">
                          <a16:creationId xmlns:a16="http://schemas.microsoft.com/office/drawing/2014/main" id="{5AB85D25-3A76-7C1A-71FB-ADDE9CC1565B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3323129" y="4448122"/>
                      <a:ext cx="110502" cy="114571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</p:grpSp>
              <p:sp>
                <p:nvSpPr>
                  <p:cNvPr id="32" name="Forme libre : forme 31">
                    <a:extLst>
                      <a:ext uri="{FF2B5EF4-FFF2-40B4-BE49-F238E27FC236}">
                        <a16:creationId xmlns:a16="http://schemas.microsoft.com/office/drawing/2014/main" id="{23595371-BF91-8A11-18B6-FBBB6AF07CC7}"/>
                      </a:ext>
                    </a:extLst>
                  </p:cNvPr>
                  <p:cNvSpPr/>
                  <p:nvPr/>
                </p:nvSpPr>
                <p:spPr>
                  <a:xfrm flipH="1">
                    <a:off x="7742029" y="3901124"/>
                    <a:ext cx="451274" cy="340068"/>
                  </a:xfrm>
                  <a:custGeom>
                    <a:avLst/>
                    <a:gdLst>
                      <a:gd name="connsiteX0" fmla="*/ 10674 w 497102"/>
                      <a:gd name="connsiteY0" fmla="*/ 748036 h 748035"/>
                      <a:gd name="connsiteX1" fmla="*/ 1339 w 497102"/>
                      <a:gd name="connsiteY1" fmla="*/ 696982 h 748035"/>
                      <a:gd name="connsiteX2" fmla="*/ 64395 w 497102"/>
                      <a:gd name="connsiteY2" fmla="*/ 222922 h 748035"/>
                      <a:gd name="connsiteX3" fmla="*/ 130689 w 497102"/>
                      <a:gd name="connsiteY3" fmla="*/ 82619 h 748035"/>
                      <a:gd name="connsiteX4" fmla="*/ 258609 w 497102"/>
                      <a:gd name="connsiteY4" fmla="*/ 418 h 748035"/>
                      <a:gd name="connsiteX5" fmla="*/ 371957 w 497102"/>
                      <a:gd name="connsiteY5" fmla="*/ 102526 h 748035"/>
                      <a:gd name="connsiteX6" fmla="*/ 421868 w 497102"/>
                      <a:gd name="connsiteY6" fmla="*/ 292264 h 748035"/>
                      <a:gd name="connsiteX7" fmla="*/ 434917 w 497102"/>
                      <a:gd name="connsiteY7" fmla="*/ 337984 h 748035"/>
                      <a:gd name="connsiteX8" fmla="*/ 481780 w 497102"/>
                      <a:gd name="connsiteY8" fmla="*/ 242258 h 748035"/>
                      <a:gd name="connsiteX9" fmla="*/ 493972 w 497102"/>
                      <a:gd name="connsiteY9" fmla="*/ 287407 h 748035"/>
                      <a:gd name="connsiteX10" fmla="*/ 439108 w 497102"/>
                      <a:gd name="connsiteY10" fmla="*/ 495433 h 748035"/>
                      <a:gd name="connsiteX11" fmla="*/ 388912 w 497102"/>
                      <a:gd name="connsiteY11" fmla="*/ 505529 h 748035"/>
                      <a:gd name="connsiteX12" fmla="*/ 313283 w 497102"/>
                      <a:gd name="connsiteY12" fmla="*/ 316458 h 748035"/>
                      <a:gd name="connsiteX13" fmla="*/ 319093 w 497102"/>
                      <a:gd name="connsiteY13" fmla="*/ 307028 h 748035"/>
                      <a:gd name="connsiteX14" fmla="*/ 376148 w 497102"/>
                      <a:gd name="connsiteY14" fmla="*/ 374846 h 748035"/>
                      <a:gd name="connsiteX15" fmla="*/ 311473 w 497102"/>
                      <a:gd name="connsiteY15" fmla="*/ 99097 h 748035"/>
                      <a:gd name="connsiteX16" fmla="*/ 289089 w 497102"/>
                      <a:gd name="connsiteY16" fmla="*/ 70332 h 748035"/>
                      <a:gd name="connsiteX17" fmla="*/ 216318 w 497102"/>
                      <a:gd name="connsiteY17" fmla="*/ 66141 h 748035"/>
                      <a:gd name="connsiteX18" fmla="*/ 147072 w 497102"/>
                      <a:gd name="connsiteY18" fmla="*/ 155866 h 748035"/>
                      <a:gd name="connsiteX19" fmla="*/ 65633 w 497102"/>
                      <a:gd name="connsiteY19" fmla="*/ 402754 h 748035"/>
                      <a:gd name="connsiteX20" fmla="*/ 30771 w 497102"/>
                      <a:gd name="connsiteY20" fmla="*/ 693553 h 748035"/>
                      <a:gd name="connsiteX21" fmla="*/ 26295 w 497102"/>
                      <a:gd name="connsiteY21" fmla="*/ 746417 h 748035"/>
                      <a:gd name="connsiteX22" fmla="*/ 10674 w 497102"/>
                      <a:gd name="connsiteY22" fmla="*/ 748036 h 7480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497102" h="748035">
                        <a:moveTo>
                          <a:pt x="10674" y="748036"/>
                        </a:moveTo>
                        <a:cubicBezTo>
                          <a:pt x="7435" y="730986"/>
                          <a:pt x="2006" y="714127"/>
                          <a:pt x="1339" y="696982"/>
                        </a:cubicBezTo>
                        <a:cubicBezTo>
                          <a:pt x="-5138" y="535342"/>
                          <a:pt x="11245" y="376275"/>
                          <a:pt x="64395" y="222922"/>
                        </a:cubicBezTo>
                        <a:cubicBezTo>
                          <a:pt x="81254" y="174250"/>
                          <a:pt x="104590" y="127101"/>
                          <a:pt x="130689" y="82619"/>
                        </a:cubicBezTo>
                        <a:cubicBezTo>
                          <a:pt x="158502" y="35185"/>
                          <a:pt x="197649" y="-4535"/>
                          <a:pt x="258609" y="418"/>
                        </a:cubicBezTo>
                        <a:cubicBezTo>
                          <a:pt x="319855" y="5371"/>
                          <a:pt x="348525" y="52996"/>
                          <a:pt x="371957" y="102526"/>
                        </a:cubicBezTo>
                        <a:cubicBezTo>
                          <a:pt x="400246" y="162534"/>
                          <a:pt x="412724" y="227018"/>
                          <a:pt x="421868" y="292264"/>
                        </a:cubicBezTo>
                        <a:cubicBezTo>
                          <a:pt x="423963" y="306933"/>
                          <a:pt x="425964" y="321601"/>
                          <a:pt x="434917" y="337984"/>
                        </a:cubicBezTo>
                        <a:cubicBezTo>
                          <a:pt x="450157" y="306838"/>
                          <a:pt x="465397" y="275786"/>
                          <a:pt x="481780" y="242258"/>
                        </a:cubicBezTo>
                        <a:cubicBezTo>
                          <a:pt x="502640" y="257784"/>
                          <a:pt x="497211" y="274262"/>
                          <a:pt x="493972" y="287407"/>
                        </a:cubicBezTo>
                        <a:cubicBezTo>
                          <a:pt x="476732" y="357034"/>
                          <a:pt x="459015" y="426567"/>
                          <a:pt x="439108" y="495433"/>
                        </a:cubicBezTo>
                        <a:cubicBezTo>
                          <a:pt x="430345" y="525722"/>
                          <a:pt x="407104" y="530199"/>
                          <a:pt x="388912" y="505529"/>
                        </a:cubicBezTo>
                        <a:cubicBezTo>
                          <a:pt x="347478" y="449332"/>
                          <a:pt x="323856" y="385324"/>
                          <a:pt x="313283" y="316458"/>
                        </a:cubicBezTo>
                        <a:cubicBezTo>
                          <a:pt x="312902" y="314267"/>
                          <a:pt x="316236" y="311600"/>
                          <a:pt x="319093" y="307028"/>
                        </a:cubicBezTo>
                        <a:cubicBezTo>
                          <a:pt x="358527" y="309600"/>
                          <a:pt x="347192" y="355606"/>
                          <a:pt x="376148" y="374846"/>
                        </a:cubicBezTo>
                        <a:cubicBezTo>
                          <a:pt x="369290" y="276072"/>
                          <a:pt x="358336" y="183489"/>
                          <a:pt x="311473" y="99097"/>
                        </a:cubicBezTo>
                        <a:cubicBezTo>
                          <a:pt x="305663" y="88525"/>
                          <a:pt x="297757" y="78714"/>
                          <a:pt x="289089" y="70332"/>
                        </a:cubicBezTo>
                        <a:cubicBezTo>
                          <a:pt x="264896" y="46615"/>
                          <a:pt x="240512" y="42424"/>
                          <a:pt x="216318" y="66141"/>
                        </a:cubicBezTo>
                        <a:cubicBezTo>
                          <a:pt x="189553" y="92430"/>
                          <a:pt x="165264" y="123100"/>
                          <a:pt x="147072" y="155866"/>
                        </a:cubicBezTo>
                        <a:cubicBezTo>
                          <a:pt x="104400" y="232543"/>
                          <a:pt x="79349" y="316648"/>
                          <a:pt x="65633" y="402754"/>
                        </a:cubicBezTo>
                        <a:cubicBezTo>
                          <a:pt x="50298" y="499052"/>
                          <a:pt x="42011" y="596588"/>
                          <a:pt x="30771" y="693553"/>
                        </a:cubicBezTo>
                        <a:cubicBezTo>
                          <a:pt x="28771" y="711174"/>
                          <a:pt x="27723" y="728795"/>
                          <a:pt x="26295" y="746417"/>
                        </a:cubicBezTo>
                        <a:cubicBezTo>
                          <a:pt x="21056" y="746988"/>
                          <a:pt x="15817" y="747464"/>
                          <a:pt x="10674" y="748036"/>
                        </a:cubicBezTo>
                        <a:close/>
                      </a:path>
                    </a:pathLst>
                  </a:custGeom>
                  <a:solidFill>
                    <a:srgbClr val="00B05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3" name="Forme libre : forme 32">
                    <a:extLst>
                      <a:ext uri="{FF2B5EF4-FFF2-40B4-BE49-F238E27FC236}">
                        <a16:creationId xmlns:a16="http://schemas.microsoft.com/office/drawing/2014/main" id="{4E14EE35-4837-3FF4-9704-BC40B31957C0}"/>
                      </a:ext>
                    </a:extLst>
                  </p:cNvPr>
                  <p:cNvSpPr/>
                  <p:nvPr/>
                </p:nvSpPr>
                <p:spPr>
                  <a:xfrm flipH="1">
                    <a:off x="6586167" y="2945987"/>
                    <a:ext cx="441999" cy="235650"/>
                  </a:xfrm>
                  <a:custGeom>
                    <a:avLst/>
                    <a:gdLst>
                      <a:gd name="connsiteX0" fmla="*/ 10674 w 497102"/>
                      <a:gd name="connsiteY0" fmla="*/ 748036 h 748035"/>
                      <a:gd name="connsiteX1" fmla="*/ 1339 w 497102"/>
                      <a:gd name="connsiteY1" fmla="*/ 696982 h 748035"/>
                      <a:gd name="connsiteX2" fmla="*/ 64395 w 497102"/>
                      <a:gd name="connsiteY2" fmla="*/ 222922 h 748035"/>
                      <a:gd name="connsiteX3" fmla="*/ 130689 w 497102"/>
                      <a:gd name="connsiteY3" fmla="*/ 82619 h 748035"/>
                      <a:gd name="connsiteX4" fmla="*/ 258609 w 497102"/>
                      <a:gd name="connsiteY4" fmla="*/ 418 h 748035"/>
                      <a:gd name="connsiteX5" fmla="*/ 371957 w 497102"/>
                      <a:gd name="connsiteY5" fmla="*/ 102526 h 748035"/>
                      <a:gd name="connsiteX6" fmla="*/ 421868 w 497102"/>
                      <a:gd name="connsiteY6" fmla="*/ 292264 h 748035"/>
                      <a:gd name="connsiteX7" fmla="*/ 434917 w 497102"/>
                      <a:gd name="connsiteY7" fmla="*/ 337984 h 748035"/>
                      <a:gd name="connsiteX8" fmla="*/ 481780 w 497102"/>
                      <a:gd name="connsiteY8" fmla="*/ 242258 h 748035"/>
                      <a:gd name="connsiteX9" fmla="*/ 493972 w 497102"/>
                      <a:gd name="connsiteY9" fmla="*/ 287407 h 748035"/>
                      <a:gd name="connsiteX10" fmla="*/ 439108 w 497102"/>
                      <a:gd name="connsiteY10" fmla="*/ 495433 h 748035"/>
                      <a:gd name="connsiteX11" fmla="*/ 388912 w 497102"/>
                      <a:gd name="connsiteY11" fmla="*/ 505529 h 748035"/>
                      <a:gd name="connsiteX12" fmla="*/ 313283 w 497102"/>
                      <a:gd name="connsiteY12" fmla="*/ 316458 h 748035"/>
                      <a:gd name="connsiteX13" fmla="*/ 319093 w 497102"/>
                      <a:gd name="connsiteY13" fmla="*/ 307028 h 748035"/>
                      <a:gd name="connsiteX14" fmla="*/ 376148 w 497102"/>
                      <a:gd name="connsiteY14" fmla="*/ 374846 h 748035"/>
                      <a:gd name="connsiteX15" fmla="*/ 311473 w 497102"/>
                      <a:gd name="connsiteY15" fmla="*/ 99097 h 748035"/>
                      <a:gd name="connsiteX16" fmla="*/ 289089 w 497102"/>
                      <a:gd name="connsiteY16" fmla="*/ 70332 h 748035"/>
                      <a:gd name="connsiteX17" fmla="*/ 216318 w 497102"/>
                      <a:gd name="connsiteY17" fmla="*/ 66141 h 748035"/>
                      <a:gd name="connsiteX18" fmla="*/ 147072 w 497102"/>
                      <a:gd name="connsiteY18" fmla="*/ 155866 h 748035"/>
                      <a:gd name="connsiteX19" fmla="*/ 65633 w 497102"/>
                      <a:gd name="connsiteY19" fmla="*/ 402754 h 748035"/>
                      <a:gd name="connsiteX20" fmla="*/ 30771 w 497102"/>
                      <a:gd name="connsiteY20" fmla="*/ 693553 h 748035"/>
                      <a:gd name="connsiteX21" fmla="*/ 26295 w 497102"/>
                      <a:gd name="connsiteY21" fmla="*/ 746417 h 748035"/>
                      <a:gd name="connsiteX22" fmla="*/ 10674 w 497102"/>
                      <a:gd name="connsiteY22" fmla="*/ 748036 h 7480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497102" h="748035">
                        <a:moveTo>
                          <a:pt x="10674" y="748036"/>
                        </a:moveTo>
                        <a:cubicBezTo>
                          <a:pt x="7435" y="730986"/>
                          <a:pt x="2006" y="714127"/>
                          <a:pt x="1339" y="696982"/>
                        </a:cubicBezTo>
                        <a:cubicBezTo>
                          <a:pt x="-5138" y="535342"/>
                          <a:pt x="11245" y="376275"/>
                          <a:pt x="64395" y="222922"/>
                        </a:cubicBezTo>
                        <a:cubicBezTo>
                          <a:pt x="81254" y="174250"/>
                          <a:pt x="104590" y="127101"/>
                          <a:pt x="130689" y="82619"/>
                        </a:cubicBezTo>
                        <a:cubicBezTo>
                          <a:pt x="158502" y="35185"/>
                          <a:pt x="197649" y="-4535"/>
                          <a:pt x="258609" y="418"/>
                        </a:cubicBezTo>
                        <a:cubicBezTo>
                          <a:pt x="319855" y="5371"/>
                          <a:pt x="348525" y="52996"/>
                          <a:pt x="371957" y="102526"/>
                        </a:cubicBezTo>
                        <a:cubicBezTo>
                          <a:pt x="400246" y="162534"/>
                          <a:pt x="412724" y="227018"/>
                          <a:pt x="421868" y="292264"/>
                        </a:cubicBezTo>
                        <a:cubicBezTo>
                          <a:pt x="423963" y="306933"/>
                          <a:pt x="425964" y="321601"/>
                          <a:pt x="434917" y="337984"/>
                        </a:cubicBezTo>
                        <a:cubicBezTo>
                          <a:pt x="450157" y="306838"/>
                          <a:pt x="465397" y="275786"/>
                          <a:pt x="481780" y="242258"/>
                        </a:cubicBezTo>
                        <a:cubicBezTo>
                          <a:pt x="502640" y="257784"/>
                          <a:pt x="497211" y="274262"/>
                          <a:pt x="493972" y="287407"/>
                        </a:cubicBezTo>
                        <a:cubicBezTo>
                          <a:pt x="476732" y="357034"/>
                          <a:pt x="459015" y="426567"/>
                          <a:pt x="439108" y="495433"/>
                        </a:cubicBezTo>
                        <a:cubicBezTo>
                          <a:pt x="430345" y="525722"/>
                          <a:pt x="407104" y="530199"/>
                          <a:pt x="388912" y="505529"/>
                        </a:cubicBezTo>
                        <a:cubicBezTo>
                          <a:pt x="347478" y="449332"/>
                          <a:pt x="323856" y="385324"/>
                          <a:pt x="313283" y="316458"/>
                        </a:cubicBezTo>
                        <a:cubicBezTo>
                          <a:pt x="312902" y="314267"/>
                          <a:pt x="316236" y="311600"/>
                          <a:pt x="319093" y="307028"/>
                        </a:cubicBezTo>
                        <a:cubicBezTo>
                          <a:pt x="358527" y="309600"/>
                          <a:pt x="347192" y="355606"/>
                          <a:pt x="376148" y="374846"/>
                        </a:cubicBezTo>
                        <a:cubicBezTo>
                          <a:pt x="369290" y="276072"/>
                          <a:pt x="358336" y="183489"/>
                          <a:pt x="311473" y="99097"/>
                        </a:cubicBezTo>
                        <a:cubicBezTo>
                          <a:pt x="305663" y="88525"/>
                          <a:pt x="297757" y="78714"/>
                          <a:pt x="289089" y="70332"/>
                        </a:cubicBezTo>
                        <a:cubicBezTo>
                          <a:pt x="264896" y="46615"/>
                          <a:pt x="240512" y="42424"/>
                          <a:pt x="216318" y="66141"/>
                        </a:cubicBezTo>
                        <a:cubicBezTo>
                          <a:pt x="189553" y="92430"/>
                          <a:pt x="165264" y="123100"/>
                          <a:pt x="147072" y="155866"/>
                        </a:cubicBezTo>
                        <a:cubicBezTo>
                          <a:pt x="104400" y="232543"/>
                          <a:pt x="79349" y="316648"/>
                          <a:pt x="65633" y="402754"/>
                        </a:cubicBezTo>
                        <a:cubicBezTo>
                          <a:pt x="50298" y="499052"/>
                          <a:pt x="42011" y="596588"/>
                          <a:pt x="30771" y="693553"/>
                        </a:cubicBezTo>
                        <a:cubicBezTo>
                          <a:pt x="28771" y="711174"/>
                          <a:pt x="27723" y="728795"/>
                          <a:pt x="26295" y="746417"/>
                        </a:cubicBezTo>
                        <a:cubicBezTo>
                          <a:pt x="21056" y="746988"/>
                          <a:pt x="15817" y="747464"/>
                          <a:pt x="10674" y="748036"/>
                        </a:cubicBezTo>
                        <a:close/>
                      </a:path>
                    </a:pathLst>
                  </a:custGeom>
                  <a:solidFill>
                    <a:srgbClr val="00B05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4" name="Forme libre : forme 33">
                    <a:extLst>
                      <a:ext uri="{FF2B5EF4-FFF2-40B4-BE49-F238E27FC236}">
                        <a16:creationId xmlns:a16="http://schemas.microsoft.com/office/drawing/2014/main" id="{16DBB98C-E607-7695-9169-ACD20ADBE8C6}"/>
                      </a:ext>
                    </a:extLst>
                  </p:cNvPr>
                  <p:cNvSpPr/>
                  <p:nvPr/>
                </p:nvSpPr>
                <p:spPr>
                  <a:xfrm flipH="1">
                    <a:off x="4452653" y="3929954"/>
                    <a:ext cx="451273" cy="286171"/>
                  </a:xfrm>
                  <a:custGeom>
                    <a:avLst/>
                    <a:gdLst>
                      <a:gd name="connsiteX0" fmla="*/ 10674 w 497102"/>
                      <a:gd name="connsiteY0" fmla="*/ 748036 h 748035"/>
                      <a:gd name="connsiteX1" fmla="*/ 1339 w 497102"/>
                      <a:gd name="connsiteY1" fmla="*/ 696982 h 748035"/>
                      <a:gd name="connsiteX2" fmla="*/ 64395 w 497102"/>
                      <a:gd name="connsiteY2" fmla="*/ 222922 h 748035"/>
                      <a:gd name="connsiteX3" fmla="*/ 130689 w 497102"/>
                      <a:gd name="connsiteY3" fmla="*/ 82619 h 748035"/>
                      <a:gd name="connsiteX4" fmla="*/ 258609 w 497102"/>
                      <a:gd name="connsiteY4" fmla="*/ 418 h 748035"/>
                      <a:gd name="connsiteX5" fmla="*/ 371957 w 497102"/>
                      <a:gd name="connsiteY5" fmla="*/ 102526 h 748035"/>
                      <a:gd name="connsiteX6" fmla="*/ 421868 w 497102"/>
                      <a:gd name="connsiteY6" fmla="*/ 292264 h 748035"/>
                      <a:gd name="connsiteX7" fmla="*/ 434917 w 497102"/>
                      <a:gd name="connsiteY7" fmla="*/ 337984 h 748035"/>
                      <a:gd name="connsiteX8" fmla="*/ 481780 w 497102"/>
                      <a:gd name="connsiteY8" fmla="*/ 242258 h 748035"/>
                      <a:gd name="connsiteX9" fmla="*/ 493972 w 497102"/>
                      <a:gd name="connsiteY9" fmla="*/ 287407 h 748035"/>
                      <a:gd name="connsiteX10" fmla="*/ 439108 w 497102"/>
                      <a:gd name="connsiteY10" fmla="*/ 495433 h 748035"/>
                      <a:gd name="connsiteX11" fmla="*/ 388912 w 497102"/>
                      <a:gd name="connsiteY11" fmla="*/ 505529 h 748035"/>
                      <a:gd name="connsiteX12" fmla="*/ 313283 w 497102"/>
                      <a:gd name="connsiteY12" fmla="*/ 316458 h 748035"/>
                      <a:gd name="connsiteX13" fmla="*/ 319093 w 497102"/>
                      <a:gd name="connsiteY13" fmla="*/ 307028 h 748035"/>
                      <a:gd name="connsiteX14" fmla="*/ 376148 w 497102"/>
                      <a:gd name="connsiteY14" fmla="*/ 374846 h 748035"/>
                      <a:gd name="connsiteX15" fmla="*/ 311473 w 497102"/>
                      <a:gd name="connsiteY15" fmla="*/ 99097 h 748035"/>
                      <a:gd name="connsiteX16" fmla="*/ 289089 w 497102"/>
                      <a:gd name="connsiteY16" fmla="*/ 70332 h 748035"/>
                      <a:gd name="connsiteX17" fmla="*/ 216318 w 497102"/>
                      <a:gd name="connsiteY17" fmla="*/ 66141 h 748035"/>
                      <a:gd name="connsiteX18" fmla="*/ 147072 w 497102"/>
                      <a:gd name="connsiteY18" fmla="*/ 155866 h 748035"/>
                      <a:gd name="connsiteX19" fmla="*/ 65633 w 497102"/>
                      <a:gd name="connsiteY19" fmla="*/ 402754 h 748035"/>
                      <a:gd name="connsiteX20" fmla="*/ 30771 w 497102"/>
                      <a:gd name="connsiteY20" fmla="*/ 693553 h 748035"/>
                      <a:gd name="connsiteX21" fmla="*/ 26295 w 497102"/>
                      <a:gd name="connsiteY21" fmla="*/ 746417 h 748035"/>
                      <a:gd name="connsiteX22" fmla="*/ 10674 w 497102"/>
                      <a:gd name="connsiteY22" fmla="*/ 748036 h 7480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497102" h="748035">
                        <a:moveTo>
                          <a:pt x="10674" y="748036"/>
                        </a:moveTo>
                        <a:cubicBezTo>
                          <a:pt x="7435" y="730986"/>
                          <a:pt x="2006" y="714127"/>
                          <a:pt x="1339" y="696982"/>
                        </a:cubicBezTo>
                        <a:cubicBezTo>
                          <a:pt x="-5138" y="535342"/>
                          <a:pt x="11245" y="376275"/>
                          <a:pt x="64395" y="222922"/>
                        </a:cubicBezTo>
                        <a:cubicBezTo>
                          <a:pt x="81254" y="174250"/>
                          <a:pt x="104590" y="127101"/>
                          <a:pt x="130689" y="82619"/>
                        </a:cubicBezTo>
                        <a:cubicBezTo>
                          <a:pt x="158502" y="35185"/>
                          <a:pt x="197649" y="-4535"/>
                          <a:pt x="258609" y="418"/>
                        </a:cubicBezTo>
                        <a:cubicBezTo>
                          <a:pt x="319855" y="5371"/>
                          <a:pt x="348525" y="52996"/>
                          <a:pt x="371957" y="102526"/>
                        </a:cubicBezTo>
                        <a:cubicBezTo>
                          <a:pt x="400246" y="162534"/>
                          <a:pt x="412724" y="227018"/>
                          <a:pt x="421868" y="292264"/>
                        </a:cubicBezTo>
                        <a:cubicBezTo>
                          <a:pt x="423963" y="306933"/>
                          <a:pt x="425964" y="321601"/>
                          <a:pt x="434917" y="337984"/>
                        </a:cubicBezTo>
                        <a:cubicBezTo>
                          <a:pt x="450157" y="306838"/>
                          <a:pt x="465397" y="275786"/>
                          <a:pt x="481780" y="242258"/>
                        </a:cubicBezTo>
                        <a:cubicBezTo>
                          <a:pt x="502640" y="257784"/>
                          <a:pt x="497211" y="274262"/>
                          <a:pt x="493972" y="287407"/>
                        </a:cubicBezTo>
                        <a:cubicBezTo>
                          <a:pt x="476732" y="357034"/>
                          <a:pt x="459015" y="426567"/>
                          <a:pt x="439108" y="495433"/>
                        </a:cubicBezTo>
                        <a:cubicBezTo>
                          <a:pt x="430345" y="525722"/>
                          <a:pt x="407104" y="530199"/>
                          <a:pt x="388912" y="505529"/>
                        </a:cubicBezTo>
                        <a:cubicBezTo>
                          <a:pt x="347478" y="449332"/>
                          <a:pt x="323856" y="385324"/>
                          <a:pt x="313283" y="316458"/>
                        </a:cubicBezTo>
                        <a:cubicBezTo>
                          <a:pt x="312902" y="314267"/>
                          <a:pt x="316236" y="311600"/>
                          <a:pt x="319093" y="307028"/>
                        </a:cubicBezTo>
                        <a:cubicBezTo>
                          <a:pt x="358527" y="309600"/>
                          <a:pt x="347192" y="355606"/>
                          <a:pt x="376148" y="374846"/>
                        </a:cubicBezTo>
                        <a:cubicBezTo>
                          <a:pt x="369290" y="276072"/>
                          <a:pt x="358336" y="183489"/>
                          <a:pt x="311473" y="99097"/>
                        </a:cubicBezTo>
                        <a:cubicBezTo>
                          <a:pt x="305663" y="88525"/>
                          <a:pt x="297757" y="78714"/>
                          <a:pt x="289089" y="70332"/>
                        </a:cubicBezTo>
                        <a:cubicBezTo>
                          <a:pt x="264896" y="46615"/>
                          <a:pt x="240512" y="42424"/>
                          <a:pt x="216318" y="66141"/>
                        </a:cubicBezTo>
                        <a:cubicBezTo>
                          <a:pt x="189553" y="92430"/>
                          <a:pt x="165264" y="123100"/>
                          <a:pt x="147072" y="155866"/>
                        </a:cubicBezTo>
                        <a:cubicBezTo>
                          <a:pt x="104400" y="232543"/>
                          <a:pt x="79349" y="316648"/>
                          <a:pt x="65633" y="402754"/>
                        </a:cubicBezTo>
                        <a:cubicBezTo>
                          <a:pt x="50298" y="499052"/>
                          <a:pt x="42011" y="596588"/>
                          <a:pt x="30771" y="693553"/>
                        </a:cubicBezTo>
                        <a:cubicBezTo>
                          <a:pt x="28771" y="711174"/>
                          <a:pt x="27723" y="728795"/>
                          <a:pt x="26295" y="746417"/>
                        </a:cubicBezTo>
                        <a:cubicBezTo>
                          <a:pt x="21056" y="746988"/>
                          <a:pt x="15817" y="747464"/>
                          <a:pt x="10674" y="748036"/>
                        </a:cubicBezTo>
                        <a:close/>
                      </a:path>
                    </a:pathLst>
                  </a:custGeom>
                  <a:solidFill>
                    <a:srgbClr val="00B05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CF9B9754-A89C-2774-CBAC-659AAA21D6B5}"/>
                      </a:ext>
                    </a:extLst>
                  </p:cNvPr>
                  <p:cNvSpPr/>
                  <p:nvPr/>
                </p:nvSpPr>
                <p:spPr>
                  <a:xfrm flipH="1">
                    <a:off x="4658083" y="2943615"/>
                    <a:ext cx="425302" cy="238022"/>
                  </a:xfrm>
                  <a:custGeom>
                    <a:avLst/>
                    <a:gdLst>
                      <a:gd name="connsiteX0" fmla="*/ 10674 w 497102"/>
                      <a:gd name="connsiteY0" fmla="*/ 748036 h 748035"/>
                      <a:gd name="connsiteX1" fmla="*/ 1339 w 497102"/>
                      <a:gd name="connsiteY1" fmla="*/ 696982 h 748035"/>
                      <a:gd name="connsiteX2" fmla="*/ 64395 w 497102"/>
                      <a:gd name="connsiteY2" fmla="*/ 222922 h 748035"/>
                      <a:gd name="connsiteX3" fmla="*/ 130689 w 497102"/>
                      <a:gd name="connsiteY3" fmla="*/ 82619 h 748035"/>
                      <a:gd name="connsiteX4" fmla="*/ 258609 w 497102"/>
                      <a:gd name="connsiteY4" fmla="*/ 418 h 748035"/>
                      <a:gd name="connsiteX5" fmla="*/ 371957 w 497102"/>
                      <a:gd name="connsiteY5" fmla="*/ 102526 h 748035"/>
                      <a:gd name="connsiteX6" fmla="*/ 421868 w 497102"/>
                      <a:gd name="connsiteY6" fmla="*/ 292264 h 748035"/>
                      <a:gd name="connsiteX7" fmla="*/ 434917 w 497102"/>
                      <a:gd name="connsiteY7" fmla="*/ 337984 h 748035"/>
                      <a:gd name="connsiteX8" fmla="*/ 481780 w 497102"/>
                      <a:gd name="connsiteY8" fmla="*/ 242258 h 748035"/>
                      <a:gd name="connsiteX9" fmla="*/ 493972 w 497102"/>
                      <a:gd name="connsiteY9" fmla="*/ 287407 h 748035"/>
                      <a:gd name="connsiteX10" fmla="*/ 439108 w 497102"/>
                      <a:gd name="connsiteY10" fmla="*/ 495433 h 748035"/>
                      <a:gd name="connsiteX11" fmla="*/ 388912 w 497102"/>
                      <a:gd name="connsiteY11" fmla="*/ 505529 h 748035"/>
                      <a:gd name="connsiteX12" fmla="*/ 313283 w 497102"/>
                      <a:gd name="connsiteY12" fmla="*/ 316458 h 748035"/>
                      <a:gd name="connsiteX13" fmla="*/ 319093 w 497102"/>
                      <a:gd name="connsiteY13" fmla="*/ 307028 h 748035"/>
                      <a:gd name="connsiteX14" fmla="*/ 376148 w 497102"/>
                      <a:gd name="connsiteY14" fmla="*/ 374846 h 748035"/>
                      <a:gd name="connsiteX15" fmla="*/ 311473 w 497102"/>
                      <a:gd name="connsiteY15" fmla="*/ 99097 h 748035"/>
                      <a:gd name="connsiteX16" fmla="*/ 289089 w 497102"/>
                      <a:gd name="connsiteY16" fmla="*/ 70332 h 748035"/>
                      <a:gd name="connsiteX17" fmla="*/ 216318 w 497102"/>
                      <a:gd name="connsiteY17" fmla="*/ 66141 h 748035"/>
                      <a:gd name="connsiteX18" fmla="*/ 147072 w 497102"/>
                      <a:gd name="connsiteY18" fmla="*/ 155866 h 748035"/>
                      <a:gd name="connsiteX19" fmla="*/ 65633 w 497102"/>
                      <a:gd name="connsiteY19" fmla="*/ 402754 h 748035"/>
                      <a:gd name="connsiteX20" fmla="*/ 30771 w 497102"/>
                      <a:gd name="connsiteY20" fmla="*/ 693553 h 748035"/>
                      <a:gd name="connsiteX21" fmla="*/ 26295 w 497102"/>
                      <a:gd name="connsiteY21" fmla="*/ 746417 h 748035"/>
                      <a:gd name="connsiteX22" fmla="*/ 10674 w 497102"/>
                      <a:gd name="connsiteY22" fmla="*/ 748036 h 7480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497102" h="748035">
                        <a:moveTo>
                          <a:pt x="10674" y="748036"/>
                        </a:moveTo>
                        <a:cubicBezTo>
                          <a:pt x="7435" y="730986"/>
                          <a:pt x="2006" y="714127"/>
                          <a:pt x="1339" y="696982"/>
                        </a:cubicBezTo>
                        <a:cubicBezTo>
                          <a:pt x="-5138" y="535342"/>
                          <a:pt x="11245" y="376275"/>
                          <a:pt x="64395" y="222922"/>
                        </a:cubicBezTo>
                        <a:cubicBezTo>
                          <a:pt x="81254" y="174250"/>
                          <a:pt x="104590" y="127101"/>
                          <a:pt x="130689" y="82619"/>
                        </a:cubicBezTo>
                        <a:cubicBezTo>
                          <a:pt x="158502" y="35185"/>
                          <a:pt x="197649" y="-4535"/>
                          <a:pt x="258609" y="418"/>
                        </a:cubicBezTo>
                        <a:cubicBezTo>
                          <a:pt x="319855" y="5371"/>
                          <a:pt x="348525" y="52996"/>
                          <a:pt x="371957" y="102526"/>
                        </a:cubicBezTo>
                        <a:cubicBezTo>
                          <a:pt x="400246" y="162534"/>
                          <a:pt x="412724" y="227018"/>
                          <a:pt x="421868" y="292264"/>
                        </a:cubicBezTo>
                        <a:cubicBezTo>
                          <a:pt x="423963" y="306933"/>
                          <a:pt x="425964" y="321601"/>
                          <a:pt x="434917" y="337984"/>
                        </a:cubicBezTo>
                        <a:cubicBezTo>
                          <a:pt x="450157" y="306838"/>
                          <a:pt x="465397" y="275786"/>
                          <a:pt x="481780" y="242258"/>
                        </a:cubicBezTo>
                        <a:cubicBezTo>
                          <a:pt x="502640" y="257784"/>
                          <a:pt x="497211" y="274262"/>
                          <a:pt x="493972" y="287407"/>
                        </a:cubicBezTo>
                        <a:cubicBezTo>
                          <a:pt x="476732" y="357034"/>
                          <a:pt x="459015" y="426567"/>
                          <a:pt x="439108" y="495433"/>
                        </a:cubicBezTo>
                        <a:cubicBezTo>
                          <a:pt x="430345" y="525722"/>
                          <a:pt x="407104" y="530199"/>
                          <a:pt x="388912" y="505529"/>
                        </a:cubicBezTo>
                        <a:cubicBezTo>
                          <a:pt x="347478" y="449332"/>
                          <a:pt x="323856" y="385324"/>
                          <a:pt x="313283" y="316458"/>
                        </a:cubicBezTo>
                        <a:cubicBezTo>
                          <a:pt x="312902" y="314267"/>
                          <a:pt x="316236" y="311600"/>
                          <a:pt x="319093" y="307028"/>
                        </a:cubicBezTo>
                        <a:cubicBezTo>
                          <a:pt x="358527" y="309600"/>
                          <a:pt x="347192" y="355606"/>
                          <a:pt x="376148" y="374846"/>
                        </a:cubicBezTo>
                        <a:cubicBezTo>
                          <a:pt x="369290" y="276072"/>
                          <a:pt x="358336" y="183489"/>
                          <a:pt x="311473" y="99097"/>
                        </a:cubicBezTo>
                        <a:cubicBezTo>
                          <a:pt x="305663" y="88525"/>
                          <a:pt x="297757" y="78714"/>
                          <a:pt x="289089" y="70332"/>
                        </a:cubicBezTo>
                        <a:cubicBezTo>
                          <a:pt x="264896" y="46615"/>
                          <a:pt x="240512" y="42424"/>
                          <a:pt x="216318" y="66141"/>
                        </a:cubicBezTo>
                        <a:cubicBezTo>
                          <a:pt x="189553" y="92430"/>
                          <a:pt x="165264" y="123100"/>
                          <a:pt x="147072" y="155866"/>
                        </a:cubicBezTo>
                        <a:cubicBezTo>
                          <a:pt x="104400" y="232543"/>
                          <a:pt x="79349" y="316648"/>
                          <a:pt x="65633" y="402754"/>
                        </a:cubicBezTo>
                        <a:cubicBezTo>
                          <a:pt x="50298" y="499052"/>
                          <a:pt x="42011" y="596588"/>
                          <a:pt x="30771" y="693553"/>
                        </a:cubicBezTo>
                        <a:cubicBezTo>
                          <a:pt x="28771" y="711174"/>
                          <a:pt x="27723" y="728795"/>
                          <a:pt x="26295" y="746417"/>
                        </a:cubicBezTo>
                        <a:cubicBezTo>
                          <a:pt x="21056" y="746988"/>
                          <a:pt x="15817" y="747464"/>
                          <a:pt x="10674" y="748036"/>
                        </a:cubicBezTo>
                        <a:close/>
                      </a:path>
                    </a:pathLst>
                  </a:custGeom>
                  <a:solidFill>
                    <a:srgbClr val="00B05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13568FCC-F3AB-597B-D01F-D699F487BCF4}"/>
                      </a:ext>
                    </a:extLst>
                  </p:cNvPr>
                  <p:cNvSpPr/>
                  <p:nvPr/>
                </p:nvSpPr>
                <p:spPr>
                  <a:xfrm flipH="1">
                    <a:off x="5957214" y="4002460"/>
                    <a:ext cx="539837" cy="238022"/>
                  </a:xfrm>
                  <a:custGeom>
                    <a:avLst/>
                    <a:gdLst>
                      <a:gd name="connsiteX0" fmla="*/ 10674 w 497102"/>
                      <a:gd name="connsiteY0" fmla="*/ 748036 h 748035"/>
                      <a:gd name="connsiteX1" fmla="*/ 1339 w 497102"/>
                      <a:gd name="connsiteY1" fmla="*/ 696982 h 748035"/>
                      <a:gd name="connsiteX2" fmla="*/ 64395 w 497102"/>
                      <a:gd name="connsiteY2" fmla="*/ 222922 h 748035"/>
                      <a:gd name="connsiteX3" fmla="*/ 130689 w 497102"/>
                      <a:gd name="connsiteY3" fmla="*/ 82619 h 748035"/>
                      <a:gd name="connsiteX4" fmla="*/ 258609 w 497102"/>
                      <a:gd name="connsiteY4" fmla="*/ 418 h 748035"/>
                      <a:gd name="connsiteX5" fmla="*/ 371957 w 497102"/>
                      <a:gd name="connsiteY5" fmla="*/ 102526 h 748035"/>
                      <a:gd name="connsiteX6" fmla="*/ 421868 w 497102"/>
                      <a:gd name="connsiteY6" fmla="*/ 292264 h 748035"/>
                      <a:gd name="connsiteX7" fmla="*/ 434917 w 497102"/>
                      <a:gd name="connsiteY7" fmla="*/ 337984 h 748035"/>
                      <a:gd name="connsiteX8" fmla="*/ 481780 w 497102"/>
                      <a:gd name="connsiteY8" fmla="*/ 242258 h 748035"/>
                      <a:gd name="connsiteX9" fmla="*/ 493972 w 497102"/>
                      <a:gd name="connsiteY9" fmla="*/ 287407 h 748035"/>
                      <a:gd name="connsiteX10" fmla="*/ 439108 w 497102"/>
                      <a:gd name="connsiteY10" fmla="*/ 495433 h 748035"/>
                      <a:gd name="connsiteX11" fmla="*/ 388912 w 497102"/>
                      <a:gd name="connsiteY11" fmla="*/ 505529 h 748035"/>
                      <a:gd name="connsiteX12" fmla="*/ 313283 w 497102"/>
                      <a:gd name="connsiteY12" fmla="*/ 316458 h 748035"/>
                      <a:gd name="connsiteX13" fmla="*/ 319093 w 497102"/>
                      <a:gd name="connsiteY13" fmla="*/ 307028 h 748035"/>
                      <a:gd name="connsiteX14" fmla="*/ 376148 w 497102"/>
                      <a:gd name="connsiteY14" fmla="*/ 374846 h 748035"/>
                      <a:gd name="connsiteX15" fmla="*/ 311473 w 497102"/>
                      <a:gd name="connsiteY15" fmla="*/ 99097 h 748035"/>
                      <a:gd name="connsiteX16" fmla="*/ 289089 w 497102"/>
                      <a:gd name="connsiteY16" fmla="*/ 70332 h 748035"/>
                      <a:gd name="connsiteX17" fmla="*/ 216318 w 497102"/>
                      <a:gd name="connsiteY17" fmla="*/ 66141 h 748035"/>
                      <a:gd name="connsiteX18" fmla="*/ 147072 w 497102"/>
                      <a:gd name="connsiteY18" fmla="*/ 155866 h 748035"/>
                      <a:gd name="connsiteX19" fmla="*/ 65633 w 497102"/>
                      <a:gd name="connsiteY19" fmla="*/ 402754 h 748035"/>
                      <a:gd name="connsiteX20" fmla="*/ 30771 w 497102"/>
                      <a:gd name="connsiteY20" fmla="*/ 693553 h 748035"/>
                      <a:gd name="connsiteX21" fmla="*/ 26295 w 497102"/>
                      <a:gd name="connsiteY21" fmla="*/ 746417 h 748035"/>
                      <a:gd name="connsiteX22" fmla="*/ 10674 w 497102"/>
                      <a:gd name="connsiteY22" fmla="*/ 748036 h 7480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497102" h="748035">
                        <a:moveTo>
                          <a:pt x="10674" y="748036"/>
                        </a:moveTo>
                        <a:cubicBezTo>
                          <a:pt x="7435" y="730986"/>
                          <a:pt x="2006" y="714127"/>
                          <a:pt x="1339" y="696982"/>
                        </a:cubicBezTo>
                        <a:cubicBezTo>
                          <a:pt x="-5138" y="535342"/>
                          <a:pt x="11245" y="376275"/>
                          <a:pt x="64395" y="222922"/>
                        </a:cubicBezTo>
                        <a:cubicBezTo>
                          <a:pt x="81254" y="174250"/>
                          <a:pt x="104590" y="127101"/>
                          <a:pt x="130689" y="82619"/>
                        </a:cubicBezTo>
                        <a:cubicBezTo>
                          <a:pt x="158502" y="35185"/>
                          <a:pt x="197649" y="-4535"/>
                          <a:pt x="258609" y="418"/>
                        </a:cubicBezTo>
                        <a:cubicBezTo>
                          <a:pt x="319855" y="5371"/>
                          <a:pt x="348525" y="52996"/>
                          <a:pt x="371957" y="102526"/>
                        </a:cubicBezTo>
                        <a:cubicBezTo>
                          <a:pt x="400246" y="162534"/>
                          <a:pt x="412724" y="227018"/>
                          <a:pt x="421868" y="292264"/>
                        </a:cubicBezTo>
                        <a:cubicBezTo>
                          <a:pt x="423963" y="306933"/>
                          <a:pt x="425964" y="321601"/>
                          <a:pt x="434917" y="337984"/>
                        </a:cubicBezTo>
                        <a:cubicBezTo>
                          <a:pt x="450157" y="306838"/>
                          <a:pt x="465397" y="275786"/>
                          <a:pt x="481780" y="242258"/>
                        </a:cubicBezTo>
                        <a:cubicBezTo>
                          <a:pt x="502640" y="257784"/>
                          <a:pt x="497211" y="274262"/>
                          <a:pt x="493972" y="287407"/>
                        </a:cubicBezTo>
                        <a:cubicBezTo>
                          <a:pt x="476732" y="357034"/>
                          <a:pt x="459015" y="426567"/>
                          <a:pt x="439108" y="495433"/>
                        </a:cubicBezTo>
                        <a:cubicBezTo>
                          <a:pt x="430345" y="525722"/>
                          <a:pt x="407104" y="530199"/>
                          <a:pt x="388912" y="505529"/>
                        </a:cubicBezTo>
                        <a:cubicBezTo>
                          <a:pt x="347478" y="449332"/>
                          <a:pt x="323856" y="385324"/>
                          <a:pt x="313283" y="316458"/>
                        </a:cubicBezTo>
                        <a:cubicBezTo>
                          <a:pt x="312902" y="314267"/>
                          <a:pt x="316236" y="311600"/>
                          <a:pt x="319093" y="307028"/>
                        </a:cubicBezTo>
                        <a:cubicBezTo>
                          <a:pt x="358527" y="309600"/>
                          <a:pt x="347192" y="355606"/>
                          <a:pt x="376148" y="374846"/>
                        </a:cubicBezTo>
                        <a:cubicBezTo>
                          <a:pt x="369290" y="276072"/>
                          <a:pt x="358336" y="183489"/>
                          <a:pt x="311473" y="99097"/>
                        </a:cubicBezTo>
                        <a:cubicBezTo>
                          <a:pt x="305663" y="88525"/>
                          <a:pt x="297757" y="78714"/>
                          <a:pt x="289089" y="70332"/>
                        </a:cubicBezTo>
                        <a:cubicBezTo>
                          <a:pt x="264896" y="46615"/>
                          <a:pt x="240512" y="42424"/>
                          <a:pt x="216318" y="66141"/>
                        </a:cubicBezTo>
                        <a:cubicBezTo>
                          <a:pt x="189553" y="92430"/>
                          <a:pt x="165264" y="123100"/>
                          <a:pt x="147072" y="155866"/>
                        </a:cubicBezTo>
                        <a:cubicBezTo>
                          <a:pt x="104400" y="232543"/>
                          <a:pt x="79349" y="316648"/>
                          <a:pt x="65633" y="402754"/>
                        </a:cubicBezTo>
                        <a:cubicBezTo>
                          <a:pt x="50298" y="499052"/>
                          <a:pt x="42011" y="596588"/>
                          <a:pt x="30771" y="693553"/>
                        </a:cubicBezTo>
                        <a:cubicBezTo>
                          <a:pt x="28771" y="711174"/>
                          <a:pt x="27723" y="728795"/>
                          <a:pt x="26295" y="746417"/>
                        </a:cubicBezTo>
                        <a:cubicBezTo>
                          <a:pt x="21056" y="746988"/>
                          <a:pt x="15817" y="747464"/>
                          <a:pt x="10674" y="748036"/>
                        </a:cubicBezTo>
                        <a:close/>
                      </a:path>
                    </a:pathLst>
                  </a:custGeom>
                  <a:solidFill>
                    <a:srgbClr val="00B05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pic>
              <p:nvPicPr>
                <p:cNvPr id="30" name="Image 29">
                  <a:extLst>
                    <a:ext uri="{FF2B5EF4-FFF2-40B4-BE49-F238E27FC236}">
                      <a16:creationId xmlns:a16="http://schemas.microsoft.com/office/drawing/2014/main" id="{D1E3E754-23E5-1ED4-9AB6-9C1BA686B8F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 rot="597268">
                  <a:off x="3143209" y="3150442"/>
                  <a:ext cx="936440" cy="1303345"/>
                </a:xfrm>
                <a:prstGeom prst="rect">
                  <a:avLst/>
                </a:prstGeom>
              </p:spPr>
            </p:pic>
          </p:grpSp>
        </p:grpSp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F6BF9E4F-13F6-335B-DEF8-F82BCFC461C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597268">
              <a:off x="7313886" y="5168262"/>
              <a:ext cx="936440" cy="13033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105103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F4241-3D19-952E-CFF7-3ECBBA59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310EDED-548E-5A69-6520-EA47253CFDB6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EB208EE-85C0-A41E-66AD-461ED1DBDE7C}"/>
              </a:ext>
            </a:extLst>
          </p:cNvPr>
          <p:cNvGrpSpPr/>
          <p:nvPr/>
        </p:nvGrpSpPr>
        <p:grpSpPr>
          <a:xfrm>
            <a:off x="140609" y="308344"/>
            <a:ext cx="8873698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119971C-9843-110E-C3F9-AFBE1595EB7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8913C9C-E29D-4529-9CFD-0468BA8830E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F7DB950-CBC7-C215-B086-EC4B1D0A7C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A8D2494-9FE0-F93D-3619-3A8AA033BF0C}"/>
              </a:ext>
            </a:extLst>
          </p:cNvPr>
          <p:cNvSpPr txBox="1"/>
          <p:nvPr/>
        </p:nvSpPr>
        <p:spPr>
          <a:xfrm>
            <a:off x="464125" y="409643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التلميذ الأول. ويسجل الأستاذ على سجل الطلاقة.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وهكذا بالنسبة للأربعة الآخرين.</a:t>
            </a:r>
            <a:endParaRPr kumimoji="0" lang="ar-MA" sz="24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9FA2876F-B14A-48A6-6A2E-AE4A03FE97F3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54" name="Rectangle : coins arrondis 53">
              <a:extLst>
                <a:ext uri="{FF2B5EF4-FFF2-40B4-BE49-F238E27FC236}">
                  <a16:creationId xmlns:a16="http://schemas.microsoft.com/office/drawing/2014/main" id="{B05D085C-59EF-B704-4B84-353AA1FC9077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55" name="Rectangle : coins arrondis 54">
              <a:extLst>
                <a:ext uri="{FF2B5EF4-FFF2-40B4-BE49-F238E27FC236}">
                  <a16:creationId xmlns:a16="http://schemas.microsoft.com/office/drawing/2014/main" id="{78EF84B6-F120-B8A5-5F50-11A26F34F599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56" name="Rectangle : coins arrondis 55">
              <a:extLst>
                <a:ext uri="{FF2B5EF4-FFF2-40B4-BE49-F238E27FC236}">
                  <a16:creationId xmlns:a16="http://schemas.microsoft.com/office/drawing/2014/main" id="{E69B2105-19D5-5696-EA7D-2A745CF645A1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57" name="Rectangle : coins arrondis 56">
              <a:extLst>
                <a:ext uri="{FF2B5EF4-FFF2-40B4-BE49-F238E27FC236}">
                  <a16:creationId xmlns:a16="http://schemas.microsoft.com/office/drawing/2014/main" id="{406D8451-2E57-953A-CA94-C190307F68A6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58" name="Rectangle : coins arrondis 57">
              <a:extLst>
                <a:ext uri="{FF2B5EF4-FFF2-40B4-BE49-F238E27FC236}">
                  <a16:creationId xmlns:a16="http://schemas.microsoft.com/office/drawing/2014/main" id="{DEA72A47-7847-1EB6-B07B-129371582E18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1EDA2D0-02AA-00E7-47F4-1CA2BCA73072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grpSp>
        <p:nvGrpSpPr>
          <p:cNvPr id="64" name="Groupe 63">
            <a:extLst>
              <a:ext uri="{FF2B5EF4-FFF2-40B4-BE49-F238E27FC236}">
                <a16:creationId xmlns:a16="http://schemas.microsoft.com/office/drawing/2014/main" id="{FFC62979-B811-8333-CCC7-6A4AAB398211}"/>
              </a:ext>
            </a:extLst>
          </p:cNvPr>
          <p:cNvGrpSpPr/>
          <p:nvPr/>
        </p:nvGrpSpPr>
        <p:grpSpPr>
          <a:xfrm>
            <a:off x="-223144" y="3047055"/>
            <a:ext cx="9266272" cy="3485570"/>
            <a:chOff x="-223144" y="3047055"/>
            <a:chExt cx="9266272" cy="3485570"/>
          </a:xfrm>
        </p:grpSpPr>
        <p:grpSp>
          <p:nvGrpSpPr>
            <p:cNvPr id="41" name="Groupe 40">
              <a:extLst>
                <a:ext uri="{FF2B5EF4-FFF2-40B4-BE49-F238E27FC236}">
                  <a16:creationId xmlns:a16="http://schemas.microsoft.com/office/drawing/2014/main" id="{33DB45CF-4D19-8552-6582-45824282BAE8}"/>
                </a:ext>
              </a:extLst>
            </p:cNvPr>
            <p:cNvGrpSpPr/>
            <p:nvPr/>
          </p:nvGrpSpPr>
          <p:grpSpPr>
            <a:xfrm>
              <a:off x="-223144" y="3047055"/>
              <a:ext cx="9266272" cy="3485570"/>
              <a:chOff x="-223144" y="3047055"/>
              <a:chExt cx="9266272" cy="3485570"/>
            </a:xfrm>
          </p:grpSpPr>
          <p:sp>
            <p:nvSpPr>
              <p:cNvPr id="42" name="Forme libre : forme 41">
                <a:extLst>
                  <a:ext uri="{FF2B5EF4-FFF2-40B4-BE49-F238E27FC236}">
                    <a16:creationId xmlns:a16="http://schemas.microsoft.com/office/drawing/2014/main" id="{EE28AC56-9284-3B66-796A-9702A0142926}"/>
                  </a:ext>
                </a:extLst>
              </p:cNvPr>
              <p:cNvSpPr/>
              <p:nvPr/>
            </p:nvSpPr>
            <p:spPr>
              <a:xfrm flipH="1">
                <a:off x="905142" y="4238744"/>
                <a:ext cx="629683" cy="286170"/>
              </a:xfrm>
              <a:custGeom>
                <a:avLst/>
                <a:gdLst>
                  <a:gd name="connsiteX0" fmla="*/ 10674 w 497102"/>
                  <a:gd name="connsiteY0" fmla="*/ 748036 h 748035"/>
                  <a:gd name="connsiteX1" fmla="*/ 1339 w 497102"/>
                  <a:gd name="connsiteY1" fmla="*/ 696982 h 748035"/>
                  <a:gd name="connsiteX2" fmla="*/ 64395 w 497102"/>
                  <a:gd name="connsiteY2" fmla="*/ 222922 h 748035"/>
                  <a:gd name="connsiteX3" fmla="*/ 130689 w 497102"/>
                  <a:gd name="connsiteY3" fmla="*/ 82619 h 748035"/>
                  <a:gd name="connsiteX4" fmla="*/ 258609 w 497102"/>
                  <a:gd name="connsiteY4" fmla="*/ 418 h 748035"/>
                  <a:gd name="connsiteX5" fmla="*/ 371957 w 497102"/>
                  <a:gd name="connsiteY5" fmla="*/ 102526 h 748035"/>
                  <a:gd name="connsiteX6" fmla="*/ 421868 w 497102"/>
                  <a:gd name="connsiteY6" fmla="*/ 292264 h 748035"/>
                  <a:gd name="connsiteX7" fmla="*/ 434917 w 497102"/>
                  <a:gd name="connsiteY7" fmla="*/ 337984 h 748035"/>
                  <a:gd name="connsiteX8" fmla="*/ 481780 w 497102"/>
                  <a:gd name="connsiteY8" fmla="*/ 242258 h 748035"/>
                  <a:gd name="connsiteX9" fmla="*/ 493972 w 497102"/>
                  <a:gd name="connsiteY9" fmla="*/ 287407 h 748035"/>
                  <a:gd name="connsiteX10" fmla="*/ 439108 w 497102"/>
                  <a:gd name="connsiteY10" fmla="*/ 495433 h 748035"/>
                  <a:gd name="connsiteX11" fmla="*/ 388912 w 497102"/>
                  <a:gd name="connsiteY11" fmla="*/ 505529 h 748035"/>
                  <a:gd name="connsiteX12" fmla="*/ 313283 w 497102"/>
                  <a:gd name="connsiteY12" fmla="*/ 316458 h 748035"/>
                  <a:gd name="connsiteX13" fmla="*/ 319093 w 497102"/>
                  <a:gd name="connsiteY13" fmla="*/ 307028 h 748035"/>
                  <a:gd name="connsiteX14" fmla="*/ 376148 w 497102"/>
                  <a:gd name="connsiteY14" fmla="*/ 374846 h 748035"/>
                  <a:gd name="connsiteX15" fmla="*/ 311473 w 497102"/>
                  <a:gd name="connsiteY15" fmla="*/ 99097 h 748035"/>
                  <a:gd name="connsiteX16" fmla="*/ 289089 w 497102"/>
                  <a:gd name="connsiteY16" fmla="*/ 70332 h 748035"/>
                  <a:gd name="connsiteX17" fmla="*/ 216318 w 497102"/>
                  <a:gd name="connsiteY17" fmla="*/ 66141 h 748035"/>
                  <a:gd name="connsiteX18" fmla="*/ 147072 w 497102"/>
                  <a:gd name="connsiteY18" fmla="*/ 155866 h 748035"/>
                  <a:gd name="connsiteX19" fmla="*/ 65633 w 497102"/>
                  <a:gd name="connsiteY19" fmla="*/ 402754 h 748035"/>
                  <a:gd name="connsiteX20" fmla="*/ 30771 w 497102"/>
                  <a:gd name="connsiteY20" fmla="*/ 693553 h 748035"/>
                  <a:gd name="connsiteX21" fmla="*/ 26295 w 497102"/>
                  <a:gd name="connsiteY21" fmla="*/ 746417 h 748035"/>
                  <a:gd name="connsiteX22" fmla="*/ 10674 w 497102"/>
                  <a:gd name="connsiteY22" fmla="*/ 748036 h 748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97102" h="748035">
                    <a:moveTo>
                      <a:pt x="10674" y="748036"/>
                    </a:moveTo>
                    <a:cubicBezTo>
                      <a:pt x="7435" y="730986"/>
                      <a:pt x="2006" y="714127"/>
                      <a:pt x="1339" y="696982"/>
                    </a:cubicBezTo>
                    <a:cubicBezTo>
                      <a:pt x="-5138" y="535342"/>
                      <a:pt x="11245" y="376275"/>
                      <a:pt x="64395" y="222922"/>
                    </a:cubicBezTo>
                    <a:cubicBezTo>
                      <a:pt x="81254" y="174250"/>
                      <a:pt x="104590" y="127101"/>
                      <a:pt x="130689" y="82619"/>
                    </a:cubicBezTo>
                    <a:cubicBezTo>
                      <a:pt x="158502" y="35185"/>
                      <a:pt x="197649" y="-4535"/>
                      <a:pt x="258609" y="418"/>
                    </a:cubicBezTo>
                    <a:cubicBezTo>
                      <a:pt x="319855" y="5371"/>
                      <a:pt x="348525" y="52996"/>
                      <a:pt x="371957" y="102526"/>
                    </a:cubicBezTo>
                    <a:cubicBezTo>
                      <a:pt x="400246" y="162534"/>
                      <a:pt x="412724" y="227018"/>
                      <a:pt x="421868" y="292264"/>
                    </a:cubicBezTo>
                    <a:cubicBezTo>
                      <a:pt x="423963" y="306933"/>
                      <a:pt x="425964" y="321601"/>
                      <a:pt x="434917" y="337984"/>
                    </a:cubicBezTo>
                    <a:cubicBezTo>
                      <a:pt x="450157" y="306838"/>
                      <a:pt x="465397" y="275786"/>
                      <a:pt x="481780" y="242258"/>
                    </a:cubicBezTo>
                    <a:cubicBezTo>
                      <a:pt x="502640" y="257784"/>
                      <a:pt x="497211" y="274262"/>
                      <a:pt x="493972" y="287407"/>
                    </a:cubicBezTo>
                    <a:cubicBezTo>
                      <a:pt x="476732" y="357034"/>
                      <a:pt x="459015" y="426567"/>
                      <a:pt x="439108" y="495433"/>
                    </a:cubicBezTo>
                    <a:cubicBezTo>
                      <a:pt x="430345" y="525722"/>
                      <a:pt x="407104" y="530199"/>
                      <a:pt x="388912" y="505529"/>
                    </a:cubicBezTo>
                    <a:cubicBezTo>
                      <a:pt x="347478" y="449332"/>
                      <a:pt x="323856" y="385324"/>
                      <a:pt x="313283" y="316458"/>
                    </a:cubicBezTo>
                    <a:cubicBezTo>
                      <a:pt x="312902" y="314267"/>
                      <a:pt x="316236" y="311600"/>
                      <a:pt x="319093" y="307028"/>
                    </a:cubicBezTo>
                    <a:cubicBezTo>
                      <a:pt x="358527" y="309600"/>
                      <a:pt x="347192" y="355606"/>
                      <a:pt x="376148" y="374846"/>
                    </a:cubicBezTo>
                    <a:cubicBezTo>
                      <a:pt x="369290" y="276072"/>
                      <a:pt x="358336" y="183489"/>
                      <a:pt x="311473" y="99097"/>
                    </a:cubicBezTo>
                    <a:cubicBezTo>
                      <a:pt x="305663" y="88525"/>
                      <a:pt x="297757" y="78714"/>
                      <a:pt x="289089" y="70332"/>
                    </a:cubicBezTo>
                    <a:cubicBezTo>
                      <a:pt x="264896" y="46615"/>
                      <a:pt x="240512" y="42424"/>
                      <a:pt x="216318" y="66141"/>
                    </a:cubicBezTo>
                    <a:cubicBezTo>
                      <a:pt x="189553" y="92430"/>
                      <a:pt x="165264" y="123100"/>
                      <a:pt x="147072" y="155866"/>
                    </a:cubicBezTo>
                    <a:cubicBezTo>
                      <a:pt x="104400" y="232543"/>
                      <a:pt x="79349" y="316648"/>
                      <a:pt x="65633" y="402754"/>
                    </a:cubicBezTo>
                    <a:cubicBezTo>
                      <a:pt x="50298" y="499052"/>
                      <a:pt x="42011" y="596588"/>
                      <a:pt x="30771" y="693553"/>
                    </a:cubicBezTo>
                    <a:cubicBezTo>
                      <a:pt x="28771" y="711174"/>
                      <a:pt x="27723" y="728795"/>
                      <a:pt x="26295" y="746417"/>
                    </a:cubicBezTo>
                    <a:cubicBezTo>
                      <a:pt x="21056" y="746988"/>
                      <a:pt x="15817" y="747464"/>
                      <a:pt x="10674" y="748036"/>
                    </a:cubicBezTo>
                    <a:close/>
                  </a:path>
                </a:pathLst>
              </a:custGeom>
              <a:solidFill>
                <a:srgbClr val="00B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43" name="Groupe 42">
                <a:extLst>
                  <a:ext uri="{FF2B5EF4-FFF2-40B4-BE49-F238E27FC236}">
                    <a16:creationId xmlns:a16="http://schemas.microsoft.com/office/drawing/2014/main" id="{A0809D06-1963-A2B7-B74F-2814FBE11354}"/>
                  </a:ext>
                </a:extLst>
              </p:cNvPr>
              <p:cNvGrpSpPr/>
              <p:nvPr/>
            </p:nvGrpSpPr>
            <p:grpSpPr>
              <a:xfrm>
                <a:off x="-223144" y="3047055"/>
                <a:ext cx="9266272" cy="3485570"/>
                <a:chOff x="-223144" y="3047056"/>
                <a:chExt cx="9266272" cy="3485570"/>
              </a:xfrm>
            </p:grpSpPr>
            <p:grpSp>
              <p:nvGrpSpPr>
                <p:cNvPr id="44" name="Groupe 43">
                  <a:extLst>
                    <a:ext uri="{FF2B5EF4-FFF2-40B4-BE49-F238E27FC236}">
                      <a16:creationId xmlns:a16="http://schemas.microsoft.com/office/drawing/2014/main" id="{3EC2B0D1-E75F-E61E-FBAF-94D9E3E20985}"/>
                    </a:ext>
                  </a:extLst>
                </p:cNvPr>
                <p:cNvGrpSpPr/>
                <p:nvPr/>
              </p:nvGrpSpPr>
              <p:grpSpPr>
                <a:xfrm>
                  <a:off x="-223144" y="3047056"/>
                  <a:ext cx="9266272" cy="3485570"/>
                  <a:chOff x="-456194" y="2762623"/>
                  <a:chExt cx="9266272" cy="3485570"/>
                </a:xfrm>
              </p:grpSpPr>
              <p:grpSp>
                <p:nvGrpSpPr>
                  <p:cNvPr id="46" name="Groupe 45">
                    <a:extLst>
                      <a:ext uri="{FF2B5EF4-FFF2-40B4-BE49-F238E27FC236}">
                        <a16:creationId xmlns:a16="http://schemas.microsoft.com/office/drawing/2014/main" id="{4AF6EAAA-F51B-B975-E0BE-5B12DF8EBC70}"/>
                      </a:ext>
                    </a:extLst>
                  </p:cNvPr>
                  <p:cNvGrpSpPr/>
                  <p:nvPr/>
                </p:nvGrpSpPr>
                <p:grpSpPr>
                  <a:xfrm>
                    <a:off x="-456194" y="2762623"/>
                    <a:ext cx="9266272" cy="3485570"/>
                    <a:chOff x="-456194" y="2762623"/>
                    <a:chExt cx="9266272" cy="3485570"/>
                  </a:xfrm>
                </p:grpSpPr>
                <p:sp>
                  <p:nvSpPr>
                    <p:cNvPr id="53" name="ZoneTexte 52">
                      <a:extLst>
                        <a:ext uri="{FF2B5EF4-FFF2-40B4-BE49-F238E27FC236}">
                          <a16:creationId xmlns:a16="http://schemas.microsoft.com/office/drawing/2014/main" id="{356533FC-C624-423C-C9A1-315F0DDF2D9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552" y="2762623"/>
                      <a:ext cx="8807526" cy="348557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r>
                        <a:rPr lang="ar-MA" sz="4500" b="1" kern="100" dirty="0">
                          <a:effectLst/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اِسْتَقْبَلَ </a:t>
                      </a:r>
                      <a:r>
                        <a:rPr lang="ar-MA" sz="4500" b="1" kern="100" dirty="0"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أَهْلُ</a:t>
                      </a:r>
                      <a:r>
                        <a:rPr lang="ar-MA" sz="4500" b="1" kern="100" dirty="0">
                          <a:effectLst/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4500" b="1" kern="100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ٱ</a:t>
                      </a:r>
                      <a:r>
                        <a:rPr lang="ar-MA" sz="4500" b="1" kern="100" dirty="0" err="1">
                          <a:effectLst/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لْمَدينَةِ</a:t>
                      </a:r>
                      <a:r>
                        <a:rPr lang="ar-MA" sz="4500" b="1" kern="100" dirty="0">
                          <a:effectLst/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4500" b="1" kern="100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ٱ</a:t>
                      </a:r>
                      <a:r>
                        <a:rPr lang="ar-MA" sz="4500" b="1" kern="100" dirty="0" err="1">
                          <a:effectLst/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للّاعِبَ</a:t>
                      </a:r>
                      <a:r>
                        <a:rPr lang="ar-MA" sz="4500" b="1" kern="100" dirty="0">
                          <a:effectLst/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 بِتَرْحيبٍ     وَنَظَّموا لَ</a:t>
                      </a:r>
                      <a:r>
                        <a:rPr lang="ar-MA" sz="4500" b="1" kern="100" dirty="0"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هُ</a:t>
                      </a:r>
                      <a:r>
                        <a:rPr lang="ar-MA" sz="4500" b="1" kern="100" dirty="0">
                          <a:effectLst/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 حَفْلاً بَهيجاً    نالَ</a:t>
                      </a:r>
                      <a:r>
                        <a:rPr lang="ar-MA" sz="4500" b="1" kern="100" dirty="0"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4500" b="1" kern="100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ٱ</a:t>
                      </a:r>
                      <a:r>
                        <a:rPr lang="ar-MA" sz="4500" b="1" kern="100" dirty="0" err="1">
                          <a:effectLst/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لْعَديدَ</a:t>
                      </a:r>
                      <a:r>
                        <a:rPr lang="ar-MA" sz="4500" b="1" kern="100" dirty="0">
                          <a:effectLst/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 مِنَ </a:t>
                      </a:r>
                      <a:r>
                        <a:rPr lang="ar-MA" sz="4500" b="1" kern="100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ٱ</a:t>
                      </a:r>
                      <a:r>
                        <a:rPr lang="ar-MA" sz="4500" b="1" kern="100" dirty="0" err="1">
                          <a:effectLst/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لْجَوائِزِ</a:t>
                      </a:r>
                      <a:r>
                        <a:rPr lang="ar-MA" sz="4500" b="1" kern="100" dirty="0">
                          <a:effectLst/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4500" b="1" kern="100" dirty="0" err="1"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وَ</a:t>
                      </a:r>
                      <a:r>
                        <a:rPr lang="ar-MA" sz="4500" b="1" kern="100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ٱ</a:t>
                      </a:r>
                      <a:r>
                        <a:rPr lang="ar-MA" sz="4500" b="1" kern="100" dirty="0" err="1">
                          <a:effectLst/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لشَّواهِدِ</a:t>
                      </a:r>
                      <a:r>
                        <a:rPr lang="ar-MA" sz="4500" b="1" kern="100" dirty="0">
                          <a:effectLst/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   وَلَمّا  </a:t>
                      </a:r>
                      <a:r>
                        <a:rPr lang="ar-MA" sz="4500" b="1" kern="100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ٱ</a:t>
                      </a:r>
                      <a:r>
                        <a:rPr lang="ar-MA" sz="4500" b="1" kern="100" dirty="0" err="1"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نْتَهى</a:t>
                      </a:r>
                      <a:r>
                        <a:rPr lang="ar-MA" sz="4500" b="1" kern="100" dirty="0">
                          <a:effectLst/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4500" b="1" kern="100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ٱ</a:t>
                      </a:r>
                      <a:r>
                        <a:rPr lang="ar-MA" sz="4500" b="1" kern="100" dirty="0" err="1">
                          <a:effectLst/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لْحَفْلُ</a:t>
                      </a:r>
                      <a:r>
                        <a:rPr lang="ar-MA" sz="4500" b="1" kern="100" dirty="0"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      </a:t>
                      </a:r>
                      <a:r>
                        <a:rPr lang="ar-MA" sz="4500" b="1" kern="100" dirty="0">
                          <a:effectLst/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شَكَرَهُمْ    وَوَعَدَهُمْ </a:t>
                      </a:r>
                      <a:r>
                        <a:rPr lang="ar-MA" sz="4500" b="1" kern="100" dirty="0"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بِ</a:t>
                      </a:r>
                      <a:r>
                        <a:rPr lang="ar-MA" sz="4500" b="1" kern="100" dirty="0">
                          <a:effectLst/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أَنْ يُثابِرَ حَتّى يَبْلُغَ نَجاحاً أَكْبَرَ</a:t>
                      </a:r>
                    </a:p>
                    <a:p>
                      <a:pPr algn="r" rtl="1"/>
                      <a:endParaRPr lang="fr-MA" dirty="0"/>
                    </a:p>
                  </p:txBody>
                </p:sp>
                <p:pic>
                  <p:nvPicPr>
                    <p:cNvPr id="59" name="Image 58">
                      <a:extLst>
                        <a:ext uri="{FF2B5EF4-FFF2-40B4-BE49-F238E27FC236}">
                          <a16:creationId xmlns:a16="http://schemas.microsoft.com/office/drawing/2014/main" id="{37E73CAE-33E8-56AA-0B29-EACF705B3449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4"/>
                    <a:stretch>
                      <a:fillRect/>
                    </a:stretch>
                  </p:blipFill>
                  <p:spPr>
                    <a:xfrm rot="597268">
                      <a:off x="-456194" y="3911021"/>
                      <a:ext cx="936440" cy="1303345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60" name="Ellipse 59">
                      <a:extLst>
                        <a:ext uri="{FF2B5EF4-FFF2-40B4-BE49-F238E27FC236}">
                          <a16:creationId xmlns:a16="http://schemas.microsoft.com/office/drawing/2014/main" id="{3DF24D39-B0C3-D71C-B563-CFAB57B9B756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-39214" y="3428880"/>
                      <a:ext cx="110502" cy="114571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  <p:sp>
                  <p:nvSpPr>
                    <p:cNvPr id="61" name="Ellipse 60">
                      <a:extLst>
                        <a:ext uri="{FF2B5EF4-FFF2-40B4-BE49-F238E27FC236}">
                          <a16:creationId xmlns:a16="http://schemas.microsoft.com/office/drawing/2014/main" id="{2A32351B-ACC8-3366-4CBA-DF3107A6C0F8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1867649" y="5505823"/>
                      <a:ext cx="110502" cy="114571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  <p:sp>
                  <p:nvSpPr>
                    <p:cNvPr id="62" name="Ellipse 61">
                      <a:extLst>
                        <a:ext uri="{FF2B5EF4-FFF2-40B4-BE49-F238E27FC236}">
                          <a16:creationId xmlns:a16="http://schemas.microsoft.com/office/drawing/2014/main" id="{E899963B-0CF8-81C7-8765-D89011D8F3FC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3323129" y="4448122"/>
                      <a:ext cx="110502" cy="114571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</p:grpSp>
              <p:sp>
                <p:nvSpPr>
                  <p:cNvPr id="48" name="Forme libre : forme 47">
                    <a:extLst>
                      <a:ext uri="{FF2B5EF4-FFF2-40B4-BE49-F238E27FC236}">
                        <a16:creationId xmlns:a16="http://schemas.microsoft.com/office/drawing/2014/main" id="{C89D37FD-A4D7-5277-9D78-3EEA6C97022B}"/>
                      </a:ext>
                    </a:extLst>
                  </p:cNvPr>
                  <p:cNvSpPr/>
                  <p:nvPr/>
                </p:nvSpPr>
                <p:spPr>
                  <a:xfrm flipH="1">
                    <a:off x="7742029" y="3901124"/>
                    <a:ext cx="451274" cy="340068"/>
                  </a:xfrm>
                  <a:custGeom>
                    <a:avLst/>
                    <a:gdLst>
                      <a:gd name="connsiteX0" fmla="*/ 10674 w 497102"/>
                      <a:gd name="connsiteY0" fmla="*/ 748036 h 748035"/>
                      <a:gd name="connsiteX1" fmla="*/ 1339 w 497102"/>
                      <a:gd name="connsiteY1" fmla="*/ 696982 h 748035"/>
                      <a:gd name="connsiteX2" fmla="*/ 64395 w 497102"/>
                      <a:gd name="connsiteY2" fmla="*/ 222922 h 748035"/>
                      <a:gd name="connsiteX3" fmla="*/ 130689 w 497102"/>
                      <a:gd name="connsiteY3" fmla="*/ 82619 h 748035"/>
                      <a:gd name="connsiteX4" fmla="*/ 258609 w 497102"/>
                      <a:gd name="connsiteY4" fmla="*/ 418 h 748035"/>
                      <a:gd name="connsiteX5" fmla="*/ 371957 w 497102"/>
                      <a:gd name="connsiteY5" fmla="*/ 102526 h 748035"/>
                      <a:gd name="connsiteX6" fmla="*/ 421868 w 497102"/>
                      <a:gd name="connsiteY6" fmla="*/ 292264 h 748035"/>
                      <a:gd name="connsiteX7" fmla="*/ 434917 w 497102"/>
                      <a:gd name="connsiteY7" fmla="*/ 337984 h 748035"/>
                      <a:gd name="connsiteX8" fmla="*/ 481780 w 497102"/>
                      <a:gd name="connsiteY8" fmla="*/ 242258 h 748035"/>
                      <a:gd name="connsiteX9" fmla="*/ 493972 w 497102"/>
                      <a:gd name="connsiteY9" fmla="*/ 287407 h 748035"/>
                      <a:gd name="connsiteX10" fmla="*/ 439108 w 497102"/>
                      <a:gd name="connsiteY10" fmla="*/ 495433 h 748035"/>
                      <a:gd name="connsiteX11" fmla="*/ 388912 w 497102"/>
                      <a:gd name="connsiteY11" fmla="*/ 505529 h 748035"/>
                      <a:gd name="connsiteX12" fmla="*/ 313283 w 497102"/>
                      <a:gd name="connsiteY12" fmla="*/ 316458 h 748035"/>
                      <a:gd name="connsiteX13" fmla="*/ 319093 w 497102"/>
                      <a:gd name="connsiteY13" fmla="*/ 307028 h 748035"/>
                      <a:gd name="connsiteX14" fmla="*/ 376148 w 497102"/>
                      <a:gd name="connsiteY14" fmla="*/ 374846 h 748035"/>
                      <a:gd name="connsiteX15" fmla="*/ 311473 w 497102"/>
                      <a:gd name="connsiteY15" fmla="*/ 99097 h 748035"/>
                      <a:gd name="connsiteX16" fmla="*/ 289089 w 497102"/>
                      <a:gd name="connsiteY16" fmla="*/ 70332 h 748035"/>
                      <a:gd name="connsiteX17" fmla="*/ 216318 w 497102"/>
                      <a:gd name="connsiteY17" fmla="*/ 66141 h 748035"/>
                      <a:gd name="connsiteX18" fmla="*/ 147072 w 497102"/>
                      <a:gd name="connsiteY18" fmla="*/ 155866 h 748035"/>
                      <a:gd name="connsiteX19" fmla="*/ 65633 w 497102"/>
                      <a:gd name="connsiteY19" fmla="*/ 402754 h 748035"/>
                      <a:gd name="connsiteX20" fmla="*/ 30771 w 497102"/>
                      <a:gd name="connsiteY20" fmla="*/ 693553 h 748035"/>
                      <a:gd name="connsiteX21" fmla="*/ 26295 w 497102"/>
                      <a:gd name="connsiteY21" fmla="*/ 746417 h 748035"/>
                      <a:gd name="connsiteX22" fmla="*/ 10674 w 497102"/>
                      <a:gd name="connsiteY22" fmla="*/ 748036 h 7480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497102" h="748035">
                        <a:moveTo>
                          <a:pt x="10674" y="748036"/>
                        </a:moveTo>
                        <a:cubicBezTo>
                          <a:pt x="7435" y="730986"/>
                          <a:pt x="2006" y="714127"/>
                          <a:pt x="1339" y="696982"/>
                        </a:cubicBezTo>
                        <a:cubicBezTo>
                          <a:pt x="-5138" y="535342"/>
                          <a:pt x="11245" y="376275"/>
                          <a:pt x="64395" y="222922"/>
                        </a:cubicBezTo>
                        <a:cubicBezTo>
                          <a:pt x="81254" y="174250"/>
                          <a:pt x="104590" y="127101"/>
                          <a:pt x="130689" y="82619"/>
                        </a:cubicBezTo>
                        <a:cubicBezTo>
                          <a:pt x="158502" y="35185"/>
                          <a:pt x="197649" y="-4535"/>
                          <a:pt x="258609" y="418"/>
                        </a:cubicBezTo>
                        <a:cubicBezTo>
                          <a:pt x="319855" y="5371"/>
                          <a:pt x="348525" y="52996"/>
                          <a:pt x="371957" y="102526"/>
                        </a:cubicBezTo>
                        <a:cubicBezTo>
                          <a:pt x="400246" y="162534"/>
                          <a:pt x="412724" y="227018"/>
                          <a:pt x="421868" y="292264"/>
                        </a:cubicBezTo>
                        <a:cubicBezTo>
                          <a:pt x="423963" y="306933"/>
                          <a:pt x="425964" y="321601"/>
                          <a:pt x="434917" y="337984"/>
                        </a:cubicBezTo>
                        <a:cubicBezTo>
                          <a:pt x="450157" y="306838"/>
                          <a:pt x="465397" y="275786"/>
                          <a:pt x="481780" y="242258"/>
                        </a:cubicBezTo>
                        <a:cubicBezTo>
                          <a:pt x="502640" y="257784"/>
                          <a:pt x="497211" y="274262"/>
                          <a:pt x="493972" y="287407"/>
                        </a:cubicBezTo>
                        <a:cubicBezTo>
                          <a:pt x="476732" y="357034"/>
                          <a:pt x="459015" y="426567"/>
                          <a:pt x="439108" y="495433"/>
                        </a:cubicBezTo>
                        <a:cubicBezTo>
                          <a:pt x="430345" y="525722"/>
                          <a:pt x="407104" y="530199"/>
                          <a:pt x="388912" y="505529"/>
                        </a:cubicBezTo>
                        <a:cubicBezTo>
                          <a:pt x="347478" y="449332"/>
                          <a:pt x="323856" y="385324"/>
                          <a:pt x="313283" y="316458"/>
                        </a:cubicBezTo>
                        <a:cubicBezTo>
                          <a:pt x="312902" y="314267"/>
                          <a:pt x="316236" y="311600"/>
                          <a:pt x="319093" y="307028"/>
                        </a:cubicBezTo>
                        <a:cubicBezTo>
                          <a:pt x="358527" y="309600"/>
                          <a:pt x="347192" y="355606"/>
                          <a:pt x="376148" y="374846"/>
                        </a:cubicBezTo>
                        <a:cubicBezTo>
                          <a:pt x="369290" y="276072"/>
                          <a:pt x="358336" y="183489"/>
                          <a:pt x="311473" y="99097"/>
                        </a:cubicBezTo>
                        <a:cubicBezTo>
                          <a:pt x="305663" y="88525"/>
                          <a:pt x="297757" y="78714"/>
                          <a:pt x="289089" y="70332"/>
                        </a:cubicBezTo>
                        <a:cubicBezTo>
                          <a:pt x="264896" y="46615"/>
                          <a:pt x="240512" y="42424"/>
                          <a:pt x="216318" y="66141"/>
                        </a:cubicBezTo>
                        <a:cubicBezTo>
                          <a:pt x="189553" y="92430"/>
                          <a:pt x="165264" y="123100"/>
                          <a:pt x="147072" y="155866"/>
                        </a:cubicBezTo>
                        <a:cubicBezTo>
                          <a:pt x="104400" y="232543"/>
                          <a:pt x="79349" y="316648"/>
                          <a:pt x="65633" y="402754"/>
                        </a:cubicBezTo>
                        <a:cubicBezTo>
                          <a:pt x="50298" y="499052"/>
                          <a:pt x="42011" y="596588"/>
                          <a:pt x="30771" y="693553"/>
                        </a:cubicBezTo>
                        <a:cubicBezTo>
                          <a:pt x="28771" y="711174"/>
                          <a:pt x="27723" y="728795"/>
                          <a:pt x="26295" y="746417"/>
                        </a:cubicBezTo>
                        <a:cubicBezTo>
                          <a:pt x="21056" y="746988"/>
                          <a:pt x="15817" y="747464"/>
                          <a:pt x="10674" y="748036"/>
                        </a:cubicBezTo>
                        <a:close/>
                      </a:path>
                    </a:pathLst>
                  </a:custGeom>
                  <a:solidFill>
                    <a:srgbClr val="00B05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9" name="Forme libre : forme 48">
                    <a:extLst>
                      <a:ext uri="{FF2B5EF4-FFF2-40B4-BE49-F238E27FC236}">
                        <a16:creationId xmlns:a16="http://schemas.microsoft.com/office/drawing/2014/main" id="{6F67EE1C-B1B7-2291-FD24-9F78262E9EDB}"/>
                      </a:ext>
                    </a:extLst>
                  </p:cNvPr>
                  <p:cNvSpPr/>
                  <p:nvPr/>
                </p:nvSpPr>
                <p:spPr>
                  <a:xfrm flipH="1">
                    <a:off x="6586167" y="2945987"/>
                    <a:ext cx="441999" cy="235650"/>
                  </a:xfrm>
                  <a:custGeom>
                    <a:avLst/>
                    <a:gdLst>
                      <a:gd name="connsiteX0" fmla="*/ 10674 w 497102"/>
                      <a:gd name="connsiteY0" fmla="*/ 748036 h 748035"/>
                      <a:gd name="connsiteX1" fmla="*/ 1339 w 497102"/>
                      <a:gd name="connsiteY1" fmla="*/ 696982 h 748035"/>
                      <a:gd name="connsiteX2" fmla="*/ 64395 w 497102"/>
                      <a:gd name="connsiteY2" fmla="*/ 222922 h 748035"/>
                      <a:gd name="connsiteX3" fmla="*/ 130689 w 497102"/>
                      <a:gd name="connsiteY3" fmla="*/ 82619 h 748035"/>
                      <a:gd name="connsiteX4" fmla="*/ 258609 w 497102"/>
                      <a:gd name="connsiteY4" fmla="*/ 418 h 748035"/>
                      <a:gd name="connsiteX5" fmla="*/ 371957 w 497102"/>
                      <a:gd name="connsiteY5" fmla="*/ 102526 h 748035"/>
                      <a:gd name="connsiteX6" fmla="*/ 421868 w 497102"/>
                      <a:gd name="connsiteY6" fmla="*/ 292264 h 748035"/>
                      <a:gd name="connsiteX7" fmla="*/ 434917 w 497102"/>
                      <a:gd name="connsiteY7" fmla="*/ 337984 h 748035"/>
                      <a:gd name="connsiteX8" fmla="*/ 481780 w 497102"/>
                      <a:gd name="connsiteY8" fmla="*/ 242258 h 748035"/>
                      <a:gd name="connsiteX9" fmla="*/ 493972 w 497102"/>
                      <a:gd name="connsiteY9" fmla="*/ 287407 h 748035"/>
                      <a:gd name="connsiteX10" fmla="*/ 439108 w 497102"/>
                      <a:gd name="connsiteY10" fmla="*/ 495433 h 748035"/>
                      <a:gd name="connsiteX11" fmla="*/ 388912 w 497102"/>
                      <a:gd name="connsiteY11" fmla="*/ 505529 h 748035"/>
                      <a:gd name="connsiteX12" fmla="*/ 313283 w 497102"/>
                      <a:gd name="connsiteY12" fmla="*/ 316458 h 748035"/>
                      <a:gd name="connsiteX13" fmla="*/ 319093 w 497102"/>
                      <a:gd name="connsiteY13" fmla="*/ 307028 h 748035"/>
                      <a:gd name="connsiteX14" fmla="*/ 376148 w 497102"/>
                      <a:gd name="connsiteY14" fmla="*/ 374846 h 748035"/>
                      <a:gd name="connsiteX15" fmla="*/ 311473 w 497102"/>
                      <a:gd name="connsiteY15" fmla="*/ 99097 h 748035"/>
                      <a:gd name="connsiteX16" fmla="*/ 289089 w 497102"/>
                      <a:gd name="connsiteY16" fmla="*/ 70332 h 748035"/>
                      <a:gd name="connsiteX17" fmla="*/ 216318 w 497102"/>
                      <a:gd name="connsiteY17" fmla="*/ 66141 h 748035"/>
                      <a:gd name="connsiteX18" fmla="*/ 147072 w 497102"/>
                      <a:gd name="connsiteY18" fmla="*/ 155866 h 748035"/>
                      <a:gd name="connsiteX19" fmla="*/ 65633 w 497102"/>
                      <a:gd name="connsiteY19" fmla="*/ 402754 h 748035"/>
                      <a:gd name="connsiteX20" fmla="*/ 30771 w 497102"/>
                      <a:gd name="connsiteY20" fmla="*/ 693553 h 748035"/>
                      <a:gd name="connsiteX21" fmla="*/ 26295 w 497102"/>
                      <a:gd name="connsiteY21" fmla="*/ 746417 h 748035"/>
                      <a:gd name="connsiteX22" fmla="*/ 10674 w 497102"/>
                      <a:gd name="connsiteY22" fmla="*/ 748036 h 7480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497102" h="748035">
                        <a:moveTo>
                          <a:pt x="10674" y="748036"/>
                        </a:moveTo>
                        <a:cubicBezTo>
                          <a:pt x="7435" y="730986"/>
                          <a:pt x="2006" y="714127"/>
                          <a:pt x="1339" y="696982"/>
                        </a:cubicBezTo>
                        <a:cubicBezTo>
                          <a:pt x="-5138" y="535342"/>
                          <a:pt x="11245" y="376275"/>
                          <a:pt x="64395" y="222922"/>
                        </a:cubicBezTo>
                        <a:cubicBezTo>
                          <a:pt x="81254" y="174250"/>
                          <a:pt x="104590" y="127101"/>
                          <a:pt x="130689" y="82619"/>
                        </a:cubicBezTo>
                        <a:cubicBezTo>
                          <a:pt x="158502" y="35185"/>
                          <a:pt x="197649" y="-4535"/>
                          <a:pt x="258609" y="418"/>
                        </a:cubicBezTo>
                        <a:cubicBezTo>
                          <a:pt x="319855" y="5371"/>
                          <a:pt x="348525" y="52996"/>
                          <a:pt x="371957" y="102526"/>
                        </a:cubicBezTo>
                        <a:cubicBezTo>
                          <a:pt x="400246" y="162534"/>
                          <a:pt x="412724" y="227018"/>
                          <a:pt x="421868" y="292264"/>
                        </a:cubicBezTo>
                        <a:cubicBezTo>
                          <a:pt x="423963" y="306933"/>
                          <a:pt x="425964" y="321601"/>
                          <a:pt x="434917" y="337984"/>
                        </a:cubicBezTo>
                        <a:cubicBezTo>
                          <a:pt x="450157" y="306838"/>
                          <a:pt x="465397" y="275786"/>
                          <a:pt x="481780" y="242258"/>
                        </a:cubicBezTo>
                        <a:cubicBezTo>
                          <a:pt x="502640" y="257784"/>
                          <a:pt x="497211" y="274262"/>
                          <a:pt x="493972" y="287407"/>
                        </a:cubicBezTo>
                        <a:cubicBezTo>
                          <a:pt x="476732" y="357034"/>
                          <a:pt x="459015" y="426567"/>
                          <a:pt x="439108" y="495433"/>
                        </a:cubicBezTo>
                        <a:cubicBezTo>
                          <a:pt x="430345" y="525722"/>
                          <a:pt x="407104" y="530199"/>
                          <a:pt x="388912" y="505529"/>
                        </a:cubicBezTo>
                        <a:cubicBezTo>
                          <a:pt x="347478" y="449332"/>
                          <a:pt x="323856" y="385324"/>
                          <a:pt x="313283" y="316458"/>
                        </a:cubicBezTo>
                        <a:cubicBezTo>
                          <a:pt x="312902" y="314267"/>
                          <a:pt x="316236" y="311600"/>
                          <a:pt x="319093" y="307028"/>
                        </a:cubicBezTo>
                        <a:cubicBezTo>
                          <a:pt x="358527" y="309600"/>
                          <a:pt x="347192" y="355606"/>
                          <a:pt x="376148" y="374846"/>
                        </a:cubicBezTo>
                        <a:cubicBezTo>
                          <a:pt x="369290" y="276072"/>
                          <a:pt x="358336" y="183489"/>
                          <a:pt x="311473" y="99097"/>
                        </a:cubicBezTo>
                        <a:cubicBezTo>
                          <a:pt x="305663" y="88525"/>
                          <a:pt x="297757" y="78714"/>
                          <a:pt x="289089" y="70332"/>
                        </a:cubicBezTo>
                        <a:cubicBezTo>
                          <a:pt x="264896" y="46615"/>
                          <a:pt x="240512" y="42424"/>
                          <a:pt x="216318" y="66141"/>
                        </a:cubicBezTo>
                        <a:cubicBezTo>
                          <a:pt x="189553" y="92430"/>
                          <a:pt x="165264" y="123100"/>
                          <a:pt x="147072" y="155866"/>
                        </a:cubicBezTo>
                        <a:cubicBezTo>
                          <a:pt x="104400" y="232543"/>
                          <a:pt x="79349" y="316648"/>
                          <a:pt x="65633" y="402754"/>
                        </a:cubicBezTo>
                        <a:cubicBezTo>
                          <a:pt x="50298" y="499052"/>
                          <a:pt x="42011" y="596588"/>
                          <a:pt x="30771" y="693553"/>
                        </a:cubicBezTo>
                        <a:cubicBezTo>
                          <a:pt x="28771" y="711174"/>
                          <a:pt x="27723" y="728795"/>
                          <a:pt x="26295" y="746417"/>
                        </a:cubicBezTo>
                        <a:cubicBezTo>
                          <a:pt x="21056" y="746988"/>
                          <a:pt x="15817" y="747464"/>
                          <a:pt x="10674" y="748036"/>
                        </a:cubicBezTo>
                        <a:close/>
                      </a:path>
                    </a:pathLst>
                  </a:custGeom>
                  <a:solidFill>
                    <a:srgbClr val="00B05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0" name="Forme libre : forme 49">
                    <a:extLst>
                      <a:ext uri="{FF2B5EF4-FFF2-40B4-BE49-F238E27FC236}">
                        <a16:creationId xmlns:a16="http://schemas.microsoft.com/office/drawing/2014/main" id="{E41A9B9A-793B-EAB6-7EA3-64CADF853F51}"/>
                      </a:ext>
                    </a:extLst>
                  </p:cNvPr>
                  <p:cNvSpPr/>
                  <p:nvPr/>
                </p:nvSpPr>
                <p:spPr>
                  <a:xfrm flipH="1">
                    <a:off x="4452653" y="3929954"/>
                    <a:ext cx="451273" cy="286171"/>
                  </a:xfrm>
                  <a:custGeom>
                    <a:avLst/>
                    <a:gdLst>
                      <a:gd name="connsiteX0" fmla="*/ 10674 w 497102"/>
                      <a:gd name="connsiteY0" fmla="*/ 748036 h 748035"/>
                      <a:gd name="connsiteX1" fmla="*/ 1339 w 497102"/>
                      <a:gd name="connsiteY1" fmla="*/ 696982 h 748035"/>
                      <a:gd name="connsiteX2" fmla="*/ 64395 w 497102"/>
                      <a:gd name="connsiteY2" fmla="*/ 222922 h 748035"/>
                      <a:gd name="connsiteX3" fmla="*/ 130689 w 497102"/>
                      <a:gd name="connsiteY3" fmla="*/ 82619 h 748035"/>
                      <a:gd name="connsiteX4" fmla="*/ 258609 w 497102"/>
                      <a:gd name="connsiteY4" fmla="*/ 418 h 748035"/>
                      <a:gd name="connsiteX5" fmla="*/ 371957 w 497102"/>
                      <a:gd name="connsiteY5" fmla="*/ 102526 h 748035"/>
                      <a:gd name="connsiteX6" fmla="*/ 421868 w 497102"/>
                      <a:gd name="connsiteY6" fmla="*/ 292264 h 748035"/>
                      <a:gd name="connsiteX7" fmla="*/ 434917 w 497102"/>
                      <a:gd name="connsiteY7" fmla="*/ 337984 h 748035"/>
                      <a:gd name="connsiteX8" fmla="*/ 481780 w 497102"/>
                      <a:gd name="connsiteY8" fmla="*/ 242258 h 748035"/>
                      <a:gd name="connsiteX9" fmla="*/ 493972 w 497102"/>
                      <a:gd name="connsiteY9" fmla="*/ 287407 h 748035"/>
                      <a:gd name="connsiteX10" fmla="*/ 439108 w 497102"/>
                      <a:gd name="connsiteY10" fmla="*/ 495433 h 748035"/>
                      <a:gd name="connsiteX11" fmla="*/ 388912 w 497102"/>
                      <a:gd name="connsiteY11" fmla="*/ 505529 h 748035"/>
                      <a:gd name="connsiteX12" fmla="*/ 313283 w 497102"/>
                      <a:gd name="connsiteY12" fmla="*/ 316458 h 748035"/>
                      <a:gd name="connsiteX13" fmla="*/ 319093 w 497102"/>
                      <a:gd name="connsiteY13" fmla="*/ 307028 h 748035"/>
                      <a:gd name="connsiteX14" fmla="*/ 376148 w 497102"/>
                      <a:gd name="connsiteY14" fmla="*/ 374846 h 748035"/>
                      <a:gd name="connsiteX15" fmla="*/ 311473 w 497102"/>
                      <a:gd name="connsiteY15" fmla="*/ 99097 h 748035"/>
                      <a:gd name="connsiteX16" fmla="*/ 289089 w 497102"/>
                      <a:gd name="connsiteY16" fmla="*/ 70332 h 748035"/>
                      <a:gd name="connsiteX17" fmla="*/ 216318 w 497102"/>
                      <a:gd name="connsiteY17" fmla="*/ 66141 h 748035"/>
                      <a:gd name="connsiteX18" fmla="*/ 147072 w 497102"/>
                      <a:gd name="connsiteY18" fmla="*/ 155866 h 748035"/>
                      <a:gd name="connsiteX19" fmla="*/ 65633 w 497102"/>
                      <a:gd name="connsiteY19" fmla="*/ 402754 h 748035"/>
                      <a:gd name="connsiteX20" fmla="*/ 30771 w 497102"/>
                      <a:gd name="connsiteY20" fmla="*/ 693553 h 748035"/>
                      <a:gd name="connsiteX21" fmla="*/ 26295 w 497102"/>
                      <a:gd name="connsiteY21" fmla="*/ 746417 h 748035"/>
                      <a:gd name="connsiteX22" fmla="*/ 10674 w 497102"/>
                      <a:gd name="connsiteY22" fmla="*/ 748036 h 7480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497102" h="748035">
                        <a:moveTo>
                          <a:pt x="10674" y="748036"/>
                        </a:moveTo>
                        <a:cubicBezTo>
                          <a:pt x="7435" y="730986"/>
                          <a:pt x="2006" y="714127"/>
                          <a:pt x="1339" y="696982"/>
                        </a:cubicBezTo>
                        <a:cubicBezTo>
                          <a:pt x="-5138" y="535342"/>
                          <a:pt x="11245" y="376275"/>
                          <a:pt x="64395" y="222922"/>
                        </a:cubicBezTo>
                        <a:cubicBezTo>
                          <a:pt x="81254" y="174250"/>
                          <a:pt x="104590" y="127101"/>
                          <a:pt x="130689" y="82619"/>
                        </a:cubicBezTo>
                        <a:cubicBezTo>
                          <a:pt x="158502" y="35185"/>
                          <a:pt x="197649" y="-4535"/>
                          <a:pt x="258609" y="418"/>
                        </a:cubicBezTo>
                        <a:cubicBezTo>
                          <a:pt x="319855" y="5371"/>
                          <a:pt x="348525" y="52996"/>
                          <a:pt x="371957" y="102526"/>
                        </a:cubicBezTo>
                        <a:cubicBezTo>
                          <a:pt x="400246" y="162534"/>
                          <a:pt x="412724" y="227018"/>
                          <a:pt x="421868" y="292264"/>
                        </a:cubicBezTo>
                        <a:cubicBezTo>
                          <a:pt x="423963" y="306933"/>
                          <a:pt x="425964" y="321601"/>
                          <a:pt x="434917" y="337984"/>
                        </a:cubicBezTo>
                        <a:cubicBezTo>
                          <a:pt x="450157" y="306838"/>
                          <a:pt x="465397" y="275786"/>
                          <a:pt x="481780" y="242258"/>
                        </a:cubicBezTo>
                        <a:cubicBezTo>
                          <a:pt x="502640" y="257784"/>
                          <a:pt x="497211" y="274262"/>
                          <a:pt x="493972" y="287407"/>
                        </a:cubicBezTo>
                        <a:cubicBezTo>
                          <a:pt x="476732" y="357034"/>
                          <a:pt x="459015" y="426567"/>
                          <a:pt x="439108" y="495433"/>
                        </a:cubicBezTo>
                        <a:cubicBezTo>
                          <a:pt x="430345" y="525722"/>
                          <a:pt x="407104" y="530199"/>
                          <a:pt x="388912" y="505529"/>
                        </a:cubicBezTo>
                        <a:cubicBezTo>
                          <a:pt x="347478" y="449332"/>
                          <a:pt x="323856" y="385324"/>
                          <a:pt x="313283" y="316458"/>
                        </a:cubicBezTo>
                        <a:cubicBezTo>
                          <a:pt x="312902" y="314267"/>
                          <a:pt x="316236" y="311600"/>
                          <a:pt x="319093" y="307028"/>
                        </a:cubicBezTo>
                        <a:cubicBezTo>
                          <a:pt x="358527" y="309600"/>
                          <a:pt x="347192" y="355606"/>
                          <a:pt x="376148" y="374846"/>
                        </a:cubicBezTo>
                        <a:cubicBezTo>
                          <a:pt x="369290" y="276072"/>
                          <a:pt x="358336" y="183489"/>
                          <a:pt x="311473" y="99097"/>
                        </a:cubicBezTo>
                        <a:cubicBezTo>
                          <a:pt x="305663" y="88525"/>
                          <a:pt x="297757" y="78714"/>
                          <a:pt x="289089" y="70332"/>
                        </a:cubicBezTo>
                        <a:cubicBezTo>
                          <a:pt x="264896" y="46615"/>
                          <a:pt x="240512" y="42424"/>
                          <a:pt x="216318" y="66141"/>
                        </a:cubicBezTo>
                        <a:cubicBezTo>
                          <a:pt x="189553" y="92430"/>
                          <a:pt x="165264" y="123100"/>
                          <a:pt x="147072" y="155866"/>
                        </a:cubicBezTo>
                        <a:cubicBezTo>
                          <a:pt x="104400" y="232543"/>
                          <a:pt x="79349" y="316648"/>
                          <a:pt x="65633" y="402754"/>
                        </a:cubicBezTo>
                        <a:cubicBezTo>
                          <a:pt x="50298" y="499052"/>
                          <a:pt x="42011" y="596588"/>
                          <a:pt x="30771" y="693553"/>
                        </a:cubicBezTo>
                        <a:cubicBezTo>
                          <a:pt x="28771" y="711174"/>
                          <a:pt x="27723" y="728795"/>
                          <a:pt x="26295" y="746417"/>
                        </a:cubicBezTo>
                        <a:cubicBezTo>
                          <a:pt x="21056" y="746988"/>
                          <a:pt x="15817" y="747464"/>
                          <a:pt x="10674" y="748036"/>
                        </a:cubicBezTo>
                        <a:close/>
                      </a:path>
                    </a:pathLst>
                  </a:custGeom>
                  <a:solidFill>
                    <a:srgbClr val="00B05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1" name="Forme libre : forme 50">
                    <a:extLst>
                      <a:ext uri="{FF2B5EF4-FFF2-40B4-BE49-F238E27FC236}">
                        <a16:creationId xmlns:a16="http://schemas.microsoft.com/office/drawing/2014/main" id="{1F8523EC-DBF0-8B53-EE41-F4C207526F14}"/>
                      </a:ext>
                    </a:extLst>
                  </p:cNvPr>
                  <p:cNvSpPr/>
                  <p:nvPr/>
                </p:nvSpPr>
                <p:spPr>
                  <a:xfrm flipH="1">
                    <a:off x="4658083" y="2943615"/>
                    <a:ext cx="425302" cy="238022"/>
                  </a:xfrm>
                  <a:custGeom>
                    <a:avLst/>
                    <a:gdLst>
                      <a:gd name="connsiteX0" fmla="*/ 10674 w 497102"/>
                      <a:gd name="connsiteY0" fmla="*/ 748036 h 748035"/>
                      <a:gd name="connsiteX1" fmla="*/ 1339 w 497102"/>
                      <a:gd name="connsiteY1" fmla="*/ 696982 h 748035"/>
                      <a:gd name="connsiteX2" fmla="*/ 64395 w 497102"/>
                      <a:gd name="connsiteY2" fmla="*/ 222922 h 748035"/>
                      <a:gd name="connsiteX3" fmla="*/ 130689 w 497102"/>
                      <a:gd name="connsiteY3" fmla="*/ 82619 h 748035"/>
                      <a:gd name="connsiteX4" fmla="*/ 258609 w 497102"/>
                      <a:gd name="connsiteY4" fmla="*/ 418 h 748035"/>
                      <a:gd name="connsiteX5" fmla="*/ 371957 w 497102"/>
                      <a:gd name="connsiteY5" fmla="*/ 102526 h 748035"/>
                      <a:gd name="connsiteX6" fmla="*/ 421868 w 497102"/>
                      <a:gd name="connsiteY6" fmla="*/ 292264 h 748035"/>
                      <a:gd name="connsiteX7" fmla="*/ 434917 w 497102"/>
                      <a:gd name="connsiteY7" fmla="*/ 337984 h 748035"/>
                      <a:gd name="connsiteX8" fmla="*/ 481780 w 497102"/>
                      <a:gd name="connsiteY8" fmla="*/ 242258 h 748035"/>
                      <a:gd name="connsiteX9" fmla="*/ 493972 w 497102"/>
                      <a:gd name="connsiteY9" fmla="*/ 287407 h 748035"/>
                      <a:gd name="connsiteX10" fmla="*/ 439108 w 497102"/>
                      <a:gd name="connsiteY10" fmla="*/ 495433 h 748035"/>
                      <a:gd name="connsiteX11" fmla="*/ 388912 w 497102"/>
                      <a:gd name="connsiteY11" fmla="*/ 505529 h 748035"/>
                      <a:gd name="connsiteX12" fmla="*/ 313283 w 497102"/>
                      <a:gd name="connsiteY12" fmla="*/ 316458 h 748035"/>
                      <a:gd name="connsiteX13" fmla="*/ 319093 w 497102"/>
                      <a:gd name="connsiteY13" fmla="*/ 307028 h 748035"/>
                      <a:gd name="connsiteX14" fmla="*/ 376148 w 497102"/>
                      <a:gd name="connsiteY14" fmla="*/ 374846 h 748035"/>
                      <a:gd name="connsiteX15" fmla="*/ 311473 w 497102"/>
                      <a:gd name="connsiteY15" fmla="*/ 99097 h 748035"/>
                      <a:gd name="connsiteX16" fmla="*/ 289089 w 497102"/>
                      <a:gd name="connsiteY16" fmla="*/ 70332 h 748035"/>
                      <a:gd name="connsiteX17" fmla="*/ 216318 w 497102"/>
                      <a:gd name="connsiteY17" fmla="*/ 66141 h 748035"/>
                      <a:gd name="connsiteX18" fmla="*/ 147072 w 497102"/>
                      <a:gd name="connsiteY18" fmla="*/ 155866 h 748035"/>
                      <a:gd name="connsiteX19" fmla="*/ 65633 w 497102"/>
                      <a:gd name="connsiteY19" fmla="*/ 402754 h 748035"/>
                      <a:gd name="connsiteX20" fmla="*/ 30771 w 497102"/>
                      <a:gd name="connsiteY20" fmla="*/ 693553 h 748035"/>
                      <a:gd name="connsiteX21" fmla="*/ 26295 w 497102"/>
                      <a:gd name="connsiteY21" fmla="*/ 746417 h 748035"/>
                      <a:gd name="connsiteX22" fmla="*/ 10674 w 497102"/>
                      <a:gd name="connsiteY22" fmla="*/ 748036 h 7480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497102" h="748035">
                        <a:moveTo>
                          <a:pt x="10674" y="748036"/>
                        </a:moveTo>
                        <a:cubicBezTo>
                          <a:pt x="7435" y="730986"/>
                          <a:pt x="2006" y="714127"/>
                          <a:pt x="1339" y="696982"/>
                        </a:cubicBezTo>
                        <a:cubicBezTo>
                          <a:pt x="-5138" y="535342"/>
                          <a:pt x="11245" y="376275"/>
                          <a:pt x="64395" y="222922"/>
                        </a:cubicBezTo>
                        <a:cubicBezTo>
                          <a:pt x="81254" y="174250"/>
                          <a:pt x="104590" y="127101"/>
                          <a:pt x="130689" y="82619"/>
                        </a:cubicBezTo>
                        <a:cubicBezTo>
                          <a:pt x="158502" y="35185"/>
                          <a:pt x="197649" y="-4535"/>
                          <a:pt x="258609" y="418"/>
                        </a:cubicBezTo>
                        <a:cubicBezTo>
                          <a:pt x="319855" y="5371"/>
                          <a:pt x="348525" y="52996"/>
                          <a:pt x="371957" y="102526"/>
                        </a:cubicBezTo>
                        <a:cubicBezTo>
                          <a:pt x="400246" y="162534"/>
                          <a:pt x="412724" y="227018"/>
                          <a:pt x="421868" y="292264"/>
                        </a:cubicBezTo>
                        <a:cubicBezTo>
                          <a:pt x="423963" y="306933"/>
                          <a:pt x="425964" y="321601"/>
                          <a:pt x="434917" y="337984"/>
                        </a:cubicBezTo>
                        <a:cubicBezTo>
                          <a:pt x="450157" y="306838"/>
                          <a:pt x="465397" y="275786"/>
                          <a:pt x="481780" y="242258"/>
                        </a:cubicBezTo>
                        <a:cubicBezTo>
                          <a:pt x="502640" y="257784"/>
                          <a:pt x="497211" y="274262"/>
                          <a:pt x="493972" y="287407"/>
                        </a:cubicBezTo>
                        <a:cubicBezTo>
                          <a:pt x="476732" y="357034"/>
                          <a:pt x="459015" y="426567"/>
                          <a:pt x="439108" y="495433"/>
                        </a:cubicBezTo>
                        <a:cubicBezTo>
                          <a:pt x="430345" y="525722"/>
                          <a:pt x="407104" y="530199"/>
                          <a:pt x="388912" y="505529"/>
                        </a:cubicBezTo>
                        <a:cubicBezTo>
                          <a:pt x="347478" y="449332"/>
                          <a:pt x="323856" y="385324"/>
                          <a:pt x="313283" y="316458"/>
                        </a:cubicBezTo>
                        <a:cubicBezTo>
                          <a:pt x="312902" y="314267"/>
                          <a:pt x="316236" y="311600"/>
                          <a:pt x="319093" y="307028"/>
                        </a:cubicBezTo>
                        <a:cubicBezTo>
                          <a:pt x="358527" y="309600"/>
                          <a:pt x="347192" y="355606"/>
                          <a:pt x="376148" y="374846"/>
                        </a:cubicBezTo>
                        <a:cubicBezTo>
                          <a:pt x="369290" y="276072"/>
                          <a:pt x="358336" y="183489"/>
                          <a:pt x="311473" y="99097"/>
                        </a:cubicBezTo>
                        <a:cubicBezTo>
                          <a:pt x="305663" y="88525"/>
                          <a:pt x="297757" y="78714"/>
                          <a:pt x="289089" y="70332"/>
                        </a:cubicBezTo>
                        <a:cubicBezTo>
                          <a:pt x="264896" y="46615"/>
                          <a:pt x="240512" y="42424"/>
                          <a:pt x="216318" y="66141"/>
                        </a:cubicBezTo>
                        <a:cubicBezTo>
                          <a:pt x="189553" y="92430"/>
                          <a:pt x="165264" y="123100"/>
                          <a:pt x="147072" y="155866"/>
                        </a:cubicBezTo>
                        <a:cubicBezTo>
                          <a:pt x="104400" y="232543"/>
                          <a:pt x="79349" y="316648"/>
                          <a:pt x="65633" y="402754"/>
                        </a:cubicBezTo>
                        <a:cubicBezTo>
                          <a:pt x="50298" y="499052"/>
                          <a:pt x="42011" y="596588"/>
                          <a:pt x="30771" y="693553"/>
                        </a:cubicBezTo>
                        <a:cubicBezTo>
                          <a:pt x="28771" y="711174"/>
                          <a:pt x="27723" y="728795"/>
                          <a:pt x="26295" y="746417"/>
                        </a:cubicBezTo>
                        <a:cubicBezTo>
                          <a:pt x="21056" y="746988"/>
                          <a:pt x="15817" y="747464"/>
                          <a:pt x="10674" y="748036"/>
                        </a:cubicBezTo>
                        <a:close/>
                      </a:path>
                    </a:pathLst>
                  </a:custGeom>
                  <a:solidFill>
                    <a:srgbClr val="00B05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2" name="Forme libre : forme 51">
                    <a:extLst>
                      <a:ext uri="{FF2B5EF4-FFF2-40B4-BE49-F238E27FC236}">
                        <a16:creationId xmlns:a16="http://schemas.microsoft.com/office/drawing/2014/main" id="{13FBC9CC-B6E7-CC67-E37E-F320BC6D4165}"/>
                      </a:ext>
                    </a:extLst>
                  </p:cNvPr>
                  <p:cNvSpPr/>
                  <p:nvPr/>
                </p:nvSpPr>
                <p:spPr>
                  <a:xfrm flipH="1">
                    <a:off x="5957214" y="4002460"/>
                    <a:ext cx="539837" cy="238022"/>
                  </a:xfrm>
                  <a:custGeom>
                    <a:avLst/>
                    <a:gdLst>
                      <a:gd name="connsiteX0" fmla="*/ 10674 w 497102"/>
                      <a:gd name="connsiteY0" fmla="*/ 748036 h 748035"/>
                      <a:gd name="connsiteX1" fmla="*/ 1339 w 497102"/>
                      <a:gd name="connsiteY1" fmla="*/ 696982 h 748035"/>
                      <a:gd name="connsiteX2" fmla="*/ 64395 w 497102"/>
                      <a:gd name="connsiteY2" fmla="*/ 222922 h 748035"/>
                      <a:gd name="connsiteX3" fmla="*/ 130689 w 497102"/>
                      <a:gd name="connsiteY3" fmla="*/ 82619 h 748035"/>
                      <a:gd name="connsiteX4" fmla="*/ 258609 w 497102"/>
                      <a:gd name="connsiteY4" fmla="*/ 418 h 748035"/>
                      <a:gd name="connsiteX5" fmla="*/ 371957 w 497102"/>
                      <a:gd name="connsiteY5" fmla="*/ 102526 h 748035"/>
                      <a:gd name="connsiteX6" fmla="*/ 421868 w 497102"/>
                      <a:gd name="connsiteY6" fmla="*/ 292264 h 748035"/>
                      <a:gd name="connsiteX7" fmla="*/ 434917 w 497102"/>
                      <a:gd name="connsiteY7" fmla="*/ 337984 h 748035"/>
                      <a:gd name="connsiteX8" fmla="*/ 481780 w 497102"/>
                      <a:gd name="connsiteY8" fmla="*/ 242258 h 748035"/>
                      <a:gd name="connsiteX9" fmla="*/ 493972 w 497102"/>
                      <a:gd name="connsiteY9" fmla="*/ 287407 h 748035"/>
                      <a:gd name="connsiteX10" fmla="*/ 439108 w 497102"/>
                      <a:gd name="connsiteY10" fmla="*/ 495433 h 748035"/>
                      <a:gd name="connsiteX11" fmla="*/ 388912 w 497102"/>
                      <a:gd name="connsiteY11" fmla="*/ 505529 h 748035"/>
                      <a:gd name="connsiteX12" fmla="*/ 313283 w 497102"/>
                      <a:gd name="connsiteY12" fmla="*/ 316458 h 748035"/>
                      <a:gd name="connsiteX13" fmla="*/ 319093 w 497102"/>
                      <a:gd name="connsiteY13" fmla="*/ 307028 h 748035"/>
                      <a:gd name="connsiteX14" fmla="*/ 376148 w 497102"/>
                      <a:gd name="connsiteY14" fmla="*/ 374846 h 748035"/>
                      <a:gd name="connsiteX15" fmla="*/ 311473 w 497102"/>
                      <a:gd name="connsiteY15" fmla="*/ 99097 h 748035"/>
                      <a:gd name="connsiteX16" fmla="*/ 289089 w 497102"/>
                      <a:gd name="connsiteY16" fmla="*/ 70332 h 748035"/>
                      <a:gd name="connsiteX17" fmla="*/ 216318 w 497102"/>
                      <a:gd name="connsiteY17" fmla="*/ 66141 h 748035"/>
                      <a:gd name="connsiteX18" fmla="*/ 147072 w 497102"/>
                      <a:gd name="connsiteY18" fmla="*/ 155866 h 748035"/>
                      <a:gd name="connsiteX19" fmla="*/ 65633 w 497102"/>
                      <a:gd name="connsiteY19" fmla="*/ 402754 h 748035"/>
                      <a:gd name="connsiteX20" fmla="*/ 30771 w 497102"/>
                      <a:gd name="connsiteY20" fmla="*/ 693553 h 748035"/>
                      <a:gd name="connsiteX21" fmla="*/ 26295 w 497102"/>
                      <a:gd name="connsiteY21" fmla="*/ 746417 h 748035"/>
                      <a:gd name="connsiteX22" fmla="*/ 10674 w 497102"/>
                      <a:gd name="connsiteY22" fmla="*/ 748036 h 7480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497102" h="748035">
                        <a:moveTo>
                          <a:pt x="10674" y="748036"/>
                        </a:moveTo>
                        <a:cubicBezTo>
                          <a:pt x="7435" y="730986"/>
                          <a:pt x="2006" y="714127"/>
                          <a:pt x="1339" y="696982"/>
                        </a:cubicBezTo>
                        <a:cubicBezTo>
                          <a:pt x="-5138" y="535342"/>
                          <a:pt x="11245" y="376275"/>
                          <a:pt x="64395" y="222922"/>
                        </a:cubicBezTo>
                        <a:cubicBezTo>
                          <a:pt x="81254" y="174250"/>
                          <a:pt x="104590" y="127101"/>
                          <a:pt x="130689" y="82619"/>
                        </a:cubicBezTo>
                        <a:cubicBezTo>
                          <a:pt x="158502" y="35185"/>
                          <a:pt x="197649" y="-4535"/>
                          <a:pt x="258609" y="418"/>
                        </a:cubicBezTo>
                        <a:cubicBezTo>
                          <a:pt x="319855" y="5371"/>
                          <a:pt x="348525" y="52996"/>
                          <a:pt x="371957" y="102526"/>
                        </a:cubicBezTo>
                        <a:cubicBezTo>
                          <a:pt x="400246" y="162534"/>
                          <a:pt x="412724" y="227018"/>
                          <a:pt x="421868" y="292264"/>
                        </a:cubicBezTo>
                        <a:cubicBezTo>
                          <a:pt x="423963" y="306933"/>
                          <a:pt x="425964" y="321601"/>
                          <a:pt x="434917" y="337984"/>
                        </a:cubicBezTo>
                        <a:cubicBezTo>
                          <a:pt x="450157" y="306838"/>
                          <a:pt x="465397" y="275786"/>
                          <a:pt x="481780" y="242258"/>
                        </a:cubicBezTo>
                        <a:cubicBezTo>
                          <a:pt x="502640" y="257784"/>
                          <a:pt x="497211" y="274262"/>
                          <a:pt x="493972" y="287407"/>
                        </a:cubicBezTo>
                        <a:cubicBezTo>
                          <a:pt x="476732" y="357034"/>
                          <a:pt x="459015" y="426567"/>
                          <a:pt x="439108" y="495433"/>
                        </a:cubicBezTo>
                        <a:cubicBezTo>
                          <a:pt x="430345" y="525722"/>
                          <a:pt x="407104" y="530199"/>
                          <a:pt x="388912" y="505529"/>
                        </a:cubicBezTo>
                        <a:cubicBezTo>
                          <a:pt x="347478" y="449332"/>
                          <a:pt x="323856" y="385324"/>
                          <a:pt x="313283" y="316458"/>
                        </a:cubicBezTo>
                        <a:cubicBezTo>
                          <a:pt x="312902" y="314267"/>
                          <a:pt x="316236" y="311600"/>
                          <a:pt x="319093" y="307028"/>
                        </a:cubicBezTo>
                        <a:cubicBezTo>
                          <a:pt x="358527" y="309600"/>
                          <a:pt x="347192" y="355606"/>
                          <a:pt x="376148" y="374846"/>
                        </a:cubicBezTo>
                        <a:cubicBezTo>
                          <a:pt x="369290" y="276072"/>
                          <a:pt x="358336" y="183489"/>
                          <a:pt x="311473" y="99097"/>
                        </a:cubicBezTo>
                        <a:cubicBezTo>
                          <a:pt x="305663" y="88525"/>
                          <a:pt x="297757" y="78714"/>
                          <a:pt x="289089" y="70332"/>
                        </a:cubicBezTo>
                        <a:cubicBezTo>
                          <a:pt x="264896" y="46615"/>
                          <a:pt x="240512" y="42424"/>
                          <a:pt x="216318" y="66141"/>
                        </a:cubicBezTo>
                        <a:cubicBezTo>
                          <a:pt x="189553" y="92430"/>
                          <a:pt x="165264" y="123100"/>
                          <a:pt x="147072" y="155866"/>
                        </a:cubicBezTo>
                        <a:cubicBezTo>
                          <a:pt x="104400" y="232543"/>
                          <a:pt x="79349" y="316648"/>
                          <a:pt x="65633" y="402754"/>
                        </a:cubicBezTo>
                        <a:cubicBezTo>
                          <a:pt x="50298" y="499052"/>
                          <a:pt x="42011" y="596588"/>
                          <a:pt x="30771" y="693553"/>
                        </a:cubicBezTo>
                        <a:cubicBezTo>
                          <a:pt x="28771" y="711174"/>
                          <a:pt x="27723" y="728795"/>
                          <a:pt x="26295" y="746417"/>
                        </a:cubicBezTo>
                        <a:cubicBezTo>
                          <a:pt x="21056" y="746988"/>
                          <a:pt x="15817" y="747464"/>
                          <a:pt x="10674" y="748036"/>
                        </a:cubicBezTo>
                        <a:close/>
                      </a:path>
                    </a:pathLst>
                  </a:custGeom>
                  <a:solidFill>
                    <a:srgbClr val="00B05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pic>
              <p:nvPicPr>
                <p:cNvPr id="45" name="Image 44">
                  <a:extLst>
                    <a:ext uri="{FF2B5EF4-FFF2-40B4-BE49-F238E27FC236}">
                      <a16:creationId xmlns:a16="http://schemas.microsoft.com/office/drawing/2014/main" id="{DF8880C2-94DF-75E9-2401-1F9A921820A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 rot="597268">
                  <a:off x="3143209" y="3150442"/>
                  <a:ext cx="936440" cy="1303345"/>
                </a:xfrm>
                <a:prstGeom prst="rect">
                  <a:avLst/>
                </a:prstGeom>
              </p:spPr>
            </p:pic>
          </p:grpSp>
        </p:grpSp>
        <p:pic>
          <p:nvPicPr>
            <p:cNvPr id="63" name="Image 62">
              <a:extLst>
                <a:ext uri="{FF2B5EF4-FFF2-40B4-BE49-F238E27FC236}">
                  <a16:creationId xmlns:a16="http://schemas.microsoft.com/office/drawing/2014/main" id="{75855181-59FB-BF78-EA03-EA21AB8A6BC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597268">
              <a:off x="7313886" y="5168262"/>
              <a:ext cx="936440" cy="13033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138564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979FF3-CBD5-8913-894F-62C84BC86A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E91FA98-4EFA-AD8A-880D-8E320AD9841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111B5A7-D08C-2AE8-F745-ACD91C98F4B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D681D06-3137-C030-B4B9-ED705D9255C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0DA5240-5F50-4BA2-97C9-B28560C6706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5F111F2-810F-BFB4-D3A4-AF5FD744F7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0AEFC5A-D0E8-D3BC-BFAE-07E4072598D0}"/>
              </a:ext>
            </a:extLst>
          </p:cNvPr>
          <p:cNvSpPr txBox="1"/>
          <p:nvPr/>
        </p:nvSpPr>
        <p:spPr>
          <a:xfrm>
            <a:off x="422071" y="5043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بنجمة الطلاقة  هم: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0AA678C-335F-EEDF-1BF7-775A2F1CBF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1" r="11988"/>
          <a:stretch/>
        </p:blipFill>
        <p:spPr>
          <a:xfrm>
            <a:off x="2863543" y="1647321"/>
            <a:ext cx="3570196" cy="3416292"/>
          </a:xfrm>
          <a:prstGeom prst="rect">
            <a:avLst/>
          </a:prstGeom>
        </p:spPr>
      </p:pic>
      <p:pic>
        <p:nvPicPr>
          <p:cNvPr id="12" name="CRWDApls_Applaudissements 1 (ID 2363)_LS">
            <a:hlinkClick r:id="" action="ppaction://media"/>
            <a:extLst>
              <a:ext uri="{FF2B5EF4-FFF2-40B4-BE49-F238E27FC236}">
                <a16:creationId xmlns:a16="http://schemas.microsoft.com/office/drawing/2014/main" id="{7F647B5F-1C76-B499-11AE-CFA45FA8D7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404959" y="3849658"/>
            <a:ext cx="487363" cy="487363"/>
          </a:xfrm>
          <a:prstGeom prst="rect">
            <a:avLst/>
          </a:prstGeom>
          <a:ln>
            <a:noFill/>
          </a:ln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83A49937-4968-D6A8-CACE-A649D51D8597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5CA4D0BE-F564-7336-BC5C-F14FBEF047D8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B79DC02-22BD-A6B4-921F-3872333C5194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B7B6739C-2097-7CA2-84DA-32D51578EC62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99E353D9-0581-660A-A867-781033997EB2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D968E89-4C28-ACC6-F3BC-03C2468DB70C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00DD3E0-CDAA-DBC3-ECFF-26CA8A81C90A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1509940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0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A611FE-ED44-6A7D-A769-39E4FAA5D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4D690D5B-DC41-F4D1-0655-8A0282FDD1C0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7C0ED987-D864-2DB0-08F0-4785794807B4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32C1BD43-302D-28B6-239A-9E2C73406CAF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524B4D1A-C754-9B69-7A5E-066382C847CB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7E542AD2-7406-8ABC-94C7-D7162194B7C6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43B0E6FB-7196-1BFD-92B9-6FD14541C7DC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C61C276D-4A0A-410A-306F-17A2E44CF722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9E3CB48E-7A98-B208-9CE4-10C05497DC2A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EB06F29-B9FF-4DB9-00BB-86C8268B9BFE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4F4DD956-375D-EA40-0311-B35BEEA30F10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87D3743C-FAAC-57AA-8D7D-3549FDC1087D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6A7DB559-9B8C-2BE2-9B8D-DAC8CF606922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DA6CB24E-E82C-74A6-07B2-0543031C66D2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BB9B8C1E-2E2F-6365-BE2F-976409155F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3851C016-9625-359C-89F1-C5B0400D08C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567D16D1-9511-A019-71E7-93AB2AEBB1A9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AB4C7A08-5CC4-DB0D-1AB2-2780CFB67692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F6211C32-BD0C-EFE8-4076-5DD514C726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9ED58941-E55A-A9C7-0042-C70175B4FF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32E7254D-9080-D8BC-F866-082C898EA5CF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B3D8A069-F1AF-4FD3-0CCA-2081E0AC54A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EB02BCE3-F85D-98C4-2024-9E5BB00ADD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85163734-5E3F-DA0D-24B9-7C642B5F97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AE58AE39-F0F4-A0F9-AAF1-A53FB27F3D85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1E376AC2-6598-875C-7DDF-8879B1616BAE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E3D07143-250B-6771-E087-19844461602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1F527467-AAA0-E49A-A5FA-77E91EAB900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4120CA01-667E-019C-5996-79C0291918FA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09DA876F-9289-3EC5-F3F9-E39AC7FF4F76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1EB2479B-57A7-F164-D2CA-3F9050F030CC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13CFD7AD-3885-345A-D24B-4F32575A302B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E12EF5CC-AF8B-4592-E727-A10A0476D5C1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A7E70A1D-1A37-D63A-0710-E70B7CD79A11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51859624-88FE-9A03-E5C6-4A63B2D70234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CB3C6101-24BD-D622-710E-4D022A120B29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EA888FC6-9D97-FD86-ECDE-3589B5C0DEB5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F2CB0A0-8E20-EE50-4D5E-48E9EF2B20C8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DA981DC4-4B3B-0957-0A55-4215E91F4413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38830279-E9E5-6459-A677-F34AB1AA81A9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04A36B5B-84A8-0B6B-5D3D-B6904328D270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21B18FB5-0160-2BE7-B585-BD372AFA014C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E35FFB70-B87E-0B20-1C98-C6696CFFD5F1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C4F52A1D-7601-9141-8C83-D4364D9D591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8EF74D82-A600-FBF5-431F-BA2519D38A96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1490746E-F706-918F-A391-78BBA334053E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0D91002A-621E-A1DB-FFB1-66AE0125710D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9E7F3B22-0273-25FD-E7DA-F210336D78BB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6B26927E-F7BA-9675-964C-626E820B223D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78E36A8C-1A8B-D46A-3B54-13F676C770F8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F56B4DC1-A466-F106-28E1-E3937D6FA14B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6AA564A2-0D1D-AD4E-0EF4-B3F292D252E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9254D46A-5A68-9580-DF7E-FEBB12ACD512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228B0061-D176-9CFA-B6E6-BA1250939C0F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C643A961-42D7-BE91-6F3F-3E1B8B71B08F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4485B344-188C-B0D3-6F27-3E93DED01765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4BEEFE2C-F415-3E6B-341B-AF7F479EAB1B}"/>
              </a:ext>
            </a:extLst>
          </p:cNvPr>
          <p:cNvGrpSpPr/>
          <p:nvPr/>
        </p:nvGrpSpPr>
        <p:grpSpPr>
          <a:xfrm>
            <a:off x="487749" y="1809265"/>
            <a:ext cx="8168503" cy="2941285"/>
            <a:chOff x="487749" y="1809265"/>
            <a:chExt cx="8168503" cy="2941285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EEFDDB40-8F04-7B1E-553D-189ED44FAAD5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اعتيادي2/2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3EB49B1F-3E3B-0303-08EE-D033BD1B2442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4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EC347116-5871-C996-CA61-818144C8576C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تحدي الطلاقة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254B481E-F23C-7162-643C-1E2F37C1CC62}"/>
              </a:ext>
            </a:extLst>
          </p:cNvPr>
          <p:cNvSpPr txBox="1"/>
          <p:nvPr/>
        </p:nvSpPr>
        <p:spPr>
          <a:xfrm>
            <a:off x="487749" y="4901469"/>
            <a:ext cx="81685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0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37066319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2CE3A8F2-D76C-E6A9-1FBA-2AF241960C1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A8ADE4F-CEF0-EC36-6902-EA024E426F10}"/>
              </a:ext>
            </a:extLst>
          </p:cNvPr>
          <p:cNvGrpSpPr/>
          <p:nvPr/>
        </p:nvGrpSpPr>
        <p:grpSpPr>
          <a:xfrm>
            <a:off x="282037" y="308344"/>
            <a:ext cx="8522325" cy="6230679"/>
            <a:chOff x="282037" y="308344"/>
            <a:chExt cx="8522325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24A6563-EF4C-CB81-1A7C-87783C3127A6}"/>
                </a:ext>
              </a:extLst>
            </p:cNvPr>
            <p:cNvSpPr/>
            <p:nvPr/>
          </p:nvSpPr>
          <p:spPr>
            <a:xfrm>
              <a:off x="28203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42DF05F-202C-6A2D-92B0-CB055C7F333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F54C7E6-C3C6-16E2-4B35-AEC3C44BC4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93134" y="40945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BD8EC3F-78EC-6C58-8369-CD11ED5ABEAF}"/>
              </a:ext>
            </a:extLst>
          </p:cNvPr>
          <p:cNvSpPr txBox="1"/>
          <p:nvPr/>
        </p:nvSpPr>
        <p:spPr>
          <a:xfrm>
            <a:off x="452439" y="34583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أولا. من يقرأ ؟</a:t>
            </a:r>
          </a:p>
          <a:p>
            <a:pPr algn="r" rtl="1">
              <a:defRPr/>
            </a:pP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ينبه الأستاذ إلى التنوين / و إثبات همزة الوصل في البداية /  وسقوطها في الوسط...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736C8DDD-F29D-20D3-E8A7-0CD81F70E7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2157" y="4423520"/>
            <a:ext cx="3063561" cy="1400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sz="72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062AE10C-F9F6-69FD-D36D-274D36698AC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35882623-EEF0-A28A-EE0C-DD5FA4F75813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70E5E4FA-76D1-433A-95C2-0F9BC6FF740A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A33DF233-619D-2088-E72E-017CBB8DBC6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41CDFA08-F8E8-6591-17F7-273C8DAF5AB7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939C1D76-D16D-1B87-18CC-C42E39EA1164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84735999-41A9-EC2E-FFD3-B1A55280434E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4D26D741-2B12-A956-0CCD-A753E66FC4EA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DCDF082D-0F28-1124-DFEC-EE9ADB865A34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1C561BFF-0790-0726-4988-21535240B2FF}"/>
              </a:ext>
            </a:extLst>
          </p:cNvPr>
          <p:cNvGrpSpPr/>
          <p:nvPr/>
        </p:nvGrpSpPr>
        <p:grpSpPr>
          <a:xfrm>
            <a:off x="569374" y="2193189"/>
            <a:ext cx="3482824" cy="3458161"/>
            <a:chOff x="6517166" y="2103757"/>
            <a:chExt cx="1981909" cy="3458161"/>
          </a:xfrm>
          <a:solidFill>
            <a:schemeClr val="bg1"/>
          </a:solidFill>
        </p:grpSpPr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C8475814-69DE-00B6-DB05-C35A1A004D1B}"/>
                </a:ext>
              </a:extLst>
            </p:cNvPr>
            <p:cNvSpPr/>
            <p:nvPr/>
          </p:nvSpPr>
          <p:spPr>
            <a:xfrm>
              <a:off x="6522710" y="2103757"/>
              <a:ext cx="1976365" cy="1038261"/>
            </a:xfrm>
            <a:prstGeom prst="roundRect">
              <a:avLst>
                <a:gd name="adj" fmla="val 0"/>
              </a:avLst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r" defTabSz="914400" rtl="1">
                <a:buClr>
                  <a:srgbClr val="000000"/>
                </a:buClr>
                <a:buSzPts val="3600"/>
                <a:defRPr/>
              </a:pPr>
              <a:r>
                <a:rPr lang="ar-MA" altLang="fr-FR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لُقْمَةٌ</a:t>
              </a:r>
            </a:p>
          </p:txBody>
        </p:sp>
        <p:sp>
          <p:nvSpPr>
            <p:cNvPr id="51" name="Rectangle : coins arrondis 50">
              <a:extLst>
                <a:ext uri="{FF2B5EF4-FFF2-40B4-BE49-F238E27FC236}">
                  <a16:creationId xmlns:a16="http://schemas.microsoft.com/office/drawing/2014/main" id="{3EF764F2-C815-4261-7021-088883C169FD}"/>
                </a:ext>
              </a:extLst>
            </p:cNvPr>
            <p:cNvSpPr/>
            <p:nvPr/>
          </p:nvSpPr>
          <p:spPr>
            <a:xfrm>
              <a:off x="6522710" y="3086611"/>
              <a:ext cx="1976364" cy="1038261"/>
            </a:xfrm>
            <a:prstGeom prst="roundRect">
              <a:avLst>
                <a:gd name="adj" fmla="val 0"/>
              </a:avLst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r" defTabSz="914400" rtl="1">
                <a:buClr>
                  <a:srgbClr val="000000"/>
                </a:buClr>
                <a:buSzPts val="3600"/>
                <a:defRPr/>
              </a:pPr>
              <a:r>
                <a:rPr lang="ar-MA" altLang="fr-FR" sz="6000" b="1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altLang="fr-FR" sz="6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</a:t>
              </a:r>
              <a:r>
                <a:rPr lang="ar-MA" altLang="fr-FR" sz="60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</a:t>
              </a:r>
              <a:r>
                <a:rPr lang="ar-MA" altLang="fr-FR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لُّقْمَةُ</a:t>
              </a:r>
            </a:p>
          </p:txBody>
        </p:sp>
        <p:sp>
          <p:nvSpPr>
            <p:cNvPr id="52" name="Rectangle : coins arrondis 51">
              <a:extLst>
                <a:ext uri="{FF2B5EF4-FFF2-40B4-BE49-F238E27FC236}">
                  <a16:creationId xmlns:a16="http://schemas.microsoft.com/office/drawing/2014/main" id="{EE5998E4-717A-846A-7457-D8ABF7CFE680}"/>
                </a:ext>
              </a:extLst>
            </p:cNvPr>
            <p:cNvSpPr/>
            <p:nvPr/>
          </p:nvSpPr>
          <p:spPr>
            <a:xfrm>
              <a:off x="6517166" y="4523657"/>
              <a:ext cx="1977650" cy="1038261"/>
            </a:xfrm>
            <a:prstGeom prst="roundRect">
              <a:avLst>
                <a:gd name="adj" fmla="val 0"/>
              </a:avLst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buClr>
                  <a:srgbClr val="000000"/>
                </a:buClr>
                <a:buSzPts val="3600"/>
                <a:defRPr/>
              </a:pPr>
              <a:r>
                <a:rPr lang="ar-MA" altLang="fr-FR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مَذاقُ </a:t>
              </a:r>
              <a:r>
                <a:rPr lang="ar-MA" altLang="fr-FR" sz="6000" b="1" dirty="0" err="1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</a:t>
              </a:r>
              <a:r>
                <a:rPr lang="ar-MA" altLang="fr-FR" sz="6000" b="1" dirty="0" err="1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</a:t>
              </a:r>
              <a:r>
                <a:rPr lang="ar-MA" altLang="fr-FR" sz="60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لُّقْمَةِ</a:t>
              </a:r>
              <a:endPara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582F892C-2097-EA6A-E0EB-1039F328982F}"/>
              </a:ext>
            </a:extLst>
          </p:cNvPr>
          <p:cNvGrpSpPr/>
          <p:nvPr/>
        </p:nvGrpSpPr>
        <p:grpSpPr>
          <a:xfrm>
            <a:off x="5099286" y="2231000"/>
            <a:ext cx="3327705" cy="3420350"/>
            <a:chOff x="6522710" y="2103757"/>
            <a:chExt cx="1977650" cy="3420350"/>
          </a:xfrm>
          <a:solidFill>
            <a:schemeClr val="bg1"/>
          </a:solidFill>
        </p:grpSpPr>
        <p:sp>
          <p:nvSpPr>
            <p:cNvPr id="54" name="Rectangle : coins arrondis 53">
              <a:extLst>
                <a:ext uri="{FF2B5EF4-FFF2-40B4-BE49-F238E27FC236}">
                  <a16:creationId xmlns:a16="http://schemas.microsoft.com/office/drawing/2014/main" id="{D1CDA321-A431-F3FA-46EF-A2A4E140F800}"/>
                </a:ext>
              </a:extLst>
            </p:cNvPr>
            <p:cNvSpPr/>
            <p:nvPr/>
          </p:nvSpPr>
          <p:spPr>
            <a:xfrm>
              <a:off x="6522710" y="2103757"/>
              <a:ext cx="1976365" cy="1038261"/>
            </a:xfrm>
            <a:prstGeom prst="roundRect">
              <a:avLst>
                <a:gd name="adj" fmla="val 0"/>
              </a:avLst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r" defTabSz="914400" rtl="1">
                <a:buClr>
                  <a:srgbClr val="000000"/>
                </a:buClr>
                <a:buSzPts val="3600"/>
                <a:defRPr/>
              </a:pPr>
              <a:r>
                <a:rPr lang="ar-MA" altLang="fr-FR" sz="4000" b="1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altLang="fr-FR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لاعِبٌ</a:t>
              </a:r>
              <a:endParaRPr lang="ar-MA" altLang="fr-FR" sz="48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59" name="Rectangle : coins arrondis 58">
              <a:extLst>
                <a:ext uri="{FF2B5EF4-FFF2-40B4-BE49-F238E27FC236}">
                  <a16:creationId xmlns:a16="http://schemas.microsoft.com/office/drawing/2014/main" id="{26EA068F-9DB9-C728-7C5A-A311E7089A14}"/>
                </a:ext>
              </a:extLst>
            </p:cNvPr>
            <p:cNvSpPr/>
            <p:nvPr/>
          </p:nvSpPr>
          <p:spPr>
            <a:xfrm>
              <a:off x="6522710" y="3086611"/>
              <a:ext cx="1976364" cy="1038261"/>
            </a:xfrm>
            <a:prstGeom prst="roundRect">
              <a:avLst>
                <a:gd name="adj" fmla="val 0"/>
              </a:avLst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r" defTabSz="914400" rtl="1">
                <a:buClr>
                  <a:srgbClr val="000000"/>
                </a:buClr>
                <a:buSzPts val="3600"/>
                <a:defRPr/>
              </a:pPr>
              <a:r>
                <a:rPr lang="ar-MA" altLang="fr-FR" sz="4800" b="1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altLang="fr-FR" sz="6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</a:t>
              </a:r>
              <a:r>
                <a:rPr lang="ar-MA" altLang="fr-FR" sz="60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</a:t>
              </a:r>
              <a:r>
                <a:rPr lang="ar-MA" altLang="fr-FR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لّاعِبُ</a:t>
              </a:r>
            </a:p>
          </p:txBody>
        </p:sp>
        <p:sp>
          <p:nvSpPr>
            <p:cNvPr id="60" name="Rectangle : coins arrondis 59">
              <a:extLst>
                <a:ext uri="{FF2B5EF4-FFF2-40B4-BE49-F238E27FC236}">
                  <a16:creationId xmlns:a16="http://schemas.microsoft.com/office/drawing/2014/main" id="{50C7220E-9F6C-9223-CDB6-4AAE3C0EC798}"/>
                </a:ext>
              </a:extLst>
            </p:cNvPr>
            <p:cNvSpPr/>
            <p:nvPr/>
          </p:nvSpPr>
          <p:spPr>
            <a:xfrm>
              <a:off x="6522710" y="4485846"/>
              <a:ext cx="1977650" cy="1038261"/>
            </a:xfrm>
            <a:prstGeom prst="roundRect">
              <a:avLst>
                <a:gd name="adj" fmla="val 0"/>
              </a:avLst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buClr>
                  <a:srgbClr val="000000"/>
                </a:buClr>
                <a:buSzPts val="3600"/>
                <a:defRPr/>
              </a:pPr>
              <a:r>
                <a:rPr lang="ar-MA" altLang="fr-FR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مَعَ </a:t>
              </a:r>
              <a:r>
                <a:rPr lang="ar-MA" altLang="fr-FR" sz="6000" b="1" dirty="0" err="1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</a:t>
              </a:r>
              <a:r>
                <a:rPr lang="ar-MA" altLang="fr-FR" sz="6000" b="1" dirty="0" err="1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</a:t>
              </a:r>
              <a:r>
                <a:rPr lang="ar-MA" altLang="fr-FR" sz="60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لّاعِبِ</a:t>
              </a:r>
              <a:endPara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61" name="Forme libre : forme 60">
            <a:extLst>
              <a:ext uri="{FF2B5EF4-FFF2-40B4-BE49-F238E27FC236}">
                <a16:creationId xmlns:a16="http://schemas.microsoft.com/office/drawing/2014/main" id="{B936AA89-29B0-E970-5642-2661C18138E0}"/>
              </a:ext>
            </a:extLst>
          </p:cNvPr>
          <p:cNvSpPr/>
          <p:nvPr/>
        </p:nvSpPr>
        <p:spPr>
          <a:xfrm flipH="1">
            <a:off x="2442800" y="4503161"/>
            <a:ext cx="668595" cy="254717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Forme libre : forme 61">
            <a:extLst>
              <a:ext uri="{FF2B5EF4-FFF2-40B4-BE49-F238E27FC236}">
                <a16:creationId xmlns:a16="http://schemas.microsoft.com/office/drawing/2014/main" id="{DE497183-4FAE-C308-3F3C-B5A92CC75DAD}"/>
              </a:ext>
            </a:extLst>
          </p:cNvPr>
          <p:cNvSpPr/>
          <p:nvPr/>
        </p:nvSpPr>
        <p:spPr>
          <a:xfrm flipH="1">
            <a:off x="7287236" y="4551122"/>
            <a:ext cx="657766" cy="289658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28510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C431B-6428-ADBD-0530-343EA51B1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AE65237C-8CEF-290D-0A9A-ECACC828C29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D131A67-EA41-DAA9-9348-7AD86C9F5F3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3A3922A-32E0-D299-F92F-10B8118D400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51E002B-435E-869D-3CAB-841FFABB752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7C127D4-C0C4-5368-8D99-F0E132C622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0E0819A-32E7-0DBD-B37B-EBC0EDA37C9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</a:t>
            </a:r>
          </a:p>
        </p:txBody>
      </p:sp>
      <p:pic>
        <p:nvPicPr>
          <p:cNvPr id="9" name="Image 6">
            <a:extLst>
              <a:ext uri="{FF2B5EF4-FFF2-40B4-BE49-F238E27FC236}">
                <a16:creationId xmlns:a16="http://schemas.microsoft.com/office/drawing/2014/main" id="{B9806A7C-D33E-A340-9479-2E3F4D05F85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97945" y="2562566"/>
            <a:ext cx="2748109" cy="20172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2B5CB33-584A-FD65-79E4-E12A52A0FD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2019" y="3445565"/>
            <a:ext cx="872284" cy="76590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357587F-FD99-96AB-E404-81E252FCA4A1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402" y="3661221"/>
            <a:ext cx="498247" cy="550253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F1A4744-C125-5176-F698-122561BEBC8C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950" y="330438"/>
            <a:ext cx="1328384" cy="897621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105BCD7-83A5-D654-644C-3CFEE5490D20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6DA8472-374A-168B-868F-26F42C616DB5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01F0082D-38E4-A85D-7C40-19D9427BBCC2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8678FCB7-BDF9-A0C9-CB9A-62187A17D2B0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C7380365-7421-9F9E-C60D-05E7D94F52D7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C7E6BD82-29F8-F366-569A-7053F9C2D7F2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8A124313-943B-F63C-90A7-FC56FD71E236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2486061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A406D-9436-2F36-D31C-F383ED6F4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807B1E5F-1AB4-C605-D2A1-C1870EB6DBD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E6F67AE-0EC8-E30C-9480-72F597BE2DA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62B4273-E381-0598-C6C2-BAB11AFC9A7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38D2F5D-0106-5AAB-E607-0304D3D3C4D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BB0A108-8B83-16A1-91E8-1D97FDC453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ACCA6D4-C185-519C-2397-E45779FE362F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أدخلوا ال على هذه الكلمة.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4A35BAA6-41EC-75FB-ED5A-9D219887C5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5138" y="2802400"/>
            <a:ext cx="3333656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115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لِصٌّ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891D5F5E-C71C-44B3-2154-AAFD40A83237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D397D63-AE54-567C-F020-7D0CEC5AB856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FF46E8B6-2E50-4D5D-A345-9F36D31E8F5B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1579690-EDCD-869F-EF8B-F42B2FA89D92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5C2BDBE1-BBCF-E72F-F4A5-0E2519A60784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97EE38D5-48F0-F2F3-29F3-E9C05CA32243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B8B349E-E9BB-F7BD-BFC8-3D8B2FDBD25F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36484689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92477-0104-A101-2A4F-C21589FA2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39E179B8-C103-82FF-A641-6A5AE2212606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922F658-EB8F-2179-606E-F6DEAF37563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1869C28-8879-AC41-D84B-B1583A6E384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85DB67B-5908-C499-FBF5-D41D40BD738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B4E415B-D577-7F9E-CF09-94BBA2CFB2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29ED292-8358-A301-1F6A-8BC8391A3431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EE90A6D-D899-40D2-A4CD-CD96DEA118E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361" y="2120134"/>
            <a:ext cx="3547277" cy="2952433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4906ABD5-B7EB-7A3B-997B-2B5EEC95B1CA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7446AF84-EBEC-85AE-2CFC-FD7D085C3530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5FEDE482-63E0-D27F-7EC8-4A720248C52F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92AAC1B0-1658-7276-B052-E3D9900F4844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E250F8EA-B69A-5307-E5E5-6A774A07A673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CC9AF15-F6F0-CE1C-3BA1-01293D8910BC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59DF42C-872A-E20B-497F-0D1800622B88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27571312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DEE63-4A28-6A44-583A-B996310CA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FB91C176-5887-CA5E-F48F-46CEECD8D73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0B92A8B-EF83-0DA8-8431-7A13976E7F8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2DD0AC1-DA2A-F9A8-EC0C-83C707E6DD6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88B798A-1325-2017-9227-1806DAB40B4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1A23028-7841-F7EF-A27F-EC38D4AD8D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3E5B05C-9E6C-0A2E-363D-3429CCCAA0E1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FA4A18E2-0D63-247D-55BB-A219E616195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71044" y="1885349"/>
            <a:ext cx="4824413" cy="3541272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E5A0C872-2BA1-9698-4DDC-57D0A567E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2019" y="2943075"/>
            <a:ext cx="3174301" cy="1769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9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اَللِّصُّ</a:t>
            </a:r>
            <a:endParaRPr lang="fr-FR" altLang="fr-FR" sz="115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08B5AC1-E3B4-5808-67B8-EC10008A7575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7584B545-EF7B-05D9-3D8A-383BB200130C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F9068EFC-BE0F-A4EB-8B93-13B8F21CCBBF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0A679063-9426-A451-EF38-75E08AB9A5C0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AE9E2C16-4BCA-BF08-B72B-C88441859389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F224F0E2-07C6-07B9-3AC3-AC68B9460E97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416BC1C-95D3-C99D-FA1F-616220B87610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40050307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36CCCA-B803-5F4E-1807-D6ADB379C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EED3B18B-411C-5E64-9E8E-F51664A7EEAF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4CE2FEF-DCBE-5647-DCFA-D974E668C0F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78CBA91-0993-0F29-B5A4-A96D37E2A7A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6436905-5BFF-3A85-D69D-111585849FC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D09ACFC-9BFD-EE55-A70E-3030B7066A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83EBFD0-EAA6-E525-4820-B18D60AF0053}"/>
              </a:ext>
            </a:extLst>
          </p:cNvPr>
          <p:cNvSpPr txBox="1"/>
          <p:nvPr/>
        </p:nvSpPr>
        <p:spPr>
          <a:xfrm>
            <a:off x="422071" y="34205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انقلوا العبارة واشكلوها. 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ينطق الأستاذ : مع اللص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ACCC4330-47CB-CEE5-16FB-0313F2996D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3581" y="2409485"/>
            <a:ext cx="4636837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115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 اللص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94CACC16-A11E-F0E4-F95F-63162E1E7BE9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155FCAA6-02E4-79C1-0BDA-67A3FA7FCD41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16DCEE14-139F-4E7E-9C93-BC4219038E52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0BB35990-7FF9-456A-1CE6-8A770F9C6894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49581F57-6CF0-E433-5231-CCA109181B3D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832DDDC5-EAC5-6812-54C9-8CE399A3C036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32313CA-256E-931C-254F-9C58BEC59280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28083576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3EF09-D161-E085-E22D-07A804C51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ABDE0B44-9DA4-4E2B-9594-BBFD9DB11A2E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21D70B0-61AD-9390-16B2-D3872E4D986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53CD149-6E54-6101-B60D-0F4F87D2748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FDC31FA-0982-61F9-39E0-916CF2CD848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1D09426-B39B-E7F3-15A5-286E3D9B23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1F14FBF-5DAD-8F2C-5471-36051A89F1F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A2ED264-B697-5580-4F63-C73FC77AC09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361" y="2120134"/>
            <a:ext cx="3547277" cy="2952433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336F1DD1-C354-599B-BAB6-FADEE8476A8F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AFFF338-5152-FB95-C11E-77E6413787EB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C1D31CA1-C95B-6138-5EBA-C5744261CF83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80A4E9E6-13CF-5147-5450-7523634B4502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10551DB9-8AA4-994A-15E6-0B5DD2CC91E0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60057B4F-D91B-B2EF-E7D3-C8AF6A7303E8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7984432-60C2-E55E-7990-A2D5F6DD60A1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3618507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B2707-C537-4D3A-A188-6AB8BFCAE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A546546B-7A56-905F-7494-C21C9576B2A3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9C03667-A59C-5332-C677-18D2F83BF9A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58C5ECE-6246-9DB2-BA20-B834057C714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2476DE9-4354-2BEA-AD70-1C684700F81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044A3B7-9504-339E-F865-E9F7A085C0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F5FDC1A-AB20-1B32-1AC1-BCAD402B291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F656BE10-6DDF-5ECB-4F63-C498B2DFA2F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51304" y="1469033"/>
            <a:ext cx="5841392" cy="4287767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F67ACA1E-BB12-BBDB-B28F-6A2637DE6D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0453" y="2964429"/>
            <a:ext cx="4694771" cy="1646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8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مَعَ </a:t>
            </a:r>
            <a:r>
              <a:rPr lang="ar-MA" altLang="fr-FR" sz="8800" b="1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ﭐللِّصِّ</a:t>
            </a:r>
            <a:endParaRPr lang="ar-MA" altLang="fr-FR" sz="80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366915FD-8E14-549F-D4D8-0CCC3F743E0D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0F1DCD9E-4592-D018-CDB7-41B85E81CC2A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8C971D2A-4278-2A60-BA5F-9D9DBDBBB842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D412AF0E-DAF1-A489-3338-2D70890E493A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6D666FDC-2C95-19C3-9241-988EDA49DE3A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261F376A-0C4B-3ED6-1AB4-1B6AF35EE1D6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8F23E3B-54C2-5A39-4D54-0F31155AF6AF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36582943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3F597-77FC-7B8C-3A69-76EABE014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99E5A3F-6E91-2005-89A1-45B4212CDB7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CD2AAFE-313C-2A25-9CA8-3DAADADD0113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122C94B-B96C-2B56-CDB2-1C4D413E8C6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EC34597-188A-00B4-1D63-C177D4A0017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BC7FCE5-5D58-CC15-3C70-862715C329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33587A7-5D61-08F3-89BA-3A9431C2EB3B}"/>
              </a:ext>
            </a:extLst>
          </p:cNvPr>
          <p:cNvSpPr txBox="1"/>
          <p:nvPr/>
        </p:nvSpPr>
        <p:spPr>
          <a:xfrm>
            <a:off x="422071" y="49036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انتبهوا. من يقرأ الكلمات؟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5E91648-C104-67F5-3D89-0F894DC27E9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grpSp>
        <p:nvGrpSpPr>
          <p:cNvPr id="46" name="Groupe 45">
            <a:extLst>
              <a:ext uri="{FF2B5EF4-FFF2-40B4-BE49-F238E27FC236}">
                <a16:creationId xmlns:a16="http://schemas.microsoft.com/office/drawing/2014/main" id="{22A7EAD4-C803-DBAA-21D1-BB3E68D7751D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2CFB3FCD-251D-2DC3-B055-FA3C2DC5DE63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9" name="Rectangle : coins arrondis 48">
              <a:extLst>
                <a:ext uri="{FF2B5EF4-FFF2-40B4-BE49-F238E27FC236}">
                  <a16:creationId xmlns:a16="http://schemas.microsoft.com/office/drawing/2014/main" id="{85E8EA7C-22D6-0D40-A0FE-83B4738619B7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F289501E-42E1-6E25-B07A-27E1156B5D6E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51" name="Rectangle : coins arrondis 50">
              <a:extLst>
                <a:ext uri="{FF2B5EF4-FFF2-40B4-BE49-F238E27FC236}">
                  <a16:creationId xmlns:a16="http://schemas.microsoft.com/office/drawing/2014/main" id="{CC746B08-D589-7933-BF76-49DAB7D0A610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52" name="Rectangle : coins arrondis 51">
              <a:extLst>
                <a:ext uri="{FF2B5EF4-FFF2-40B4-BE49-F238E27FC236}">
                  <a16:creationId xmlns:a16="http://schemas.microsoft.com/office/drawing/2014/main" id="{306C14CF-9057-9C6C-E8E8-3D4515F4C530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BF5FCA3-D2BA-56BA-7B1D-6CD578A3D607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D7AABE18-25A5-2A74-C92B-2AA25B4B0A31}"/>
              </a:ext>
            </a:extLst>
          </p:cNvPr>
          <p:cNvGrpSpPr/>
          <p:nvPr/>
        </p:nvGrpSpPr>
        <p:grpSpPr>
          <a:xfrm>
            <a:off x="943894" y="2231000"/>
            <a:ext cx="2402826" cy="3724171"/>
            <a:chOff x="7131740" y="2103757"/>
            <a:chExt cx="1367334" cy="3724171"/>
          </a:xfrm>
          <a:solidFill>
            <a:schemeClr val="bg1"/>
          </a:solidFill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A1D47C5-E9E3-C37D-7575-2D503E0BCD0C}"/>
                </a:ext>
              </a:extLst>
            </p:cNvPr>
            <p:cNvSpPr/>
            <p:nvPr/>
          </p:nvSpPr>
          <p:spPr>
            <a:xfrm>
              <a:off x="7221260" y="2103757"/>
              <a:ext cx="1277814" cy="1038261"/>
            </a:xfrm>
            <a:prstGeom prst="roundRect">
              <a:avLst>
                <a:gd name="adj" fmla="val 0"/>
              </a:avLst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r" defTabSz="914400" rtl="1">
                <a:buClr>
                  <a:srgbClr val="000000"/>
                </a:buClr>
                <a:buSzPts val="3600"/>
                <a:defRPr/>
              </a:pPr>
              <a:r>
                <a:rPr lang="ar-MA" altLang="fr-FR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لُغَةٌ</a:t>
              </a: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48A9F53-AC94-30B2-AAE2-0A6031FD9295}"/>
                </a:ext>
              </a:extLst>
            </p:cNvPr>
            <p:cNvSpPr/>
            <p:nvPr/>
          </p:nvSpPr>
          <p:spPr>
            <a:xfrm>
              <a:off x="7131740" y="3086611"/>
              <a:ext cx="1367334" cy="1038261"/>
            </a:xfrm>
            <a:prstGeom prst="roundRect">
              <a:avLst>
                <a:gd name="adj" fmla="val 0"/>
              </a:avLst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r" defTabSz="914400" rtl="1">
                <a:buClr>
                  <a:srgbClr val="000000"/>
                </a:buClr>
                <a:buSzPts val="3600"/>
                <a:defRPr/>
              </a:pPr>
              <a:r>
                <a:rPr lang="ar-MA" altLang="fr-FR" sz="6000" b="1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altLang="fr-FR" sz="6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</a:t>
              </a:r>
              <a:r>
                <a:rPr lang="ar-MA" altLang="fr-FR" sz="60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</a:t>
              </a:r>
              <a:r>
                <a:rPr lang="ar-MA" altLang="fr-FR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لُّغَةُ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9B36F93-0C7A-F7ED-8FF4-6E48CC671D83}"/>
                </a:ext>
              </a:extLst>
            </p:cNvPr>
            <p:cNvSpPr/>
            <p:nvPr/>
          </p:nvSpPr>
          <p:spPr>
            <a:xfrm>
              <a:off x="7131740" y="4789667"/>
              <a:ext cx="1350388" cy="1038261"/>
            </a:xfrm>
            <a:prstGeom prst="roundRect">
              <a:avLst>
                <a:gd name="adj" fmla="val 0"/>
              </a:avLst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buClr>
                  <a:srgbClr val="000000"/>
                </a:buClr>
                <a:buSzPts val="3600"/>
                <a:defRPr/>
              </a:pPr>
              <a:r>
                <a:rPr lang="ar-MA" altLang="fr-FR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هَذِهِ </a:t>
              </a:r>
              <a:r>
                <a:rPr lang="ar-MA" altLang="fr-FR" sz="6000" b="1" dirty="0" err="1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</a:t>
              </a:r>
              <a:r>
                <a:rPr lang="ar-MA" altLang="fr-FR" sz="6000" b="1" dirty="0" err="1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</a:t>
              </a:r>
              <a:r>
                <a:rPr lang="ar-MA" altLang="fr-FR" sz="60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لُّغَةُ</a:t>
              </a:r>
              <a:endPara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83E2F265-BCA3-88E9-4D14-0EDD7341EF46}"/>
              </a:ext>
            </a:extLst>
          </p:cNvPr>
          <p:cNvGrpSpPr/>
          <p:nvPr/>
        </p:nvGrpSpPr>
        <p:grpSpPr>
          <a:xfrm>
            <a:off x="5099286" y="2231000"/>
            <a:ext cx="3327705" cy="3690467"/>
            <a:chOff x="6522710" y="2103757"/>
            <a:chExt cx="1977650" cy="3690467"/>
          </a:xfrm>
          <a:solidFill>
            <a:schemeClr val="bg1"/>
          </a:solidFill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4A5FDFED-92FB-E7A6-A820-622793911E59}"/>
                </a:ext>
              </a:extLst>
            </p:cNvPr>
            <p:cNvSpPr/>
            <p:nvPr/>
          </p:nvSpPr>
          <p:spPr>
            <a:xfrm>
              <a:off x="6522710" y="2103757"/>
              <a:ext cx="1976365" cy="1038261"/>
            </a:xfrm>
            <a:prstGeom prst="roundRect">
              <a:avLst>
                <a:gd name="adj" fmla="val 0"/>
              </a:avLst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r" defTabSz="914400" rtl="1">
                <a:buClr>
                  <a:srgbClr val="000000"/>
                </a:buClr>
                <a:buSzPts val="3600"/>
                <a:defRPr/>
              </a:pPr>
              <a:r>
                <a:rPr lang="ar-MA" altLang="fr-FR" sz="4000" b="1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altLang="fr-FR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لِباسٌ</a:t>
              </a:r>
              <a:endParaRPr lang="ar-MA" altLang="fr-FR" sz="48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34A2F1FF-5471-1936-97C1-D2B5405847F1}"/>
                </a:ext>
              </a:extLst>
            </p:cNvPr>
            <p:cNvSpPr/>
            <p:nvPr/>
          </p:nvSpPr>
          <p:spPr>
            <a:xfrm>
              <a:off x="6522710" y="3086611"/>
              <a:ext cx="1976364" cy="1038261"/>
            </a:xfrm>
            <a:prstGeom prst="roundRect">
              <a:avLst>
                <a:gd name="adj" fmla="val 0"/>
              </a:avLst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r" defTabSz="914400" rtl="1">
                <a:buClr>
                  <a:srgbClr val="000000"/>
                </a:buClr>
                <a:buSzPts val="3600"/>
                <a:defRPr/>
              </a:pPr>
              <a:r>
                <a:rPr lang="ar-MA" altLang="fr-FR" sz="4800" b="1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altLang="fr-FR" sz="6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</a:t>
              </a:r>
              <a:r>
                <a:rPr lang="ar-MA" altLang="fr-FR" sz="60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</a:t>
              </a:r>
              <a:r>
                <a:rPr lang="ar-MA" altLang="fr-FR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لِّباسُ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7B2875B-3F75-947B-110D-C9D52D566C9D}"/>
                </a:ext>
              </a:extLst>
            </p:cNvPr>
            <p:cNvSpPr/>
            <p:nvPr/>
          </p:nvSpPr>
          <p:spPr>
            <a:xfrm>
              <a:off x="6522710" y="4755963"/>
              <a:ext cx="1977650" cy="1038261"/>
            </a:xfrm>
            <a:prstGeom prst="roundRect">
              <a:avLst>
                <a:gd name="adj" fmla="val 0"/>
              </a:avLst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buClr>
                  <a:srgbClr val="000000"/>
                </a:buClr>
                <a:buSzPts val="3600"/>
                <a:defRPr/>
              </a:pPr>
              <a:r>
                <a:rPr lang="ar-MA" altLang="fr-FR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هَذا </a:t>
              </a:r>
              <a:r>
                <a:rPr lang="ar-MA" altLang="fr-FR" sz="6000" b="1" dirty="0" err="1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</a:t>
              </a:r>
              <a:r>
                <a:rPr lang="ar-MA" altLang="fr-FR" sz="6000" b="1" dirty="0" err="1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</a:t>
              </a:r>
              <a:r>
                <a:rPr lang="ar-MA" altLang="fr-FR" sz="60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لِّباسُ</a:t>
              </a:r>
              <a:endPara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id="{82C9658D-DD24-50E2-D29B-835F797AF5AB}"/>
              </a:ext>
            </a:extLst>
          </p:cNvPr>
          <p:cNvSpPr/>
          <p:nvPr/>
        </p:nvSpPr>
        <p:spPr>
          <a:xfrm flipH="1">
            <a:off x="2004644" y="4694039"/>
            <a:ext cx="544428" cy="436534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Forme libre : forme 18">
            <a:extLst>
              <a:ext uri="{FF2B5EF4-FFF2-40B4-BE49-F238E27FC236}">
                <a16:creationId xmlns:a16="http://schemas.microsoft.com/office/drawing/2014/main" id="{18D1BB1B-4E69-8853-7E16-612B060F713F}"/>
              </a:ext>
            </a:extLst>
          </p:cNvPr>
          <p:cNvSpPr/>
          <p:nvPr/>
        </p:nvSpPr>
        <p:spPr>
          <a:xfrm flipH="1">
            <a:off x="7178684" y="4765050"/>
            <a:ext cx="647793" cy="337892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4216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4CA9D-62FF-9859-23AF-5D7F679E3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lipse 56">
            <a:extLst>
              <a:ext uri="{FF2B5EF4-FFF2-40B4-BE49-F238E27FC236}">
                <a16:creationId xmlns:a16="http://schemas.microsoft.com/office/drawing/2014/main" id="{BCC3C0C4-8E8D-98D1-EF48-D6E504E40154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FF24F37A-B1F7-541A-B8AA-26228EB249F6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540C86F-B19C-493F-0301-FDFF32AF74A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40E1F3F9-31D9-0765-0271-D46AEBD6B7A5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7BB8E567-D19C-2A91-FF75-1685441C4361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EA26F166-5B9C-1E0A-2B0B-DA440CCC0607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BBE4D741-A532-E20E-E094-73F8CAEF3BEC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8D34BE99-0FF9-B278-C42A-C06860D64E15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C55DCC3B-24A8-7980-443B-19EF82E0FDEB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22A6D679-0A25-5B31-B079-366F58E994CA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C73D087-0A32-FEC6-57AF-EA9924E7444F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2475F1B8-1FA5-E5C0-63D3-0D032FBBFB94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9DFD0D79-E18C-A725-CB8C-E46553265AA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6858DAAA-4864-5297-856A-C71ABE90ED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8685B976-754F-5702-97CC-26C32674E3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1A1A9115-0A29-18BA-3503-37ACF948D23F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94D860E8-203B-FD08-28A1-15484F8F7749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A298C31F-9232-6CF5-EA3D-D56F65199F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9D683665-9A7B-7537-76D7-2C2A238A0BE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FD0290D6-9A77-86F2-42FE-3BA87AA85C04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5BC7C593-21FE-EFF4-C975-C97D61750D14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1864CFE8-5660-CA16-801E-90ED66ACFB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6914501D-15B3-F656-C3CF-DB44FA34AC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50763FD9-36F9-73B0-D38D-FA70C1D351B2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31B2138F-3CA0-C0E4-48D2-47827B7F664C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13D5349F-0634-1C32-A50F-671B5E7938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CF242D89-E9CD-701F-12B7-40C4EC9176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A880827-4C29-1AC4-06AC-02F8C3751A6E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F0517455-1353-1BAB-0E47-29250AD62D0C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719D9232-6EFD-F731-4463-72410DF63421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340AE5BD-1AD2-4B4C-71EC-9F8CA125800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B5A0C84A-391A-9FC2-DA8B-C4CFABA67D83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C9B9D199-4591-4678-EDB9-58C457E83CA0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6E358665-44CC-E8ED-C16B-C9CB97DB44F1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6AF015B4-0E1B-2A85-5556-BA518764E769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36A318F2-3728-0C8B-198E-9053E27BC883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712647D-D688-8A6C-4967-DEA40FF9D3AC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C77C0DD5-6B60-3FF1-646C-0E12DCFD0BC6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C4357393-3028-ED8D-6458-DE1E737E44B5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E0FDF055-3C66-9B1F-0B15-D059472D1CCC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B58FD53-3015-F97D-EC7A-B9AF1DC454C1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07EA26DE-BDDD-8979-73E8-FA8FD7BF16C8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ECE14759-862C-CB54-2EC2-F723F6035D8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7B08A68-553A-9834-151E-951A9D142DB0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4411900E-02EF-6D51-A515-0C26CF1172FC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2D46919A-B2A2-5C6F-3A43-CB07D3D1C1E3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E3FF9D05-ED35-FFBD-9DD5-CB9A8627DBEA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57042888-E170-659B-62E5-1949CA5FC65B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E02A628F-7FB1-95FF-B796-423D7D8C7CB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6C12BF0C-7B7E-4190-CC48-A09DEA5455C1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F049D986-1F2F-98FF-2FCA-9D47165A908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058E3118-E469-FE34-82CC-EC508D384D5B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374EF2B-E36A-E0D3-6A57-0A7B9C9DE660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2B54C785-7C9B-1C9A-1E20-64777C8BAAAC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C08825F-328E-0EC0-FCC0-19DE70BA49E2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2D26EECC-050D-034D-3364-3BD6DEB284E4}"/>
              </a:ext>
            </a:extLst>
          </p:cNvPr>
          <p:cNvGrpSpPr/>
          <p:nvPr/>
        </p:nvGrpSpPr>
        <p:grpSpPr>
          <a:xfrm>
            <a:off x="487748" y="1809265"/>
            <a:ext cx="8168503" cy="2610432"/>
            <a:chOff x="487748" y="1809265"/>
            <a:chExt cx="8168503" cy="2610432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AD57F903-C558-FEDF-3F47-4B9F0EAEE6F7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5AC5D115-C230-2504-1CFA-40DAA43BB885}"/>
                </a:ext>
              </a:extLst>
            </p:cNvPr>
            <p:cNvSpPr txBox="1"/>
            <p:nvPr/>
          </p:nvSpPr>
          <p:spPr>
            <a:xfrm>
              <a:off x="487748" y="3588700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القراءات الجهرية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562312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78E4C-3547-EDDF-A30A-5B0572CFD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3EF4A28-E0BE-D9F9-1BCA-C22171A1C5BA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C735237-43EC-5271-4D97-DB2ECC57A20A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55DC924-9EC1-2F3D-FBA6-23F7594CA29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FCA6BA5-3F50-0956-D9C9-46DD97F5219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8D624BE-F591-6FBB-AE3F-C0BFCC8F3F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2885D33-BB3A-A90C-420A-6327E0434816}"/>
              </a:ext>
            </a:extLst>
          </p:cNvPr>
          <p:cNvSpPr txBox="1"/>
          <p:nvPr/>
        </p:nvSpPr>
        <p:spPr>
          <a:xfrm>
            <a:off x="422071" y="375108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بعنوان النص الذي قرأناه؟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عم يتحدث هذا النص؟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BBB072A1-8EC7-E623-A5FE-1BC7F771BC3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64152" y="1618251"/>
            <a:ext cx="5415693" cy="4441033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F7DFACC7-7D67-0D1B-D3C4-FFFA85D0569C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819BD63C-76BC-09FB-DFCF-D3D09149E84E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1A7EDB6D-D448-785C-A559-AA5037071DAD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05AD3919-2C87-C43E-7908-43F930DF5A13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8080797B-A34A-4C96-ACA0-6971467DDFCF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A1F870CA-F3C9-C84A-FD4B-39A8D4BFC717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9DD82D-C827-5908-ED61-6424A4AA009E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26956993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B6F6AC-2C61-88BA-1EFA-B7FFACC46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0A0DA7F2-4325-4E7D-924A-C26DD59068D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2832F35-45EB-7BA0-48D5-9DD191ECE22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35E1076-1982-05B1-7F2F-C025827B82B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B3E4011-1476-9EC4-A996-3D6065D641C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000D286-4FE7-FFD0-1389-CBF96B2DDA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CD3F656-296F-8DC5-8259-FC40328D92F5}"/>
              </a:ext>
            </a:extLst>
          </p:cNvPr>
          <p:cNvSpPr txBox="1"/>
          <p:nvPr/>
        </p:nvSpPr>
        <p:spPr>
          <a:xfrm>
            <a:off x="422071" y="34177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algn="r" rtl="1">
              <a:defRPr/>
            </a:pP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يتناوب التلاميذ على  قراءة مقاطع لا تقل عن جملتين.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D8AD391-946F-80E1-240A-A81C7F0CDD6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D5E0BAA5-5186-155B-F6C8-409612AA6C60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F4926DFC-153F-EDFE-DE06-A8FEE54BF005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1415D53A-B327-0DC4-53DE-4DCAD0310F61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4B628ABF-E2D6-662D-8AB2-BF1B05815CF4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AA10844-D239-6ED6-663D-CA6A898B5383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1C782B1E-C017-5954-934D-61434951567E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2FC33F3-79E4-A94F-565C-1577458E9C05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7D9A5A2-F355-FF51-B65D-7B9F198ADAD5}"/>
              </a:ext>
            </a:extLst>
          </p:cNvPr>
          <p:cNvSpPr txBox="1"/>
          <p:nvPr/>
        </p:nvSpPr>
        <p:spPr>
          <a:xfrm>
            <a:off x="381776" y="3029660"/>
            <a:ext cx="8401730" cy="30546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  <a:spcAft>
                <a:spcPts val="800"/>
              </a:spcAft>
            </a:pP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فِي عُشٍّ فَوْقَ شَجَرَةٍ عالِيَ</a:t>
            </a:r>
            <a:r>
              <a:rPr lang="ar-MA" sz="4400" kern="1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ةٍ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كانَ عُصْفورٌ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ٱسْمُهُ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كيكو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يَعيشُ مَعَ إِخْوَتِ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هِ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 كانَ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كيكو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مُتَحَمِّساً لِمُغادَرَةِ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ٱلْعُش</a:t>
            </a:r>
            <a:r>
              <a:rPr lang="ar-MA" sz="44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ِّ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وَلِذلِكَ فَقَدْ كانَ يُحَرِّكُ جَناحَيْهِ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ٱلْعاريَيْ</a:t>
            </a:r>
            <a:r>
              <a:rPr lang="ar-MA" sz="44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نِ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وَيُقَلِّدُ أَبَوَيْهِ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ٱلرّائعَيْ</a:t>
            </a:r>
            <a:r>
              <a:rPr lang="ar-MA" sz="44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ن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514DCA5A-756B-AA3C-03F3-166D2C97349B}"/>
              </a:ext>
            </a:extLst>
          </p:cNvPr>
          <p:cNvGrpSpPr/>
          <p:nvPr/>
        </p:nvGrpSpPr>
        <p:grpSpPr>
          <a:xfrm>
            <a:off x="2091334" y="1222014"/>
            <a:ext cx="4961331" cy="1241797"/>
            <a:chOff x="3145311" y="2596137"/>
            <a:chExt cx="3008110" cy="1744812"/>
          </a:xfrm>
        </p:grpSpPr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81EDB6FC-0C74-8946-073C-0D9BF3A0105A}"/>
                </a:ext>
              </a:extLst>
            </p:cNvPr>
            <p:cNvSpPr/>
            <p:nvPr/>
          </p:nvSpPr>
          <p:spPr>
            <a:xfrm>
              <a:off x="4961488" y="4302033"/>
              <a:ext cx="173738" cy="5630"/>
            </a:xfrm>
            <a:custGeom>
              <a:avLst/>
              <a:gdLst>
                <a:gd name="connsiteX0" fmla="*/ 105823 w 105822"/>
                <a:gd name="connsiteY0" fmla="*/ 0 h 3429"/>
                <a:gd name="connsiteX1" fmla="*/ 0 w 105822"/>
                <a:gd name="connsiteY1" fmla="*/ 3429 h 3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5822" h="3429">
                  <a:moveTo>
                    <a:pt x="105823" y="0"/>
                  </a:moveTo>
                  <a:cubicBezTo>
                    <a:pt x="71533" y="1238"/>
                    <a:pt x="36100" y="2381"/>
                    <a:pt x="0" y="3429"/>
                  </a:cubicBezTo>
                </a:path>
              </a:pathLst>
            </a:custGeom>
            <a:noFill/>
            <a:ln w="18664" cap="rnd">
              <a:solidFill>
                <a:srgbClr val="D6D2C4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A874DB7D-BF6A-9E0D-210E-0294455B011A}"/>
                </a:ext>
              </a:extLst>
            </p:cNvPr>
            <p:cNvSpPr/>
            <p:nvPr/>
          </p:nvSpPr>
          <p:spPr>
            <a:xfrm>
              <a:off x="5353534" y="3577365"/>
              <a:ext cx="799887" cy="715285"/>
            </a:xfrm>
            <a:custGeom>
              <a:avLst/>
              <a:gdLst>
                <a:gd name="connsiteX0" fmla="*/ 487204 w 487203"/>
                <a:gd name="connsiteY0" fmla="*/ 0 h 435673"/>
                <a:gd name="connsiteX1" fmla="*/ 393954 w 487203"/>
                <a:gd name="connsiteY1" fmla="*/ 382238 h 435673"/>
                <a:gd name="connsiteX2" fmla="*/ 0 w 487203"/>
                <a:gd name="connsiteY2" fmla="*/ 435673 h 435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7203" h="435673">
                  <a:moveTo>
                    <a:pt x="487204" y="0"/>
                  </a:moveTo>
                  <a:cubicBezTo>
                    <a:pt x="477584" y="160687"/>
                    <a:pt x="453295" y="339280"/>
                    <a:pt x="393954" y="382238"/>
                  </a:cubicBezTo>
                  <a:cubicBezTo>
                    <a:pt x="377857" y="393859"/>
                    <a:pt x="344424" y="418147"/>
                    <a:pt x="0" y="435673"/>
                  </a:cubicBezTo>
                </a:path>
              </a:pathLst>
            </a:custGeom>
            <a:noFill/>
            <a:ln w="18664" cap="rnd">
              <a:solidFill>
                <a:srgbClr val="D6D2C4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A2B87AA0-9AAF-20D8-6112-0AA9962D31B6}"/>
                </a:ext>
              </a:extLst>
            </p:cNvPr>
            <p:cNvSpPr/>
            <p:nvPr/>
          </p:nvSpPr>
          <p:spPr>
            <a:xfrm>
              <a:off x="3252714" y="3902168"/>
              <a:ext cx="95392" cy="317766"/>
            </a:xfrm>
            <a:custGeom>
              <a:avLst/>
              <a:gdLst>
                <a:gd name="connsiteX0" fmla="*/ 58103 w 58102"/>
                <a:gd name="connsiteY0" fmla="*/ 193548 h 193548"/>
                <a:gd name="connsiteX1" fmla="*/ 13145 w 58102"/>
                <a:gd name="connsiteY1" fmla="*/ 64770 h 193548"/>
                <a:gd name="connsiteX2" fmla="*/ 0 w 58102"/>
                <a:gd name="connsiteY2" fmla="*/ 0 h 193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2" h="193548">
                  <a:moveTo>
                    <a:pt x="58103" y="193548"/>
                  </a:moveTo>
                  <a:cubicBezTo>
                    <a:pt x="43720" y="170974"/>
                    <a:pt x="28766" y="132779"/>
                    <a:pt x="13145" y="64770"/>
                  </a:cubicBezTo>
                  <a:cubicBezTo>
                    <a:pt x="8573" y="44672"/>
                    <a:pt x="4096" y="22955"/>
                    <a:pt x="0" y="0"/>
                  </a:cubicBezTo>
                </a:path>
              </a:pathLst>
            </a:custGeom>
            <a:noFill/>
            <a:ln w="18664" cap="rnd">
              <a:solidFill>
                <a:srgbClr val="D6D2C4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3C9413E3-AB86-0356-B115-E9F2A8F2761A}"/>
                </a:ext>
              </a:extLst>
            </p:cNvPr>
            <p:cNvSpPr/>
            <p:nvPr/>
          </p:nvSpPr>
          <p:spPr>
            <a:xfrm>
              <a:off x="3269864" y="2734008"/>
              <a:ext cx="2817750" cy="1506162"/>
            </a:xfrm>
            <a:custGeom>
              <a:avLst/>
              <a:gdLst>
                <a:gd name="connsiteX0" fmla="*/ 38418 w 1716263"/>
                <a:gd name="connsiteY0" fmla="*/ 103629 h 917388"/>
                <a:gd name="connsiteX1" fmla="*/ 100711 w 1716263"/>
                <a:gd name="connsiteY1" fmla="*/ 894204 h 917388"/>
                <a:gd name="connsiteX2" fmla="*/ 1635760 w 1716263"/>
                <a:gd name="connsiteY2" fmla="*/ 858104 h 917388"/>
                <a:gd name="connsiteX3" fmla="*/ 1678623 w 1716263"/>
                <a:gd name="connsiteY3" fmla="*/ 13332 h 917388"/>
                <a:gd name="connsiteX4" fmla="*/ 38418 w 1716263"/>
                <a:gd name="connsiteY4" fmla="*/ 103629 h 91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6263" h="917388">
                  <a:moveTo>
                    <a:pt x="38418" y="103629"/>
                  </a:moveTo>
                  <a:cubicBezTo>
                    <a:pt x="-47212" y="173066"/>
                    <a:pt x="26702" y="854484"/>
                    <a:pt x="100711" y="894204"/>
                  </a:cubicBezTo>
                  <a:cubicBezTo>
                    <a:pt x="174720" y="933923"/>
                    <a:pt x="1546130" y="923064"/>
                    <a:pt x="1635760" y="858104"/>
                  </a:cubicBezTo>
                  <a:cubicBezTo>
                    <a:pt x="1725391" y="793143"/>
                    <a:pt x="1740916" y="53051"/>
                    <a:pt x="1678623" y="13332"/>
                  </a:cubicBezTo>
                  <a:cubicBezTo>
                    <a:pt x="1616234" y="-26292"/>
                    <a:pt x="131858" y="27905"/>
                    <a:pt x="38418" y="103629"/>
                  </a:cubicBezTo>
                  <a:close/>
                </a:path>
              </a:pathLst>
            </a:custGeom>
            <a:solidFill>
              <a:srgbClr val="D6D2C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6F029963-3DE0-A472-04C8-69266526D45D}"/>
                </a:ext>
              </a:extLst>
            </p:cNvPr>
            <p:cNvSpPr/>
            <p:nvPr/>
          </p:nvSpPr>
          <p:spPr>
            <a:xfrm>
              <a:off x="3145311" y="2596137"/>
              <a:ext cx="2979380" cy="1744812"/>
            </a:xfrm>
            <a:custGeom>
              <a:avLst/>
              <a:gdLst>
                <a:gd name="connsiteX0" fmla="*/ 21032 w 1814710"/>
                <a:gd name="connsiteY0" fmla="*/ 171222 h 1062747"/>
                <a:gd name="connsiteX1" fmla="*/ 208198 w 1814710"/>
                <a:gd name="connsiteY1" fmla="*/ 1054952 h 1062747"/>
                <a:gd name="connsiteX2" fmla="*/ 1687621 w 1814710"/>
                <a:gd name="connsiteY2" fmla="*/ 907981 h 1062747"/>
                <a:gd name="connsiteX3" fmla="*/ 1792110 w 1814710"/>
                <a:gd name="connsiteY3" fmla="*/ 7487 h 1062747"/>
                <a:gd name="connsiteX4" fmla="*/ 21032 w 1814710"/>
                <a:gd name="connsiteY4" fmla="*/ 171222 h 1062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14710" h="1062747">
                  <a:moveTo>
                    <a:pt x="21032" y="171222"/>
                  </a:moveTo>
                  <a:cubicBezTo>
                    <a:pt x="-64598" y="240659"/>
                    <a:pt x="134093" y="1015327"/>
                    <a:pt x="208198" y="1054952"/>
                  </a:cubicBezTo>
                  <a:cubicBezTo>
                    <a:pt x="282207" y="1094671"/>
                    <a:pt x="1597991" y="972941"/>
                    <a:pt x="1687621" y="907981"/>
                  </a:cubicBezTo>
                  <a:cubicBezTo>
                    <a:pt x="1777251" y="843020"/>
                    <a:pt x="1854499" y="47206"/>
                    <a:pt x="1792110" y="7487"/>
                  </a:cubicBezTo>
                  <a:cubicBezTo>
                    <a:pt x="1729817" y="-32232"/>
                    <a:pt x="114567" y="95403"/>
                    <a:pt x="21032" y="171222"/>
                  </a:cubicBezTo>
                  <a:close/>
                </a:path>
              </a:pathLst>
            </a:custGeom>
            <a:noFill/>
            <a:ln w="9332" cap="flat">
              <a:solidFill>
                <a:srgbClr val="1A1A1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sp>
        <p:nvSpPr>
          <p:cNvPr id="24" name="ZoneTexte 23">
            <a:extLst>
              <a:ext uri="{FF2B5EF4-FFF2-40B4-BE49-F238E27FC236}">
                <a16:creationId xmlns:a16="http://schemas.microsoft.com/office/drawing/2014/main" id="{6632DAA4-608F-55F6-1F11-6F0F8C9C4D94}"/>
              </a:ext>
            </a:extLst>
          </p:cNvPr>
          <p:cNvSpPr txBox="1"/>
          <p:nvPr/>
        </p:nvSpPr>
        <p:spPr>
          <a:xfrm>
            <a:off x="2473683" y="1427415"/>
            <a:ext cx="41695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اَلْعُصْفورُ </a:t>
            </a:r>
            <a:r>
              <a:rPr lang="ar-MA" sz="48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كيكو</a:t>
            </a:r>
            <a:endParaRPr lang="ar-MA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231010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59E4D7-0885-197E-0D16-9D88DB3F8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0AFEFDC-9AF9-9456-0E0F-6DBA1F18CFD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CCB955F-AEC3-D887-DF77-85218D343BF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D973F75-B735-3BCC-23CA-3140220BCBC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DA1E428-1766-273D-974D-E4FB2A84B52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5E0A377-873E-3DB2-A3F8-A953F67AA3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7B96ECF-64AF-62B9-55FA-EF508EAC54A7}"/>
              </a:ext>
            </a:extLst>
          </p:cNvPr>
          <p:cNvSpPr txBox="1"/>
          <p:nvPr/>
        </p:nvSpPr>
        <p:spPr>
          <a:xfrm>
            <a:off x="422071" y="303024"/>
            <a:ext cx="7778645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يتابع؟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يتناوب التلاميذ على  قراءة مقاطع لا تقل عن جملتين.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9F67FA9-1CE5-A12E-7F3E-BB43DC6301D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C7ED269C-A041-0D08-39A8-9B2A0DA238DF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0AE02E43-291C-9310-7178-27C349A736A6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0793A145-75AF-5664-D3EF-243870FA9AF1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07FE14EB-F505-C9FD-6C1B-E05A2A855AE4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A7712808-9047-4087-0E89-AEF057567728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8B91C4FB-7B8A-53AE-D632-67FEE183DD09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97A7AAD-A3E4-170E-F41D-0AFAD08A9497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10B6390-BA2B-4309-182F-A8F7CA2F5E1F}"/>
              </a:ext>
            </a:extLst>
          </p:cNvPr>
          <p:cNvSpPr txBox="1"/>
          <p:nvPr/>
        </p:nvSpPr>
        <p:spPr>
          <a:xfrm>
            <a:off x="339638" y="1453015"/>
            <a:ext cx="8401730" cy="5086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  <a:spcAft>
                <a:spcPts val="800"/>
              </a:spcAft>
            </a:pP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وَبَعْدَ مُرورِ أَسابي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عَ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غَطّى بَعْضُ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ٱلرّيشِ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جِسْمَ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هُ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 فَخاطَبَ أُمَّ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هُ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: هَلْ تَسْمَحينَ لي أَنْ أَخْرُجَ يا أمّي؟ فَرَدَّتِ: لا يا وَلَدي، ريشُكَ قَلي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ٌ، وَجِسْمُكَ نَحي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ٌ. فَهَزَّ جَناحَيْهِ وَقا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َ: أَنا كَبي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ٌ، وَعَلى جِسْمي ريشٌ كَثي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ٌ. قالَ أَبو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ه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ُ: حَذارِ مِنَ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ٱلتَّهَوُّ</a:t>
            </a:r>
            <a:r>
              <a:rPr lang="ar-MA" sz="44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رِ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فِي ٱلْخارِجِ طُيورٌ شَرِسَةٌ وَحَيَواناتٌ مُفْتَرِسَ</a:t>
            </a:r>
            <a:r>
              <a:rPr lang="ar-MA" sz="4400" kern="1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ٌ.</a:t>
            </a:r>
          </a:p>
        </p:txBody>
      </p:sp>
    </p:spTree>
    <p:extLst>
      <p:ext uri="{BB962C8B-B14F-4D97-AF65-F5344CB8AC3E}">
        <p14:creationId xmlns:p14="http://schemas.microsoft.com/office/powerpoint/2010/main" val="16394548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87329E-AE86-CA20-2FAF-91F4A6D5A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CA93FD0-9B07-19E8-FD99-B06B6B784D1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F29BE2E-0324-DF78-FCD7-4BDDDAA7AA9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9D1CB4B-4245-B5DD-194B-95E250CBCEC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E3566C4-43C9-CBFB-1536-79DFB24B6EC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DA3372B-F0AA-B713-600D-FFFA7E3BE4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19F4179-75CF-E1F5-DC2E-6B10B65BF8A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7556DCE-92E8-EBE1-6C7D-D2AFC65D2C25}"/>
              </a:ext>
            </a:extLst>
          </p:cNvPr>
          <p:cNvSpPr txBox="1"/>
          <p:nvPr/>
        </p:nvSpPr>
        <p:spPr>
          <a:xfrm>
            <a:off x="451339" y="277071"/>
            <a:ext cx="7778645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يتابع؟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يتناوب التلاميذ على  قراءة مقاطع لا تقل عن جملتين.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24E50B78-173F-9FD6-75AC-0A3BA3CE13F5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4D3064E1-1CD5-DA77-EAC7-080EEAB58FA4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27878869-115E-5040-C020-5BB8E7238CF0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994D00BE-738E-139C-12F0-6D80D34D11E8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F280191D-CBD6-ED57-6687-083FD5974296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56EAAD0F-1728-EF68-E092-6252C03E4004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1326864B-D817-7344-4310-E0C48B612B5B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40D2019-1858-650E-910F-9F5FF572A714}"/>
              </a:ext>
            </a:extLst>
          </p:cNvPr>
          <p:cNvSpPr txBox="1"/>
          <p:nvPr/>
        </p:nvSpPr>
        <p:spPr>
          <a:xfrm>
            <a:off x="420709" y="2176009"/>
            <a:ext cx="8302581" cy="40703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  <a:spcAft>
                <a:spcPts val="800"/>
              </a:spcAft>
            </a:pP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وَبَعْدَ مُغادَرَةِ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ٱلْأَبَوَيْ</a:t>
            </a:r>
            <a:r>
              <a:rPr lang="ar-MA" sz="44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ن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أَخْرَجَ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كيكو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رَأْسَهُ مِنَ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ٱلْعُ</a:t>
            </a:r>
            <a:r>
              <a:rPr lang="ar-MA" sz="44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شِ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ّ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مَدَّ جَناحَيْ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ه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ِ،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وَٱنْدَفَعَ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إِلى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ٱلْأَمامِ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لِيُعانِقَ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ٱلسَّما</a:t>
            </a:r>
            <a:r>
              <a:rPr lang="ar-MA" sz="44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ءَ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 لكِنْ لِلْأَسَ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ف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ِ، لَمْ يَحْمِلْهُ جَناحا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هُ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فَهَوى إِلى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ٱلْأَرْضِ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كَكُبَّةِ خُيوطٍ مَلْفوفَ</a:t>
            </a:r>
            <a:r>
              <a:rPr lang="ar-MA" sz="4400" kern="1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ةٍ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 وَبَدَأَ يُرَفْرِفُ وَيُرَفْرِفُ كَيْ يَطي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َ، لٰكِنَّهُ لَمْ يَنْجَحْ.</a:t>
            </a:r>
            <a:endParaRPr lang="ar-MA" sz="4400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067334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61042D-F9E4-C541-6651-6864BE195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944DD7A7-EF19-9CDC-5088-88F4ECA1685A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4090BF3-0C1E-E832-020D-FAD68E116AC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81DD6AA-F16A-55DE-C545-54161CEBCEE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DD51766-3B2D-65E3-2106-EFFD2A5D793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97CD2FD-E156-D71D-8B94-5178D6BB2B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BEB6E39-A0C5-A3A6-8B60-B56D4A4ADE0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045A464-B66D-07A9-31EA-283AA1EC192E}"/>
              </a:ext>
            </a:extLst>
          </p:cNvPr>
          <p:cNvSpPr txBox="1"/>
          <p:nvPr/>
        </p:nvSpPr>
        <p:spPr>
          <a:xfrm>
            <a:off x="451339" y="277071"/>
            <a:ext cx="7778645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يتابع؟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يتناوب التلاميذ على  قراءة مقاطع لا تقل عن جملتين.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659A9C6-E399-96A5-50AB-C2194108404A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909052C1-FF8B-9AAB-6F2D-8F497FD4156E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3DF0D38-109E-521B-EFA9-E01DA90C306B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99BA76B0-F41D-2113-BA25-BFB9AC556BE3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C78BFFD0-F61F-D166-842E-CF2D0DEE097A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93712297-7378-FA7C-C094-FE4D0DB2507D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6CD4F13A-13BC-681E-9AB3-0629D037B8CF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2E0F414-592F-8384-8F38-FF5B5B586747}"/>
              </a:ext>
            </a:extLst>
          </p:cNvPr>
          <p:cNvSpPr txBox="1"/>
          <p:nvPr/>
        </p:nvSpPr>
        <p:spPr>
          <a:xfrm>
            <a:off x="455479" y="1515007"/>
            <a:ext cx="8233039" cy="5086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  <a:spcAft>
                <a:spcPts val="800"/>
              </a:spcAft>
            </a:pP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وَفَجْأَةً، 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ٱتَّجَهَ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نَحْوَهُ قِطٌّ بَرِّ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يٌ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ّ. فَزِعَ 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كيكو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كَثيرًا، وَدَخَلَ إِلى جِذْعِ شَجَرَةٍ يابِ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س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ٍ. كادَ 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ٱلْقِطُّ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أَنْ يَسْحَبَ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هُ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لَوْلا أَنَّ أَباهُ أَنْقَذَ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ه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ُ، فَجَعَلَ يَحومُ فَوْقَ رَأْسِ 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ٱلْقِ</a:t>
            </a:r>
            <a:r>
              <a:rPr lang="ar-MA" sz="4400" kern="1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طِ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ّ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وَيُبْعِدُهُ شَيْئًا فَشَيْئًا. وَبَيْنَما هُوَ كَذلِكَ، حَمَلَتِ 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ٱلْأُمُّ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كيكو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بِصُعوبَةٍ إِلى 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ٱلْعُ</a:t>
            </a:r>
            <a:r>
              <a:rPr lang="ar-MA" sz="4400" kern="1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شِ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ّ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وَوَجَدَ إِخْوَتَهُ يَنْتَظِرونَهُ بِشَوْ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قٍ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فَصَفَّقوا لِعَوْدَتِ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هِ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وَزَقْزَقوا لِرُؤْيَتِ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هِ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400" kern="1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722864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3087EB-8A8A-2F3F-F67E-1D525B221D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53298C0-D2EC-E689-3AEA-1D012862066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D94EF35-F1A0-ADB3-DE72-9C1AF1CC97A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9013D5E-3F07-D41D-52A8-28CF54A47C4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37C48F2-FD85-2796-7B30-7A4BD7AAAAB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1D109DD-F33C-1416-0676-5771BB1573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2A6A3B8-F08E-922C-05D1-BEDBD1DD8C3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554171F-648E-0459-8650-B8569F198201}"/>
              </a:ext>
            </a:extLst>
          </p:cNvPr>
          <p:cNvSpPr txBox="1"/>
          <p:nvPr/>
        </p:nvSpPr>
        <p:spPr>
          <a:xfrm>
            <a:off x="451339" y="277071"/>
            <a:ext cx="7778645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يتابع؟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يتناوب التلاميذ على  قراءة مقاطع لا تقل عن جملتين.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BC4E0461-4512-3F00-0B2C-74E8A4AFEB75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85BB6734-C4E3-5D7C-3A29-E2B7FB632EB1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BF5D5E7-0D11-4CD2-5411-E9AD1B11FC53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546F2103-0ED7-F732-82DB-A36CB676602D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7101BC4B-B7E6-0C49-0671-FF3916180C90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6E008E98-84EC-5E4F-10A4-093E192E5BA8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2B89814F-EE2D-5B5F-032A-6557EC67F310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5FF0A66-E6FA-B208-CC8F-B08A78ED667D}"/>
              </a:ext>
            </a:extLst>
          </p:cNvPr>
          <p:cNvSpPr txBox="1"/>
          <p:nvPr/>
        </p:nvSpPr>
        <p:spPr>
          <a:xfrm>
            <a:off x="473558" y="3728141"/>
            <a:ext cx="8233039" cy="22658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وَفِي 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ٱلْمَسا</a:t>
            </a:r>
            <a:r>
              <a:rPr lang="ar-MA" sz="4400" kern="1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ءِ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عادَ 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ٱلْأَبُ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مُتْعَباً. فَقالَ 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كيكو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مُتَأَسِّفاً: سامِحاني، لِأَنَّني لَمْ أَسْمَعْ كَلامَكُما. فَحَضَنَهُ أَبوهُ وَقا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َ: لا بَأْ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س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َ، لا تُعاوِدْ مَرَّةً أُخْرى.</a:t>
            </a:r>
            <a:endParaRPr lang="fr-MA" sz="4400" kern="1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4800453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593A17-7994-C5B6-D556-0F8C491410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FA244AAD-CA6D-677B-0D4A-ECDECD9CCCEC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AC25A27-E532-3021-4F89-10859897B52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E7DE3A3-DDFA-8402-4F1D-1523F354D82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3FB7764-CFFE-E0D6-72A9-B65F4FF3D95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62B0F8B-F1E4-A1F3-F23D-D555C64899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404624" y="534607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382CBDD-76CD-7A57-6314-8A5B34DA237E}"/>
              </a:ext>
            </a:extLst>
          </p:cNvPr>
          <p:cNvSpPr txBox="1"/>
          <p:nvPr/>
        </p:nvSpPr>
        <p:spPr>
          <a:xfrm>
            <a:off x="625979" y="38138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أنشدوا مع التسجيل.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514F666-C4EE-3BA5-E281-FC9ABCD5E5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841" y="1442220"/>
            <a:ext cx="8234811" cy="5013712"/>
          </a:xfrm>
          <a:prstGeom prst="rect">
            <a:avLst/>
          </a:prstGeom>
        </p:spPr>
      </p:pic>
      <p:pic>
        <p:nvPicPr>
          <p:cNvPr id="10" name="WhatsApp Audio 2025-02-03 à 00.10.11_d46d3473">
            <a:hlinkClick r:id="" action="ppaction://media"/>
            <a:extLst>
              <a:ext uri="{FF2B5EF4-FFF2-40B4-BE49-F238E27FC236}">
                <a16:creationId xmlns:a16="http://schemas.microsoft.com/office/drawing/2014/main" id="{4EA0F197-2103-BA36-B66B-67EC7370C62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98857" y="52670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853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88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372D8-7A16-0771-0695-9EA2775E6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9C7F4ADF-C065-ADAA-A9D8-573DD04053B8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14E6ECE-D66B-7BAE-1343-A59B761DC61B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E4EA29EF-51DB-A3C6-88CA-7C2D8AB63CAE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A5B83BB5-A81A-EE6C-6956-5170AC314B8D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441EBFF9-7DF2-A32E-3DBD-7B4429E656AE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D7A6EB11-E6E5-7BCC-50AD-BA356F55AB22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1CB0E7D3-2238-B034-2E26-611762E47B20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DE6E611A-685E-3765-3C20-F96BBDC0EBB9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E2A7F570-5EC0-B44C-CA0F-993D76A96512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A2B0324-FBE7-35CF-9F3B-B2A5AA630992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78FFE8CF-03B5-6766-93EF-1C5F7A0ACA7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852C8F3A-A1F7-3200-6FAE-7A7CA669F55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A8D5569E-3953-E7AC-D3AD-87BC575030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1F51E9B1-97EC-C7F6-6A9A-1753BE3AB1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BE26EBB9-058E-06B5-2549-398002327E33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76411E3F-5954-9CB5-1C83-8BEF615C0EF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23CDD9EE-3EDD-8B2F-4064-95168719E0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271B435E-AD15-0160-2CB3-D165FBA640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582CF419-2FB2-4375-7872-A8A888070782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D79FC910-48A1-32E2-57A8-156F6D1ACBC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3C50C2A6-93C4-0D09-AA89-7CB19463E2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C4BDDE5D-BF64-37D4-3434-BFDCD2CC4E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534CE55F-2F4B-1DC8-3FAC-3FD3F227EC08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646B4711-477B-EFFE-6FED-9CF9332E147D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9FC4A758-37D3-94BC-F65E-3F219F4F430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DD58599C-29F5-E37F-DCF3-4EE03645A18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777B9887-D6B5-B632-D85A-C9C040DABFC3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7BD0CD87-CF1D-2382-0F1A-0B13C7C5013B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F674CD6D-E95C-90E7-AB79-9B23691E93B5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71B99078-26CF-D1D0-2B09-9AD83DC8D229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9ECB3171-3474-1DDF-D848-8C9D485133ED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EF14FF94-0B88-7B2E-8F72-97F5C3123728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CB9D036F-884A-A524-6A5B-B7A30DE6C7A7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46C0031C-CF34-190D-04C5-D4ED1D3E2225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D0C96969-4CBF-9B94-6EEC-37D4F8750F3D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D2BD8F45-C5FB-E90A-B47D-816708CB4C26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A0C061F1-0BE4-1217-99BB-5D7B0E6AE2AC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F80E2CE4-8A59-E6A1-EC67-6BAEF96EFD67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B1925C6A-B1B1-B8EF-AFF6-751B582B8B9E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610BBB1A-AEDF-FA5B-B019-830F593B64C0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FC94F7F1-AFFA-36E4-C9CB-91A8D2B72283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659402D3-D970-F440-1308-3CC5BF3CB53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7034A15-5DA7-2582-63BC-650ECEEF5720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729E51D7-C8ED-69E4-5774-157892EACE23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C0564471-61D2-6AFC-11AE-48BD9998298D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0F23BA01-DD82-0E7A-5874-68F5320F2724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12AF1142-74F5-CC81-6217-4DFF9593C08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4109777C-D121-F79F-4606-0F8708FDEE75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34732711-06D8-024B-8ED4-3D784101E2C0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4E33A1CF-54CD-FAF0-EC9E-889329D3C18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35BC548D-49D3-3D8F-8E04-F2A1B959328F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CF7EBF7-3EDA-4220-0D6A-F8EE52D07FA1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E4C6EC65-4F9D-3680-77D8-1BCB42195495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13F73727-688B-2E4A-B98B-728F83CE8F54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C220CD1-997C-FBDE-EE96-C1A9491BA4B5}"/>
              </a:ext>
            </a:extLst>
          </p:cNvPr>
          <p:cNvGrpSpPr/>
          <p:nvPr/>
        </p:nvGrpSpPr>
        <p:grpSpPr>
          <a:xfrm>
            <a:off x="450876" y="1809265"/>
            <a:ext cx="8303408" cy="3623038"/>
            <a:chOff x="450876" y="1809265"/>
            <a:chExt cx="8303408" cy="3623038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260EC052-CED8-0D3A-F6C5-5F89DD727D4A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استماع وتحدث</a:t>
              </a: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74AA448E-42B0-7265-6ABE-20DA8D64A12D}"/>
                </a:ext>
              </a:extLst>
            </p:cNvPr>
            <p:cNvSpPr txBox="1"/>
            <p:nvPr/>
          </p:nvSpPr>
          <p:spPr>
            <a:xfrm>
              <a:off x="585781" y="2694323"/>
              <a:ext cx="816850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60D71AEE-0E58-2442-2057-8A3D9CE99D3C}"/>
                </a:ext>
              </a:extLst>
            </p:cNvPr>
            <p:cNvSpPr txBox="1"/>
            <p:nvPr/>
          </p:nvSpPr>
          <p:spPr>
            <a:xfrm>
              <a:off x="450876" y="4724417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40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ورشة التحدث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AD737CD0-B886-35A9-A4B9-79B476666113}"/>
              </a:ext>
            </a:extLst>
          </p:cNvPr>
          <p:cNvSpPr txBox="1"/>
          <p:nvPr/>
        </p:nvSpPr>
        <p:spPr>
          <a:xfrm>
            <a:off x="7876973" y="618108"/>
            <a:ext cx="574755" cy="400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20</a:t>
            </a:r>
            <a:endParaRPr lang="fr-MA" sz="20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722EAC6-91F6-584B-862B-FD0F09AFBB91}"/>
              </a:ext>
            </a:extLst>
          </p:cNvPr>
          <p:cNvSpPr txBox="1"/>
          <p:nvPr/>
        </p:nvSpPr>
        <p:spPr>
          <a:xfrm>
            <a:off x="450877" y="3524704"/>
            <a:ext cx="81685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استثمار الحكاية</a:t>
            </a:r>
          </a:p>
        </p:txBody>
      </p:sp>
    </p:spTree>
    <p:extLst>
      <p:ext uri="{BB962C8B-B14F-4D97-AF65-F5344CB8AC3E}">
        <p14:creationId xmlns:p14="http://schemas.microsoft.com/office/powerpoint/2010/main" val="140148751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5E5A41-1DE7-5503-21D5-1143C9AA10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C7B18E9-F5E6-0A22-9980-7AB2719319F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0982DB0-8248-B146-97D3-39910DA6258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1F1AE54-F82C-01E5-2B1E-82B74932DE6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E9F1717-9B63-C5E2-A701-97487FF58A9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FDC2918-80A8-1100-D2B2-C8E84A88E0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1AC6DB0-4C7C-0A36-3F3D-0FFEDDA48A05}"/>
              </a:ext>
            </a:extLst>
          </p:cNvPr>
          <p:cNvSpPr txBox="1"/>
          <p:nvPr/>
        </p:nvSpPr>
        <p:spPr>
          <a:xfrm>
            <a:off x="457378" y="38781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كراساتكم. ستنجزون الأنشطة ص 47</a:t>
            </a: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045B5320-F7C4-87AC-4449-342AB013F092}"/>
              </a:ext>
            </a:extLst>
          </p:cNvPr>
          <p:cNvSpPr/>
          <p:nvPr/>
        </p:nvSpPr>
        <p:spPr>
          <a:xfrm>
            <a:off x="4496574" y="5272705"/>
            <a:ext cx="973394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4F7C341-4DB7-E7A6-1536-98A83821B0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0054" y="1382383"/>
            <a:ext cx="3783891" cy="5087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A96B4A7-8A31-4197-9425-16A3654F5252}"/>
              </a:ext>
            </a:extLst>
          </p:cNvPr>
          <p:cNvSpPr/>
          <p:nvPr/>
        </p:nvSpPr>
        <p:spPr>
          <a:xfrm>
            <a:off x="1066530" y="5919557"/>
            <a:ext cx="1248697" cy="38144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1600" b="1" dirty="0">
                <a:solidFill>
                  <a:schemeClr val="tx1"/>
                </a:solidFill>
              </a:rPr>
              <a:t>47</a:t>
            </a:r>
            <a:endParaRPr lang="fr-MA" b="1" dirty="0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028D264-DD40-B66D-FE64-6A49D1EFB0C3}"/>
              </a:ext>
            </a:extLst>
          </p:cNvPr>
          <p:cNvSpPr/>
          <p:nvPr/>
        </p:nvSpPr>
        <p:spPr>
          <a:xfrm rot="154704">
            <a:off x="907676" y="6196760"/>
            <a:ext cx="1404570" cy="1641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3964C3CD-4544-E763-F868-3EC343435CFA}"/>
              </a:ext>
            </a:extLst>
          </p:cNvPr>
          <p:cNvCxnSpPr/>
          <p:nvPr/>
        </p:nvCxnSpPr>
        <p:spPr>
          <a:xfrm flipH="1" flipV="1">
            <a:off x="2315227" y="6165249"/>
            <a:ext cx="364827" cy="2271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E13DF057-323E-BB55-1D3F-5D185A80DE41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145924" y="-95245"/>
            <a:chExt cx="8841818" cy="437935"/>
          </a:xfrm>
        </p:grpSpPr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1955DC81-E2F1-CBFD-356F-29CAA95F02CE}"/>
                </a:ext>
              </a:extLst>
            </p:cNvPr>
            <p:cNvGrpSpPr/>
            <p:nvPr/>
          </p:nvGrpSpPr>
          <p:grpSpPr>
            <a:xfrm>
              <a:off x="145924" y="-95245"/>
              <a:ext cx="8841818" cy="437935"/>
              <a:chOff x="222839" y="-112500"/>
              <a:chExt cx="8841818" cy="437935"/>
            </a:xfrm>
          </p:grpSpPr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4276600C-07F9-4C10-BF90-1919F865F76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C5B83295-C51F-83F9-FBCC-05F4C8D3D6FE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7B3A1979-C6E0-7F33-BA70-2202FCE55240}"/>
                  </a:ext>
                </a:extLst>
              </p:cNvPr>
              <p:cNvSpPr/>
              <p:nvPr/>
            </p:nvSpPr>
            <p:spPr>
              <a:xfrm>
                <a:off x="5650085" y="-96311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B691FEDD-E4BF-7635-3D58-96BDCD80907B}"/>
                  </a:ext>
                </a:extLst>
              </p:cNvPr>
              <p:cNvSpPr/>
              <p:nvPr/>
            </p:nvSpPr>
            <p:spPr>
              <a:xfrm>
                <a:off x="3911122" y="-11250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FE0EFD0C-B248-E52D-09E0-F49C3DFD9DAC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8C554ABC-9F7F-1C3C-96E0-86C2CE3D5A2B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2679348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38DF8D-F0C2-EB4E-1E7F-60D6B68C53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31FD583-F6BB-57D8-F360-AA547F99E5B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9E4522D-4474-DE09-368B-5EB2FBFC5D3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D531F4E-0A25-EF79-72FD-7D8326E0C44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C61D42C-CA51-12F5-DE6B-6C010AB7B1F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6E72517-C75D-0017-65D1-42D18A773B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4AD6A8B4-E233-C290-4046-8EF2E214B8DA}"/>
              </a:ext>
            </a:extLst>
          </p:cNvPr>
          <p:cNvSpPr txBox="1"/>
          <p:nvPr/>
        </p:nvSpPr>
        <p:spPr>
          <a:xfrm>
            <a:off x="457378" y="387817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ستستمعون إلى الحكاية أولا، ثم ستجيبون عن أسئلة الصفحة 47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6B51FA5-6BCB-C290-A5FC-D3D9C4CFD9FD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91070" y="2241178"/>
            <a:ext cx="2961859" cy="3269971"/>
          </a:xfrm>
          <a:prstGeom prst="rect">
            <a:avLst/>
          </a:prstGeom>
        </p:spPr>
      </p:pic>
      <p:pic>
        <p:nvPicPr>
          <p:cNvPr id="13" name="العصفور كيكو-[AudioTrimmer.com]">
            <a:hlinkClick r:id="" action="ppaction://media"/>
            <a:extLst>
              <a:ext uri="{FF2B5EF4-FFF2-40B4-BE49-F238E27FC236}">
                <a16:creationId xmlns:a16="http://schemas.microsoft.com/office/drawing/2014/main" id="{4E3116B1-B5EE-E7CB-24BB-3FBB0615F7A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99603" y="554123"/>
            <a:ext cx="487362" cy="48736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4EB85677-0DE1-6222-8C35-92444AF7E0A8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145924" y="-95245"/>
            <a:chExt cx="8841818" cy="437935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6E3CE474-B739-0257-3E21-42A11B92729C}"/>
                </a:ext>
              </a:extLst>
            </p:cNvPr>
            <p:cNvGrpSpPr/>
            <p:nvPr/>
          </p:nvGrpSpPr>
          <p:grpSpPr>
            <a:xfrm>
              <a:off x="145924" y="-95245"/>
              <a:ext cx="8841818" cy="437935"/>
              <a:chOff x="222839" y="-112500"/>
              <a:chExt cx="8841818" cy="437935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6A25E0B9-9040-E152-9ABD-CE25E63CF42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75C3F6D5-5B76-517E-F873-57970F5EDD8F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130C245-60D6-A8AE-8E04-E276D4BDC4A1}"/>
                  </a:ext>
                </a:extLst>
              </p:cNvPr>
              <p:cNvSpPr/>
              <p:nvPr/>
            </p:nvSpPr>
            <p:spPr>
              <a:xfrm>
                <a:off x="5650085" y="-96311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0B2A27AE-80A5-AA59-C28E-EC048B990644}"/>
                  </a:ext>
                </a:extLst>
              </p:cNvPr>
              <p:cNvSpPr/>
              <p:nvPr/>
            </p:nvSpPr>
            <p:spPr>
              <a:xfrm>
                <a:off x="3911122" y="-11250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245FAA8F-7660-A1B1-AC9F-C6CBCE848AC3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79FDD5BC-90CC-45A9-1A73-55BCA325B375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5324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23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728C80-253E-0935-5D20-98B7A58879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DF3A0F6-BA53-8DD7-B4E0-5E6946F8B86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A9A0D94-3194-02CF-09AE-562BED565EB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EDF0ABB-BC55-B9B8-DB77-9B42312057E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3106527-196F-6BBC-3D51-68AEBEF20C1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2495D50-50D4-1EAB-9DF2-E4DB419E26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999242A-58C4-CB45-7EDB-E5E566CEE541}"/>
              </a:ext>
            </a:extLst>
          </p:cNvPr>
          <p:cNvSpPr txBox="1"/>
          <p:nvPr/>
        </p:nvSpPr>
        <p:spPr>
          <a:xfrm>
            <a:off x="457378" y="387817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النشاط 1 ص 47</a:t>
            </a:r>
          </a:p>
          <a:p>
            <a:pPr algn="r" rtl="1">
              <a:defRPr/>
            </a:pPr>
            <a:r>
              <a:rPr lang="ar-MA" sz="2400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الأستاذ التعليمة، ويجيب المتعلمون فرديا على كراساتهم.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357DDEF-A2FC-7497-28B2-D67F6CB14A9F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6F8E7029-8307-1B84-1940-B147FA748D47}"/>
              </a:ext>
            </a:extLst>
          </p:cNvPr>
          <p:cNvSpPr/>
          <p:nvPr/>
        </p:nvSpPr>
        <p:spPr>
          <a:xfrm>
            <a:off x="4267200" y="5348748"/>
            <a:ext cx="973394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DFBCBEB-6B2C-715E-8452-78186B0FC3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499" y="2942923"/>
            <a:ext cx="8346984" cy="205816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84F13E3-1F0A-248F-AF63-DA4B84383B4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4499" y="350274"/>
            <a:ext cx="811826" cy="745489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16A245C9-7C9B-98CF-93D4-DDC5D0E38F00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145924" y="-95245"/>
            <a:chExt cx="8841818" cy="437935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CADD68DF-7DAC-B81F-BB11-34A9BDE65C3D}"/>
                </a:ext>
              </a:extLst>
            </p:cNvPr>
            <p:cNvGrpSpPr/>
            <p:nvPr/>
          </p:nvGrpSpPr>
          <p:grpSpPr>
            <a:xfrm>
              <a:off x="145924" y="-95245"/>
              <a:ext cx="8841818" cy="437935"/>
              <a:chOff x="222839" y="-112500"/>
              <a:chExt cx="8841818" cy="437935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B1B97529-A6FE-3CDF-BF5B-4A68FB6726A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AEA7E126-3F8D-F9B6-A43B-C260F9A91895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129F8F9C-3AAF-FE5A-11B8-4E1E7565F9B3}"/>
                  </a:ext>
                </a:extLst>
              </p:cNvPr>
              <p:cNvSpPr/>
              <p:nvPr/>
            </p:nvSpPr>
            <p:spPr>
              <a:xfrm>
                <a:off x="5650085" y="-96311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B76596C0-D8AA-68B0-D618-F36F3B759362}"/>
                  </a:ext>
                </a:extLst>
              </p:cNvPr>
              <p:cNvSpPr/>
              <p:nvPr/>
            </p:nvSpPr>
            <p:spPr>
              <a:xfrm>
                <a:off x="3911122" y="-11250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74590368-E5EC-268A-EA49-EE8296741F59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526BB7B1-1128-C84C-FCA1-CA9C8C60799B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5347139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6F025C-7B99-A13D-1DEA-331766740A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39C5066-FE1E-766D-DD43-FEC3B601E5C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660C89C-6977-D874-4FE7-1F6EDF7D597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E5190DA-4262-CDA5-658A-DF5D8F01737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286F984-B61A-60C0-B09B-5139E7A02AC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1D1E2E9-60EC-54A3-0B9D-FCD4883161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0F293A6-1B8F-BFEB-7D23-8E998DD817ED}"/>
              </a:ext>
            </a:extLst>
          </p:cNvPr>
          <p:cNvSpPr txBox="1"/>
          <p:nvPr/>
        </p:nvSpPr>
        <p:spPr>
          <a:xfrm>
            <a:off x="457378" y="38781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072F180-CD2B-56FB-7C1C-47E460084985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AB85A2A-3F1C-090D-6B47-704076C765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499" y="2942923"/>
            <a:ext cx="8346984" cy="2058161"/>
          </a:xfrm>
          <a:prstGeom prst="rect">
            <a:avLst/>
          </a:prstGeom>
        </p:spPr>
      </p:pic>
      <p:sp>
        <p:nvSpPr>
          <p:cNvPr id="2" name="Signe de multiplication 1">
            <a:extLst>
              <a:ext uri="{FF2B5EF4-FFF2-40B4-BE49-F238E27FC236}">
                <a16:creationId xmlns:a16="http://schemas.microsoft.com/office/drawing/2014/main" id="{B3A1F9AF-86B0-8A70-7CFD-4B7E71A86549}"/>
              </a:ext>
            </a:extLst>
          </p:cNvPr>
          <p:cNvSpPr/>
          <p:nvPr/>
        </p:nvSpPr>
        <p:spPr>
          <a:xfrm>
            <a:off x="7252570" y="4164420"/>
            <a:ext cx="575272" cy="797442"/>
          </a:xfrm>
          <a:prstGeom prst="mathMultiply">
            <a:avLst>
              <a:gd name="adj1" fmla="val 14191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Signe de multiplication 10">
            <a:extLst>
              <a:ext uri="{FF2B5EF4-FFF2-40B4-BE49-F238E27FC236}">
                <a16:creationId xmlns:a16="http://schemas.microsoft.com/office/drawing/2014/main" id="{59BE5A69-3351-2703-3F37-5FECE03114EA}"/>
              </a:ext>
            </a:extLst>
          </p:cNvPr>
          <p:cNvSpPr/>
          <p:nvPr/>
        </p:nvSpPr>
        <p:spPr>
          <a:xfrm>
            <a:off x="2759230" y="4141012"/>
            <a:ext cx="575272" cy="797442"/>
          </a:xfrm>
          <a:prstGeom prst="mathMultiply">
            <a:avLst>
              <a:gd name="adj1" fmla="val 14191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Signe de multiplication 12">
            <a:extLst>
              <a:ext uri="{FF2B5EF4-FFF2-40B4-BE49-F238E27FC236}">
                <a16:creationId xmlns:a16="http://schemas.microsoft.com/office/drawing/2014/main" id="{7E2E39DD-AE09-21AD-2C4F-050C848E30C1}"/>
              </a:ext>
            </a:extLst>
          </p:cNvPr>
          <p:cNvSpPr/>
          <p:nvPr/>
        </p:nvSpPr>
        <p:spPr>
          <a:xfrm>
            <a:off x="1021541" y="4164420"/>
            <a:ext cx="575272" cy="797442"/>
          </a:xfrm>
          <a:prstGeom prst="mathMultiply">
            <a:avLst>
              <a:gd name="adj1" fmla="val 14191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AD87022-ABA3-272C-0710-9C41E607842A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145924" y="-95245"/>
            <a:chExt cx="8841818" cy="437935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DBA83F8A-9EBF-E0E6-EA73-898728FECEA4}"/>
                </a:ext>
              </a:extLst>
            </p:cNvPr>
            <p:cNvGrpSpPr/>
            <p:nvPr/>
          </p:nvGrpSpPr>
          <p:grpSpPr>
            <a:xfrm>
              <a:off x="145924" y="-95245"/>
              <a:ext cx="8841818" cy="437935"/>
              <a:chOff x="222839" y="-112500"/>
              <a:chExt cx="8841818" cy="437935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398FD020-024D-0F47-C3C9-27AC10BDD3A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B95CF085-0FD2-7368-C7B6-C74F683A419A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9A712B93-95D2-30A7-0FFE-F9161BC16B0B}"/>
                  </a:ext>
                </a:extLst>
              </p:cNvPr>
              <p:cNvSpPr/>
              <p:nvPr/>
            </p:nvSpPr>
            <p:spPr>
              <a:xfrm>
                <a:off x="5650085" y="-96311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254403EC-89F3-2FE5-E917-669FEFE917B4}"/>
                  </a:ext>
                </a:extLst>
              </p:cNvPr>
              <p:cNvSpPr/>
              <p:nvPr/>
            </p:nvSpPr>
            <p:spPr>
              <a:xfrm>
                <a:off x="3911122" y="-11250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C9EDE3CF-CD3B-840B-1771-0620014499E3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B3DEC257-5770-8653-F253-922818BD79A7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199239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239E43-C958-FA45-D51D-D1CEE382A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67864910-6FFE-8D87-05BA-1B6A5FE745F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CB6C781-90C5-9993-ACCA-9EFC0CD4888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663C282-4050-B512-5942-A00582077FF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E57DFC7-F428-D05E-E428-0700C4BD992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505EE86-A729-B357-98FC-40FDA406A2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39DC9EB-DAB0-BC80-FB84-49339CC492F9}"/>
              </a:ext>
            </a:extLst>
          </p:cNvPr>
          <p:cNvSpPr txBox="1"/>
          <p:nvPr/>
        </p:nvSpPr>
        <p:spPr>
          <a:xfrm>
            <a:off x="457378" y="387817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النشاط 2 ص 47</a:t>
            </a:r>
          </a:p>
          <a:p>
            <a:pPr algn="r" rtl="1">
              <a:defRPr/>
            </a:pPr>
            <a:r>
              <a:rPr lang="ar-MA" sz="2400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الأستاذ التعليمة، ويجيب المتعلمون فرديا على كراساتهم.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273BD90-3DE7-0532-C395-1D1F28B27B24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A15728A-DE9F-D252-39CE-D07E35EFDA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378" y="2367419"/>
            <a:ext cx="8316012" cy="322041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4946C8BD-E1A7-2552-7FAD-C2F76B57433B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145924" y="-95245"/>
            <a:chExt cx="8841818" cy="437935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DF8491E-EC1E-D2C7-A172-5213CCE44DE8}"/>
                </a:ext>
              </a:extLst>
            </p:cNvPr>
            <p:cNvGrpSpPr/>
            <p:nvPr/>
          </p:nvGrpSpPr>
          <p:grpSpPr>
            <a:xfrm>
              <a:off x="145924" y="-95245"/>
              <a:ext cx="8841818" cy="437935"/>
              <a:chOff x="222839" y="-112500"/>
              <a:chExt cx="8841818" cy="437935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CEBB4CEA-1D9C-BA54-4F1E-6FB55BB1311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4B06ED6D-AC7A-4F60-EA40-6A7C0FEAA4D3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19EDB692-DA10-D6A1-69E9-43AEE7917EF7}"/>
                  </a:ext>
                </a:extLst>
              </p:cNvPr>
              <p:cNvSpPr/>
              <p:nvPr/>
            </p:nvSpPr>
            <p:spPr>
              <a:xfrm>
                <a:off x="5650085" y="-96311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12774667-3024-DA5B-9D8B-1C0C6C0555A8}"/>
                  </a:ext>
                </a:extLst>
              </p:cNvPr>
              <p:cNvSpPr/>
              <p:nvPr/>
            </p:nvSpPr>
            <p:spPr>
              <a:xfrm>
                <a:off x="3911122" y="-11250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A22626FA-2C50-9E84-7D49-6E7CF048A1F7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64975E1C-14C7-F976-7433-E14DD4573F14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تمارين كتابية</a:t>
              </a:r>
            </a:p>
          </p:txBody>
        </p:sp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8132F7CC-7697-37E3-EEDF-F13AC91C58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8912" y="400069"/>
            <a:ext cx="983758" cy="903372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96840803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DB0FA6-1BFD-4CE5-958A-5EFD45A530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D3844D9-4F4F-BC3D-65DE-F82529D0933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0C4DB7C-92AF-8737-960E-D224F4F6E28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4498BC8-3E40-2268-DD70-4D3365501AF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7B2E186-DC62-80CE-1AD1-EF43B626A3D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5B71D40-C051-3B8F-A192-4E018E53E8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E83FD4B-6B3B-A82B-6A4C-07AB966C4629}"/>
              </a:ext>
            </a:extLst>
          </p:cNvPr>
          <p:cNvSpPr txBox="1"/>
          <p:nvPr/>
        </p:nvSpPr>
        <p:spPr>
          <a:xfrm>
            <a:off x="457378" y="38781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7561F2F-BF95-9B20-AC00-D039A5A2F15A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2665655-4176-8920-640B-52ECFEE9E3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994" y="2417523"/>
            <a:ext cx="8316012" cy="3220417"/>
          </a:xfrm>
          <a:prstGeom prst="rect">
            <a:avLst/>
          </a:prstGeom>
        </p:spPr>
      </p:pic>
      <p:sp>
        <p:nvSpPr>
          <p:cNvPr id="4" name="Signe de multiplication 3">
            <a:extLst>
              <a:ext uri="{FF2B5EF4-FFF2-40B4-BE49-F238E27FC236}">
                <a16:creationId xmlns:a16="http://schemas.microsoft.com/office/drawing/2014/main" id="{9EBD51BD-4779-67B6-242B-BDAB84062E00}"/>
              </a:ext>
            </a:extLst>
          </p:cNvPr>
          <p:cNvSpPr/>
          <p:nvPr/>
        </p:nvSpPr>
        <p:spPr>
          <a:xfrm>
            <a:off x="4684460" y="4164420"/>
            <a:ext cx="575272" cy="797442"/>
          </a:xfrm>
          <a:prstGeom prst="mathMultiply">
            <a:avLst>
              <a:gd name="adj1" fmla="val 14191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Signe de multiplication 9">
            <a:extLst>
              <a:ext uri="{FF2B5EF4-FFF2-40B4-BE49-F238E27FC236}">
                <a16:creationId xmlns:a16="http://schemas.microsoft.com/office/drawing/2014/main" id="{D5EB1217-C465-A04C-DDA8-18337E8E5120}"/>
              </a:ext>
            </a:extLst>
          </p:cNvPr>
          <p:cNvSpPr/>
          <p:nvPr/>
        </p:nvSpPr>
        <p:spPr>
          <a:xfrm>
            <a:off x="876446" y="4178501"/>
            <a:ext cx="575272" cy="797442"/>
          </a:xfrm>
          <a:prstGeom prst="mathMultiply">
            <a:avLst>
              <a:gd name="adj1" fmla="val 14191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373EF5C-5840-493C-A43D-ABA17DE4B74E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145924" y="-95245"/>
            <a:chExt cx="8841818" cy="437935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DB49995E-7A55-8A06-5E6A-759494522411}"/>
                </a:ext>
              </a:extLst>
            </p:cNvPr>
            <p:cNvGrpSpPr/>
            <p:nvPr/>
          </p:nvGrpSpPr>
          <p:grpSpPr>
            <a:xfrm>
              <a:off x="145924" y="-95245"/>
              <a:ext cx="8841818" cy="437935"/>
              <a:chOff x="222839" y="-112500"/>
              <a:chExt cx="8841818" cy="437935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B676906E-8A5D-8040-8511-F74B1CB49FB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084FC27D-4808-66FF-BC23-6805E026682B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6FA06A20-827A-DE5D-7F35-A7FF70EBA4AC}"/>
                  </a:ext>
                </a:extLst>
              </p:cNvPr>
              <p:cNvSpPr/>
              <p:nvPr/>
            </p:nvSpPr>
            <p:spPr>
              <a:xfrm>
                <a:off x="5650085" y="-96311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CEFACE63-5EE6-7790-FBFD-CA778C2057BE}"/>
                  </a:ext>
                </a:extLst>
              </p:cNvPr>
              <p:cNvSpPr/>
              <p:nvPr/>
            </p:nvSpPr>
            <p:spPr>
              <a:xfrm>
                <a:off x="3911122" y="-11250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26603C49-481E-45BD-8627-05DEF4F3C88E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F8FC9F67-E267-F8BE-8781-94F6B1A28204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5394162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C71F76-9DA6-335C-32DB-48E98742F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96867E72-BD8F-4288-5AA8-EE8C1C703D4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A324269-0EA7-72A7-2CB9-54EA91959F7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C0C478B-9A7D-2150-FF92-E3F392FCF8E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E1E0A0F-C615-46B1-9E3A-828CC4E677B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337B6BF-5FCF-13EC-E16C-D1E363630E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2C46F58-B776-0421-8302-11A591E06094}"/>
              </a:ext>
            </a:extLst>
          </p:cNvPr>
          <p:cNvSpPr txBox="1"/>
          <p:nvPr/>
        </p:nvSpPr>
        <p:spPr>
          <a:xfrm>
            <a:off x="457378" y="387817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النشاط 3 ص 47</a:t>
            </a:r>
          </a:p>
          <a:p>
            <a:pPr algn="r" rtl="1">
              <a:defRPr/>
            </a:pPr>
            <a:r>
              <a:rPr lang="ar-MA" sz="2400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الأستاذ التعليمة، ويجيب المتعلمون فرديا على كراساتهم.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9C3DC1B-FA31-50E5-6FA5-49C4C5B18B30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43B51F4F-E51A-7517-7430-B97989582990}"/>
              </a:ext>
            </a:extLst>
          </p:cNvPr>
          <p:cNvSpPr/>
          <p:nvPr/>
        </p:nvSpPr>
        <p:spPr>
          <a:xfrm>
            <a:off x="4085303" y="5153142"/>
            <a:ext cx="973394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9FCD19-EDE4-790E-A8BE-0544F0999E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145" y="2981522"/>
            <a:ext cx="8087710" cy="1794793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21197491-0943-FE6E-82B7-BE14AAE293D1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145924" y="-95245"/>
            <a:chExt cx="8841818" cy="437935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C0CD67E3-7705-7DEF-5EA0-47AC0675565C}"/>
                </a:ext>
              </a:extLst>
            </p:cNvPr>
            <p:cNvGrpSpPr/>
            <p:nvPr/>
          </p:nvGrpSpPr>
          <p:grpSpPr>
            <a:xfrm>
              <a:off x="145924" y="-95245"/>
              <a:ext cx="8841818" cy="437935"/>
              <a:chOff x="222839" y="-112500"/>
              <a:chExt cx="8841818" cy="437935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09C21951-51A4-2506-935D-690459BF060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2570A8B4-FA7F-42AA-609E-1380C0BE0ECA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90BD53A9-6507-8A83-AC50-D58795AA8C56}"/>
                  </a:ext>
                </a:extLst>
              </p:cNvPr>
              <p:cNvSpPr/>
              <p:nvPr/>
            </p:nvSpPr>
            <p:spPr>
              <a:xfrm>
                <a:off x="5650085" y="-96311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AFA0F49F-6DB1-A4DC-6D15-48AE87949990}"/>
                  </a:ext>
                </a:extLst>
              </p:cNvPr>
              <p:cNvSpPr/>
              <p:nvPr/>
            </p:nvSpPr>
            <p:spPr>
              <a:xfrm>
                <a:off x="3911122" y="-11250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CFC0B7FD-E74B-35F7-7A10-8E0F56B16ACE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F75CFC9D-83C2-D7DC-45A5-A70860F7EEBD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تمارين كتابية</a:t>
              </a:r>
            </a:p>
          </p:txBody>
        </p: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7F0586C9-BE60-18BE-FDD3-248A0F1691B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8912" y="400069"/>
            <a:ext cx="983758" cy="903372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18369848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3C502-8380-B3C0-5935-C8D6ED2ABE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77CAEB7-2762-CA62-8F39-4B948FA0DFD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70BA28F-F9C1-3C7D-FB46-35AC33263A8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AC40917-4A9A-A77F-CCF2-AE671E42B53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DFD7D4A-3478-9289-F179-217345B0FC3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DDBAD22-7F5E-3001-E8A8-311227EF0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88963DA-C43C-E8D9-3801-F178805CA4AD}"/>
              </a:ext>
            </a:extLst>
          </p:cNvPr>
          <p:cNvSpPr txBox="1"/>
          <p:nvPr/>
        </p:nvSpPr>
        <p:spPr>
          <a:xfrm>
            <a:off x="457378" y="38781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0A391B1-A200-AFCE-9F2B-236CBF1C5328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7853315F-9F3C-2EE3-7A6F-54965A81F1E1}"/>
              </a:ext>
            </a:extLst>
          </p:cNvPr>
          <p:cNvSpPr/>
          <p:nvPr/>
        </p:nvSpPr>
        <p:spPr>
          <a:xfrm>
            <a:off x="4085303" y="5153142"/>
            <a:ext cx="973394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5A9445D-2BDC-F682-18DA-4B35AB13CA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145" y="2981522"/>
            <a:ext cx="8087710" cy="1794793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A82C0851-9AAE-6755-E654-14260E7509D9}"/>
              </a:ext>
            </a:extLst>
          </p:cNvPr>
          <p:cNvSpPr/>
          <p:nvPr/>
        </p:nvSpPr>
        <p:spPr>
          <a:xfrm>
            <a:off x="3194137" y="3807912"/>
            <a:ext cx="2580362" cy="96840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705C1FC-9A3A-7ED3-9B04-BEBDBB7BB0FD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145924" y="-95245"/>
            <a:chExt cx="8841818" cy="437935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D35B573A-2EB7-4155-1368-005B2D10F927}"/>
                </a:ext>
              </a:extLst>
            </p:cNvPr>
            <p:cNvGrpSpPr/>
            <p:nvPr/>
          </p:nvGrpSpPr>
          <p:grpSpPr>
            <a:xfrm>
              <a:off x="145924" y="-95245"/>
              <a:ext cx="8841818" cy="437935"/>
              <a:chOff x="222839" y="-112500"/>
              <a:chExt cx="8841818" cy="437935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42E4901-AF5F-1C7A-2345-F5BB66037EA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7483538C-630C-2CE3-9BD5-CB5B2116943A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EFCD4989-0CAC-5B32-4F78-D1D67A5D9164}"/>
                  </a:ext>
                </a:extLst>
              </p:cNvPr>
              <p:cNvSpPr/>
              <p:nvPr/>
            </p:nvSpPr>
            <p:spPr>
              <a:xfrm>
                <a:off x="5650085" y="-96311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28321B05-D310-E2BC-0B41-748C267E02CC}"/>
                  </a:ext>
                </a:extLst>
              </p:cNvPr>
              <p:cNvSpPr/>
              <p:nvPr/>
            </p:nvSpPr>
            <p:spPr>
              <a:xfrm>
                <a:off x="3911122" y="-11250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C0E5FE11-FDA0-5A17-56EA-569615AE4240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7E21686C-C872-7581-D88F-E63AA654575D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2097750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386AD5-A166-316A-1EF2-4E576C6D37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0E236B8C-1432-7C53-321B-5626CAE988F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C0CF4EC-E35A-0D63-EA0A-5CE1665274CE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C4F8A16-A13B-B3B4-1D5C-9437DC3AEAD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F395DDD-7329-519F-08CB-B24BB0B6EEA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458A931-E0C0-C09E-14D9-A762ED6C93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828FC47-7465-8066-BC5E-B1AE8EBB21B1}"/>
              </a:ext>
            </a:extLst>
          </p:cNvPr>
          <p:cNvSpPr txBox="1"/>
          <p:nvPr/>
        </p:nvSpPr>
        <p:spPr>
          <a:xfrm>
            <a:off x="457378" y="387817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النشاط 3 ص 47</a:t>
            </a:r>
          </a:p>
          <a:p>
            <a:pPr algn="r" rtl="1">
              <a:defRPr/>
            </a:pPr>
            <a:r>
              <a:rPr lang="ar-MA" sz="2400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الأستاذ التعليمة، ويجيب المتعلمون فرديا على كراساتهم.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2637A8A-BFC6-4D82-CE43-564CEF311311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4F1A115-011E-9B65-F680-E6ADDC8CC307}"/>
              </a:ext>
            </a:extLst>
          </p:cNvPr>
          <p:cNvGrpSpPr/>
          <p:nvPr/>
        </p:nvGrpSpPr>
        <p:grpSpPr>
          <a:xfrm>
            <a:off x="626301" y="2298266"/>
            <a:ext cx="7918787" cy="3886692"/>
            <a:chOff x="626301" y="2298266"/>
            <a:chExt cx="7918787" cy="3886692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B836480-DB6B-902F-1996-D20228A6149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6301" y="2298266"/>
              <a:ext cx="7918787" cy="3886692"/>
            </a:xfrm>
            <a:prstGeom prst="rect">
              <a:avLst/>
            </a:prstGeom>
          </p:spPr>
        </p:pic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193D7216-05D0-E2C3-F0C6-3EE936415BB3}"/>
                </a:ext>
              </a:extLst>
            </p:cNvPr>
            <p:cNvSpPr/>
            <p:nvPr/>
          </p:nvSpPr>
          <p:spPr>
            <a:xfrm>
              <a:off x="5573170" y="4241612"/>
              <a:ext cx="188884" cy="225469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E5444D0D-6407-081E-41AD-3FEEC88CA82B}"/>
                </a:ext>
              </a:extLst>
            </p:cNvPr>
            <p:cNvSpPr/>
            <p:nvPr/>
          </p:nvSpPr>
          <p:spPr>
            <a:xfrm>
              <a:off x="7109611" y="4757266"/>
              <a:ext cx="188884" cy="225469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9DC4A01E-2BDB-6977-5875-6581E8512F3B}"/>
                </a:ext>
              </a:extLst>
            </p:cNvPr>
            <p:cNvSpPr/>
            <p:nvPr/>
          </p:nvSpPr>
          <p:spPr>
            <a:xfrm>
              <a:off x="5440271" y="4809771"/>
              <a:ext cx="188884" cy="225469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B7B5DE2D-E115-F8B2-5FD7-44F4867E6186}"/>
                </a:ext>
              </a:extLst>
            </p:cNvPr>
            <p:cNvSpPr/>
            <p:nvPr/>
          </p:nvSpPr>
          <p:spPr>
            <a:xfrm>
              <a:off x="3647061" y="4809770"/>
              <a:ext cx="188884" cy="225469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5B97A9DA-049C-2D37-B015-FCDFD6A509DF}"/>
                </a:ext>
              </a:extLst>
            </p:cNvPr>
            <p:cNvSpPr/>
            <p:nvPr/>
          </p:nvSpPr>
          <p:spPr>
            <a:xfrm>
              <a:off x="1997246" y="4809769"/>
              <a:ext cx="188884" cy="225469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DD2138F3-9B2E-31C1-4F65-C76442125738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145924" y="-95245"/>
            <a:chExt cx="8841818" cy="437935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785E1F19-80BE-7302-237E-89E2078D0CFD}"/>
                </a:ext>
              </a:extLst>
            </p:cNvPr>
            <p:cNvGrpSpPr/>
            <p:nvPr/>
          </p:nvGrpSpPr>
          <p:grpSpPr>
            <a:xfrm>
              <a:off x="145924" y="-95245"/>
              <a:ext cx="8841818" cy="437935"/>
              <a:chOff x="222839" y="-112500"/>
              <a:chExt cx="8841818" cy="437935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1232F636-19F5-1D45-56BF-AB93410348D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A092AA9F-51BD-6A56-0683-467B5ECB8DC2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50CE150D-EF59-6FFA-7ABC-072FBD5EDEE7}"/>
                  </a:ext>
                </a:extLst>
              </p:cNvPr>
              <p:cNvSpPr/>
              <p:nvPr/>
            </p:nvSpPr>
            <p:spPr>
              <a:xfrm>
                <a:off x="5650085" y="-96311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2AFAFB54-DDEA-1A1F-0F9C-5C47CCAE4632}"/>
                  </a:ext>
                </a:extLst>
              </p:cNvPr>
              <p:cNvSpPr/>
              <p:nvPr/>
            </p:nvSpPr>
            <p:spPr>
              <a:xfrm>
                <a:off x="3911122" y="-11250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AC8D00A7-244D-F5BB-0D33-5F7A47B4EE87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BF70EEEB-19CD-BFC7-2210-30C7D3EA0BFE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تمارين كتابية</a:t>
              </a:r>
            </a:p>
          </p:txBody>
        </p:sp>
      </p:grpSp>
      <p:pic>
        <p:nvPicPr>
          <p:cNvPr id="26" name="Image 25">
            <a:extLst>
              <a:ext uri="{FF2B5EF4-FFF2-40B4-BE49-F238E27FC236}">
                <a16:creationId xmlns:a16="http://schemas.microsoft.com/office/drawing/2014/main" id="{3CCF5F8B-0360-2492-A266-620AC4432E0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8912" y="400069"/>
            <a:ext cx="983758" cy="903372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64160968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CCDE6B-B161-3BF8-2E96-9ADDDB4970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B08B92C7-000F-05AF-90B0-1E104628F9E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4A12FF4-599F-4D84-B072-0C6A59C9EA8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76F54D7-146F-C91D-11D5-12A850A9069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8030F76-C427-F741-2455-611D9C89294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B387559-F64D-333E-6C10-C38C2180C7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BA6C088-99B7-92E7-8F1F-E44CFD26FF62}"/>
              </a:ext>
            </a:extLst>
          </p:cNvPr>
          <p:cNvSpPr txBox="1"/>
          <p:nvPr/>
        </p:nvSpPr>
        <p:spPr>
          <a:xfrm>
            <a:off x="457378" y="38781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4A2848E-0D6D-A7E6-526D-81B0B83E2867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EFA99A63-D638-A017-689D-FD38E031DFC7}"/>
              </a:ext>
            </a:extLst>
          </p:cNvPr>
          <p:cNvGrpSpPr/>
          <p:nvPr/>
        </p:nvGrpSpPr>
        <p:grpSpPr>
          <a:xfrm>
            <a:off x="626301" y="2298266"/>
            <a:ext cx="7918787" cy="3886692"/>
            <a:chOff x="626301" y="2298266"/>
            <a:chExt cx="7918787" cy="3886692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DFFEE62E-ED2C-7E73-ADAB-A15F406EED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6301" y="2298266"/>
              <a:ext cx="7918787" cy="3886692"/>
            </a:xfrm>
            <a:prstGeom prst="rect">
              <a:avLst/>
            </a:prstGeom>
          </p:spPr>
        </p:pic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F5DA7960-0210-D64E-DC48-3EE914727B89}"/>
                </a:ext>
              </a:extLst>
            </p:cNvPr>
            <p:cNvSpPr/>
            <p:nvPr/>
          </p:nvSpPr>
          <p:spPr>
            <a:xfrm>
              <a:off x="5573170" y="4241612"/>
              <a:ext cx="188884" cy="225469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A08B2780-DBF3-1CEC-67BC-C998EFC96A37}"/>
                </a:ext>
              </a:extLst>
            </p:cNvPr>
            <p:cNvSpPr/>
            <p:nvPr/>
          </p:nvSpPr>
          <p:spPr>
            <a:xfrm>
              <a:off x="7109611" y="4757266"/>
              <a:ext cx="188884" cy="225469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E24016A5-24D4-BCE2-51DF-BABA19CAAC15}"/>
                </a:ext>
              </a:extLst>
            </p:cNvPr>
            <p:cNvSpPr/>
            <p:nvPr/>
          </p:nvSpPr>
          <p:spPr>
            <a:xfrm>
              <a:off x="5440271" y="4809771"/>
              <a:ext cx="188884" cy="225469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843027EA-8E19-2116-C756-22BD8865AE18}"/>
                </a:ext>
              </a:extLst>
            </p:cNvPr>
            <p:cNvSpPr/>
            <p:nvPr/>
          </p:nvSpPr>
          <p:spPr>
            <a:xfrm>
              <a:off x="3647061" y="4809770"/>
              <a:ext cx="188884" cy="225469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E8D4B636-A83D-5BED-632C-BA4DA2AA9992}"/>
                </a:ext>
              </a:extLst>
            </p:cNvPr>
            <p:cNvSpPr/>
            <p:nvPr/>
          </p:nvSpPr>
          <p:spPr>
            <a:xfrm>
              <a:off x="1997246" y="4809769"/>
              <a:ext cx="188884" cy="225469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A85A6912-427F-BA0B-F259-29AAF090E835}"/>
              </a:ext>
            </a:extLst>
          </p:cNvPr>
          <p:cNvCxnSpPr>
            <a:cxnSpLocks/>
          </p:cNvCxnSpPr>
          <p:nvPr/>
        </p:nvCxnSpPr>
        <p:spPr>
          <a:xfrm flipH="1">
            <a:off x="5553506" y="4465257"/>
            <a:ext cx="89855" cy="35100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2558CA0C-5FE6-B55D-EE7E-7D8D6C214A70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145924" y="-95245"/>
            <a:chExt cx="8841818" cy="437935"/>
          </a:xfrm>
        </p:grpSpPr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D2F9C0EC-E977-B062-F915-8A484E76EA82}"/>
                </a:ext>
              </a:extLst>
            </p:cNvPr>
            <p:cNvGrpSpPr/>
            <p:nvPr/>
          </p:nvGrpSpPr>
          <p:grpSpPr>
            <a:xfrm>
              <a:off x="145924" y="-95245"/>
              <a:ext cx="8841818" cy="437935"/>
              <a:chOff x="222839" y="-112500"/>
              <a:chExt cx="8841818" cy="437935"/>
            </a:xfrm>
          </p:grpSpPr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731E40DF-31A8-ED1D-BAA4-8A203B2DA50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897BFB7E-65FA-A95B-1AEC-3F1F33749FA6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65B00DFD-C7D7-7670-8CD7-01291EBB4CE8}"/>
                  </a:ext>
                </a:extLst>
              </p:cNvPr>
              <p:cNvSpPr/>
              <p:nvPr/>
            </p:nvSpPr>
            <p:spPr>
              <a:xfrm>
                <a:off x="5650085" y="-96311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37" name="Rectangle : coins arrondis 36">
                <a:extLst>
                  <a:ext uri="{FF2B5EF4-FFF2-40B4-BE49-F238E27FC236}">
                    <a16:creationId xmlns:a16="http://schemas.microsoft.com/office/drawing/2014/main" id="{73C33419-69BE-9591-5113-B8DD1A9F7369}"/>
                  </a:ext>
                </a:extLst>
              </p:cNvPr>
              <p:cNvSpPr/>
              <p:nvPr/>
            </p:nvSpPr>
            <p:spPr>
              <a:xfrm>
                <a:off x="3911122" y="-11250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38" name="Rectangle : coins arrondis 37">
                <a:extLst>
                  <a:ext uri="{FF2B5EF4-FFF2-40B4-BE49-F238E27FC236}">
                    <a16:creationId xmlns:a16="http://schemas.microsoft.com/office/drawing/2014/main" id="{593726D7-FB7D-2EDB-2EC2-1F715C93A63C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953F070E-BEC6-889A-87AC-777283C29DCA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9702412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130B61-F470-4CA0-8E90-1014F94B77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45C12B9A-60A0-A86F-0583-CFFD35F032AB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5CFB57B-BAD9-A0B8-DB84-ED13B5F219C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CCD76087-4322-7147-F41B-145A8E2C6AA5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F1CCFF70-FFF5-82FE-4A55-30460BDFBF13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7DA1B986-685B-BAEA-7BDE-10E2A5C4CAD5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F85D1EA0-A38A-8BAA-DF40-ED9F6B1245B3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5EDDD222-75CF-4E4B-FFCE-F1DB2C3F7BAF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D7B01915-D821-8ABC-15BB-37AE799F99CB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AFEF9C0E-29AA-345B-C0EA-2E170330602D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91F69185-33D3-EAEE-5E84-471CB35B054B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084309BA-F05A-5AD8-90A3-3695DDD9161E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08471384-1DEC-FF90-3B3E-F647D1C88C18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BF6DBDF2-EA20-9C57-4FA0-6AC00B305F2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0B2507F3-EF48-33D1-E512-D9A7C2099DC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7077F0B5-DFA8-9FB6-7B6F-9E6E4C5836AC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1E4BD318-3EDD-9A80-5020-254879D86CA2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CB4936FA-351E-7F2F-5A67-D06CD50A9B2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0B67DDF1-0F47-4507-A36A-F0AE6FBCD74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8139E425-4959-0A43-23CC-36E0751A8742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C74BB57C-F2FA-A74F-D2CA-E6D63BC4D9A3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FE375FF0-B211-4508-6824-0F80814EE8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DD8DA305-1977-861F-9572-5BE26592E4E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2B3EAA6B-798B-0A66-0B20-9E51DE5014A7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D5ED4682-D28B-1D0D-CC70-8F7822537591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B80776CF-BE3C-A025-A32F-75FDA482336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1188DA56-DD58-181E-0B89-EE9F2FD4E1F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4852F4AE-933D-BBE4-7B8F-D8E9CB65E1AC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1CA9083D-CD0D-573A-1F39-990A9F658826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2AC5C6FE-B455-C6B3-D207-8C05A0F6B74B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2A73FB27-057A-481B-A1CF-9973C8FA2E4B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15B2AB06-F3ED-2DFB-772A-577EBEEB4A51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50C8CFB7-CF17-D3D5-5861-F7E7F4429C0F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8C04EF80-7A35-FB4B-B6D8-0D24F608276A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C28C4E49-964E-1878-E414-CA9F799F9C30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6F51DAB0-771C-C7DE-8669-E0219DEAFB34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8506D1BF-D501-2FB3-A1AF-79BD4E1BD61B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1139B109-95AE-11D7-2B83-DA0D3F38F4AF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50FB1D1D-CB70-DB05-6A9C-2EC2C2DA4E76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9267F614-79D4-E3FC-0BE9-E784E4DC11B0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389E9A78-0879-512F-86C6-2002BA3833F1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B4146D9A-5A3C-5101-F7A7-4842AFBF40EA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89103EEC-F817-BC67-942C-3EF44AD16080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E780A13-61C9-2AEB-D72D-99499557BD88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2BE81178-180F-1D3A-2BD6-564AEC6ECA36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BEDBD62E-0251-3620-54CD-DBCC2DFD3D43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39546CB8-0706-7014-AEA7-94D3E8EFD70F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608EEF7D-B177-276B-13CB-4E52E6E64824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01A6ADCD-2836-385E-94B3-6CB1C8D124C4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28A7C466-16C1-0901-28E2-49DA2F3F4E32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7F16A8DC-ADA9-F4F5-A303-1B35B2285A63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2E1BDC4A-1AA8-6631-A15E-E0A292E475A9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5877D573-52D9-8971-31B6-C07221CADC4E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2C143A89-5276-B3AB-8537-BF0C1DE5AC50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82538F51-013A-F7E7-FC0A-9FED5CF50FCD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A49C181B-C809-29DC-1B2D-2D2A14B2B9E8}"/>
              </a:ext>
            </a:extLst>
          </p:cNvPr>
          <p:cNvGrpSpPr/>
          <p:nvPr/>
        </p:nvGrpSpPr>
        <p:grpSpPr>
          <a:xfrm>
            <a:off x="450876" y="1809265"/>
            <a:ext cx="8303408" cy="3930815"/>
            <a:chOff x="450876" y="1809265"/>
            <a:chExt cx="8303408" cy="3930815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98A87027-62B0-19F9-FAAB-86415AC9112E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استماع وتحدث</a:t>
              </a: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C4E2FC67-9F62-7929-0A3C-E3AAEB383BF4}"/>
                </a:ext>
              </a:extLst>
            </p:cNvPr>
            <p:cNvSpPr txBox="1"/>
            <p:nvPr/>
          </p:nvSpPr>
          <p:spPr>
            <a:xfrm>
              <a:off x="585781" y="2694323"/>
              <a:ext cx="816850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5ACFCF86-DB17-801C-2A4A-C080E9171CA4}"/>
                </a:ext>
              </a:extLst>
            </p:cNvPr>
            <p:cNvSpPr txBox="1"/>
            <p:nvPr/>
          </p:nvSpPr>
          <p:spPr>
            <a:xfrm>
              <a:off x="450876" y="4724417"/>
              <a:ext cx="816850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6000" b="1" dirty="0">
                  <a:solidFill>
                    <a:schemeClr val="accent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ورشة التحدث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65FCC44D-74F3-9387-A0C8-12D720F769EB}"/>
              </a:ext>
            </a:extLst>
          </p:cNvPr>
          <p:cNvSpPr txBox="1"/>
          <p:nvPr/>
        </p:nvSpPr>
        <p:spPr>
          <a:xfrm>
            <a:off x="7876973" y="618108"/>
            <a:ext cx="574755" cy="400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20</a:t>
            </a:r>
            <a:endParaRPr lang="fr-MA" sz="20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AE96D7C-E198-A8BE-2F6D-280648A15F9C}"/>
              </a:ext>
            </a:extLst>
          </p:cNvPr>
          <p:cNvSpPr txBox="1"/>
          <p:nvPr/>
        </p:nvSpPr>
        <p:spPr>
          <a:xfrm>
            <a:off x="450875" y="3796651"/>
            <a:ext cx="81685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استثمار الحكاية</a:t>
            </a:r>
          </a:p>
        </p:txBody>
      </p:sp>
    </p:spTree>
    <p:extLst>
      <p:ext uri="{BB962C8B-B14F-4D97-AF65-F5344CB8AC3E}">
        <p14:creationId xmlns:p14="http://schemas.microsoft.com/office/powerpoint/2010/main" val="220398090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E49444-BC14-AF2E-03CA-7461EC77D5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3F5A7D9-9740-9B23-DF87-8FB374CE74D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2B99195-A6AA-972B-FA45-7771C2A33C6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D3DD0AC-88D7-952B-8AAD-7E15B66A096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B0910BB-E33C-5417-8280-E91DFCC2994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E2BF72B-15D0-03D2-0E96-6CF828C4DB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13B36E5-2709-385C-59F0-0648F443D64C}"/>
              </a:ext>
            </a:extLst>
          </p:cNvPr>
          <p:cNvSpPr txBox="1"/>
          <p:nvPr/>
        </p:nvSpPr>
        <p:spPr>
          <a:xfrm>
            <a:off x="422071" y="504358"/>
            <a:ext cx="777864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ستستعملون أسلوب التحذير في وضعيات جديدة.</a:t>
            </a:r>
          </a:p>
          <a:p>
            <a:pPr algn="r" rtl="1">
              <a:defRPr/>
            </a:pPr>
            <a:endParaRPr lang="ar-MA" sz="2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1512EC4C-D485-4480-3DB0-AD0B527B8FE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10812" y="1564708"/>
            <a:ext cx="5533315" cy="4537487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A29E64CE-7675-A454-2B88-EA85660B2F95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29B5FEEA-FD12-32F9-102A-B46EB0008C02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09995BFA-7C1B-1DCB-4080-1D9706764C34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AFCBEC31-9E90-650B-F4BE-122061FD3B40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7F376A50-BE88-20E0-5451-AF6D8F87211B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5F38F92E-A66E-7190-2BEF-86289AC59377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7FDF949-80CB-B7F2-049E-B92478F9B35A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111972884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0A470-3C4F-B930-A356-6BAA62DAC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4386E7D1-C779-3260-BAFB-D4F37678339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8DE751E-2449-E422-1761-33FC128B6001}"/>
              </a:ext>
            </a:extLst>
          </p:cNvPr>
          <p:cNvGrpSpPr/>
          <p:nvPr/>
        </p:nvGrpSpPr>
        <p:grpSpPr>
          <a:xfrm>
            <a:off x="3217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A418CE7-E819-DC6D-C066-B5191A44D98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6E45E5B-7157-71E4-31E6-B79A2F80AA2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9DBCADB-96B1-3C08-8CDA-CDD28977BD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FFF0FFB-5488-A9A2-22B3-16A6600237ED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104E803-FFA1-1BD3-C38F-614F22DC226D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476BA5F-E098-8638-BCAF-DAD4AE5FD1CA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C7A8C1D-DC95-CCA2-93C0-CA4DEBCA9A16}"/>
              </a:ext>
            </a:extLst>
          </p:cNvPr>
          <p:cNvSpPr txBox="1"/>
          <p:nvPr/>
        </p:nvSpPr>
        <p:spPr>
          <a:xfrm>
            <a:off x="452552" y="36114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لنتذكر أولا الحوار.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انقر على الأيقونة لتسميع الحوار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BC837855-77BC-B968-695A-751BB5910184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145924" y="-95245"/>
            <a:chExt cx="8841818" cy="437935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0533FA45-8BA8-5D62-DE09-E37FDDDF5F5C}"/>
                </a:ext>
              </a:extLst>
            </p:cNvPr>
            <p:cNvGrpSpPr/>
            <p:nvPr/>
          </p:nvGrpSpPr>
          <p:grpSpPr>
            <a:xfrm>
              <a:off x="145924" y="-95245"/>
              <a:ext cx="8841818" cy="437935"/>
              <a:chOff x="222839" y="-112500"/>
              <a:chExt cx="8841818" cy="437935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517ED212-2E39-FD19-E8A3-6DB8B9271EF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E860F747-387E-2B98-26F3-D20DA7183565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1FFB19EA-2D58-9D60-9120-7CE834D8CFBC}"/>
                  </a:ext>
                </a:extLst>
              </p:cNvPr>
              <p:cNvSpPr/>
              <p:nvPr/>
            </p:nvSpPr>
            <p:spPr>
              <a:xfrm>
                <a:off x="5650085" y="-96311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666EB1DF-AC6A-DE98-65AF-87609FE94BAF}"/>
                  </a:ext>
                </a:extLst>
              </p:cNvPr>
              <p:cNvSpPr/>
              <p:nvPr/>
            </p:nvSpPr>
            <p:spPr>
              <a:xfrm>
                <a:off x="3911122" y="-11250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2C643F48-8CAB-4AD9-ED50-4DB6DCAC093B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4D1EC584-E645-1B72-DB2E-D94F849B13AC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تمارين كتابية</a:t>
              </a:r>
            </a:p>
          </p:txBody>
        </p:sp>
      </p:grp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752DE15B-CE2A-3558-F8F4-2D6503B0407A}"/>
              </a:ext>
            </a:extLst>
          </p:cNvPr>
          <p:cNvSpPr/>
          <p:nvPr/>
        </p:nvSpPr>
        <p:spPr>
          <a:xfrm flipH="1">
            <a:off x="540236" y="2373655"/>
            <a:ext cx="2606140" cy="1635512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1437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21" name="Forme libre : forme 20">
            <a:extLst>
              <a:ext uri="{FF2B5EF4-FFF2-40B4-BE49-F238E27FC236}">
                <a16:creationId xmlns:a16="http://schemas.microsoft.com/office/drawing/2014/main" id="{FE5E8BC4-DAB8-E020-3DCD-0F7B98DDFE10}"/>
              </a:ext>
            </a:extLst>
          </p:cNvPr>
          <p:cNvSpPr/>
          <p:nvPr/>
        </p:nvSpPr>
        <p:spPr>
          <a:xfrm>
            <a:off x="5810868" y="2290101"/>
            <a:ext cx="2547408" cy="1598142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1437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9B6AF5E-8ECF-B969-D990-54CC5A4951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5245" y="4254482"/>
            <a:ext cx="1008344" cy="107164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3E608F1-9186-182C-2400-3C00DE184C0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40443" y="4049458"/>
            <a:ext cx="1855630" cy="158890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حوار كيكو">
            <a:hlinkClick r:id="" action="ppaction://media"/>
            <a:extLst>
              <a:ext uri="{FF2B5EF4-FFF2-40B4-BE49-F238E27FC236}">
                <a16:creationId xmlns:a16="http://schemas.microsoft.com/office/drawing/2014/main" id="{E7C64533-01B7-D0D4-0D3A-01628C8FE48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98912" y="542402"/>
            <a:ext cx="487363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397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7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618942-AD40-8608-1F32-346203D2BE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D58772C8-87C5-6991-5B51-8920576CAF4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EE4D6CC-9F54-5BEF-FC67-13A3AC323084}"/>
              </a:ext>
            </a:extLst>
          </p:cNvPr>
          <p:cNvGrpSpPr/>
          <p:nvPr/>
        </p:nvGrpSpPr>
        <p:grpSpPr>
          <a:xfrm>
            <a:off x="359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895E5F7-8701-F7A7-2C8A-727CEAC2691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B2D4510-464C-A162-1062-AB65CB87E9D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5020C7F-3768-7525-A3FC-F3141CB11E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1934EA2-16F8-99C0-F3FF-F1FA27088007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0FA7287-24DF-9214-9619-E4743DA00961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A55C730-1037-057B-B9A9-1D462197DE8A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F10B0F8-8C33-171A-8858-B7EC578DCDFB}"/>
              </a:ext>
            </a:extLst>
          </p:cNvPr>
          <p:cNvSpPr txBox="1"/>
          <p:nvPr/>
        </p:nvSpPr>
        <p:spPr>
          <a:xfrm>
            <a:off x="422071" y="43899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هي العبارة التي استعملتها الأم لتحذير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كيكو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التهور؟</a:t>
            </a:r>
            <a:endParaRPr lang="ar-MA" sz="2400" b="1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F875BCE-1F03-ED63-5006-024CD8000444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145924" y="-95245"/>
            <a:chExt cx="8841818" cy="437935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7BDE2835-4876-5209-594A-1FDE6473A4B0}"/>
                </a:ext>
              </a:extLst>
            </p:cNvPr>
            <p:cNvGrpSpPr/>
            <p:nvPr/>
          </p:nvGrpSpPr>
          <p:grpSpPr>
            <a:xfrm>
              <a:off x="145924" y="-95245"/>
              <a:ext cx="8841818" cy="437935"/>
              <a:chOff x="222839" y="-112500"/>
              <a:chExt cx="8841818" cy="437935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A3BDE550-DAB4-DB30-2E83-39BEFB5972D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294D5E32-057B-E586-010F-C6590863B8A1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97BF12A0-7BEE-A077-FBA2-62AF6310D85B}"/>
                  </a:ext>
                </a:extLst>
              </p:cNvPr>
              <p:cNvSpPr/>
              <p:nvPr/>
            </p:nvSpPr>
            <p:spPr>
              <a:xfrm>
                <a:off x="5650085" y="-96311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125504C8-A0C6-1579-800F-BF1C0E32C737}"/>
                  </a:ext>
                </a:extLst>
              </p:cNvPr>
              <p:cNvSpPr/>
              <p:nvPr/>
            </p:nvSpPr>
            <p:spPr>
              <a:xfrm>
                <a:off x="3911122" y="-11250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E4B90385-98FE-6D3C-C3B9-BC8F0C645F33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4A2FEBE6-58C2-AAF0-3336-A37173ABB4BA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تمارين كتابية</a:t>
              </a:r>
            </a:p>
          </p:txBody>
        </p:sp>
      </p:grp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4B9D1442-06C3-C1DF-A9C9-08CEF525333D}"/>
              </a:ext>
            </a:extLst>
          </p:cNvPr>
          <p:cNvSpPr/>
          <p:nvPr/>
        </p:nvSpPr>
        <p:spPr>
          <a:xfrm flipH="1">
            <a:off x="540236" y="2373655"/>
            <a:ext cx="2606140" cy="1635512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1437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64D5F3E-D9D3-EA57-CE0B-DEF56681FB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5245" y="4254482"/>
            <a:ext cx="1008344" cy="107164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A7E4468-41DF-839A-7F37-A0F75EDAFC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0443" y="4049458"/>
            <a:ext cx="1855630" cy="158890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8831170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922E4C-1856-DD3F-7FD9-004EA568F0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99C0DFB2-19E5-D975-F792-266BF2632B0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6009E2A-404D-6CCD-7674-0C4D5E7781A4}"/>
              </a:ext>
            </a:extLst>
          </p:cNvPr>
          <p:cNvGrpSpPr/>
          <p:nvPr/>
        </p:nvGrpSpPr>
        <p:grpSpPr>
          <a:xfrm>
            <a:off x="3344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1BB4B29-C8DA-620A-039E-CBCAB55C154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EE6477F-B44F-A17E-E31F-C4E087326EB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752F6C8-F9DE-E35B-04EF-E1CCAB88F2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8CBC1DE-D94F-F425-BF8C-CD6FA2468B23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63C7CCC-05FE-E2DC-DE13-E22032908BBF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8C24D91-BCA1-8046-617E-12508E3D2B5D}"/>
              </a:ext>
            </a:extLst>
          </p:cNvPr>
          <p:cNvSpPr txBox="1"/>
          <p:nvPr/>
        </p:nvSpPr>
        <p:spPr>
          <a:xfrm>
            <a:off x="452552" y="36114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هي العبارات التي استعملتها الأم لتحذير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كيكو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التهور.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ستستعملونها اليوم في حوار آخر.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8CCB3AC0-3996-1914-0B51-7A4DACA26C11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811AE89-7DEA-CBFA-0A70-D6603A99F7A2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E731B08A-9CA9-5312-D138-B815A0B9840F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8A769532-2069-71E6-304E-7EA49F96EE5F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CFB67F7B-0841-F4D3-53FC-F3E8CA889F02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DFC9B617-E4F5-09AD-2601-25EFD533DF89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674354C3-5062-783E-3288-58770275F163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665" y="402409"/>
            <a:ext cx="813744" cy="693746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85C2C8A-B276-936D-6F35-B9299956D441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2287375-E1CC-7835-2B11-DCD9A08989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046" y="1918986"/>
            <a:ext cx="7778646" cy="21717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8E84ABE-3AF7-55B0-9579-92B1238BBF6C}"/>
              </a:ext>
            </a:extLst>
          </p:cNvPr>
          <p:cNvSpPr txBox="1"/>
          <p:nvPr/>
        </p:nvSpPr>
        <p:spPr>
          <a:xfrm>
            <a:off x="1498454" y="5005628"/>
            <a:ext cx="614709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6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حَذارِ مِنْ...........................!</a:t>
            </a:r>
            <a:endParaRPr lang="fr-MA" sz="66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BA94E15-8C7B-A352-2BE1-C7A4D7F83393}"/>
              </a:ext>
            </a:extLst>
          </p:cNvPr>
          <p:cNvSpPr/>
          <p:nvPr/>
        </p:nvSpPr>
        <p:spPr>
          <a:xfrm>
            <a:off x="1346200" y="5005628"/>
            <a:ext cx="6438900" cy="1280566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957029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A52B85-92B1-2D24-896E-C784458E44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56696A6C-B3A0-5A4F-8EE1-73ABA655EB0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B0C2DB0-975A-CA1D-8846-FAF04759C6C8}"/>
              </a:ext>
            </a:extLst>
          </p:cNvPr>
          <p:cNvGrpSpPr/>
          <p:nvPr/>
        </p:nvGrpSpPr>
        <p:grpSpPr>
          <a:xfrm>
            <a:off x="3344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60C894F-2296-57EA-EDCB-ACA996CB801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02BC271-B5C8-7E7D-BC5A-40766B50057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14110BB-C516-BBAD-A24C-1334750943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DBA1F2A-C50D-61AD-86A6-0378A09F2A0E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C355664-97A8-71EE-CA1E-485ECD786259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1F7AE79-0852-A10E-3AED-B4D0E1E958E0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97C2ECE-7A0E-2712-F009-867292A89DDA}"/>
              </a:ext>
            </a:extLst>
          </p:cNvPr>
          <p:cNvSpPr txBox="1"/>
          <p:nvPr/>
        </p:nvSpPr>
        <p:spPr>
          <a:xfrm>
            <a:off x="527522" y="389689"/>
            <a:ext cx="777864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طفل  يعبر الطريق بتسرع وتهور.</a:t>
            </a:r>
          </a:p>
          <a:p>
            <a:pPr lvl="0"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يحذره باستعمال "حذار من..."؟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D46A0235-7488-DA0C-091F-89A2420750FB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1CC848DF-9232-B400-B081-8C37DA2B6564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E4EFA47D-E7E1-FB59-7535-0325765D239F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23D4AB86-3E52-D34B-5982-EC25791551C8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EB0D3170-4A15-2501-CB64-F0B12A35962E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A1B8CB09-7077-0259-89B3-C20A16BBB602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B779339-24E5-20D1-C847-11721C9A9021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2702468-4A7C-E383-985E-DF7FFBFC28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696" y="1808057"/>
            <a:ext cx="4550691" cy="423519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0B93031-0277-0AA0-EE70-DD52AB6152B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04182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65A755-8108-EBB5-7917-1057F23D7C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05C0A4E4-416E-5C8B-3A5A-B102882CF72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6EC3277-A36A-1D53-815C-B36FD2E95800}"/>
              </a:ext>
            </a:extLst>
          </p:cNvPr>
          <p:cNvGrpSpPr/>
          <p:nvPr/>
        </p:nvGrpSpPr>
        <p:grpSpPr>
          <a:xfrm>
            <a:off x="3344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D20B24D-9605-847C-627F-E40A941BE62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4D8AF1D-5115-AE28-E2F2-B2C116FF6E2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C7BDAF4-EC02-9B1F-8B11-CD1116DB28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C109C6D-AEA5-D064-57FB-02E3C734A1D2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C7EC373-B19C-E63F-5389-731D2665CEC1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E358B44-0F16-2668-913D-3831D5A9C63D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DD07B64-8AAB-6F1B-76F9-955BDE2133B7}"/>
              </a:ext>
            </a:extLst>
          </p:cNvPr>
          <p:cNvSpPr txBox="1"/>
          <p:nvPr/>
        </p:nvSpPr>
        <p:spPr>
          <a:xfrm>
            <a:off x="527522" y="389689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63FA94B9-E6E3-01AD-8F42-177E843AF5B5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EBEF0641-D99F-7774-806C-30D119793450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4D70DEC6-BA35-8092-449B-B61BDDFC8A7B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9FE46477-D3D8-C860-1F62-0435996332EA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15B6EA4F-0EA9-C023-A4CC-600799B0E000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1BA9702B-0923-F107-A93C-84583FA4C994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3759B53-2EAF-7858-7D9B-9FCEB65A2C86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2AF9E5C-213E-ECDB-B2F6-E5A0B3A627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4944" y="1573943"/>
            <a:ext cx="3654111" cy="340077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9650614-46F9-99C6-E5BF-6491C60F592D}"/>
              </a:ext>
            </a:extLst>
          </p:cNvPr>
          <p:cNvSpPr txBox="1"/>
          <p:nvPr/>
        </p:nvSpPr>
        <p:spPr>
          <a:xfrm>
            <a:off x="1320800" y="5163994"/>
            <a:ext cx="6705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حَذارِ مِنَ </a:t>
            </a:r>
            <a:r>
              <a:rPr lang="ar-MA" sz="6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ﭐلتَّسَرُّعِ</a:t>
            </a: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عُبورِ </a:t>
            </a:r>
            <a:r>
              <a:rPr lang="ar-MA" sz="6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ﭐلطَّريقِ</a:t>
            </a: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</a:t>
            </a:r>
            <a:endParaRPr lang="fr-MA" sz="60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6360F4A-E3C7-64EE-AAC5-001BAD005359}"/>
              </a:ext>
            </a:extLst>
          </p:cNvPr>
          <p:cNvSpPr/>
          <p:nvPr/>
        </p:nvSpPr>
        <p:spPr>
          <a:xfrm>
            <a:off x="1155700" y="5207083"/>
            <a:ext cx="6870700" cy="1069962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A88C320-18A8-746E-B617-134E58B789E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86601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8CA8C4-67CA-EBBC-E851-6509783090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5988DF0F-8BA9-A8C1-B22D-177BF682B3F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3EB36EB-96B9-6A34-43C2-FFAC2F62D107}"/>
              </a:ext>
            </a:extLst>
          </p:cNvPr>
          <p:cNvGrpSpPr/>
          <p:nvPr/>
        </p:nvGrpSpPr>
        <p:grpSpPr>
          <a:xfrm>
            <a:off x="3344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99CCBAC-6ACC-4891-F829-FC58017A6F6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5EDD79B-747C-1383-8D92-E5A47EE651F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4CC8807-5E4F-0B21-FB49-BB76EFC05B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D8E255A-DAE1-6DE0-002C-FD9DA4CC9D96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CB165EA-5727-FD52-1614-2B186E5573D3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69C0071-73B2-0A08-0A04-577C572ECDF6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0CAC2CB-1828-EF14-5687-44E4CF43DEA9}"/>
              </a:ext>
            </a:extLst>
          </p:cNvPr>
          <p:cNvSpPr txBox="1"/>
          <p:nvPr/>
        </p:nvSpPr>
        <p:spPr>
          <a:xfrm>
            <a:off x="527522" y="389689"/>
            <a:ext cx="777864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طفلة تبتعد عن أصدقائها في الغابة.</a:t>
            </a:r>
          </a:p>
          <a:p>
            <a:pPr lvl="0"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يحذرها باستعمال "حذار من..."؟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9250AD1A-3756-23ED-4FA1-1E25D8DBC6B7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CFC1AD17-8BF0-FB70-896A-A92B9475F159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0493C3E3-9FB2-8C5B-82B7-442A914B6BD8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D3320444-D522-351C-353B-7B228BDB2900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7D763F45-70E5-1750-AF0B-3CEB8D84D5AA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27BC30EF-81FA-DCA2-3211-0D2CE2AE2EB1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F252537-9B30-1B4F-DD3D-01D3F2CA0FD9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EFF5245-35F9-166A-41F4-9D3C37D4075A}"/>
              </a:ext>
            </a:extLst>
          </p:cNvPr>
          <p:cNvGrpSpPr/>
          <p:nvPr/>
        </p:nvGrpSpPr>
        <p:grpSpPr>
          <a:xfrm>
            <a:off x="1996277" y="1478545"/>
            <a:ext cx="5511607" cy="5155723"/>
            <a:chOff x="1996277" y="1478545"/>
            <a:chExt cx="5511607" cy="5155723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5EC24DD-6FD3-8F8B-5C72-0BB3872D343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96277" y="1478545"/>
              <a:ext cx="5195383" cy="5155723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cxnSp>
          <p:nvCxnSpPr>
            <p:cNvPr id="11" name="Connecteur droit avec flèche 10">
              <a:extLst>
                <a:ext uri="{FF2B5EF4-FFF2-40B4-BE49-F238E27FC236}">
                  <a16:creationId xmlns:a16="http://schemas.microsoft.com/office/drawing/2014/main" id="{A2029C3F-6992-497C-338C-A4C2B6A28E3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75436" y="2913286"/>
              <a:ext cx="632448" cy="544743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C2193C8C-4416-238B-E8EF-9F37321730E5}"/>
                </a:ext>
              </a:extLst>
            </p:cNvPr>
            <p:cNvSpPr/>
            <p:nvPr/>
          </p:nvSpPr>
          <p:spPr>
            <a:xfrm>
              <a:off x="6159499" y="3136900"/>
              <a:ext cx="775603" cy="1543850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9B0FA453-7917-6369-B5FD-080AC66AD1C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70457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2D8895-41D9-A816-BAD4-0631333D9B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AB40C005-06C3-5825-F64A-0F30311E5A8B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4757224-D6BC-2403-BE58-CFEB29D7779D}"/>
              </a:ext>
            </a:extLst>
          </p:cNvPr>
          <p:cNvGrpSpPr/>
          <p:nvPr/>
        </p:nvGrpSpPr>
        <p:grpSpPr>
          <a:xfrm>
            <a:off x="3344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8A8ECFE-169F-813E-69B4-F48B17FB92B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A7496E4-56A8-8AAF-34AB-9C09E76EB6D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1927A30-6F35-6C1E-8EF5-5AB7A3F5E0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E5F47F7-0E99-6A28-9D24-23AD28E9E270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BCCB96F-4170-47BA-026A-287AD0FD83DC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7A35EAD-7223-CF4E-1934-C57D379F434D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D639F2F-9322-221A-4FE3-2EAE16B24B43}"/>
              </a:ext>
            </a:extLst>
          </p:cNvPr>
          <p:cNvSpPr txBox="1"/>
          <p:nvPr/>
        </p:nvSpPr>
        <p:spPr>
          <a:xfrm>
            <a:off x="527522" y="389689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5362373F-4381-619A-F4A9-DFFA79D53A82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58C9A10B-523A-7251-9D60-ED462076A294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A8F06065-F6B6-65C9-4A19-0C4769CBE429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E65BFEE5-0BAD-2C5D-85A7-E8C2EC4BD671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C95673CC-5958-43A0-03BF-54FEC38EFE6B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AA33BAAA-653A-55A3-D65E-B2ACA39A0CE1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7E6E691-45E8-DA6C-74DE-B50B628A7077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724B67B-086F-591F-135E-81136416673C}"/>
              </a:ext>
            </a:extLst>
          </p:cNvPr>
          <p:cNvSpPr txBox="1"/>
          <p:nvPr/>
        </p:nvSpPr>
        <p:spPr>
          <a:xfrm>
            <a:off x="1320800" y="5163994"/>
            <a:ext cx="6705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حَذارِ مِنَ </a:t>
            </a:r>
            <a:r>
              <a:rPr lang="ar-MA" sz="6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ﭐلْاِبْتِعادِ</a:t>
            </a: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عَنِ </a:t>
            </a:r>
            <a:r>
              <a:rPr lang="ar-MA" sz="6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ﭐلْأَصْدِقاءِ</a:t>
            </a: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</a:t>
            </a:r>
            <a:endParaRPr lang="fr-MA" sz="60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83C55BE-DFB3-3FBC-F9E3-D2A725FA93AB}"/>
              </a:ext>
            </a:extLst>
          </p:cNvPr>
          <p:cNvSpPr/>
          <p:nvPr/>
        </p:nvSpPr>
        <p:spPr>
          <a:xfrm>
            <a:off x="1155700" y="5135598"/>
            <a:ext cx="6870700" cy="1069962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D174A99-EC03-756D-BE74-6059BE4C75EA}"/>
              </a:ext>
            </a:extLst>
          </p:cNvPr>
          <p:cNvGrpSpPr/>
          <p:nvPr/>
        </p:nvGrpSpPr>
        <p:grpSpPr>
          <a:xfrm>
            <a:off x="3125304" y="1651659"/>
            <a:ext cx="3118312" cy="2976668"/>
            <a:chOff x="1996277" y="1478545"/>
            <a:chExt cx="5511607" cy="5155723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D17B0B3-7C73-E146-5019-F0620D7E51A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96277" y="1478545"/>
              <a:ext cx="5195383" cy="5155723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cxnSp>
          <p:nvCxnSpPr>
            <p:cNvPr id="12" name="Connecteur droit avec flèche 11">
              <a:extLst>
                <a:ext uri="{FF2B5EF4-FFF2-40B4-BE49-F238E27FC236}">
                  <a16:creationId xmlns:a16="http://schemas.microsoft.com/office/drawing/2014/main" id="{34FD1DC0-6008-5CA6-0A09-2614C85A82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75436" y="2913286"/>
              <a:ext cx="632448" cy="544743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BD5F1312-CFCF-6AAE-1EB9-0489D641D8E5}"/>
                </a:ext>
              </a:extLst>
            </p:cNvPr>
            <p:cNvSpPr/>
            <p:nvPr/>
          </p:nvSpPr>
          <p:spPr>
            <a:xfrm>
              <a:off x="6159499" y="3136900"/>
              <a:ext cx="775603" cy="1543850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E8C29B46-408C-A867-7AFD-3DE6D8506CB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35887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938574-21A4-8683-7B5E-385E9AF885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3977EC9A-B24A-1EB1-58AF-CC1ED4264F0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54CA826-7457-1D65-5670-0BCFD9644A75}"/>
              </a:ext>
            </a:extLst>
          </p:cNvPr>
          <p:cNvGrpSpPr/>
          <p:nvPr/>
        </p:nvGrpSpPr>
        <p:grpSpPr>
          <a:xfrm>
            <a:off x="3344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2463C0A-C097-2D99-ED4B-EEC56142B8B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22653C7-F903-FE1F-1674-5AF1083BCC1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AED1D71-C775-7B82-3DDF-D7269FDCF1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9818C1F-8C43-B6F1-758F-E309C65B678E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CDC2D83-C54D-F6CF-A744-6B67E3018425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0790821-C861-C6A1-1952-7E68B44E5711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178FAEF-61AA-1E7B-B671-798D8597C4F4}"/>
              </a:ext>
            </a:extLst>
          </p:cNvPr>
          <p:cNvSpPr txBox="1"/>
          <p:nvPr/>
        </p:nvSpPr>
        <p:spPr>
          <a:xfrm>
            <a:off x="527522" y="389689"/>
            <a:ext cx="777864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نَبيل يستعمل السكين بشكل خاطئ وخطير..</a:t>
            </a:r>
          </a:p>
          <a:p>
            <a:pPr lvl="0"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يحذره باستعمال "حذار من..."؟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9C047EB4-E365-6DD9-6BFF-F7ECD756CFD6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9D21198C-6EE3-DCAA-C853-A5A9A6E03B6D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D6C6EA29-FB7C-E57E-1EB8-117AB86F7319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A530F8BB-0EF6-B56B-CC29-641C8E4537FD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ABB455B3-EE4B-36DF-5B0C-E2A94CDC73D9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B1EE329D-A6C1-8BE0-52DA-7B21D677F3C1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DABDDA3-B390-ECAC-5DA4-86BE2CAC7C0D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459679C-0CD5-05A3-31CF-4CEC270F44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0063" y="1650917"/>
            <a:ext cx="4813561" cy="470388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8182B58-C230-8575-DB2B-B17BB14468A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02423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298FBD-407B-D014-8282-0C27339B89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981CFC53-A423-2970-012B-291921E854B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B884818-DABF-F102-CF96-4D9481D6B9D1}"/>
              </a:ext>
            </a:extLst>
          </p:cNvPr>
          <p:cNvGrpSpPr/>
          <p:nvPr/>
        </p:nvGrpSpPr>
        <p:grpSpPr>
          <a:xfrm>
            <a:off x="3344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1F74EB0-CD45-6ECE-DB0B-1C0C8E82AA2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6BC9076-E2AF-2803-947E-CBB3A034C78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B182D6C-2CCE-B4B6-F743-C426C3B02E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407F5FC-4AC2-AAD7-9A07-B29F61EC3FB3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66D4B36-AEB1-0978-6C90-C2E6AE28B07B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8832179-BF29-BC4F-5FFD-BC220959CE3F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A755A95-B345-E798-D8D8-0FCB79272F41}"/>
              </a:ext>
            </a:extLst>
          </p:cNvPr>
          <p:cNvSpPr txBox="1"/>
          <p:nvPr/>
        </p:nvSpPr>
        <p:spPr>
          <a:xfrm>
            <a:off x="527522" y="389689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587E8D0-2069-6C6D-372D-CCBC2E49BB1D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707B65AA-D71F-0AF4-35B6-C304475AD3BF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81FDF00-571E-D030-298F-A38C84451247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F5469B63-9C9E-5792-8C5F-7570D80D60B4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7D38217E-8E6F-BDB1-8353-A85BC2D740D7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D440EA04-6B8B-CB40-618F-4A5062218DCF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5AC9D13-1F94-ABEB-4130-AF5CDE0696E5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FB273A3-A7FA-C515-E48C-3A2536B6A1F4}"/>
              </a:ext>
            </a:extLst>
          </p:cNvPr>
          <p:cNvSpPr txBox="1"/>
          <p:nvPr/>
        </p:nvSpPr>
        <p:spPr>
          <a:xfrm>
            <a:off x="1320800" y="5163994"/>
            <a:ext cx="6705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حَذارِ مِنَ </a:t>
            </a: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خَطَرِ </a:t>
            </a:r>
            <a:r>
              <a:rPr lang="ar-MA" sz="6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ﭐلسِّكّينِ</a:t>
            </a: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يا نَبيلُ !</a:t>
            </a:r>
            <a:endParaRPr lang="fr-MA" sz="60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6AB045A-CBF4-36DF-1B10-15868463ACD9}"/>
              </a:ext>
            </a:extLst>
          </p:cNvPr>
          <p:cNvSpPr/>
          <p:nvPr/>
        </p:nvSpPr>
        <p:spPr>
          <a:xfrm>
            <a:off x="1155700" y="5135598"/>
            <a:ext cx="6870700" cy="1069962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F149A26-1E9A-A766-40A6-4B351E89BF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6151" y="1572657"/>
            <a:ext cx="3285837" cy="321097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0923511-CA23-CD58-D6FF-2E0BF6C6784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13824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593A17-7994-C5B6-D556-0F8C491410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FA244AAD-CA6D-677B-0D4A-ECDECD9CCCEC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AC25A27-E532-3021-4F89-10859897B52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E7DE3A3-DDFA-8402-4F1D-1523F354D82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3FB7764-CFFE-E0D6-72A9-B65F4FF3D95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62B0F8B-F1E4-A1F3-F23D-D555C64899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404624" y="534607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382CBDD-76CD-7A57-6314-8A5B34DA237E}"/>
              </a:ext>
            </a:extLst>
          </p:cNvPr>
          <p:cNvSpPr txBox="1"/>
          <p:nvPr/>
        </p:nvSpPr>
        <p:spPr>
          <a:xfrm>
            <a:off x="625979" y="38138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أنشدوا مع التسجيل.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A4A024A-5D61-73A1-09D2-2B65749B283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841" y="1442220"/>
            <a:ext cx="8234811" cy="5013712"/>
          </a:xfrm>
          <a:prstGeom prst="rect">
            <a:avLst/>
          </a:prstGeom>
        </p:spPr>
      </p:pic>
      <p:pic>
        <p:nvPicPr>
          <p:cNvPr id="10" name="WhatsApp Audio 2025-02-03 à 00.10.11_d46d3473">
            <a:hlinkClick r:id="" action="ppaction://media"/>
            <a:extLst>
              <a:ext uri="{FF2B5EF4-FFF2-40B4-BE49-F238E27FC236}">
                <a16:creationId xmlns:a16="http://schemas.microsoft.com/office/drawing/2014/main" id="{9123647C-2CDF-CE8F-BFCD-FBA870073C0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98857" y="52670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113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88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6DC94C-F40D-4B91-C422-762E19CA6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BF395ADB-FBC2-286E-48F7-7A06D54E9C63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1A4B2F6E-1CE7-75B1-A34B-07650A9A89B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5FE984C3-001D-D186-32A3-D11D6D1C9FA1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09C862D-9EF0-9870-5DE9-8390F2AEA90B}"/>
              </a:ext>
            </a:extLst>
          </p:cNvPr>
          <p:cNvGrpSpPr/>
          <p:nvPr/>
        </p:nvGrpSpPr>
        <p:grpSpPr>
          <a:xfrm>
            <a:off x="487749" y="1541032"/>
            <a:ext cx="8168503" cy="3775936"/>
            <a:chOff x="487749" y="1541032"/>
            <a:chExt cx="8168503" cy="3775936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C7738220-9273-4CEF-F07F-28E67EDB4B6A}"/>
                </a:ext>
              </a:extLst>
            </p:cNvPr>
            <p:cNvSpPr txBox="1"/>
            <p:nvPr/>
          </p:nvSpPr>
          <p:spPr>
            <a:xfrm>
              <a:off x="1388824" y="2762423"/>
              <a:ext cx="6366352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تمارين كتابية</a:t>
              </a:r>
            </a:p>
            <a:p>
              <a:pPr algn="ctr" rtl="1"/>
              <a:endParaRPr lang="ar-MA" sz="8000" b="1" dirty="0">
                <a:solidFill>
                  <a:srgbClr val="215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A365DA38-1A49-EE0F-753F-064DFEBFEF18}"/>
                </a:ext>
              </a:extLst>
            </p:cNvPr>
            <p:cNvSpPr txBox="1"/>
            <p:nvPr/>
          </p:nvSpPr>
          <p:spPr>
            <a:xfrm>
              <a:off x="487749" y="1541032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4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3F6C4EA6-8CC1-25E0-6FD6-B5ECCB67BB99}"/>
                </a:ext>
              </a:extLst>
            </p:cNvPr>
            <p:cNvSpPr txBox="1"/>
            <p:nvPr/>
          </p:nvSpPr>
          <p:spPr>
            <a:xfrm>
              <a:off x="487749" y="3625772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4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AC4F4E71-6161-1F57-903A-DF53C06B0C44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C81BE8DD-A247-2672-62C3-8EC6B9E5EABA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" name="Graphique 72">
              <a:extLst>
                <a:ext uri="{FF2B5EF4-FFF2-40B4-BE49-F238E27FC236}">
                  <a16:creationId xmlns:a16="http://schemas.microsoft.com/office/drawing/2014/main" id="{8C29A36B-4998-D2C7-8F3C-2A6130C495A4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8" name="Forme libre : forme 7">
                <a:extLst>
                  <a:ext uri="{FF2B5EF4-FFF2-40B4-BE49-F238E27FC236}">
                    <a16:creationId xmlns:a16="http://schemas.microsoft.com/office/drawing/2014/main" id="{17667EE0-69BC-ED6C-3E85-D92AD74D1F08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" name="Forme libre : forme 8">
                <a:extLst>
                  <a:ext uri="{FF2B5EF4-FFF2-40B4-BE49-F238E27FC236}">
                    <a16:creationId xmlns:a16="http://schemas.microsoft.com/office/drawing/2014/main" id="{8FB79E57-9C71-600D-9ECD-FA132DDC1C2D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3150D11-4B91-F5F3-8EBC-106BD62598E2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11" name="Graphique 2">
              <a:extLst>
                <a:ext uri="{FF2B5EF4-FFF2-40B4-BE49-F238E27FC236}">
                  <a16:creationId xmlns:a16="http://schemas.microsoft.com/office/drawing/2014/main" id="{D714132F-4F13-4A54-083A-704A9CE85CCB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4" name="Graphique 2">
                <a:extLst>
                  <a:ext uri="{FF2B5EF4-FFF2-40B4-BE49-F238E27FC236}">
                    <a16:creationId xmlns:a16="http://schemas.microsoft.com/office/drawing/2014/main" id="{DB589C2B-94ED-1CA9-D813-AD0AC358241B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41" name="Graphique 2">
                  <a:extLst>
                    <a:ext uri="{FF2B5EF4-FFF2-40B4-BE49-F238E27FC236}">
                      <a16:creationId xmlns:a16="http://schemas.microsoft.com/office/drawing/2014/main" id="{DBDBDEAD-EA5A-1DC8-90A6-63B4B06792B1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50" name="Graphique 2">
                    <a:extLst>
                      <a:ext uri="{FF2B5EF4-FFF2-40B4-BE49-F238E27FC236}">
                        <a16:creationId xmlns:a16="http://schemas.microsoft.com/office/drawing/2014/main" id="{3A083929-FC3C-31F8-ADBD-2DFAB38AB6CA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FC7A41CC-8082-37DC-A7A9-E2BF4F7B871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7" name="Forme libre : forme 56">
                      <a:extLst>
                        <a:ext uri="{FF2B5EF4-FFF2-40B4-BE49-F238E27FC236}">
                          <a16:creationId xmlns:a16="http://schemas.microsoft.com/office/drawing/2014/main" id="{A520689B-0E01-552B-83A8-6FDCA15CB8D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8D17BF27-9182-E8FD-88C9-9C75D514DC51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51" name="Graphique 2">
                    <a:extLst>
                      <a:ext uri="{FF2B5EF4-FFF2-40B4-BE49-F238E27FC236}">
                        <a16:creationId xmlns:a16="http://schemas.microsoft.com/office/drawing/2014/main" id="{3DC84BD9-C9EE-708A-1A19-C064BE72EF32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2" name="Forme libre : forme 51">
                      <a:extLst>
                        <a:ext uri="{FF2B5EF4-FFF2-40B4-BE49-F238E27FC236}">
                          <a16:creationId xmlns:a16="http://schemas.microsoft.com/office/drawing/2014/main" id="{1B8AC46E-CA05-A338-AB5D-7D57BF0C568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AD1E514C-B54B-8B81-6DE4-4AE966ECC1A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2" name="Graphique 2">
                  <a:extLst>
                    <a:ext uri="{FF2B5EF4-FFF2-40B4-BE49-F238E27FC236}">
                      <a16:creationId xmlns:a16="http://schemas.microsoft.com/office/drawing/2014/main" id="{AC154865-3D28-1181-0DB1-9199404FCDD4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3" name="Graphique 2">
                    <a:extLst>
                      <a:ext uri="{FF2B5EF4-FFF2-40B4-BE49-F238E27FC236}">
                        <a16:creationId xmlns:a16="http://schemas.microsoft.com/office/drawing/2014/main" id="{7638F98A-B9FC-E6FD-57FA-F6407BD757B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DCBE0876-D315-E499-AFB5-0B139098E9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8" name="Forme libre : forme 47">
                      <a:extLst>
                        <a:ext uri="{FF2B5EF4-FFF2-40B4-BE49-F238E27FC236}">
                          <a16:creationId xmlns:a16="http://schemas.microsoft.com/office/drawing/2014/main" id="{EBBF20B4-4F2D-A40E-6C98-EF7F18FFC36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9" name="Forme libre : forme 48">
                      <a:extLst>
                        <a:ext uri="{FF2B5EF4-FFF2-40B4-BE49-F238E27FC236}">
                          <a16:creationId xmlns:a16="http://schemas.microsoft.com/office/drawing/2014/main" id="{229E94B8-8A2C-2196-A8FA-B5AED6EC9A04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4" name="Graphique 2">
                    <a:extLst>
                      <a:ext uri="{FF2B5EF4-FFF2-40B4-BE49-F238E27FC236}">
                        <a16:creationId xmlns:a16="http://schemas.microsoft.com/office/drawing/2014/main" id="{A6144D00-6AED-1063-07D3-DD4CDFF5F10D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EEC4C0D9-0541-059F-C801-A7DEDE4DB09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038F26C7-08D8-08A9-15B1-4931A206F5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5" name="Graphique 2">
                <a:extLst>
                  <a:ext uri="{FF2B5EF4-FFF2-40B4-BE49-F238E27FC236}">
                    <a16:creationId xmlns:a16="http://schemas.microsoft.com/office/drawing/2014/main" id="{F9281E3F-93D7-A704-61AE-3804B2C3730A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5" name="Graphique 2">
                  <a:extLst>
                    <a:ext uri="{FF2B5EF4-FFF2-40B4-BE49-F238E27FC236}">
                      <a16:creationId xmlns:a16="http://schemas.microsoft.com/office/drawing/2014/main" id="{E0041AA1-9D80-088F-655D-B02B7C77D4C9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9" name="Forme libre : forme 38">
                    <a:extLst>
                      <a:ext uri="{FF2B5EF4-FFF2-40B4-BE49-F238E27FC236}">
                        <a16:creationId xmlns:a16="http://schemas.microsoft.com/office/drawing/2014/main" id="{DD1E575E-D0DD-E499-18A7-5F417B60017C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40" name="Forme libre : forme 39">
                    <a:extLst>
                      <a:ext uri="{FF2B5EF4-FFF2-40B4-BE49-F238E27FC236}">
                        <a16:creationId xmlns:a16="http://schemas.microsoft.com/office/drawing/2014/main" id="{3F4E12DD-E4A2-D5D3-E2A9-189AC629D2A2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6" name="Graphique 2">
                  <a:extLst>
                    <a:ext uri="{FF2B5EF4-FFF2-40B4-BE49-F238E27FC236}">
                      <a16:creationId xmlns:a16="http://schemas.microsoft.com/office/drawing/2014/main" id="{5E091EBF-7712-BF4A-32E5-B1AF3551ED19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D1663FB0-7A38-9444-2F9B-68B8ED568D5A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9027F624-24B7-AE7F-E7B3-DE2066DCF1CC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84658746-BF4A-D474-A0C8-58A5A500B61B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8722F212-0F45-5222-A8AC-8035720E7BDD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079C36BA-12FC-E857-CBD9-6C2FC9984DA8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9" name="Forme libre : forme 18">
                <a:extLst>
                  <a:ext uri="{FF2B5EF4-FFF2-40B4-BE49-F238E27FC236}">
                    <a16:creationId xmlns:a16="http://schemas.microsoft.com/office/drawing/2014/main" id="{01F89055-2EDF-F01D-F473-639EA3E96FB2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0" name="Forme libre : forme 19">
                <a:extLst>
                  <a:ext uri="{FF2B5EF4-FFF2-40B4-BE49-F238E27FC236}">
                    <a16:creationId xmlns:a16="http://schemas.microsoft.com/office/drawing/2014/main" id="{28EC039F-126A-CA4D-5CE7-5FA5AF29A4D2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21" name="Graphique 2">
                <a:extLst>
                  <a:ext uri="{FF2B5EF4-FFF2-40B4-BE49-F238E27FC236}">
                    <a16:creationId xmlns:a16="http://schemas.microsoft.com/office/drawing/2014/main" id="{AC098A06-533A-4128-047F-03585881F653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F9B0FFEB-FED6-CD2E-C724-40DB5FEB52E5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D1C85DB2-56C4-37BE-F52D-99ABE0BEDA13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3" name="Forme libre : forme 32">
                  <a:extLst>
                    <a:ext uri="{FF2B5EF4-FFF2-40B4-BE49-F238E27FC236}">
                      <a16:creationId xmlns:a16="http://schemas.microsoft.com/office/drawing/2014/main" id="{E5505A44-FC80-EC94-740F-ACDFF47647BF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4" name="Forme libre : forme 33">
                  <a:extLst>
                    <a:ext uri="{FF2B5EF4-FFF2-40B4-BE49-F238E27FC236}">
                      <a16:creationId xmlns:a16="http://schemas.microsoft.com/office/drawing/2014/main" id="{F287260C-07E3-3CD2-63C0-172400A42A1D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2" name="Graphique 2">
                <a:extLst>
                  <a:ext uri="{FF2B5EF4-FFF2-40B4-BE49-F238E27FC236}">
                    <a16:creationId xmlns:a16="http://schemas.microsoft.com/office/drawing/2014/main" id="{5DCF73C8-1768-0C9D-CDA1-C4576C448FD8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B6ADF927-6A31-55AD-9B64-4D934D6D23E6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9A943D1C-0051-61F1-E530-C391CEDEEAE0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437CB8DB-3B5B-BC0B-06EC-54DF4155F182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40ED0911-4852-9F0D-82D9-D2D44255723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8562F270-9268-7773-FBE0-43CB6E7B4E7C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1A8AC047-C2FE-6EAA-60D8-30FFE5BA4BC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9B0FD10-D2BF-971F-E858-9A354E6163C9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F600F74F-79BC-57B0-2869-31D2A9108C17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0C8A7F3C-273D-B70D-D43E-F8E5A1EB2030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F884A60-D68A-63D3-913C-CB524D6ED3F8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1626895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18CAC6-FC78-0829-E5D7-DC7535CD4C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F4C4B09-BF7B-B000-A12B-80566B03F82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5CE15DF-2866-21C1-1229-0B45AF30A70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87FCDC3-9EBF-9938-3ED2-9406F94E60B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3A4CA82-9103-6623-0069-D4428F9034A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72164D2-FDC4-5A35-0256-6414AABE8B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138721-C635-9DD0-C54D-362E4B5A0508}"/>
              </a:ext>
            </a:extLst>
          </p:cNvPr>
          <p:cNvSpPr txBox="1"/>
          <p:nvPr/>
        </p:nvSpPr>
        <p:spPr>
          <a:xfrm>
            <a:off x="422071" y="336986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ص 53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ستنجزون بعض الأنشطة</a:t>
            </a:r>
            <a:endParaRPr lang="ar-MA" sz="2400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D830DBE8-0E68-0431-EEB9-D9C8CFAD9590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AC205E66-339C-0EAD-B4AC-593E4AA1A316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2C1A6A13-FB6C-1563-0216-FCC17F522FA6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C16DF103-AE8C-E716-7149-C83805CA2241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357A3C26-590E-B646-AFBE-23F8DE25CD6D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88E218D9-0244-B416-A4D4-6EDE44226255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E41DC721-A3F5-9BC4-1F85-5F0399663281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665" y="402409"/>
            <a:ext cx="813744" cy="69374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4CCC3F7-B1DD-4535-A3D4-FC12A3B9D66F}"/>
              </a:ext>
            </a:extLst>
          </p:cNvPr>
          <p:cNvSpPr/>
          <p:nvPr/>
        </p:nvSpPr>
        <p:spPr>
          <a:xfrm>
            <a:off x="2861187" y="1946787"/>
            <a:ext cx="540774" cy="3441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CEF9EFCB-1161-FEBA-31D8-A8B706582339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4165C94-B57F-8351-597E-08240B9179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70215" y="1470570"/>
            <a:ext cx="3757973" cy="487172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4658378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1A3FF5-58C2-70C3-4755-B1F3058E2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B37B608B-F8D0-53C6-2D46-AECE4BC76E9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FFA81BA-38BF-1E82-1E83-D35E39F4005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86859EF-75E7-A5E6-D849-27262E533FA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B3E6C8F-CE1E-797E-1C19-E3110954635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AED5EAB-CD38-C367-0E88-B79FF48AAC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DFD8C9A-6041-D8BF-469F-7F73161DD9C4}"/>
              </a:ext>
            </a:extLst>
          </p:cNvPr>
          <p:cNvSpPr txBox="1"/>
          <p:nvPr/>
        </p:nvSpPr>
        <p:spPr>
          <a:xfrm>
            <a:off x="422071" y="33698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أولا على التحويلات مع الضمائر.</a:t>
            </a:r>
            <a:endParaRPr lang="ar-MA" sz="2400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6387FDB-B560-FF35-3200-7BA66687BF7A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9AF7D2AD-CF2F-5B15-037F-6706DF29F90D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14A34890-50FA-07FF-9F96-B93090954549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EC90506F-CE2F-4C81-78C2-F92A30137DA9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6841211B-F943-AE14-1F0C-3AECF2830DA7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0BD02420-5DE3-4870-9FEA-BA05F0908C9C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C19DEB54-3839-83B8-2BC2-FA18DF012297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665" y="402409"/>
            <a:ext cx="813744" cy="69374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0F06A5E-2D89-736B-4611-0B13123C9018}"/>
              </a:ext>
            </a:extLst>
          </p:cNvPr>
          <p:cNvSpPr/>
          <p:nvPr/>
        </p:nvSpPr>
        <p:spPr>
          <a:xfrm>
            <a:off x="2861187" y="1946787"/>
            <a:ext cx="540774" cy="3441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F14BEE5-E26E-5358-5A31-6153EB21E06A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5D9283E-9296-77B1-0B5F-06CD49AD9D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70215" y="1470570"/>
            <a:ext cx="3757973" cy="487172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73C9B93-AD20-97F0-2A72-18A024DC1B32}"/>
              </a:ext>
            </a:extLst>
          </p:cNvPr>
          <p:cNvSpPr/>
          <p:nvPr/>
        </p:nvSpPr>
        <p:spPr>
          <a:xfrm>
            <a:off x="2070100" y="1663700"/>
            <a:ext cx="5217136" cy="18796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860374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F4950F-4CB2-5F1B-D8D5-FB2353048E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44820BA-B597-62CC-A7EE-2ACCE455C73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8894DB1-3D62-2B8D-D57C-B13F8656276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400D730-8BA1-3ADC-94F0-43DCB2FC421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A0D59C3-61B1-F7CF-FE56-6661B62561A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B00B6B1-FD38-B3B5-D7D8-A67CC38586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CC9A3AD-99BC-A501-D054-DE0F1AF4D30B}"/>
              </a:ext>
            </a:extLst>
          </p:cNvPr>
          <p:cNvSpPr txBox="1"/>
          <p:nvPr/>
        </p:nvSpPr>
        <p:spPr>
          <a:xfrm>
            <a:off x="422071" y="48779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انتبهوا. سأقرأ الجملة مع الضمائر: هي هو هم أنا أنت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أنت</a:t>
            </a:r>
            <a:endParaRPr lang="ar-MA" sz="2400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24D9C46C-4B49-CBAA-5B81-45DE6AC7AE89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56EBB24E-9F2F-DC77-52B8-A9D00BD27158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9986AEF3-75B9-4B55-B385-CA941B63DA7C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291F770-220B-0C63-3448-1E0470F6BD7D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022857DE-A11C-5C38-59E5-A5657E71EA84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DF4C79F7-BD0F-9118-D207-AA7A9860281D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7E18B539-A23E-9D6C-6E7E-46A2D4BB9B2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665" y="402409"/>
            <a:ext cx="813744" cy="69374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06B99CE-633B-0BDD-F06A-120791395B8C}"/>
              </a:ext>
            </a:extLst>
          </p:cNvPr>
          <p:cNvSpPr/>
          <p:nvPr/>
        </p:nvSpPr>
        <p:spPr>
          <a:xfrm>
            <a:off x="2861187" y="1946787"/>
            <a:ext cx="540774" cy="3441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2F52C08-4C29-C4B1-8B7E-4F325E685621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3505AD29-87AE-33B5-FE5E-43B1CA900913}"/>
              </a:ext>
            </a:extLst>
          </p:cNvPr>
          <p:cNvSpPr/>
          <p:nvPr/>
        </p:nvSpPr>
        <p:spPr>
          <a:xfrm>
            <a:off x="6037826" y="1511300"/>
            <a:ext cx="540774" cy="34412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546B8A4-2FA3-980B-FC53-0892F219171E}"/>
              </a:ext>
            </a:extLst>
          </p:cNvPr>
          <p:cNvSpPr/>
          <p:nvPr/>
        </p:nvSpPr>
        <p:spPr>
          <a:xfrm>
            <a:off x="6037826" y="1511300"/>
            <a:ext cx="540774" cy="43548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18CFAEC1-7C73-0F4C-2D9E-9A1B42A14A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4707" y="1511300"/>
            <a:ext cx="4734586" cy="4639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14546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3B7E73-D739-DF44-2C0B-774F27BB3A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985C8D6D-83F5-8A9C-CC3C-0DD63D68AE6B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BDC5139-8A64-95CA-CDF8-A6DB6F2B452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842440E-483C-B807-5D3C-88BE5F42878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FF0A56F-A71E-9B53-F02E-0DCCEC39F8E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BBABB3D-E2DB-A899-ADCB-358CF6CEEA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497DEEC-898A-4D67-AC42-9AE63E4EB554}"/>
              </a:ext>
            </a:extLst>
          </p:cNvPr>
          <p:cNvSpPr txBox="1"/>
          <p:nvPr/>
        </p:nvSpPr>
        <p:spPr>
          <a:xfrm>
            <a:off x="422071" y="47598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بعد قراءتي.</a:t>
            </a:r>
            <a:endParaRPr lang="ar-MA" sz="2400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97218B5-8CF5-0569-BF97-27F6865C633A}"/>
              </a:ext>
            </a:extLst>
          </p:cNvPr>
          <p:cNvSpPr/>
          <p:nvPr/>
        </p:nvSpPr>
        <p:spPr>
          <a:xfrm>
            <a:off x="2861187" y="1946787"/>
            <a:ext cx="540774" cy="3441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E935C68-D63C-EFCF-5C32-860A71507263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EC827D70-81B6-6DEA-360F-CD49B56E4A07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D8A3C66F-A989-833A-0A64-FAD85F3E80EB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EA97FC22-DA98-953D-6715-E886ED889188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90E8F6FF-BC6B-AE9D-7B6A-DBDC0F428582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9894765A-8C3E-99F3-569D-81329A2F1C59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5E77922-1ADF-AAD8-B611-4E5CD97D5BA4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6C3C2F94-C300-5ABB-B452-001368476595}"/>
              </a:ext>
            </a:extLst>
          </p:cNvPr>
          <p:cNvSpPr/>
          <p:nvPr/>
        </p:nvSpPr>
        <p:spPr>
          <a:xfrm>
            <a:off x="6037826" y="1511300"/>
            <a:ext cx="540774" cy="43548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A064665-6777-A77E-A93B-0B2D736E3B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4707" y="1511300"/>
            <a:ext cx="4734586" cy="4639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56875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FC558A-6A7A-5D8E-391D-F4C1F0C31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BFAB735F-96B3-F804-DB17-6B4F5716A0FA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10666D0-D63C-04A9-DF38-4ED2A228E391}"/>
              </a:ext>
            </a:extLst>
          </p:cNvPr>
          <p:cNvGrpSpPr/>
          <p:nvPr/>
        </p:nvGrpSpPr>
        <p:grpSpPr>
          <a:xfrm>
            <a:off x="285396" y="375108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2B3B073-BB92-390B-8E3E-03BC52447ED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D3BDD7F-E643-792A-7CFA-99EE97CB270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D956EE9-43C8-C9AF-B59C-74D558AE23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4AD3D43-FAC5-0430-A902-3E25FF1463B3}"/>
              </a:ext>
            </a:extLst>
          </p:cNvPr>
          <p:cNvSpPr txBox="1"/>
          <p:nvPr/>
        </p:nvSpPr>
        <p:spPr>
          <a:xfrm>
            <a:off x="422071" y="336986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يقوم إلى السبورة لإكمال الجملة بما يناسب الضمير؟</a:t>
            </a:r>
          </a:p>
          <a:p>
            <a:pPr algn="r" rtl="1">
              <a:defRPr/>
            </a:pP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يكتب الأستاذ الجمل واحدة فواحدة. ينقل التلاميذ قبل المرور للجملة الموالية.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A0773F84-A6CB-159F-D119-6CEBBEF9A5FD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845F79F9-CBC3-C0A1-968E-82586F4D4A7B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1058935E-1327-016F-E440-83D415D40484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A9DB9BF8-A9B8-DE3A-872C-7F75113EB923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DC7BCDB5-54C7-4FC1-FE50-84FC8ED02AE3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BED38F0E-65AC-2B62-9BA6-520EA0773E95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C9428791-AF7F-625B-9CA5-66E73235164B}"/>
              </a:ext>
            </a:extLst>
          </p:cNvPr>
          <p:cNvSpPr/>
          <p:nvPr/>
        </p:nvSpPr>
        <p:spPr>
          <a:xfrm>
            <a:off x="2861187" y="1946787"/>
            <a:ext cx="540774" cy="3441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338F9C-3822-E0FA-35E9-2BA8570250D6}"/>
              </a:ext>
            </a:extLst>
          </p:cNvPr>
          <p:cNvSpPr/>
          <p:nvPr/>
        </p:nvSpPr>
        <p:spPr>
          <a:xfrm>
            <a:off x="5919019" y="4444181"/>
            <a:ext cx="186813" cy="122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7C99DD86-80CF-ABE2-0F87-EC38C1AEAA0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9637" y="389697"/>
            <a:ext cx="1376459" cy="962905"/>
          </a:xfrm>
          <a:prstGeom prst="rect">
            <a:avLst/>
          </a:prstGeom>
          <a:effectLst/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F1C6675-8E33-AB97-FCB6-CFC759C86CA8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2028D6A-4254-B445-6419-E546482EE0E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0F9FD"/>
              </a:clrFrom>
              <a:clrTo>
                <a:srgbClr val="F0F9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47246" y="2035850"/>
            <a:ext cx="5662151" cy="4290432"/>
          </a:xfrm>
          <a:prstGeom prst="rect">
            <a:avLst/>
          </a:prstGeom>
          <a:ln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284644970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FBCDAF-FB6D-F696-985B-86A6793EBD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210E103A-31F7-9A3E-039F-CFE8287ECB7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3F5AB50-B27D-EF56-78D3-966DD4C9EE03}"/>
              </a:ext>
            </a:extLst>
          </p:cNvPr>
          <p:cNvGrpSpPr/>
          <p:nvPr/>
        </p:nvGrpSpPr>
        <p:grpSpPr>
          <a:xfrm>
            <a:off x="312516" y="362842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BB10EB3-88F0-C280-ED0D-D0BC08E3C6D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DC1B562-C9EF-E076-E00A-4ABCC33FD9C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7F4CFCC-E7BE-540F-800E-6CAD34704A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2BC37BB-41FF-A41E-4EF5-E850796A6EB0}"/>
              </a:ext>
            </a:extLst>
          </p:cNvPr>
          <p:cNvSpPr txBox="1"/>
          <p:nvPr/>
        </p:nvSpPr>
        <p:spPr>
          <a:xfrm>
            <a:off x="422071" y="336986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لنقرأ معا.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2F920C4E-010C-450B-5EA5-663C7AD2FB80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2290615B-D7F4-3541-BEA9-10A42EEB74BC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F0C0AD0A-F556-2B5C-1BB3-750AC22AADAE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4A621AF6-68E7-CC2C-E3CA-18FFBA638F5D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5F7D6C0-1AFC-224A-D28C-ABB453E47A68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B1C570BC-CA72-984D-F607-010F0CCEC975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0A4C6C2A-3B20-D7C1-D5DB-9032D461BF0D}"/>
              </a:ext>
            </a:extLst>
          </p:cNvPr>
          <p:cNvSpPr/>
          <p:nvPr/>
        </p:nvSpPr>
        <p:spPr>
          <a:xfrm>
            <a:off x="2861187" y="1946787"/>
            <a:ext cx="540774" cy="3441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7BACCD8-97AE-E624-56E2-7E57F145C3AE}"/>
              </a:ext>
            </a:extLst>
          </p:cNvPr>
          <p:cNvSpPr/>
          <p:nvPr/>
        </p:nvSpPr>
        <p:spPr>
          <a:xfrm>
            <a:off x="5919019" y="4444181"/>
            <a:ext cx="186813" cy="122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25677280-2717-8273-13EE-A8C962D50C20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100CE7B-D077-B42C-8922-596D979EA8A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0F9FD"/>
              </a:clrFrom>
              <a:clrTo>
                <a:srgbClr val="F0F9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40924" y="1783527"/>
            <a:ext cx="5662151" cy="4208844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36493A9-D127-9682-E542-0B46BEC649A3}"/>
              </a:ext>
            </a:extLst>
          </p:cNvPr>
          <p:cNvSpPr txBox="1"/>
          <p:nvPr/>
        </p:nvSpPr>
        <p:spPr>
          <a:xfrm>
            <a:off x="4388080" y="5265954"/>
            <a:ext cx="1606537" cy="726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ts val="5500"/>
              </a:lnSpc>
            </a:pPr>
            <a:r>
              <a:rPr lang="ar-MA" sz="3600" b="1" dirty="0">
                <a:solidFill>
                  <a:srgbClr val="C00000"/>
                </a:solidFill>
              </a:rPr>
              <a:t>أَنْقَذْتِ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A7DB62E-E9E8-785C-2529-2A783431EA6B}"/>
              </a:ext>
            </a:extLst>
          </p:cNvPr>
          <p:cNvSpPr txBox="1"/>
          <p:nvPr/>
        </p:nvSpPr>
        <p:spPr>
          <a:xfrm>
            <a:off x="4475186" y="2605353"/>
            <a:ext cx="1606537" cy="726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ts val="5500"/>
              </a:lnSpc>
            </a:pPr>
            <a:r>
              <a:rPr lang="ar-MA" sz="3600" b="1" dirty="0">
                <a:solidFill>
                  <a:srgbClr val="C00000"/>
                </a:solidFill>
              </a:rPr>
              <a:t>أَنْقَذَ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8DF60E6-32A1-5735-D75E-47EDEDDD6B50}"/>
              </a:ext>
            </a:extLst>
          </p:cNvPr>
          <p:cNvSpPr txBox="1"/>
          <p:nvPr/>
        </p:nvSpPr>
        <p:spPr>
          <a:xfrm>
            <a:off x="4414262" y="3250930"/>
            <a:ext cx="1606537" cy="726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ts val="5500"/>
              </a:lnSpc>
            </a:pPr>
            <a:r>
              <a:rPr lang="ar-MA" sz="3600" b="1" dirty="0">
                <a:solidFill>
                  <a:srgbClr val="C00000"/>
                </a:solidFill>
              </a:rPr>
              <a:t>أَنْقَذوا 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AD61DF62-C785-A5AA-8D0D-F8DF1B1E0724}"/>
              </a:ext>
            </a:extLst>
          </p:cNvPr>
          <p:cNvSpPr txBox="1"/>
          <p:nvPr/>
        </p:nvSpPr>
        <p:spPr>
          <a:xfrm>
            <a:off x="4410430" y="3921559"/>
            <a:ext cx="1606537" cy="726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ts val="5500"/>
              </a:lnSpc>
            </a:pPr>
            <a:r>
              <a:rPr lang="ar-MA" sz="3600" b="1" dirty="0">
                <a:solidFill>
                  <a:srgbClr val="C00000"/>
                </a:solidFill>
              </a:rPr>
              <a:t>أَنْقَذْتُ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1F7B42A1-1654-7546-4B4D-E836344C1798}"/>
              </a:ext>
            </a:extLst>
          </p:cNvPr>
          <p:cNvSpPr txBox="1"/>
          <p:nvPr/>
        </p:nvSpPr>
        <p:spPr>
          <a:xfrm>
            <a:off x="4399255" y="4600055"/>
            <a:ext cx="1606537" cy="726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ts val="5500"/>
              </a:lnSpc>
            </a:pPr>
            <a:r>
              <a:rPr lang="ar-MA" sz="3600" b="1" dirty="0">
                <a:solidFill>
                  <a:srgbClr val="C00000"/>
                </a:solidFill>
              </a:rPr>
              <a:t>أَنْقَذْتَ</a:t>
            </a:r>
          </a:p>
        </p:txBody>
      </p:sp>
    </p:spTree>
    <p:extLst>
      <p:ext uri="{BB962C8B-B14F-4D97-AF65-F5344CB8AC3E}">
        <p14:creationId xmlns:p14="http://schemas.microsoft.com/office/powerpoint/2010/main" val="644141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7" grpId="0"/>
      <p:bldP spid="28" grpId="0"/>
      <p:bldP spid="29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96273B-5064-F5EE-1C9A-9BBA805971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8F0B29A-71A2-3DC0-FA61-BE65CB57642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2330F74-6B3A-EC2D-C301-F10F44E2628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79AF2B7-4832-6671-B920-1DF944151F0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980298D-CA6D-CBDC-FCE6-6B2D0985344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73FEBC4-3F1C-CB05-AF39-3660B45A1B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E9237BC-025A-FF82-073F-0E18854C9D94}"/>
              </a:ext>
            </a:extLst>
          </p:cNvPr>
          <p:cNvSpPr txBox="1"/>
          <p:nvPr/>
        </p:nvSpPr>
        <p:spPr>
          <a:xfrm>
            <a:off x="422071" y="33698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اشتغلوا  في ثنائيات لإنجاز الأنشطة الموالية</a:t>
            </a:r>
            <a:endParaRPr lang="ar-MA" sz="2400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93A4C8FD-EA99-7FA0-18B2-EFC184C48F45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95C1C0D-7C12-5904-D21B-0A078C54314D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4CED81C9-3932-BBC4-5BFD-5E8CC2886575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5E9444B8-050D-6087-8CF4-98E8A12D6D41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7C57367-A0DD-38A6-FE4E-46465509B6BF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B208D264-60F1-2747-B7AB-6B4544FC6437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4696DD53-9609-587F-CDEA-FAF1E23E1A59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665" y="402409"/>
            <a:ext cx="813744" cy="69374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D5B18B4-5E19-6175-FCD1-539BA41842DB}"/>
              </a:ext>
            </a:extLst>
          </p:cNvPr>
          <p:cNvSpPr/>
          <p:nvPr/>
        </p:nvSpPr>
        <p:spPr>
          <a:xfrm>
            <a:off x="2861187" y="1946787"/>
            <a:ext cx="540774" cy="3441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404AFD8-309F-02AE-4BF5-B57B53CE8CA1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42FEA9C-8077-8993-1104-44CB0C3EFB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70215" y="1470570"/>
            <a:ext cx="3757973" cy="487172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9CD0A50-0BFE-9DAA-295E-434D58D43A84}"/>
              </a:ext>
            </a:extLst>
          </p:cNvPr>
          <p:cNvSpPr/>
          <p:nvPr/>
        </p:nvSpPr>
        <p:spPr>
          <a:xfrm>
            <a:off x="2075892" y="3423683"/>
            <a:ext cx="5217136" cy="114340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109920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435FB6-0B31-3F42-9C22-ACED83C157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EE434B6-0293-3179-9F4F-8405AA7F03E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0854A95-4D86-A262-3140-B5344051AE2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8A27CC8-ADF1-8458-ACC8-3EF8FDDF2DB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6D06729-CDBE-EA9A-2A99-B0F951A0D71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B4E0F51-2394-0399-AF39-BE8FBBA4CD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C83EF3C-4C50-3CA8-DDBA-B31FFC978632}"/>
              </a:ext>
            </a:extLst>
          </p:cNvPr>
          <p:cNvSpPr txBox="1"/>
          <p:nvPr/>
        </p:nvSpPr>
        <p:spPr>
          <a:xfrm>
            <a:off x="422071" y="336986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السؤال؟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المطلوب؟</a:t>
            </a:r>
            <a:endParaRPr lang="ar-MA" sz="2400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F038C61-CA12-EB6D-04F4-77B3BA390136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4EE6B88B-D664-7E97-9D78-037C88EC34D4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72696115-8DB6-057C-21AC-98D7FF3CD675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B7EF7A94-E38A-9538-F171-BC340905BE3F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5FE69D7F-9687-C253-9FEC-4E2FE6543176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001D2346-8689-2589-E5FF-8D2E68E4B0FA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12EF8479-BE3F-2D07-9335-01C181C48546}"/>
              </a:ext>
            </a:extLst>
          </p:cNvPr>
          <p:cNvSpPr/>
          <p:nvPr/>
        </p:nvSpPr>
        <p:spPr>
          <a:xfrm>
            <a:off x="2861187" y="1946787"/>
            <a:ext cx="540774" cy="3441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5EFB0DC-1E6B-B155-23BD-13F535943DEC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6FCA26B-3302-19AE-56B7-DC55F430F23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6161"/>
          <a:stretch/>
        </p:blipFill>
        <p:spPr>
          <a:xfrm>
            <a:off x="584102" y="2962564"/>
            <a:ext cx="8200716" cy="284904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6A883A9-F329-3B29-9D5E-8E93E5F2A97A}"/>
              </a:ext>
            </a:extLst>
          </p:cNvPr>
          <p:cNvSpPr/>
          <p:nvPr/>
        </p:nvSpPr>
        <p:spPr>
          <a:xfrm>
            <a:off x="5880100" y="2633606"/>
            <a:ext cx="2679798" cy="3762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FAE76CA-FAEB-934B-D50B-877F9E2F992C}"/>
              </a:ext>
            </a:extLst>
          </p:cNvPr>
          <p:cNvSpPr/>
          <p:nvPr/>
        </p:nvSpPr>
        <p:spPr>
          <a:xfrm>
            <a:off x="8195456" y="2656917"/>
            <a:ext cx="520700" cy="5665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06B37250-163A-0C7A-9B65-B2FF32EEE87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81746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E29D99-C574-8A8C-D4D8-7B34B71C8A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EBD0DBF-1DC3-8727-F9BC-F55CAD7F94E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3626E7B-2012-BFBC-9F39-5D871C16CD5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2A9D5FC-D7F8-A4C1-A871-E967218FD8C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F58268B-E77C-CC94-B4D9-8D775193BFE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72CDB82-FC72-ECF9-0FA4-EB9DC34DB7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4900D96-E2BA-12EC-88A9-66060AFC8638}"/>
              </a:ext>
            </a:extLst>
          </p:cNvPr>
          <p:cNvSpPr txBox="1"/>
          <p:nvPr/>
        </p:nvSpPr>
        <p:spPr>
          <a:xfrm>
            <a:off x="339638" y="44226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أكملوا كل جملة بالضمير المناسب على كراساتكم.</a:t>
            </a:r>
            <a:endParaRPr lang="ar-MA" sz="2400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8FDA22B-EA1A-DE68-1C11-AAFF038DAD51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A2804F42-B030-1330-BB85-A11E1BEFA8DA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9A120173-E897-8566-53BD-CA2D4FD4A326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8779C83D-22DB-CC73-D645-5423605441AC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8B9D24B2-1B84-DA1F-1E9A-4278A92B6616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D2439C8C-326D-12EF-025E-D35F1927743D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90D5A633-B0C9-7CF8-50F5-1C044C31A3AB}"/>
              </a:ext>
            </a:extLst>
          </p:cNvPr>
          <p:cNvSpPr/>
          <p:nvPr/>
        </p:nvSpPr>
        <p:spPr>
          <a:xfrm>
            <a:off x="2861187" y="1946787"/>
            <a:ext cx="540774" cy="3441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362FAB5-AA00-6E1F-AD7E-B68194CAE819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0DE8D44-63E8-3814-06FF-26D846A9869B}"/>
              </a:ext>
            </a:extLst>
          </p:cNvPr>
          <p:cNvSpPr txBox="1"/>
          <p:nvPr/>
        </p:nvSpPr>
        <p:spPr>
          <a:xfrm>
            <a:off x="2796808" y="1660713"/>
            <a:ext cx="3299223" cy="91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4000" b="1" dirty="0">
                <a:solidFill>
                  <a:srgbClr val="0070C0"/>
                </a:solidFill>
              </a:rPr>
              <a:t>هُمْ -  نَحْنُ  -  هُوَ</a:t>
            </a:r>
            <a:endParaRPr lang="fr-FR" sz="4000" b="1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13C41AC-8FA9-885F-68C9-210024C234C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706"/>
          <a:stretch/>
        </p:blipFill>
        <p:spPr>
          <a:xfrm>
            <a:off x="1577588" y="3031612"/>
            <a:ext cx="5988823" cy="307094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C19E102-E609-5B94-2085-3A4BD0A65FB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9339" y="390673"/>
            <a:ext cx="1092755" cy="76444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5467216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55C7B0-52E1-808D-14E4-CB1B7422C0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657AEA9-D651-AF7E-1F4C-80070EBFBD8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C7AB078-CB48-EB8F-48E3-26D6D1B57E7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4583E80-2F1E-C9F3-E9AC-0CDBF608DEE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E041DFD-3887-E91B-FD94-F1D5EA37C12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5AA49DF-1584-82BC-E95E-F19D3301CF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7300123-AC3B-22E8-C3D4-EF14C0BAEAEB}"/>
              </a:ext>
            </a:extLst>
          </p:cNvPr>
          <p:cNvSpPr txBox="1"/>
          <p:nvPr/>
        </p:nvSpPr>
        <p:spPr>
          <a:xfrm>
            <a:off x="339638" y="340725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لنصحح؛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ar-MA" sz="2400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475784C6-9493-6EC8-88F8-0318569C729C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5B0F8E5C-55FD-4418-0D2F-80E2D3CAC0FB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262643C1-96D8-2CA9-E31F-B0AC142AC338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D4A731AF-77E1-6701-32F9-D58F175EF0C8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7F00F2E7-BE08-7675-B410-40D7BB3128D7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88007A17-8536-5B50-22A7-DA98A69EA222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46251A9D-39BD-1820-F50F-148BBDCF8F2F}"/>
              </a:ext>
            </a:extLst>
          </p:cNvPr>
          <p:cNvSpPr/>
          <p:nvPr/>
        </p:nvSpPr>
        <p:spPr>
          <a:xfrm>
            <a:off x="2861187" y="1946787"/>
            <a:ext cx="540774" cy="3441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C2D35E27-4FF6-B6E5-96FE-C47C89DE530C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B5E3A0E-9959-72A5-C4C8-4BD97835610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706"/>
          <a:stretch/>
        </p:blipFill>
        <p:spPr>
          <a:xfrm>
            <a:off x="1577588" y="3031612"/>
            <a:ext cx="5988823" cy="307094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FBBFFEF-E2A5-5597-3787-C77051811A34}"/>
              </a:ext>
            </a:extLst>
          </p:cNvPr>
          <p:cNvSpPr txBox="1"/>
          <p:nvPr/>
        </p:nvSpPr>
        <p:spPr>
          <a:xfrm>
            <a:off x="5535070" y="5121694"/>
            <a:ext cx="1323722" cy="91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4000" b="1" dirty="0">
                <a:solidFill>
                  <a:srgbClr val="0070C0"/>
                </a:solidFill>
              </a:rPr>
              <a:t>نَحْنُ</a:t>
            </a:r>
            <a:endParaRPr lang="fr-FR" sz="4000" b="1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01652C7-DD87-B983-B387-072C9E4C2298}"/>
              </a:ext>
            </a:extLst>
          </p:cNvPr>
          <p:cNvSpPr txBox="1"/>
          <p:nvPr/>
        </p:nvSpPr>
        <p:spPr>
          <a:xfrm>
            <a:off x="5547770" y="4070846"/>
            <a:ext cx="1174782" cy="91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4000" b="1" dirty="0">
                <a:solidFill>
                  <a:srgbClr val="0070C0"/>
                </a:solidFill>
              </a:rPr>
              <a:t>هُمْ</a:t>
            </a:r>
            <a:endParaRPr lang="fr-FR" sz="40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9E5E9A7-F296-05DB-1CD3-3911C80A9D7E}"/>
              </a:ext>
            </a:extLst>
          </p:cNvPr>
          <p:cNvSpPr txBox="1"/>
          <p:nvPr/>
        </p:nvSpPr>
        <p:spPr>
          <a:xfrm>
            <a:off x="5933370" y="2990945"/>
            <a:ext cx="1056305" cy="91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4000" b="1" dirty="0">
                <a:solidFill>
                  <a:srgbClr val="0070C0"/>
                </a:solidFill>
              </a:rPr>
              <a:t>هُوَ</a:t>
            </a:r>
            <a:endParaRPr lang="fr-FR" sz="4000" b="1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E4B1E60-C99E-56E9-571F-D20A0151C53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55725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4A790F-95E4-6B78-9071-284144AB1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47BE699-DB42-D088-DD19-2C3778F75C6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E317064-494D-2EC2-1CFB-78AF13932BA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2437F27-DAF2-432B-2AC7-0D8C680E0D8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097E2D8-6109-8E6F-C793-307C7EA02AE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4B6D076-24B0-5D85-35A8-1F0B38B380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B559785-A235-4F63-0D3E-879798B7A64C}"/>
              </a:ext>
            </a:extLst>
          </p:cNvPr>
          <p:cNvSpPr txBox="1"/>
          <p:nvPr/>
        </p:nvSpPr>
        <p:spPr>
          <a:xfrm>
            <a:off x="339638" y="44226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أكملوا كل جملة بالضمير المناسب على كراساتكم.</a:t>
            </a:r>
            <a:endParaRPr lang="ar-MA" sz="2400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6AC57FA-37A6-86E1-0CAF-FA0A39B7C28A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2C53D2BF-C1C7-2182-2CF0-91785F2C332C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9DAF501A-8701-5E78-403A-7A63FE18DEA8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43BDE767-EA7F-A3E7-CEF2-790FC92E7C2D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954B068F-690B-4850-9A57-FE0A1DAF7F4F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8799D2F6-A03C-5261-4142-186C05F8A8E9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75BF580D-CFF0-590A-45AB-6796CCDA515B}"/>
              </a:ext>
            </a:extLst>
          </p:cNvPr>
          <p:cNvSpPr/>
          <p:nvPr/>
        </p:nvSpPr>
        <p:spPr>
          <a:xfrm>
            <a:off x="2861187" y="1946787"/>
            <a:ext cx="540774" cy="3441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04B4C3C-2876-DBAB-828B-3048E85F5B30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D00B5E2-FED8-47EE-116D-65E0C771A533}"/>
              </a:ext>
            </a:extLst>
          </p:cNvPr>
          <p:cNvSpPr txBox="1"/>
          <p:nvPr/>
        </p:nvSpPr>
        <p:spPr>
          <a:xfrm>
            <a:off x="3124200" y="1518508"/>
            <a:ext cx="3299223" cy="91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4000" b="1" dirty="0">
                <a:solidFill>
                  <a:srgbClr val="0070C0"/>
                </a:solidFill>
              </a:rPr>
              <a:t>أَنْتِ -  أَنْتَ  -  هِيَ</a:t>
            </a:r>
            <a:endParaRPr lang="fr-FR" sz="4000" b="1" dirty="0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1B594A0-3CAC-AE2C-D0EF-B9F994E7ED2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9339" y="390673"/>
            <a:ext cx="1092755" cy="764440"/>
          </a:xfrm>
          <a:prstGeom prst="rect">
            <a:avLst/>
          </a:prstGeom>
          <a:effectLst/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9EE54F3-3AEC-0AF1-A6F9-E2B75C2823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2094" y="2825412"/>
            <a:ext cx="6376890" cy="3279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69142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3133DE-96C7-879F-202F-F36682B5CA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B06D632-2DCD-607B-D336-4E6AC5B4FFA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20549CE-09FC-A833-13C3-D9B786683D4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30367D7-D78A-7C80-F3F8-0A8965733CC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3A0F30E-3FD1-FC54-5E6B-C912D2EEADC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073DBCF-EA4B-98FE-C98F-DE7758806E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2B5E990-2E6A-16A0-ECC1-AD64480BE740}"/>
              </a:ext>
            </a:extLst>
          </p:cNvPr>
          <p:cNvSpPr txBox="1"/>
          <p:nvPr/>
        </p:nvSpPr>
        <p:spPr>
          <a:xfrm>
            <a:off x="339638" y="340725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صححوا؛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ar-MA" sz="2400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9F809A4A-641F-CFE4-8A1F-95ECBC7A432E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263E6B43-FD8F-72F1-620A-9A8F83FFFB7E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263611F3-C8D2-80CD-E839-A873257B8D72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2BA35C27-4F12-D66F-F0A6-99DF8A0446F5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E872ECDD-0757-7697-1C77-C669C62BAA09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3A01A14D-C59D-2092-1A96-8B042A5B1CDE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445AD6A5-6C77-9D84-3C77-E4E8FD45A23F}"/>
              </a:ext>
            </a:extLst>
          </p:cNvPr>
          <p:cNvSpPr/>
          <p:nvPr/>
        </p:nvSpPr>
        <p:spPr>
          <a:xfrm>
            <a:off x="2861187" y="1946787"/>
            <a:ext cx="540774" cy="3441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A1FDB51-15E8-1A2C-EC8D-C36EB8BF7253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407825C-A83F-2FBB-42B5-80E33AD402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2094" y="2825412"/>
            <a:ext cx="6376890" cy="3279271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81272684-CCCF-3CBC-7CA1-312012671B23}"/>
              </a:ext>
            </a:extLst>
          </p:cNvPr>
          <p:cNvSpPr txBox="1"/>
          <p:nvPr/>
        </p:nvSpPr>
        <p:spPr>
          <a:xfrm>
            <a:off x="6147603" y="5023681"/>
            <a:ext cx="1353610" cy="10810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4800" b="1" dirty="0">
                <a:solidFill>
                  <a:srgbClr val="0070C0"/>
                </a:solidFill>
              </a:rPr>
              <a:t>أَنْتِ</a:t>
            </a:r>
            <a:endParaRPr lang="fr-FR" sz="4000" b="1" dirty="0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EAABD39-21D8-7A74-B7EC-D16291CF601E}"/>
              </a:ext>
            </a:extLst>
          </p:cNvPr>
          <p:cNvSpPr txBox="1"/>
          <p:nvPr/>
        </p:nvSpPr>
        <p:spPr>
          <a:xfrm>
            <a:off x="5322201" y="3878998"/>
            <a:ext cx="1339134" cy="1063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4800" b="1" dirty="0">
                <a:solidFill>
                  <a:srgbClr val="0070C0"/>
                </a:solidFill>
              </a:rPr>
              <a:t>أَنْتَ</a:t>
            </a:r>
            <a:r>
              <a:rPr lang="ar-MA" sz="4000" b="1" dirty="0">
                <a:solidFill>
                  <a:srgbClr val="0070C0"/>
                </a:solidFill>
              </a:rPr>
              <a:t>  </a:t>
            </a:r>
            <a:endParaRPr lang="fr-FR" sz="4000" b="1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7DA8FF7-B17A-4D54-8CF6-D10CEBFDD58D}"/>
              </a:ext>
            </a:extLst>
          </p:cNvPr>
          <p:cNvSpPr txBox="1"/>
          <p:nvPr/>
        </p:nvSpPr>
        <p:spPr>
          <a:xfrm>
            <a:off x="6655232" y="2742215"/>
            <a:ext cx="888710" cy="10810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4800" b="1" dirty="0">
                <a:solidFill>
                  <a:srgbClr val="0070C0"/>
                </a:solidFill>
              </a:rPr>
              <a:t>هِيَ</a:t>
            </a:r>
            <a:endParaRPr lang="fr-FR" sz="4000" b="1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AF213D-9076-2C62-C1DF-620B788AB79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97234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EAA0F1-BA59-A0CB-19CA-374172F8E8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15BE701-BF83-51DF-7684-956D8860F26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C7B602D-09BC-7BCD-FF74-D183FA6C44B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4D99990-D055-EB04-D774-C099FD20DD6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465928C-B4D0-F748-808E-4596B1DB3F4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1352A11-28B0-6CC4-3E82-E69BE68E3C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5D2134C-1F16-875B-7681-74534C46AB3F}"/>
              </a:ext>
            </a:extLst>
          </p:cNvPr>
          <p:cNvSpPr txBox="1"/>
          <p:nvPr/>
        </p:nvSpPr>
        <p:spPr>
          <a:xfrm>
            <a:off x="422071" y="336986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سترتبون كلمات لتكوين جمل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اشتغلوا  في ثنائيات</a:t>
            </a:r>
            <a:endParaRPr lang="ar-MA" sz="2400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4DD58893-901D-D045-256A-EABB959A41A4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E98869C0-97CA-AE7D-D78A-1EAACDBBEB35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75DDF8BB-76D5-FFAE-C8CB-4BEE86844D55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EC28BB70-F6ED-3397-1FCA-DC8AB4A8A093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9BBD149D-6173-F85E-206E-979FA03EF070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E576A810-6246-32E4-389A-D86A39540AF9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5765698F-0E55-ECC2-2531-997466AF00AD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665" y="402409"/>
            <a:ext cx="813744" cy="69374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FFD966B-58EC-5775-7A49-AB86062FA5F7}"/>
              </a:ext>
            </a:extLst>
          </p:cNvPr>
          <p:cNvSpPr/>
          <p:nvPr/>
        </p:nvSpPr>
        <p:spPr>
          <a:xfrm>
            <a:off x="2861187" y="1946787"/>
            <a:ext cx="540774" cy="3441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24BD23D-116D-BA06-D163-5E229C7B54ED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7DCE0AC-42E9-DB39-80B7-1C1EAB2A01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70215" y="1470570"/>
            <a:ext cx="3757973" cy="487172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7C11A9C-D4D9-001D-D2BB-B8E8ACEDFF6D}"/>
              </a:ext>
            </a:extLst>
          </p:cNvPr>
          <p:cNvSpPr/>
          <p:nvPr/>
        </p:nvSpPr>
        <p:spPr>
          <a:xfrm>
            <a:off x="2075892" y="4439683"/>
            <a:ext cx="5217136" cy="83099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485836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96E4D7-EAFB-CEC9-A7C2-19A5092C5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53204331-02D1-F233-9F8C-2A776C49250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1F63455-9572-9AD4-8C10-98AEF2B8F24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B4F1EE8-13A4-A521-1835-00E8DC3A809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007D18C-0330-F905-CB56-13409235446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6F54C8B-726D-DCDC-1200-5709841E1C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E21B540-3986-DC3E-D82E-52B42C777D98}"/>
              </a:ext>
            </a:extLst>
          </p:cNvPr>
          <p:cNvSpPr txBox="1"/>
          <p:nvPr/>
        </p:nvSpPr>
        <p:spPr>
          <a:xfrm>
            <a:off x="422071" y="475943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بقرأ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التعليمة؟ ما المطلوب؟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41413F6-60AB-A071-35A4-8D837230F35F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2415E92-7F7D-BC82-BCC0-D7E61BED86A6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6CC1B353-95BE-3DD0-83B8-2E3F71F8D9A1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E67F034E-65B5-0405-07EB-F268123F82B0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0F83F3D6-34C7-8C95-3064-1AE16FE9CD41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232333E1-DA1F-2486-B2FE-9942993ACAC5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B8EEB516-E5B7-C73E-157A-C2CD7BAC9F01}"/>
              </a:ext>
            </a:extLst>
          </p:cNvPr>
          <p:cNvSpPr/>
          <p:nvPr/>
        </p:nvSpPr>
        <p:spPr>
          <a:xfrm>
            <a:off x="2861187" y="1946787"/>
            <a:ext cx="540774" cy="3441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19D14BD-D68C-3866-FA6F-2D59A303EF33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DFF4F0BD-5467-2D50-E80E-B8F56E0C9E3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714"/>
          <a:stretch/>
        </p:blipFill>
        <p:spPr>
          <a:xfrm>
            <a:off x="505587" y="2633606"/>
            <a:ext cx="8132826" cy="213359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5650C85-150E-5E28-D96C-FCC5E3C63EB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40774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F1DFB4-10A2-CB45-5AEB-A312F84BF2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52E2E4E6-A480-651F-4856-6E7B4F71272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8F30AEF-6A4F-FCAF-6239-7A06FA28190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D7661D2-D582-FABE-6CDB-8D67FEC962D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8728524-5044-B933-ED6B-FCE5B4838A7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858DAB7-E787-2B9C-BA8C-7AC6FEC8BE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AE96C6B-49C3-8A58-4FA3-6BCB07433A95}"/>
              </a:ext>
            </a:extLst>
          </p:cNvPr>
          <p:cNvSpPr txBox="1"/>
          <p:nvPr/>
        </p:nvSpPr>
        <p:spPr>
          <a:xfrm>
            <a:off x="422071" y="33698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سأرتب الكلمات التالية للحصول على جملة مفيدة.</a:t>
            </a:r>
            <a:endParaRPr lang="ar-MA" sz="2400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8DD21B9B-7B95-D084-E1A2-5F2C8D7AB320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7FF6140-F31A-41B7-7498-8C303726A327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4DC8C353-5A08-5BD9-F350-26E584324486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534599C4-C948-1ED8-BEEA-9778DE454E0E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307A5B8F-963C-A27B-DD37-6ACF87E476FC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C967C184-7349-D4E4-D297-6A58E401264C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CFE11D40-8F80-DAE8-CBC6-A4A80B40CD8E}"/>
              </a:ext>
            </a:extLst>
          </p:cNvPr>
          <p:cNvSpPr/>
          <p:nvPr/>
        </p:nvSpPr>
        <p:spPr>
          <a:xfrm>
            <a:off x="2861187" y="1946787"/>
            <a:ext cx="540774" cy="3441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3D016BD2-408C-488C-2840-E0232021687A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A8A8D60-EE79-E3A6-884C-80C27009E7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5137" y="2093433"/>
            <a:ext cx="7437765" cy="1051651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8165470-342F-380F-BA3B-6F2EA5E7DB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1205" y="3754576"/>
            <a:ext cx="7071973" cy="1928027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2A81A9F-B120-14D1-DAEE-B27F9741960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665" y="402409"/>
            <a:ext cx="813744" cy="693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688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2184AF-ECA2-46EC-69E9-7EACC0823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6B62AA7C-FCB0-6884-05BD-C1D3E396FB4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53F7965-1CDC-5BBD-2BBA-B21D2DC50D2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36AA72C-A4BE-987C-7C7E-4064044D171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7F07368-91C8-3228-ABB1-A3367925162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D0F112D-7D61-D07C-4912-341593050D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48F7036-F5F9-7361-49C0-9D451BC5C4CA}"/>
              </a:ext>
            </a:extLst>
          </p:cNvPr>
          <p:cNvSpPr txBox="1"/>
          <p:nvPr/>
        </p:nvSpPr>
        <p:spPr>
          <a:xfrm>
            <a:off x="422071" y="336986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رتبوا الكلمات التالية للحصول على جملة مفيدة.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اكتبوها في كراساتكم</a:t>
            </a:r>
            <a:endParaRPr lang="ar-MA" sz="2400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41B40AD-1C75-B856-C134-25795A4A5D2F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E355ACD7-14CE-1B1B-3C1B-4945EFEBE0B9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C464174F-2233-85E3-EB82-AEA7B0FF3314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567BC118-F8F3-7A52-ECBA-0BA873B4471D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EBD635C8-9E1C-E57E-BAF4-20888453FD84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44BD8534-9B00-D396-2EA9-193E9B224F97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8E3E37DC-BBBB-EE36-626A-AEC0006B1CDA}"/>
              </a:ext>
            </a:extLst>
          </p:cNvPr>
          <p:cNvSpPr/>
          <p:nvPr/>
        </p:nvSpPr>
        <p:spPr>
          <a:xfrm>
            <a:off x="2861187" y="1946787"/>
            <a:ext cx="540774" cy="3441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2246B64-E956-4E61-2D77-68EF972E465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141" y="403589"/>
            <a:ext cx="1227054" cy="858236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6E21F80F-6F2E-53DF-F5A0-3FB3276A2CE0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C50B01C-17B3-E9B4-98F6-B3EEF86815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925" y="2839821"/>
            <a:ext cx="7377791" cy="278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05389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2E4EEB-7280-CFE0-BC9F-D90EF7A3EF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FCB9304-8043-FBBC-85FC-4D2A0B2B178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81CA846-68C8-C8DE-1825-EC633304074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9C2B8C0-68D2-78B2-0D31-39CE9003DC9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620A043-DA84-4409-4953-6ADB0DA61BF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BC70305-EC69-E64B-D64F-2DF5161BBC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DDDB2EC-2613-BC71-F6DC-F92F7A929569}"/>
              </a:ext>
            </a:extLst>
          </p:cNvPr>
          <p:cNvSpPr txBox="1"/>
          <p:nvPr/>
        </p:nvSpPr>
        <p:spPr>
          <a:xfrm>
            <a:off x="422071" y="314222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صححوا.</a:t>
            </a:r>
            <a:endParaRPr lang="ar-MA" sz="2400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7249223-79F7-CB35-559A-A7E79864191E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BB1504A-9758-F387-DA3F-A2B97EFC0384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4491C4C7-0197-22D2-541F-DF9527694487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7F54F510-0E90-1C53-B8B0-F06617F16355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5A12C492-4C78-BF3C-1B2F-009EB8548E88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444EA580-6ED5-4A74-B067-2840BC7FEFD0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912BAB8D-BAD8-84AD-38A6-1C20348FDF03}"/>
              </a:ext>
            </a:extLst>
          </p:cNvPr>
          <p:cNvSpPr/>
          <p:nvPr/>
        </p:nvSpPr>
        <p:spPr>
          <a:xfrm>
            <a:off x="2861187" y="1946787"/>
            <a:ext cx="540774" cy="3441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1F78B47-1A8F-5641-EE37-76C66D71A644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56D0BBB-8861-6F9A-06F2-012432BB675A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22925" y="2370251"/>
            <a:ext cx="7377791" cy="2781015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D306A5C8-80CF-140F-5F95-580A0A8ABB76}"/>
              </a:ext>
            </a:extLst>
          </p:cNvPr>
          <p:cNvSpPr txBox="1"/>
          <p:nvPr/>
        </p:nvSpPr>
        <p:spPr>
          <a:xfrm>
            <a:off x="1085855" y="3703685"/>
            <a:ext cx="65058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6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حَطَّ </a:t>
            </a:r>
            <a:r>
              <a:rPr lang="ar-MA" sz="6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ﭐلْعُصْفورُ</a:t>
            </a:r>
            <a:r>
              <a:rPr lang="ar-MA" sz="6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غُصْنِ  </a:t>
            </a:r>
            <a:r>
              <a:rPr lang="ar-MA" sz="6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ﭐلشَّجَرَةِ</a:t>
            </a:r>
            <a:r>
              <a:rPr lang="ar-MA" sz="6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6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9E14F09-6987-C21F-7BE9-45BBB830DAC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23741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E55F4-E168-AA95-A478-43FC650EF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48FD3C2-3668-6620-92AB-A13098B0573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7613ECF-0FDF-19D9-A1CA-84186BBB08A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669DD019-18DF-F367-0C03-E53B2E102145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ED51E97-96CC-09AB-BEA5-C379B8935FF9}"/>
              </a:ext>
            </a:extLst>
          </p:cNvPr>
          <p:cNvGrpSpPr/>
          <p:nvPr/>
        </p:nvGrpSpPr>
        <p:grpSpPr>
          <a:xfrm>
            <a:off x="487749" y="1809265"/>
            <a:ext cx="8168503" cy="3002840"/>
            <a:chOff x="487749" y="1809265"/>
            <a:chExt cx="8168503" cy="3002840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DA4647AC-78A7-B16D-42BF-389FB49B1F69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9492D36E-7F93-3FA6-CA1E-5EB0A01085CF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3DD93B7F-7A6E-2233-51E6-684CF07F0686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738908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351FD-3062-E928-2A9D-4588B87D1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0B83A33D-C174-F176-4113-8F9F9E39345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F7EC6A3-5986-2DCC-383E-479034F1228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A529A86-E1F3-781E-11A2-EE64010EF61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38EB288-19A1-4E7B-AF49-425437CD384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41BA03D-D095-F7DD-3A8E-F2F1E6E6CD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7EBC6AB-71F2-E47E-07AE-FEC7AFD48EFF}"/>
              </a:ext>
            </a:extLst>
          </p:cNvPr>
          <p:cNvSpPr txBox="1"/>
          <p:nvPr/>
        </p:nvSpPr>
        <p:spPr>
          <a:xfrm>
            <a:off x="422071" y="49974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تدربنا على توظيف أسلوب التحذير.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AECF84D2-63CA-5A27-E5FE-5015FA706E17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D6EC33F9-2840-07D3-4538-174E95B29209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84B479EB-F4F5-C8E2-4FA6-EEF4B9AA0638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5D3AFE36-FEF5-6370-0557-3B2A88D0718D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5047495D-C943-A209-22E1-E5C78A37639E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561D8DB8-CF6F-A99A-0211-77C0C5D48D5B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C47C8CA-D779-F04F-CAC3-67FDBF40A189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F8E68DE-CD8D-8885-2BBF-88593C0F20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6430" y="2222829"/>
            <a:ext cx="5542435" cy="32212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0048486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9F1152-F159-7F90-2542-B8896D4E42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CA4DD0CE-663A-9DDD-31B1-FE9E397A916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7989232-D65C-5164-5AB6-28330D9E2B6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E76C2D0-DDFB-F6B9-337C-522B907D6B5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D98A1D6-B5A0-2486-6A23-48F9B011C0B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D5C3C05-0C7F-0BBF-80FF-5EE68E0FC6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643D563-BB38-C57C-CEAC-EB01F35B5F08}"/>
              </a:ext>
            </a:extLst>
          </p:cNvPr>
          <p:cNvSpPr txBox="1"/>
          <p:nvPr/>
        </p:nvSpPr>
        <p:spPr>
          <a:xfrm>
            <a:off x="422071" y="49974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تدربنا على التحويلات مع الضمائر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03CECB8E-73B7-DE60-7A81-9DC2CBE3AEFD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08455383-140D-2B1E-94C1-D8B4C98A961F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6E5B8FC2-8644-7B8B-CC5B-9E17A4115F1A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65D6F655-2DDE-B1DA-DF64-2615BA48377B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83561AEA-E62A-E9DF-454F-17B1C53851B6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D73D3EAA-458B-4D08-E643-1E8E428C5425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F520DC8-A7F4-6523-F280-1F887B632C58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A106CF3-C426-0E4B-9B46-BF18E83D92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7856" y="2284615"/>
            <a:ext cx="4628288" cy="3506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06986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F5489-0CDA-D362-66FE-87D34224E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7C65C90-D3EA-C056-BCF1-9C8E8E07361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B745493-8300-ECE9-591D-8989FC9DBC9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4B8ED6AF-EC16-28C7-C410-C6E7C30B0E3B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4EB9CA0-369A-6CED-CED1-35AFF0BBEFEF}"/>
              </a:ext>
            </a:extLst>
          </p:cNvPr>
          <p:cNvGrpSpPr/>
          <p:nvPr/>
        </p:nvGrpSpPr>
        <p:grpSpPr>
          <a:xfrm>
            <a:off x="487749" y="1809265"/>
            <a:ext cx="8168503" cy="3064396"/>
            <a:chOff x="487749" y="1809265"/>
            <a:chExt cx="8168503" cy="3064396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B73AE553-6FC1-4ECD-E295-0ACB1E759A70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F9205468-7398-1F46-0B76-C59A4BDE5283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ED8BA6D7-F676-30FA-A1AE-2405FCCD631C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766682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E9D0F-F61E-F7AB-44DE-F917B7870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499E2E5-2B7C-1294-B7D6-85399C96D6E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694C9A-4E60-63AD-06E5-5D9CFC58AB7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2061C33-71CE-C6FF-FA4C-151D244D783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2D0370F-8951-F087-C5CA-28E8C7463D5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022EA53-FA05-B05F-646D-47979F795C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4D21613-0DA8-AC6F-5666-FCDC4425B266}"/>
              </a:ext>
            </a:extLst>
          </p:cNvPr>
          <p:cNvSpPr txBox="1"/>
          <p:nvPr/>
        </p:nvSpPr>
        <p:spPr>
          <a:xfrm>
            <a:off x="422071" y="450736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انقلوا الجملة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دفاتركم.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وحولوها حسب الضمير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A59B7135-D1C1-BAC0-F4E2-225D1E35E7FF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41B63C76-54C1-65A1-2040-426883E0E1C6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44E7B117-EA8F-E63A-98C9-9F7F52060090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26A7B84E-3279-0BC5-DCAB-81C48DF9D093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750E1FF4-2D66-64B2-E8EB-7F00BF36AC57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6B1821C7-59B4-5DB3-67B9-5E5191008793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3D1BF1D-0E04-EE04-6AE5-E8516249D3FA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AE84D6A-5465-2241-E7C8-3BC9F1E5F4F6}"/>
              </a:ext>
            </a:extLst>
          </p:cNvPr>
          <p:cNvSpPr txBox="1"/>
          <p:nvPr/>
        </p:nvSpPr>
        <p:spPr>
          <a:xfrm>
            <a:off x="2082800" y="2425340"/>
            <a:ext cx="47066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هُوَ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حَذَّرَ </a:t>
            </a:r>
            <a:r>
              <a:rPr lang="ar-MA" sz="48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ﭐلْعُصْفورَ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مِنَﭐلْخُروجِ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A984EE7-77B4-3643-59BA-43AB0143EEFB}"/>
              </a:ext>
            </a:extLst>
          </p:cNvPr>
          <p:cNvSpPr txBox="1"/>
          <p:nvPr/>
        </p:nvSpPr>
        <p:spPr>
          <a:xfrm>
            <a:off x="2082800" y="3561384"/>
            <a:ext cx="47066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هِيَ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....................................</a:t>
            </a:r>
            <a:endParaRPr lang="fr-M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43CDB29-5408-FC81-9EFF-47EDE97A8632}"/>
              </a:ext>
            </a:extLst>
          </p:cNvPr>
          <p:cNvSpPr txBox="1"/>
          <p:nvPr/>
        </p:nvSpPr>
        <p:spPr>
          <a:xfrm>
            <a:off x="2105713" y="4882184"/>
            <a:ext cx="47066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هُمْ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.....................................</a:t>
            </a:r>
            <a:endParaRPr lang="fr-M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2556163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5D89FF-D79A-7C47-43AB-1BB2C210D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FED7BA6-BC3B-77E9-B1CF-9D9E0559237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90EFAA3-7B5D-6B3E-E64E-F9DC4ED18BC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0BB1598-15BF-A5EA-3D35-88B77F7A28D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C2FAB4E-13C4-A595-16EE-F614F175B5D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571D1DA-4ADD-0CA7-6B01-D0B6886CBE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F50A721-EDB8-C053-85E9-9CE16EB9D5B9}"/>
              </a:ext>
            </a:extLst>
          </p:cNvPr>
          <p:cNvSpPr txBox="1"/>
          <p:nvPr/>
        </p:nvSpPr>
        <p:spPr>
          <a:xfrm>
            <a:off x="422071" y="5043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بجائزة البطل في الانضباط والتفوق هم: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F36760C-C471-81BF-4101-7983EEF0CB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22357" y="2092829"/>
            <a:ext cx="1879270" cy="3019015"/>
          </a:xfrm>
          <a:prstGeom prst="rect">
            <a:avLst/>
          </a:prstGeom>
        </p:spPr>
      </p:pic>
      <p:pic>
        <p:nvPicPr>
          <p:cNvPr id="12" name="CRWDApls_Applaudissements 1 (ID 2363)_LS">
            <a:hlinkClick r:id="" action="ppaction://media"/>
            <a:extLst>
              <a:ext uri="{FF2B5EF4-FFF2-40B4-BE49-F238E27FC236}">
                <a16:creationId xmlns:a16="http://schemas.microsoft.com/office/drawing/2014/main" id="{944AAF32-8296-8F71-5D7F-15E036E6ED7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499777" y="4360581"/>
            <a:ext cx="487363" cy="487363"/>
          </a:xfrm>
          <a:prstGeom prst="rect">
            <a:avLst/>
          </a:prstGeom>
          <a:ln>
            <a:noFill/>
          </a:ln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E7570C5A-8046-0643-420E-CDE1BC0ED3F7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56C76AE9-B4DA-3405-E3DB-BEE4DB070190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667B148-A7CD-554C-431E-B8AF2352E405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72400499-76FD-ADF6-A97C-96C931E67CA9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0763CD80-EDA2-DAFF-4C9C-D8E8FA11F5FC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909694E7-CA74-B75B-E567-2947A74F5545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2AF3A61F-5C21-CEB2-C7F7-3290DC678ABB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4085175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720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C303FE3-4BE2-61A4-5362-6EA96A1D68F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25EECA7-668B-E949-4A73-C35FBA8F002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3FE1F2E-5448-AB13-A754-0D856EBBB79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D67607F-0F9A-AB33-1A5E-9E0C523A5DC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2B5E7EF-5071-821A-246C-826A2B7F5B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963CEDB-FDCC-3BF9-9B78-FD5EB80FF059}"/>
              </a:ext>
            </a:extLst>
          </p:cNvPr>
          <p:cNvSpPr txBox="1"/>
          <p:nvPr/>
        </p:nvSpPr>
        <p:spPr>
          <a:xfrm>
            <a:off x="422071" y="5043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C1DD890-B66C-70A0-8EAA-402CA8432423}"/>
              </a:ext>
            </a:extLst>
          </p:cNvPr>
          <p:cNvGrpSpPr/>
          <p:nvPr/>
        </p:nvGrpSpPr>
        <p:grpSpPr>
          <a:xfrm>
            <a:off x="2305240" y="1935124"/>
            <a:ext cx="4533520" cy="3954399"/>
            <a:chOff x="2975842" y="1968121"/>
            <a:chExt cx="3445799" cy="3269097"/>
          </a:xfrm>
        </p:grpSpPr>
        <p:pic>
          <p:nvPicPr>
            <p:cNvPr id="10" name="Picture 8" descr="A cartoon of a child and a child&#10;&#10;Description automatically generated">
              <a:extLst>
                <a:ext uri="{FF2B5EF4-FFF2-40B4-BE49-F238E27FC236}">
                  <a16:creationId xmlns:a16="http://schemas.microsoft.com/office/drawing/2014/main" id="{8D295DD0-E333-F40C-AABF-EFAD7B9B70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3791" b="4851"/>
            <a:stretch/>
          </p:blipFill>
          <p:spPr>
            <a:xfrm>
              <a:off x="2975842" y="1968121"/>
              <a:ext cx="1789199" cy="3098799"/>
            </a:xfrm>
            <a:prstGeom prst="rect">
              <a:avLst/>
            </a:prstGeom>
          </p:spPr>
        </p:pic>
        <p:pic>
          <p:nvPicPr>
            <p:cNvPr id="11" name="Picture 9">
              <a:extLst>
                <a:ext uri="{FF2B5EF4-FFF2-40B4-BE49-F238E27FC236}">
                  <a16:creationId xmlns:a16="http://schemas.microsoft.com/office/drawing/2014/main" id="{468B197E-946D-C4E8-D285-1A3E89E2AA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61736" t="1628"/>
            <a:stretch/>
          </p:blipFill>
          <p:spPr>
            <a:xfrm>
              <a:off x="4765041" y="1996451"/>
              <a:ext cx="1656600" cy="3240767"/>
            </a:xfrm>
            <a:prstGeom prst="rect">
              <a:avLst/>
            </a:prstGeom>
          </p:spPr>
        </p:pic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ECE1793-BDBF-9319-B33C-EB4ECF37DCA3}"/>
              </a:ext>
            </a:extLst>
          </p:cNvPr>
          <p:cNvGrpSpPr/>
          <p:nvPr/>
        </p:nvGrpSpPr>
        <p:grpSpPr>
          <a:xfrm>
            <a:off x="145924" y="-95245"/>
            <a:ext cx="8841818" cy="437935"/>
            <a:chOff x="222839" y="-112500"/>
            <a:chExt cx="8841818" cy="437935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EE5DC091-8F80-AF26-0D1D-B899C95EAE24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3C348462-B5E9-54A6-D1F0-C6E8B6C38898}"/>
                </a:ext>
              </a:extLst>
            </p:cNvPr>
            <p:cNvSpPr/>
            <p:nvPr/>
          </p:nvSpPr>
          <p:spPr>
            <a:xfrm>
              <a:off x="222839" y="-96298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اختــتام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54713D29-D2AE-5094-8D9C-FC1124289E33}"/>
                </a:ext>
              </a:extLst>
            </p:cNvPr>
            <p:cNvSpPr/>
            <p:nvPr/>
          </p:nvSpPr>
          <p:spPr>
            <a:xfrm>
              <a:off x="5650085" y="-9631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D5153A4A-3A2A-5FE9-B078-469205B0A63D}"/>
                </a:ext>
              </a:extLst>
            </p:cNvPr>
            <p:cNvSpPr/>
            <p:nvPr/>
          </p:nvSpPr>
          <p:spPr>
            <a:xfrm>
              <a:off x="3911122" y="-1125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استــــــــماع وتحدث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B268A091-A511-F14B-332F-6EFEF890C5CD}"/>
                </a:ext>
              </a:extLst>
            </p:cNvPr>
            <p:cNvSpPr/>
            <p:nvPr/>
          </p:nvSpPr>
          <p:spPr>
            <a:xfrm>
              <a:off x="7364151" y="-56763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افتتــاح  الحــــصة</a:t>
              </a: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5D8F3A8-4AEA-98CF-E6CF-A8BC3D66F8AA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35801912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>
          <a:extLst>
            <a:ext uri="{FF2B5EF4-FFF2-40B4-BE49-F238E27FC236}">
              <a16:creationId xmlns:a16="http://schemas.microsoft.com/office/drawing/2014/main" id="{4434A310-1ACB-7B37-A2E4-A787BD127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hink-cell data - do not delete" hidden="1">
            <a:extLst>
              <a:ext uri="{FF2B5EF4-FFF2-40B4-BE49-F238E27FC236}">
                <a16:creationId xmlns:a16="http://schemas.microsoft.com/office/drawing/2014/main" id="{3F884051-55D2-3C83-2FA7-6431BA98E93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191" y="85844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4" progId="TCLayout.ActiveDocument.1">
                  <p:embed/>
                </p:oleObj>
              </mc:Choice>
              <mc:Fallback>
                <p:oleObj name="think-cell Slide" r:id="rId4" imgW="395" imgH="394" progId="TCLayout.ActiveDocument.1">
                  <p:embed/>
                  <p:pic>
                    <p:nvPicPr>
                      <p:cNvPr id="1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F884051-55D2-3C83-2FA7-6431BA98E9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85844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" name="Google Shape;71;p16">
            <a:extLst>
              <a:ext uri="{FF2B5EF4-FFF2-40B4-BE49-F238E27FC236}">
                <a16:creationId xmlns:a16="http://schemas.microsoft.com/office/drawing/2014/main" id="{A378AFD9-7C33-AC53-B240-DF15D58DA6DE}"/>
              </a:ext>
            </a:extLst>
          </p:cNvPr>
          <p:cNvSpPr/>
          <p:nvPr/>
        </p:nvSpPr>
        <p:spPr>
          <a:xfrm>
            <a:off x="4542485" y="5787540"/>
            <a:ext cx="64327" cy="740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 defTabSz="914423">
              <a:buClr>
                <a:srgbClr val="000000"/>
              </a:buClr>
              <a:buSzPts val="1800"/>
              <a:defRPr/>
            </a:pPr>
            <a:endParaRPr sz="2100" b="1" kern="0">
              <a:solidFill>
                <a:srgbClr val="000000"/>
              </a:solidFill>
              <a:latin typeface="Traditional Arabic" panose="02020603050405020304" pitchFamily="18" charset="-78"/>
              <a:ea typeface="Arial"/>
              <a:cs typeface="Traditional Arabic" panose="02020603050405020304" pitchFamily="18" charset="-78"/>
              <a:sym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B0B7A3-933D-E89F-0AFB-610F9586A0A5}"/>
              </a:ext>
            </a:extLst>
          </p:cNvPr>
          <p:cNvSpPr/>
          <p:nvPr/>
        </p:nvSpPr>
        <p:spPr>
          <a:xfrm>
            <a:off x="90890" y="5686165"/>
            <a:ext cx="2098713" cy="276799"/>
          </a:xfrm>
          <a:prstGeom prst="rect">
            <a:avLst/>
          </a:prstGeom>
          <a:solidFill>
            <a:srgbClr val="FCFDF2"/>
          </a:solidFill>
          <a:ln>
            <a:solidFill>
              <a:srgbClr val="FCFD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500" b="1">
              <a:solidFill>
                <a:srgbClr val="FFFFFF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174FDD-9916-4F25-C9A7-7C414CF7576F}"/>
              </a:ext>
            </a:extLst>
          </p:cNvPr>
          <p:cNvSpPr txBox="1"/>
          <p:nvPr/>
        </p:nvSpPr>
        <p:spPr>
          <a:xfrm>
            <a:off x="90890" y="895038"/>
            <a:ext cx="841673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15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MA" sz="27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المرجو ملء الاستبيان حول الحصص الدراسية المقدمة في إطار التدريس الصريح</a:t>
            </a:r>
            <a:endParaRPr lang="en-GB" sz="27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ctr" defTabSz="685834" rtl="1">
              <a:defRPr/>
            </a:pPr>
            <a:r>
              <a:rPr lang="ar-MA" sz="27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(استمارة موجهة للأساتذة)</a:t>
            </a:r>
            <a:endParaRPr lang="fr-FR" sz="27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AACC59-15BA-D1C2-C94B-7EE31EA88D6F}"/>
              </a:ext>
            </a:extLst>
          </p:cNvPr>
          <p:cNvSpPr txBox="1"/>
          <p:nvPr/>
        </p:nvSpPr>
        <p:spPr>
          <a:xfrm>
            <a:off x="3606057" y="3209710"/>
            <a:ext cx="46038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الولوج عبر </a:t>
            </a:r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  <a:hlinkClick r:id="rId6"/>
              </a:rPr>
              <a:t>الرابط أسفله</a:t>
            </a:r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:</a:t>
            </a:r>
            <a:endParaRPr lang="fr-FR" sz="24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019654-2264-8A09-83FF-AEC6AFD5A871}"/>
              </a:ext>
            </a:extLst>
          </p:cNvPr>
          <p:cNvSpPr txBox="1"/>
          <p:nvPr/>
        </p:nvSpPr>
        <p:spPr>
          <a:xfrm>
            <a:off x="-608291" y="2119384"/>
            <a:ext cx="46038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15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مسح رمز الاستجابة السريعة </a:t>
            </a:r>
            <a:r>
              <a:rPr lang="en-GB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(</a:t>
            </a:r>
            <a:r>
              <a:rPr lang="en-GB" sz="2400" b="1" dirty="0" err="1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Qr</a:t>
            </a:r>
            <a:r>
              <a:rPr lang="en-GB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code)</a:t>
            </a:r>
            <a:endParaRPr lang="fr-FR" sz="24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84840F-AB6A-304A-DD8A-58BCB8681D23}"/>
              </a:ext>
            </a:extLst>
          </p:cNvPr>
          <p:cNvSpPr txBox="1"/>
          <p:nvPr/>
        </p:nvSpPr>
        <p:spPr>
          <a:xfrm>
            <a:off x="3872439" y="2165734"/>
            <a:ext cx="10097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أو</a:t>
            </a:r>
            <a:endParaRPr lang="fr-FR" sz="24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DC63DB-90E7-27C4-6516-CED8FFAC0E2C}"/>
              </a:ext>
            </a:extLst>
          </p:cNvPr>
          <p:cNvSpPr txBox="1"/>
          <p:nvPr/>
        </p:nvSpPr>
        <p:spPr>
          <a:xfrm>
            <a:off x="4448187" y="3953786"/>
            <a:ext cx="48932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>
              <a:defRPr/>
            </a:pPr>
            <a:r>
              <a:rPr lang="fr-FR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https://forms.gle/MPZzCzLAsK9AdG8x7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419A47C-151D-1A28-EA5F-3EECEDF796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3693" y="2829771"/>
            <a:ext cx="3031819" cy="3031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2807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12568</TotalTime>
  <Words>2930</Words>
  <Application>Microsoft Office PowerPoint</Application>
  <PresentationFormat>Affichage à l'écran (4:3)</PresentationFormat>
  <Paragraphs>743</Paragraphs>
  <Slides>87</Slides>
  <Notes>5</Notes>
  <HiddenSlides>0</HiddenSlides>
  <MMClips>6</MMClips>
  <ScaleCrop>false</ScaleCrop>
  <HeadingPairs>
    <vt:vector size="8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87</vt:i4>
      </vt:variant>
    </vt:vector>
  </HeadingPairs>
  <TitlesOfParts>
    <vt:vector size="98" baseType="lpstr">
      <vt:lpstr>Microsoft Uighur</vt:lpstr>
      <vt:lpstr>Traditional Arabic</vt:lpstr>
      <vt:lpstr>Air Strip Arabic</vt:lpstr>
      <vt:lpstr>Dosis</vt:lpstr>
      <vt:lpstr>Calibri Light</vt:lpstr>
      <vt:lpstr>A Massir Ballpoint</vt:lpstr>
      <vt:lpstr>Roboto</vt:lpstr>
      <vt:lpstr>Arial</vt:lpstr>
      <vt:lpstr>Calibri</vt:lpstr>
      <vt:lpstr>Thème Office</vt:lpstr>
      <vt:lpstr>think-cell Slide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Fatima Ait Addi</cp:lastModifiedBy>
  <cp:revision>87</cp:revision>
  <dcterms:created xsi:type="dcterms:W3CDTF">2023-09-20T21:35:22Z</dcterms:created>
  <dcterms:modified xsi:type="dcterms:W3CDTF">2025-02-06T23:28:53Z</dcterms:modified>
</cp:coreProperties>
</file>