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98"/>
  </p:notesMasterIdLst>
  <p:sldIdLst>
    <p:sldId id="2134804866" r:id="rId2"/>
    <p:sldId id="2134804867" r:id="rId3"/>
    <p:sldId id="2134806249" r:id="rId4"/>
    <p:sldId id="2134806438" r:id="rId5"/>
    <p:sldId id="2134806534" r:id="rId6"/>
    <p:sldId id="2134804869" r:id="rId7"/>
    <p:sldId id="2134806126" r:id="rId8"/>
    <p:sldId id="2134806127" r:id="rId9"/>
    <p:sldId id="2134806128" r:id="rId10"/>
    <p:sldId id="2134806224" r:id="rId11"/>
    <p:sldId id="2134806226" r:id="rId12"/>
    <p:sldId id="2134806141" r:id="rId13"/>
    <p:sldId id="2134806179" r:id="rId14"/>
    <p:sldId id="2134806947" r:id="rId15"/>
    <p:sldId id="2134806902" r:id="rId16"/>
    <p:sldId id="2134806900" r:id="rId17"/>
    <p:sldId id="2134806539" r:id="rId18"/>
    <p:sldId id="2147482372" r:id="rId19"/>
    <p:sldId id="2134806904" r:id="rId20"/>
    <p:sldId id="2134808466" r:id="rId21"/>
    <p:sldId id="2134806903" r:id="rId22"/>
    <p:sldId id="2134806522" r:id="rId23"/>
    <p:sldId id="2134806541" r:id="rId24"/>
    <p:sldId id="2134806543" r:id="rId25"/>
    <p:sldId id="2134806545" r:id="rId26"/>
    <p:sldId id="2134806542" r:id="rId27"/>
    <p:sldId id="2134806547" r:id="rId28"/>
    <p:sldId id="2134806549" r:id="rId29"/>
    <p:sldId id="2134806550" r:id="rId30"/>
    <p:sldId id="2134806320" r:id="rId31"/>
    <p:sldId id="2134806300" r:id="rId32"/>
    <p:sldId id="2134806402" r:id="rId33"/>
    <p:sldId id="2147482373" r:id="rId34"/>
    <p:sldId id="2147482374" r:id="rId35"/>
    <p:sldId id="2134806931" r:id="rId36"/>
    <p:sldId id="2134806507" r:id="rId37"/>
    <p:sldId id="2134806908" r:id="rId38"/>
    <p:sldId id="2134806909" r:id="rId39"/>
    <p:sldId id="2134808467" r:id="rId40"/>
    <p:sldId id="2134808468" r:id="rId41"/>
    <p:sldId id="2147482369" r:id="rId42"/>
    <p:sldId id="2147482370" r:id="rId43"/>
    <p:sldId id="2134808446" r:id="rId44"/>
    <p:sldId id="2134808436" r:id="rId45"/>
    <p:sldId id="2147482375" r:id="rId46"/>
    <p:sldId id="2134806147" r:id="rId47"/>
    <p:sldId id="2134806417" r:id="rId48"/>
    <p:sldId id="2134808444" r:id="rId49"/>
    <p:sldId id="2134806403" r:id="rId50"/>
    <p:sldId id="2134808433" r:id="rId51"/>
    <p:sldId id="2147482342" r:id="rId52"/>
    <p:sldId id="2147482350" r:id="rId53"/>
    <p:sldId id="2147482351" r:id="rId54"/>
    <p:sldId id="2147482352" r:id="rId55"/>
    <p:sldId id="2147482377" r:id="rId56"/>
    <p:sldId id="2134806146" r:id="rId57"/>
    <p:sldId id="2134806934" r:id="rId58"/>
    <p:sldId id="2147482360" r:id="rId59"/>
    <p:sldId id="2147482361" r:id="rId60"/>
    <p:sldId id="2147482378" r:id="rId61"/>
    <p:sldId id="2147482379" r:id="rId62"/>
    <p:sldId id="2147482380" r:id="rId63"/>
    <p:sldId id="2134808445" r:id="rId64"/>
    <p:sldId id="2134806940" r:id="rId65"/>
    <p:sldId id="2134808447" r:id="rId66"/>
    <p:sldId id="2147482381" r:id="rId67"/>
    <p:sldId id="2147482382" r:id="rId68"/>
    <p:sldId id="2147482383" r:id="rId69"/>
    <p:sldId id="2147482384" r:id="rId70"/>
    <p:sldId id="2147482385" r:id="rId71"/>
    <p:sldId id="2147482386" r:id="rId72"/>
    <p:sldId id="2147482356" r:id="rId73"/>
    <p:sldId id="2147482387" r:id="rId74"/>
    <p:sldId id="2147482388" r:id="rId75"/>
    <p:sldId id="2147482376" r:id="rId76"/>
    <p:sldId id="2134806942" r:id="rId77"/>
    <p:sldId id="2134806943" r:id="rId78"/>
    <p:sldId id="2134808453" r:id="rId79"/>
    <p:sldId id="2147482368" r:id="rId80"/>
    <p:sldId id="2147482393" r:id="rId81"/>
    <p:sldId id="2134808476" r:id="rId82"/>
    <p:sldId id="2147482394" r:id="rId83"/>
    <p:sldId id="2134808454" r:id="rId84"/>
    <p:sldId id="2134808477" r:id="rId85"/>
    <p:sldId id="2147482395" r:id="rId86"/>
    <p:sldId id="2147482396" r:id="rId87"/>
    <p:sldId id="2147482397" r:id="rId88"/>
    <p:sldId id="2134806136" r:id="rId89"/>
    <p:sldId id="2134808439" r:id="rId90"/>
    <p:sldId id="2134806583" r:id="rId91"/>
    <p:sldId id="2134808459" r:id="rId92"/>
    <p:sldId id="2134806160" r:id="rId93"/>
    <p:sldId id="2134806532" r:id="rId94"/>
    <p:sldId id="2134806896" r:id="rId95"/>
    <p:sldId id="2134806149" r:id="rId96"/>
    <p:sldId id="2147482339" r:id="rId97"/>
  </p:sldIdLst>
  <p:sldSz cx="9144000" cy="6858000" type="screen4x3"/>
  <p:notesSz cx="6858000" cy="9144000"/>
  <p:embeddedFontLst>
    <p:embeddedFont>
      <p:font typeface="Air Strip Arabic" panose="020B0604020202020204" charset="-78"/>
      <p:regular r:id="rId99"/>
    </p:embeddedFont>
    <p:embeddedFont>
      <p:font typeface="Dosis" pitchFamily="2" charset="0"/>
      <p:regular r:id="rId100"/>
      <p:bold r:id="rId101"/>
    </p:embeddedFont>
    <p:embeddedFont>
      <p:font typeface="Microsoft Uighur" panose="02000000000000000000" pitchFamily="2" charset="-78"/>
      <p:regular r:id="rId102"/>
      <p:bold r:id="rId103"/>
    </p:embeddedFont>
    <p:embeddedFont>
      <p:font typeface="Roboto" panose="02000000000000000000" pitchFamily="2" charset="0"/>
      <p:regular r:id="rId104"/>
      <p:bold r:id="rId105"/>
      <p:italic r:id="rId106"/>
      <p:boldItalic r:id="rId107"/>
    </p:embeddedFont>
    <p:embeddedFont>
      <p:font typeface="Traditional Arabic" panose="02020603050405020304" pitchFamily="18" charset="-78"/>
      <p:regular r:id="rId108"/>
      <p:bold r:id="rId10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EACD"/>
    <a:srgbClr val="E3001B"/>
    <a:srgbClr val="1F4E79"/>
    <a:srgbClr val="75161C"/>
    <a:srgbClr val="FF7C80"/>
    <a:srgbClr val="4C7B38"/>
    <a:srgbClr val="7EA43E"/>
    <a:srgbClr val="FDB159"/>
    <a:srgbClr val="44A9C4"/>
    <a:srgbClr val="3B7E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2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43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font" Target="fonts/font9.fntdata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font" Target="fonts/font4.fntdata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font" Target="fonts/font5.fntdata"/><Relationship Id="rId108" Type="http://schemas.openxmlformats.org/officeDocument/2006/relationships/font" Target="fonts/font10.fntdata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font" Target="fonts/font8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font" Target="fonts/font1.fntdata"/><Relationship Id="rId10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font" Target="fonts/font11.fntdata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font" Target="fonts/font6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font" Target="fonts/font2.fntdata"/><Relationship Id="rId105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03/02/2025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1809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A46E0-F179-E39D-0C2A-C0D1B72AE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3105407-76EC-D6DD-C66A-29BB141176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DDC9391-87EE-C26A-03C7-A9279A90BD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FB7974-A5DC-3132-9ED7-B84474EC56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90987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84235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7B667-35CD-1AD1-E054-51D1C255A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E049C88-58B5-FB81-7328-04C64C6149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B2C2456-E0BB-B222-81BF-4338ECEF46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dirty="0"/>
              <a:t>في القصعة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3BC260-9A74-15DC-F0F3-EF5126EA83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82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12711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dirty="0"/>
              <a:t>في القصعة</a:t>
            </a:r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83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33576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16428-2AD9-BDE2-538B-7B8B0DD22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25C852C-1138-253F-C6AD-80CAB16016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F95EC6E-F5BD-07CB-D9BE-75F69F807F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dirty="0"/>
              <a:t>في القصعة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720AAF0-572D-7E4F-27EF-D7493E8780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85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62138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CE1EC-88A4-6369-2D3F-1BA1B2771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6C5A3DB-1057-9AA2-64AA-C31123D7FD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FEEA49A-4931-35AF-7D3A-C953394494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dirty="0"/>
              <a:t>في القصعة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406BCA1-2719-3D6D-95AF-206D0A5A0A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86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42494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25733-1445-ACEC-89E5-39F2C1E5E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F1A31E-E697-1E61-2804-9CB64DB1F8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CAFD5AA-A9AC-BFDF-6414-9B161FD089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D1D5E9-D136-81B7-BB45-CCE5310292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94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60016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95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64BA5DBC-630B-6D2B-86EF-B2541E791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1c9da5e15f_2_12:notes">
            <a:extLst>
              <a:ext uri="{FF2B5EF4-FFF2-40B4-BE49-F238E27FC236}">
                <a16:creationId xmlns:a16="http://schemas.microsoft.com/office/drawing/2014/main" id="{1C01961B-CCB2-14C6-E970-85FA2E43BF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860425"/>
            <a:ext cx="5726113" cy="4294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21c9da5e15f_2_12:notes">
            <a:extLst>
              <a:ext uri="{FF2B5EF4-FFF2-40B4-BE49-F238E27FC236}">
                <a16:creationId xmlns:a16="http://schemas.microsoft.com/office/drawing/2014/main" id="{92AAF120-4EAE-105C-0096-6AB849D218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5898" y="5441279"/>
            <a:ext cx="5887174" cy="515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00" tIns="104700" rIns="104700" bIns="104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2356862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03/02/2025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03/02/2025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3.svg"/><Relationship Id="rId10" Type="http://schemas.openxmlformats.org/officeDocument/2006/relationships/image" Target="../media/image15.sv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.svg"/><Relationship Id="rId12" Type="http://schemas.openxmlformats.org/officeDocument/2006/relationships/image" Target="../media/image17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11" Type="http://schemas.openxmlformats.org/officeDocument/2006/relationships/image" Target="../media/image16.png"/><Relationship Id="rId5" Type="http://schemas.openxmlformats.org/officeDocument/2006/relationships/image" Target="../media/image12.svg"/><Relationship Id="rId10" Type="http://schemas.openxmlformats.org/officeDocument/2006/relationships/image" Target="../media/image10.sv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1.svg"/><Relationship Id="rId7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1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6.gif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audio" Target="../media/media2.mp3"/><Relationship Id="rId7" Type="http://schemas.openxmlformats.org/officeDocument/2006/relationships/image" Target="../media/image34.png"/><Relationship Id="rId2" Type="http://schemas.microsoft.com/office/2007/relationships/media" Target="../media/media2.mp3"/><Relationship Id="rId1" Type="http://schemas.openxmlformats.org/officeDocument/2006/relationships/tags" Target="../tags/tag6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1.svg"/><Relationship Id="rId7" Type="http://schemas.openxmlformats.org/officeDocument/2006/relationships/image" Target="../media/image4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3.png"/><Relationship Id="rId4" Type="http://schemas.openxmlformats.org/officeDocument/2006/relationships/image" Target="../media/image35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1.svg"/><Relationship Id="rId7" Type="http://schemas.openxmlformats.org/officeDocument/2006/relationships/image" Target="../media/image4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3.png"/><Relationship Id="rId4" Type="http://schemas.openxmlformats.org/officeDocument/2006/relationships/image" Target="../media/image3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4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7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44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6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45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6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45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6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45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48.png"/><Relationship Id="rId5" Type="http://schemas.openxmlformats.org/officeDocument/2006/relationships/image" Target="../media/image34.png"/><Relationship Id="rId4" Type="http://schemas.openxmlformats.org/officeDocument/2006/relationships/image" Target="../media/image21.sv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7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44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5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34.png"/><Relationship Id="rId5" Type="http://schemas.openxmlformats.org/officeDocument/2006/relationships/image" Target="../media/image21.svg"/><Relationship Id="rId10" Type="http://schemas.openxmlformats.org/officeDocument/2006/relationships/image" Target="../media/image58.png"/><Relationship Id="rId4" Type="http://schemas.openxmlformats.org/officeDocument/2006/relationships/image" Target="../media/image20.png"/><Relationship Id="rId9" Type="http://schemas.openxmlformats.org/officeDocument/2006/relationships/image" Target="../media/image57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21.sv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21.sv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21.sv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21.sv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3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8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jpeg"/><Relationship Id="rId4" Type="http://schemas.openxmlformats.org/officeDocument/2006/relationships/image" Target="../media/image21.sv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6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hyperlink" Target="https://docs.google.com/forms/d/e/1FAIpQLSeGbEh4eCfj0ri_aqOht0VG2q1xZDER-dmv6wFZwOP759wbuA/formResponse" TargetMode="External"/><Relationship Id="rId5" Type="http://schemas.openxmlformats.org/officeDocument/2006/relationships/image" Target="../media/image66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91180" y="1680278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236099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06B9E66-2B2F-4230-F443-07D52CDE0410}"/>
              </a:ext>
            </a:extLst>
          </p:cNvPr>
          <p:cNvGrpSpPr/>
          <p:nvPr/>
        </p:nvGrpSpPr>
        <p:grpSpPr>
          <a:xfrm>
            <a:off x="3131133" y="4818409"/>
            <a:ext cx="3059807" cy="1417690"/>
            <a:chOff x="2961004" y="4654860"/>
            <a:chExt cx="3059807" cy="141769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7594E3E-4822-D604-A6D1-3D4FA1D77977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F9B7C43E-B84C-EB09-3F7C-B14C15CBE27F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DDEB77DF-3EEC-2849-FDDB-6DBEC8577DB7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A491E9A-1D2E-99CA-0DAB-21A2E7FC03F5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4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60BDB93E-3649-744D-F060-5637E20A412D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3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7295BF1-4146-9A2F-EB98-820EB247D276}"/>
              </a:ext>
            </a:extLst>
          </p:cNvPr>
          <p:cNvSpPr txBox="1"/>
          <p:nvPr/>
        </p:nvSpPr>
        <p:spPr>
          <a:xfrm>
            <a:off x="709684" y="3296105"/>
            <a:ext cx="77246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المرحلة الأولى : من نحن؟</a:t>
            </a:r>
          </a:p>
          <a:p>
            <a:pPr algn="ctr"/>
            <a:r>
              <a:rPr lang="ar-MA" sz="2800" b="1" dirty="0">
                <a:solidFill>
                  <a:srgbClr val="44A9C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المجال الثاني: أنا وعائلتي</a:t>
            </a: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7174889" y="1614406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7174889" y="3067961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7174889" y="4521515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7257431" y="3213466"/>
            <a:ext cx="856766" cy="817895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7464538" y="1898419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7174889" y="4830313"/>
            <a:ext cx="11518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6389870" y="2118952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6389870" y="3572507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6389870" y="5026061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817289" y="1949824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817289" y="4856933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817289" y="3403379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6" y="143093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2BE61A74-F657-A74B-9E0C-C38627C06DC1}"/>
              </a:ext>
            </a:extLst>
          </p:cNvPr>
          <p:cNvSpPr/>
          <p:nvPr/>
        </p:nvSpPr>
        <p:spPr>
          <a:xfrm>
            <a:off x="7708296" y="1609116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886907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025402" y="451955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الهيكلة السنوية لمراحل إرساء الموارد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616D4C6-D207-9A1D-751F-56BF8FC7AFF1}"/>
              </a:ext>
            </a:extLst>
          </p:cNvPr>
          <p:cNvGrpSpPr/>
          <p:nvPr/>
        </p:nvGrpSpPr>
        <p:grpSpPr>
          <a:xfrm>
            <a:off x="431541" y="959185"/>
            <a:ext cx="8288821" cy="542222"/>
            <a:chOff x="31088" y="1665315"/>
            <a:chExt cx="7540228" cy="815747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8E184F0-1E5B-8A3D-778D-60F2A80A2B2B}"/>
                </a:ext>
              </a:extLst>
            </p:cNvPr>
            <p:cNvSpPr/>
            <p:nvPr/>
          </p:nvSpPr>
          <p:spPr>
            <a:xfrm>
              <a:off x="31088" y="1665315"/>
              <a:ext cx="6473156" cy="763313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تركز هذه المرحلة على تنشيط المعارف السابقة، وإرساء قواعد النظام والانضباط الصفي والمدرسي لتهيئة بيئة تعليمية مناسبة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9CE551A-20CF-6756-0450-546AABB08575}"/>
                </a:ext>
              </a:extLst>
            </p:cNvPr>
            <p:cNvSpPr/>
            <p:nvPr/>
          </p:nvSpPr>
          <p:spPr>
            <a:xfrm>
              <a:off x="6676880" y="1673614"/>
              <a:ext cx="894436" cy="80744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مرحلة </a:t>
              </a:r>
              <a:r>
                <a:rPr lang="ar-MA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تنشيط المستلزمات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34E5727-8F85-82C9-1FE0-95555A040211}"/>
              </a:ext>
            </a:extLst>
          </p:cNvPr>
          <p:cNvGrpSpPr/>
          <p:nvPr/>
        </p:nvGrpSpPr>
        <p:grpSpPr>
          <a:xfrm>
            <a:off x="448968" y="3505706"/>
            <a:ext cx="8280918" cy="864000"/>
            <a:chOff x="31088" y="1673613"/>
            <a:chExt cx="7540228" cy="85852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4791D1A-237F-DFDF-87F2-967A8A1A944B}"/>
                </a:ext>
              </a:extLst>
            </p:cNvPr>
            <p:cNvSpPr/>
            <p:nvPr/>
          </p:nvSpPr>
          <p:spPr>
            <a:xfrm>
              <a:off x="31088" y="1673613"/>
              <a:ext cx="6479334" cy="858528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عن صلتنا بالزمان والمكان، وتاريخنا الشخصي، بيوتنا ورحلاتنا، أو الاكتشافات، وهجرات البشر، والعلاقات بين الأفراد والحضارات المحلية والعالمية.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514BC20-DCAA-097A-963C-3C62B1138CEB}"/>
                </a:ext>
              </a:extLst>
            </p:cNvPr>
            <p:cNvSpPr/>
            <p:nvPr/>
          </p:nvSpPr>
          <p:spPr>
            <a:xfrm>
              <a:off x="6649775" y="1673613"/>
              <a:ext cx="921541" cy="85852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أين نحن في الزمان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والمكان؟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3899359-E186-9B26-38E9-D29CE8B7BF38}"/>
              </a:ext>
            </a:extLst>
          </p:cNvPr>
          <p:cNvGrpSpPr/>
          <p:nvPr/>
        </p:nvGrpSpPr>
        <p:grpSpPr>
          <a:xfrm>
            <a:off x="448967" y="4537274"/>
            <a:ext cx="8280919" cy="759828"/>
            <a:chOff x="9319" y="1673613"/>
            <a:chExt cx="7688774" cy="755015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9664CAF-E9EA-FF81-C096-F576958011E5}"/>
                </a:ext>
              </a:extLst>
            </p:cNvPr>
            <p:cNvSpPr/>
            <p:nvPr/>
          </p:nvSpPr>
          <p:spPr>
            <a:xfrm>
              <a:off x="9319" y="1673613"/>
              <a:ext cx="6632851" cy="755015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الوسائل التي بها نكتشف ّ ذواتنا ونعبر عن أفكارنا، ومشاعرنا، وطبيعتنا ّ وثقافتنا وعقائدنا وقيمنا. والطرق التي نتأمل بها إبداعاتنا ونعززها ونستمتع بها، ونقدر كل ما هو جميل حولنا.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9B55B03F-0996-CDCC-E5DF-A6437BA3223D}"/>
                </a:ext>
              </a:extLst>
            </p:cNvPr>
            <p:cNvSpPr/>
            <p:nvPr/>
          </p:nvSpPr>
          <p:spPr>
            <a:xfrm>
              <a:off x="6776551" y="1673613"/>
              <a:ext cx="921542" cy="736014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 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2B9C132D-63B3-72D1-3CEC-CCE233C20A2C}"/>
              </a:ext>
            </a:extLst>
          </p:cNvPr>
          <p:cNvGrpSpPr/>
          <p:nvPr/>
        </p:nvGrpSpPr>
        <p:grpSpPr>
          <a:xfrm>
            <a:off x="439443" y="5417926"/>
            <a:ext cx="8280919" cy="779876"/>
            <a:chOff x="431538" y="5198930"/>
            <a:chExt cx="8280919" cy="779876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81DAF662-6E57-42F3-1008-B9D0157D0E5F}"/>
                </a:ext>
              </a:extLst>
            </p:cNvPr>
            <p:cNvGrpSpPr/>
            <p:nvPr/>
          </p:nvGrpSpPr>
          <p:grpSpPr>
            <a:xfrm>
              <a:off x="431538" y="5198930"/>
              <a:ext cx="8280919" cy="779876"/>
              <a:chOff x="-35340" y="1673613"/>
              <a:chExt cx="7606655" cy="736014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79485AE4-8E07-36CC-B085-B5E062F30E58}"/>
                  </a:ext>
                </a:extLst>
              </p:cNvPr>
              <p:cNvSpPr/>
              <p:nvPr/>
            </p:nvSpPr>
            <p:spPr>
              <a:xfrm>
                <a:off x="-35340" y="1673614"/>
                <a:ext cx="6545762" cy="721254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83B9A300-CA53-64F3-F908-C262E606C7CC}"/>
                  </a:ext>
                </a:extLst>
              </p:cNvPr>
              <p:cNvSpPr/>
              <p:nvPr/>
            </p:nvSpPr>
            <p:spPr>
              <a:xfrm>
                <a:off x="6668138" y="1673613"/>
                <a:ext cx="903177" cy="736014"/>
              </a:xfrm>
              <a:prstGeom prst="roundRect">
                <a:avLst>
                  <a:gd name="adj" fmla="val 15212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كيف تعمل الطبيعة؟</a:t>
                </a: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4DE0D9D1-B21F-97EF-2963-791F83B9DECC}"/>
                </a:ext>
              </a:extLst>
            </p:cNvPr>
            <p:cNvSpPr txBox="1"/>
            <p:nvPr/>
          </p:nvSpPr>
          <p:spPr>
            <a:xfrm>
              <a:off x="481722" y="5250898"/>
              <a:ext cx="714367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عالم الطبيعة وقوانينه، والتفاعل القائم بين عالم الطبيعة (المادي والحيوي) والمجتمعات الإنسانية، وكيف يستخدم البشر فهمهم للمبادئ العلمية، وتأثير التطورات العلمية والتكنولوجية على المجتمع والبيئة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DD21C42-E018-DC78-837F-CF2F76189031}"/>
              </a:ext>
            </a:extLst>
          </p:cNvPr>
          <p:cNvSpPr/>
          <p:nvPr/>
        </p:nvSpPr>
        <p:spPr>
          <a:xfrm>
            <a:off x="448968" y="1661163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</a:t>
            </a:r>
            <a:r>
              <a:rPr lang="ar-MA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(الأصدقاء والعائلة)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EAB46A7-F64F-AD6B-018C-DD1013BFBF5A}"/>
              </a:ext>
            </a:extLst>
          </p:cNvPr>
          <p:cNvSpPr/>
          <p:nvPr/>
        </p:nvSpPr>
        <p:spPr>
          <a:xfrm>
            <a:off x="7730615" y="2611380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1D0E61D-B681-0CB9-A7EC-70F069DD8394}"/>
              </a:ext>
            </a:extLst>
          </p:cNvPr>
          <p:cNvSpPr/>
          <p:nvPr/>
        </p:nvSpPr>
        <p:spPr>
          <a:xfrm>
            <a:off x="448968" y="2600634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bg1"/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(الصحة والتغذية)</a:t>
            </a:r>
          </a:p>
        </p:txBody>
      </p:sp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F3A7F-97AF-078C-ED8B-AECC1778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76EB026-2719-DF08-8858-8CF820906F0F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60058C7-573E-2C02-D4E1-3A6E04AE6025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9F3B995-CA06-859E-69F9-3DD7D923F900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FA710545-41AD-74E3-91E1-2001E2A63978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BA468E3-4005-F403-0996-39D8FFCA7CB5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9C1B866B-A13D-926C-DDC9-850BEF23D50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C374EBC4-DCD7-D979-27E9-4D7D5C4C2D0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99215FE4-31FD-EA6F-B805-7C0446062220}"/>
              </a:ext>
            </a:extLst>
          </p:cNvPr>
          <p:cNvSpPr txBox="1"/>
          <p:nvPr/>
        </p:nvSpPr>
        <p:spPr>
          <a:xfrm>
            <a:off x="2253540" y="507885"/>
            <a:ext cx="463691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البرنامج السنوي للغة العربية بالمستوى </a:t>
            </a: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الث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ني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CE7E6E0E-A464-A3F4-5BCC-A48E4597219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2513" y="803500"/>
            <a:ext cx="8339752" cy="3064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يهدف برنامج اللغة العربية  في المستوى الثاني إلى إقدار المتعلمين على استعمال اللغة العربية الفصحى تحدثا و قراءة و كتابة بما يخدم مهارتي التلقي ( فهم المسموع و القراءة) و الإرسال( التحدث و الإنتاج الكتابي) باستثمار نصوص سماعية و نصوص قرائية أدبية و معلوماتية و تملك -بشكل ضمني-  مجموعة من الظواهر اللغوية و الإملائية مناسبة لهذه الفئة العمرية.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برنامج اللغة العربية للتدريس الصريح وفق 5 مراحل من 6 أسابيع تربوية، منها 4 أسابيع لإرساء الموارد، بالإضافة إلى الأسبوع الخامس الذي يخصص لأنشطة الدعم والتثبيت والتوليف. تختتم كل وحدة بأسبوع للتقويم والمعالجة.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خلال كل مرحلة  إرساء يتم الاشتغال على مجالين يمتد كل منهما على مدى أسبوعين متكاملين، وتتمحور أنشطة كل مجال على بعد من أبعاد المحور الموجه للمرحلة.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كل أسبوع من أسابيع المرحلة وفق 6 حصص يومية. وتخصص الحصة السادسة من كل أسبوع من أسابيع الإرساء للدعم والتوليف. </a:t>
            </a:r>
            <a:endParaRPr kumimoji="0" lang="fr-FR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8FF05AA-AD63-6A05-E101-A26464BC619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91735" y="3336740"/>
            <a:ext cx="8160533" cy="3405188"/>
            <a:chOff x="457588" y="4398910"/>
            <a:chExt cx="8160533" cy="2541909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DBE996C-A134-570B-3E11-7A8E9CEC5612}"/>
                </a:ext>
              </a:extLst>
            </p:cNvPr>
            <p:cNvSpPr/>
            <p:nvPr/>
          </p:nvSpPr>
          <p:spPr>
            <a:xfrm>
              <a:off x="457588" y="4537444"/>
              <a:ext cx="8160533" cy="2110893"/>
            </a:xfrm>
            <a:prstGeom prst="roundRect">
              <a:avLst>
                <a:gd name="adj" fmla="val 7344"/>
              </a:avLst>
            </a:prstGeom>
            <a:solidFill>
              <a:srgbClr val="FFFFCC"/>
            </a:solidFill>
            <a:ln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2881C22A-0C68-38D7-300B-059F5EC540DB}"/>
                </a:ext>
              </a:extLst>
            </p:cNvPr>
            <p:cNvSpPr txBox="1"/>
            <p:nvPr/>
          </p:nvSpPr>
          <p:spPr>
            <a:xfrm>
              <a:off x="4107856" y="4398910"/>
              <a:ext cx="4418537" cy="2541909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 1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- أنا وأصدقائي.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أنا وعائلتي.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354560" indent="-228611" algn="r" defTabSz="457223" rtl="1"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 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صحتي في تغذيتي.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عاداتي الصحية.   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: </a:t>
              </a: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أين نحن في الزمان والمكان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أين أسكن؟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-  أين أنا في الزمان؟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0D8B4798-FB06-B47E-359A-8C37D287CFD7}"/>
                </a:ext>
              </a:extLst>
            </p:cNvPr>
            <p:cNvSpPr txBox="1"/>
            <p:nvPr/>
          </p:nvSpPr>
          <p:spPr>
            <a:xfrm>
              <a:off x="902170" y="4847848"/>
              <a:ext cx="3756068" cy="14474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-  هواياتي.</a:t>
              </a:r>
            </a:p>
            <a:p>
              <a:pPr marL="125949" marR="0" lvl="0" indent="0" algn="just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أعبر عن مشاعري.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: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تعمل الطبيعة؟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      -  الطبيعة من حولنا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عالم الحيوان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5282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8C60E-FD68-5D42-062D-D854EB515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BB4BA3C-540E-C4E5-D821-24AF1204090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1EDBCE1-46ED-DEDC-A5B3-CB065871BE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7FB05F9A-B309-21A6-4E13-5E4E45418CEC}"/>
              </a:ext>
            </a:extLst>
          </p:cNvPr>
          <p:cNvSpPr txBox="1"/>
          <p:nvPr/>
        </p:nvSpPr>
        <p:spPr>
          <a:xfrm>
            <a:off x="1235451" y="198280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F239911-B047-46F3-5E8A-4CA7B20A3B02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04D7866-512F-F688-236F-B79EE28D7F69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665E45-0BA4-B829-9810-01C3F6FDE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4D30E51B-C019-FF7E-4420-380960959662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729E446-A95D-C925-2DDB-888589FA20E1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C55D3608-D2A8-D0BE-093B-DA86D4D6D73E}"/>
              </a:ext>
            </a:extLst>
          </p:cNvPr>
          <p:cNvSpPr txBox="1"/>
          <p:nvPr/>
        </p:nvSpPr>
        <p:spPr>
          <a:xfrm>
            <a:off x="2607384" y="475376"/>
            <a:ext cx="3905250" cy="409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75"/>
              </a:lnSpc>
              <a:defRPr/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  <a:endParaRPr lang="fr-MA" sz="3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2C16AC-D3CE-0A8B-8D0F-F0A0FFA46F47}"/>
              </a:ext>
            </a:extLst>
          </p:cNvPr>
          <p:cNvGraphicFramePr>
            <a:graphicFrameLocks noGrp="1"/>
          </p:cNvGraphicFramePr>
          <p:nvPr/>
        </p:nvGraphicFramePr>
        <p:xfrm>
          <a:off x="487385" y="1481902"/>
          <a:ext cx="8160774" cy="463164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60129">
                  <a:extLst>
                    <a:ext uri="{9D8B030D-6E8A-4147-A177-3AD203B41FA5}">
                      <a16:colId xmlns:a16="http://schemas.microsoft.com/office/drawing/2014/main" val="3182721948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3998381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23412898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4268085273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87310924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375376292"/>
                    </a:ext>
                  </a:extLst>
                </a:gridCol>
              </a:tblGrid>
              <a:tr h="2883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السادس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الخامس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الرابع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الثالث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الثاني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dirty="0">
                          <a:effectLst/>
                        </a:rPr>
                        <a:t>اليوم الأول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759592"/>
                  </a:ext>
                </a:extLst>
              </a:tr>
              <a:tr h="4275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 dirty="0">
                          <a:effectLst/>
                        </a:rPr>
                        <a:t>الأنشطة الاعتيادية 10د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3243620674"/>
                  </a:ext>
                </a:extLst>
              </a:tr>
              <a:tr h="83368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dirty="0">
                          <a:effectLst/>
                        </a:rPr>
                        <a:t>الطلاقة: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التوليف والدعم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600" dirty="0">
                          <a:effectLst/>
                        </a:rPr>
                        <a:t> 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(20د</a:t>
                      </a:r>
                      <a:r>
                        <a:rPr lang="ar-MA" sz="1400" dirty="0">
                          <a:effectLst/>
                        </a:rPr>
                        <a:t>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(30د)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dirty="0">
                          <a:effectLst/>
                        </a:rPr>
                        <a:t> 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30د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المعجم 30</a:t>
                      </a:r>
                      <a:r>
                        <a:rPr lang="ar-MA" sz="1400">
                          <a:effectLst/>
                        </a:rPr>
                        <a:t>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923132463"/>
                  </a:ext>
                </a:extLst>
              </a:tr>
              <a:tr h="90857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أنشطة التوليف والدعم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(30د)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قراءة (20د)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(30</a:t>
                      </a:r>
                      <a:r>
                        <a:rPr lang="ar-MA" sz="1400" dirty="0">
                          <a:effectLst/>
                        </a:rPr>
                        <a:t>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4033697960"/>
                  </a:ext>
                </a:extLst>
              </a:tr>
              <a:tr h="1140003"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القراءة الإثرائية (30د)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التعبير الكتابي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(25د)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تمارين كتابية (30</a:t>
                      </a:r>
                      <a:r>
                        <a:rPr lang="ar-MA" sz="1400" dirty="0">
                          <a:effectLst/>
                        </a:rPr>
                        <a:t>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dirty="0">
                          <a:effectLst/>
                        </a:rPr>
                        <a:t>(45د)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(35</a:t>
                      </a:r>
                      <a:r>
                        <a:rPr lang="ar-MA" sz="1400" dirty="0">
                          <a:effectLst/>
                        </a:rPr>
                        <a:t>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ورشة القراءة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(20د)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1050371747"/>
                  </a:ext>
                </a:extLst>
              </a:tr>
              <a:tr h="959757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الإملاء ح 2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(15د)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الإملاء ح1</a:t>
                      </a:r>
                      <a:endParaRPr lang="fr-MA" sz="11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 (15 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الخط والنقل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(15)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2280360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2413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مضامين الأسبوع الرابع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558100" y="1104609"/>
            <a:ext cx="8027800" cy="2502514"/>
            <a:chOff x="645917" y="5152424"/>
            <a:chExt cx="8027800" cy="1606598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153338" y="5185748"/>
              <a:ext cx="2520379" cy="1573274"/>
              <a:chOff x="5061957" y="1523505"/>
              <a:chExt cx="2520379" cy="1573274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5061957" y="1947844"/>
                <a:ext cx="2520379" cy="1148935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2200"/>
                  </a:lnSpc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عنوان الحكاية: العصفور </a:t>
                </a:r>
                <a:r>
                  <a:rPr lang="ar-MA" sz="2000" b="1" dirty="0" err="1">
                    <a:solidFill>
                      <a:schemeClr val="bg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كيكو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التوقع والتحقق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أسلوب التحاور: متى؟ ماذا فعلت؟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عدد الحصص 5</a:t>
                </a:r>
                <a:endPara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061957" y="1523505"/>
                <a:ext cx="2520379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الاستماع والتحدث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3399627" y="5183864"/>
              <a:ext cx="2520380" cy="1575158"/>
              <a:chOff x="4273703" y="1521621"/>
              <a:chExt cx="2520380" cy="1575158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4273703" y="1936758"/>
                <a:ext cx="2520380" cy="1160021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lnSpc>
                    <a:spcPts val="1700"/>
                  </a:lnSpc>
                </a:pPr>
                <a:endParaRPr lang="ar-MA" sz="2000" b="1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4316752" y="1521621"/>
                <a:ext cx="2425828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القراءة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A1D4BFB-5092-CCF8-57E7-B8C2F948FDED}"/>
                </a:ext>
              </a:extLst>
            </p:cNvPr>
            <p:cNvGrpSpPr/>
            <p:nvPr/>
          </p:nvGrpSpPr>
          <p:grpSpPr>
            <a:xfrm>
              <a:off x="645917" y="5152424"/>
              <a:ext cx="2520380" cy="1606597"/>
              <a:chOff x="3476661" y="1490181"/>
              <a:chExt cx="2520380" cy="160659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AA43CFF-74F8-569E-9759-FDD1FD083C6C}"/>
                  </a:ext>
                </a:extLst>
              </p:cNvPr>
              <p:cNvSpPr/>
              <p:nvPr/>
            </p:nvSpPr>
            <p:spPr>
              <a:xfrm>
                <a:off x="3476661" y="1914519"/>
                <a:ext cx="2520380" cy="1182259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400" b="1" dirty="0">
                    <a:solidFill>
                      <a:schemeClr val="accent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إملاء</a:t>
                </a:r>
                <a:r>
                  <a:rPr lang="ar-MA" sz="2400" b="1" dirty="0">
                    <a:solidFill>
                      <a:schemeClr val="tx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: التعريف بــ: الـ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تعبير كتابي</a:t>
                </a: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: وصف مشاهد متسلسلة</a:t>
                </a:r>
                <a:endPara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6512D56-5480-A136-94E3-C3FE86C550BA}"/>
                  </a:ext>
                </a:extLst>
              </p:cNvPr>
              <p:cNvSpPr/>
              <p:nvPr/>
            </p:nvSpPr>
            <p:spPr>
              <a:xfrm>
                <a:off x="3476661" y="1490181"/>
                <a:ext cx="2520380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الكتابة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559283D-2E4D-DC44-E262-CCC7DFFAE158}"/>
              </a:ext>
            </a:extLst>
          </p:cNvPr>
          <p:cNvGrpSpPr/>
          <p:nvPr/>
        </p:nvGrpSpPr>
        <p:grpSpPr>
          <a:xfrm>
            <a:off x="2563804" y="3966574"/>
            <a:ext cx="6307032" cy="2108547"/>
            <a:chOff x="2544014" y="4099855"/>
            <a:chExt cx="6307032" cy="2108547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192D183-A036-6A8B-DAF5-F4502CC33262}"/>
                </a:ext>
              </a:extLst>
            </p:cNvPr>
            <p:cNvGrpSpPr/>
            <p:nvPr/>
          </p:nvGrpSpPr>
          <p:grpSpPr>
            <a:xfrm>
              <a:off x="2544014" y="4099855"/>
              <a:ext cx="6178249" cy="2108547"/>
              <a:chOff x="2478873" y="5129550"/>
              <a:chExt cx="6178249" cy="1267584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B61F827-42E1-ED17-D768-C426E61A38B3}"/>
                  </a:ext>
                </a:extLst>
              </p:cNvPr>
              <p:cNvGrpSpPr/>
              <p:nvPr/>
            </p:nvGrpSpPr>
            <p:grpSpPr>
              <a:xfrm>
                <a:off x="6645313" y="5144488"/>
                <a:ext cx="2011809" cy="1252646"/>
                <a:chOff x="5553932" y="1482245"/>
                <a:chExt cx="2011809" cy="1252646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ADA35E5-E6F5-BC78-15EE-D8FC4CF12C36}"/>
                    </a:ext>
                  </a:extLst>
                </p:cNvPr>
                <p:cNvSpPr/>
                <p:nvPr/>
              </p:nvSpPr>
              <p:spPr>
                <a:xfrm>
                  <a:off x="5553932" y="1906584"/>
                  <a:ext cx="2011809" cy="828307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8A766AA-ABCB-891F-4997-9E70FE771634}"/>
                    </a:ext>
                  </a:extLst>
                </p:cNvPr>
                <p:cNvSpPr/>
                <p:nvPr/>
              </p:nvSpPr>
              <p:spPr>
                <a:xfrm>
                  <a:off x="5692876" y="1482245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المعجم</a:t>
                  </a:r>
                </a:p>
              </p:txBody>
            </p: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22FCB05-3908-96FA-91BF-B65FEB8480B0}"/>
                  </a:ext>
                </a:extLst>
              </p:cNvPr>
              <p:cNvGrpSpPr/>
              <p:nvPr/>
            </p:nvGrpSpPr>
            <p:grpSpPr>
              <a:xfrm>
                <a:off x="4579858" y="5129550"/>
                <a:ext cx="1872865" cy="1267584"/>
                <a:chOff x="5453934" y="1467307"/>
                <a:chExt cx="1872865" cy="1267584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4F424DA-9389-7F22-93B4-3DD80D83DACB}"/>
                    </a:ext>
                  </a:extLst>
                </p:cNvPr>
                <p:cNvSpPr/>
                <p:nvPr/>
              </p:nvSpPr>
              <p:spPr>
                <a:xfrm>
                  <a:off x="5453934" y="1891647"/>
                  <a:ext cx="1872865" cy="843244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أساليب الوصف</a:t>
                  </a:r>
                </a:p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أسلوب الطلب</a:t>
                  </a:r>
                </a:p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أسلوب التحذير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3BC3A9A-1213-C339-03A0-F84CA4E38524}"/>
                    </a:ext>
                  </a:extLst>
                </p:cNvPr>
                <p:cNvSpPr/>
                <p:nvPr/>
              </p:nvSpPr>
              <p:spPr>
                <a:xfrm>
                  <a:off x="5453934" y="1467307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الأساليب</a:t>
                  </a:r>
                </a:p>
              </p:txBody>
            </p: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1AB68EB-B098-EDED-4484-90AEBEDEFF29}"/>
                  </a:ext>
                </a:extLst>
              </p:cNvPr>
              <p:cNvGrpSpPr/>
              <p:nvPr/>
            </p:nvGrpSpPr>
            <p:grpSpPr>
              <a:xfrm>
                <a:off x="2478873" y="5129551"/>
                <a:ext cx="1908395" cy="1267583"/>
                <a:chOff x="5309617" y="1467308"/>
                <a:chExt cx="1908395" cy="1267583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A6E061E4-F003-1000-780D-C95FD612CB4D}"/>
                    </a:ext>
                  </a:extLst>
                </p:cNvPr>
                <p:cNvSpPr/>
                <p:nvPr/>
              </p:nvSpPr>
              <p:spPr>
                <a:xfrm>
                  <a:off x="5309617" y="1891647"/>
                  <a:ext cx="1908395" cy="843244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الجملة الفعلية </a:t>
                  </a:r>
                </a:p>
                <a:p>
                  <a:pPr algn="ctr" rtl="1">
                    <a:lnSpc>
                      <a:spcPts val="2200"/>
                    </a:lnSpc>
                  </a:pP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تحويلات حسب الضمائر</a:t>
                  </a:r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3DA3648-7830-CEEB-EC98-D9E1A75D295C}"/>
                    </a:ext>
                  </a:extLst>
                </p:cNvPr>
                <p:cNvSpPr/>
                <p:nvPr/>
              </p:nvSpPr>
              <p:spPr>
                <a:xfrm>
                  <a:off x="5309617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البنيات</a:t>
                  </a:r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</a:t>
                  </a:r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اللغوية</a:t>
                  </a:r>
                </a:p>
              </p:txBody>
            </p:sp>
          </p:grp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6E37586-BE60-6A20-8AFB-C98262ECC265}"/>
                </a:ext>
              </a:extLst>
            </p:cNvPr>
            <p:cNvSpPr txBox="1"/>
            <p:nvPr/>
          </p:nvSpPr>
          <p:spPr>
            <a:xfrm>
              <a:off x="6553605" y="4994092"/>
              <a:ext cx="2297441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تَحْمي – يُقَلِّدُ –  اَلْمُتَهَوِّرُ</a:t>
              </a:r>
            </a:p>
            <a:p>
              <a:pPr algn="ctr" rtl="1"/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هَوى – اَلْجِسْمُ النَّحيلُ</a:t>
              </a:r>
            </a:p>
            <a:p>
              <a:pPr algn="ctr" rtl="1"/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أَنْقَذَ</a:t>
              </a:r>
              <a:endParaRPr lang="f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CE80BE7D-D19F-6F31-C0D4-E9D2E5DF1F8F}"/>
              </a:ext>
            </a:extLst>
          </p:cNvPr>
          <p:cNvGrpSpPr/>
          <p:nvPr/>
        </p:nvGrpSpPr>
        <p:grpSpPr>
          <a:xfrm>
            <a:off x="244572" y="3959803"/>
            <a:ext cx="2297441" cy="2074680"/>
            <a:chOff x="3385644" y="5335118"/>
            <a:chExt cx="2297441" cy="149303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9576EA43-513C-5121-3279-ACA98C0A61FA}"/>
                </a:ext>
              </a:extLst>
            </p:cNvPr>
            <p:cNvSpPr/>
            <p:nvPr/>
          </p:nvSpPr>
          <p:spPr>
            <a:xfrm>
              <a:off x="3531597" y="5818717"/>
              <a:ext cx="2011809" cy="1009434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CE1442B9-70A6-9793-FE22-7FE1ADF4B955}"/>
                </a:ext>
              </a:extLst>
            </p:cNvPr>
            <p:cNvSpPr/>
            <p:nvPr/>
          </p:nvSpPr>
          <p:spPr>
            <a:xfrm>
              <a:off x="3610831" y="5335118"/>
              <a:ext cx="1917086" cy="422746"/>
            </a:xfrm>
            <a:prstGeom prst="roundRect">
              <a:avLst>
                <a:gd name="adj" fmla="val 50000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kern="0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النشيد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868B6E38-6FF8-C28A-D3B9-DE2E99B2A9B2}"/>
                </a:ext>
              </a:extLst>
            </p:cNvPr>
            <p:cNvSpPr txBox="1"/>
            <p:nvPr/>
          </p:nvSpPr>
          <p:spPr>
            <a:xfrm>
              <a:off x="3385644" y="6186560"/>
              <a:ext cx="2297441" cy="3322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حلم طفل</a:t>
              </a:r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89869CF4-A743-824B-018F-FEAD5AF70FD0}"/>
              </a:ext>
            </a:extLst>
          </p:cNvPr>
          <p:cNvSpPr txBox="1"/>
          <p:nvPr/>
        </p:nvSpPr>
        <p:spPr>
          <a:xfrm>
            <a:off x="3204779" y="2058296"/>
            <a:ext cx="2725986" cy="12272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00"/>
              </a:lnSpc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الحكاية: العصفور </a:t>
            </a:r>
            <a:r>
              <a:rPr lang="ar-MA" sz="20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algn="ctr">
              <a:lnSpc>
                <a:spcPts val="2200"/>
              </a:lnSpc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شبكة الكلمة</a:t>
            </a:r>
          </a:p>
          <a:p>
            <a:pPr algn="ctr" rtl="1">
              <a:lnSpc>
                <a:spcPts val="2200"/>
              </a:lnSpc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استراتيجية التساؤل </a:t>
            </a:r>
            <a:r>
              <a:rPr lang="ar-MA" sz="16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(من أين متى ماذا فعل)</a:t>
            </a:r>
          </a:p>
          <a:p>
            <a:pPr algn="ctr" rtl="1">
              <a:lnSpc>
                <a:spcPts val="2200"/>
              </a:lnSpc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عدد الحصص 5</a:t>
            </a:r>
            <a:endParaRPr lang="ar-MA" sz="2400" b="1" dirty="0">
              <a:solidFill>
                <a:prstClr val="black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11014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04357512-11A3-CE96-C670-799FAE23D80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استثمار النص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الإنتاج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( 20د)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كتابية: البنيات اللغوية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</a:t>
              </a: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عناصر الحكاية / تقديم الفعل الكلامي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 استراتيجية المفردات (40د)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خط ونقل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 (30د)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(20د)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البنية السردية / لعب الأدوار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استراتيجية الفهم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(45د)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½: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91294" y="4391197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إعادة الإنتاج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استخلاص العبرة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(25د)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2/2 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731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6109" y="122042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38957" y="1269707"/>
            <a:ext cx="7299109" cy="1225280"/>
            <a:chOff x="922446" y="1657338"/>
            <a:chExt cx="7299109" cy="1214353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1018616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1046496"/>
              <a:chOff x="922446" y="1825195"/>
              <a:chExt cx="1266136" cy="1046496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1046496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428664" y="2063896"/>
              <a:ext cx="4322710" cy="568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lnSpc>
                  <a:spcPts val="18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 الطلاقة</a:t>
              </a:r>
            </a:p>
            <a:p>
              <a:pPr marL="342900" indent="-342900" algn="r" rtl="1">
                <a:lnSpc>
                  <a:spcPts val="18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C2F751E-9F40-94C2-56BC-0FB86832CB14}"/>
              </a:ext>
            </a:extLst>
          </p:cNvPr>
          <p:cNvGrpSpPr/>
          <p:nvPr/>
        </p:nvGrpSpPr>
        <p:grpSpPr>
          <a:xfrm>
            <a:off x="815971" y="3901847"/>
            <a:ext cx="7413534" cy="1129265"/>
            <a:chOff x="922446" y="1657338"/>
            <a:chExt cx="7299109" cy="1122895"/>
          </a:xfrm>
        </p:grpSpPr>
        <p:sp>
          <p:nvSpPr>
            <p:cNvPr id="51" name="Rectangle : coins arrondis 18 - 2">
              <a:extLst>
                <a:ext uri="{FF2B5EF4-FFF2-40B4-BE49-F238E27FC236}">
                  <a16:creationId xmlns:a16="http://schemas.microsoft.com/office/drawing/2014/main" id="{1BA5E9C9-20FD-4B67-B720-4F598195BE6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8" name="Oval 86">
              <a:extLst>
                <a:ext uri="{FF2B5EF4-FFF2-40B4-BE49-F238E27FC236}">
                  <a16:creationId xmlns:a16="http://schemas.microsoft.com/office/drawing/2014/main" id="{79BD17FE-EBBE-58F7-903D-016E6A91897F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59CD4DC2-5159-2FE6-162B-346C00C124C9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63" name="Rectangle : coins arrondis 18 - 2">
                <a:extLst>
                  <a:ext uri="{FF2B5EF4-FFF2-40B4-BE49-F238E27FC236}">
                    <a16:creationId xmlns:a16="http://schemas.microsoft.com/office/drawing/2014/main" id="{5333B41F-0007-1A29-CB75-A7B45FE421E7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66" name="Graphique 2">
                <a:extLst>
                  <a:ext uri="{FF2B5EF4-FFF2-40B4-BE49-F238E27FC236}">
                    <a16:creationId xmlns:a16="http://schemas.microsoft.com/office/drawing/2014/main" id="{802AA404-C202-73BC-09FC-46732BC04A67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90" name="Graphique 2">
                  <a:extLst>
                    <a:ext uri="{FF2B5EF4-FFF2-40B4-BE49-F238E27FC236}">
                      <a16:creationId xmlns:a16="http://schemas.microsoft.com/office/drawing/2014/main" id="{4F5B684D-24EB-E6E5-C55B-9CB345C009F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144" name="Graphique 2">
                    <a:extLst>
                      <a:ext uri="{FF2B5EF4-FFF2-40B4-BE49-F238E27FC236}">
                        <a16:creationId xmlns:a16="http://schemas.microsoft.com/office/drawing/2014/main" id="{CCFA959E-60FA-F417-BABB-EF5315E446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153" name="Graphique 2">
                      <a:extLst>
                        <a:ext uri="{FF2B5EF4-FFF2-40B4-BE49-F238E27FC236}">
                          <a16:creationId xmlns:a16="http://schemas.microsoft.com/office/drawing/2014/main" id="{77D69E41-7F62-3E7F-DA62-22FA73E005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57" name="Forme libre : forme 156">
                        <a:extLst>
                          <a:ext uri="{FF2B5EF4-FFF2-40B4-BE49-F238E27FC236}">
                            <a16:creationId xmlns:a16="http://schemas.microsoft.com/office/drawing/2014/main" id="{534119A8-3F2C-E33D-494C-71D50DBEE6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8" name="Forme libre : forme 157">
                        <a:extLst>
                          <a:ext uri="{FF2B5EF4-FFF2-40B4-BE49-F238E27FC236}">
                            <a16:creationId xmlns:a16="http://schemas.microsoft.com/office/drawing/2014/main" id="{7EB72DC8-8559-69DF-868D-4C0222FDC6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9" name="Forme libre : forme 158">
                        <a:extLst>
                          <a:ext uri="{FF2B5EF4-FFF2-40B4-BE49-F238E27FC236}">
                            <a16:creationId xmlns:a16="http://schemas.microsoft.com/office/drawing/2014/main" id="{741EFF30-C4BB-D9EE-FC8F-5D7A97F7EACE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54" name="Graphique 2">
                      <a:extLst>
                        <a:ext uri="{FF2B5EF4-FFF2-40B4-BE49-F238E27FC236}">
                          <a16:creationId xmlns:a16="http://schemas.microsoft.com/office/drawing/2014/main" id="{D862B2EE-696F-6C77-448B-3FE2CDE16D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155" name="Forme libre : forme 154">
                        <a:extLst>
                          <a:ext uri="{FF2B5EF4-FFF2-40B4-BE49-F238E27FC236}">
                            <a16:creationId xmlns:a16="http://schemas.microsoft.com/office/drawing/2014/main" id="{88F72F21-B98E-C88D-53BA-CFC544DDDF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6" name="Forme libre : forme 155">
                        <a:extLst>
                          <a:ext uri="{FF2B5EF4-FFF2-40B4-BE49-F238E27FC236}">
                            <a16:creationId xmlns:a16="http://schemas.microsoft.com/office/drawing/2014/main" id="{1AEE5550-23B3-B0F5-CC82-CF0BDF1220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45" name="Graphique 2">
                    <a:extLst>
                      <a:ext uri="{FF2B5EF4-FFF2-40B4-BE49-F238E27FC236}">
                        <a16:creationId xmlns:a16="http://schemas.microsoft.com/office/drawing/2014/main" id="{EA84B2C1-5E3B-2C1E-D731-AB973F8203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146" name="Graphique 2">
                      <a:extLst>
                        <a:ext uri="{FF2B5EF4-FFF2-40B4-BE49-F238E27FC236}">
                          <a16:creationId xmlns:a16="http://schemas.microsoft.com/office/drawing/2014/main" id="{4D19B20D-683B-24DF-556D-B5BED2416E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50" name="Forme libre : forme 149">
                        <a:extLst>
                          <a:ext uri="{FF2B5EF4-FFF2-40B4-BE49-F238E27FC236}">
                            <a16:creationId xmlns:a16="http://schemas.microsoft.com/office/drawing/2014/main" id="{759CB2EF-AFFB-9624-818D-516DC29813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1" name="Forme libre : forme 150">
                        <a:extLst>
                          <a:ext uri="{FF2B5EF4-FFF2-40B4-BE49-F238E27FC236}">
                            <a16:creationId xmlns:a16="http://schemas.microsoft.com/office/drawing/2014/main" id="{D4DEE0B4-A03E-263C-E070-AEBDAD0510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2" name="Forme libre : forme 151">
                        <a:extLst>
                          <a:ext uri="{FF2B5EF4-FFF2-40B4-BE49-F238E27FC236}">
                            <a16:creationId xmlns:a16="http://schemas.microsoft.com/office/drawing/2014/main" id="{0CCFA365-9F4E-D4C3-989C-F05850E4F09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47" name="Graphique 2">
                      <a:extLst>
                        <a:ext uri="{FF2B5EF4-FFF2-40B4-BE49-F238E27FC236}">
                          <a16:creationId xmlns:a16="http://schemas.microsoft.com/office/drawing/2014/main" id="{BD70F39C-7A9C-D17E-E70E-1D3D3A645C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148" name="Forme libre : forme 147">
                        <a:extLst>
                          <a:ext uri="{FF2B5EF4-FFF2-40B4-BE49-F238E27FC236}">
                            <a16:creationId xmlns:a16="http://schemas.microsoft.com/office/drawing/2014/main" id="{1E6D69FE-5548-49DF-2EED-931462D7DF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49" name="Forme libre : forme 148">
                        <a:extLst>
                          <a:ext uri="{FF2B5EF4-FFF2-40B4-BE49-F238E27FC236}">
                            <a16:creationId xmlns:a16="http://schemas.microsoft.com/office/drawing/2014/main" id="{5F61F93D-8735-E35F-FFB9-F794097890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118" name="Graphique 2">
                  <a:extLst>
                    <a:ext uri="{FF2B5EF4-FFF2-40B4-BE49-F238E27FC236}">
                      <a16:creationId xmlns:a16="http://schemas.microsoft.com/office/drawing/2014/main" id="{968A43AE-DE4A-9777-D479-D48D663C0A84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138" name="Graphique 2">
                    <a:extLst>
                      <a:ext uri="{FF2B5EF4-FFF2-40B4-BE49-F238E27FC236}">
                        <a16:creationId xmlns:a16="http://schemas.microsoft.com/office/drawing/2014/main" id="{59A6FF8F-EDE3-82AE-4626-B741D97E850D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142" name="Forme libre : forme 141">
                      <a:extLst>
                        <a:ext uri="{FF2B5EF4-FFF2-40B4-BE49-F238E27FC236}">
                          <a16:creationId xmlns:a16="http://schemas.microsoft.com/office/drawing/2014/main" id="{25926177-C66F-83A6-A7BC-8D3C3D53E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3" name="Forme libre : forme 142">
                      <a:extLst>
                        <a:ext uri="{FF2B5EF4-FFF2-40B4-BE49-F238E27FC236}">
                          <a16:creationId xmlns:a16="http://schemas.microsoft.com/office/drawing/2014/main" id="{DDCE7572-C3EE-9D57-DCD0-8D79289E26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139" name="Graphique 2">
                    <a:extLst>
                      <a:ext uri="{FF2B5EF4-FFF2-40B4-BE49-F238E27FC236}">
                        <a16:creationId xmlns:a16="http://schemas.microsoft.com/office/drawing/2014/main" id="{2D0CD863-1FD3-C907-6B79-D8477E4DC15F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140" name="Forme libre : forme 139">
                      <a:extLst>
                        <a:ext uri="{FF2B5EF4-FFF2-40B4-BE49-F238E27FC236}">
                          <a16:creationId xmlns:a16="http://schemas.microsoft.com/office/drawing/2014/main" id="{3753DE09-0FBB-5BEA-42CD-D5126E04DF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1" name="Forme libre : forme 140">
                      <a:extLst>
                        <a:ext uri="{FF2B5EF4-FFF2-40B4-BE49-F238E27FC236}">
                          <a16:creationId xmlns:a16="http://schemas.microsoft.com/office/drawing/2014/main" id="{2D795281-BAD4-366F-1C48-53EB5C15F6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119" name="Forme libre : forme 118">
                  <a:extLst>
                    <a:ext uri="{FF2B5EF4-FFF2-40B4-BE49-F238E27FC236}">
                      <a16:creationId xmlns:a16="http://schemas.microsoft.com/office/drawing/2014/main" id="{6B2B5DFC-91E2-20F5-281B-6A9EC20F7D4B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0" name="Forme libre : forme 119">
                  <a:extLst>
                    <a:ext uri="{FF2B5EF4-FFF2-40B4-BE49-F238E27FC236}">
                      <a16:creationId xmlns:a16="http://schemas.microsoft.com/office/drawing/2014/main" id="{0E15D07A-CD8F-9191-BB41-7116C0FF78BF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1" name="Forme libre : forme 120">
                  <a:extLst>
                    <a:ext uri="{FF2B5EF4-FFF2-40B4-BE49-F238E27FC236}">
                      <a16:creationId xmlns:a16="http://schemas.microsoft.com/office/drawing/2014/main" id="{4303C150-10AB-23F2-CF10-7D90BF67FA10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2" name="Forme libre : forme 121">
                  <a:extLst>
                    <a:ext uri="{FF2B5EF4-FFF2-40B4-BE49-F238E27FC236}">
                      <a16:creationId xmlns:a16="http://schemas.microsoft.com/office/drawing/2014/main" id="{B199DF52-2976-3F52-7A48-5BB9B3C3956C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3" name="Forme libre : forme 122">
                  <a:extLst>
                    <a:ext uri="{FF2B5EF4-FFF2-40B4-BE49-F238E27FC236}">
                      <a16:creationId xmlns:a16="http://schemas.microsoft.com/office/drawing/2014/main" id="{3E5D9BA3-1CCB-8CDF-B7B1-E483241FD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124" name="Graphique 2">
                  <a:extLst>
                    <a:ext uri="{FF2B5EF4-FFF2-40B4-BE49-F238E27FC236}">
                      <a16:creationId xmlns:a16="http://schemas.microsoft.com/office/drawing/2014/main" id="{1236C60C-B873-D297-AF64-FC59036454ED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134" name="Forme libre : forme 133">
                    <a:extLst>
                      <a:ext uri="{FF2B5EF4-FFF2-40B4-BE49-F238E27FC236}">
                        <a16:creationId xmlns:a16="http://schemas.microsoft.com/office/drawing/2014/main" id="{C6B2D4C1-A3C3-4EEB-2778-9AD40067CD7B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5" name="Forme libre : forme 134">
                    <a:extLst>
                      <a:ext uri="{FF2B5EF4-FFF2-40B4-BE49-F238E27FC236}">
                        <a16:creationId xmlns:a16="http://schemas.microsoft.com/office/drawing/2014/main" id="{6BE11D2A-2DC7-8507-A9FF-0BA8C44CE49E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5D4E6EC3-8113-D5FC-1176-3C92DEA191DA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CA49348B-8D36-AA48-F959-A61B4032C0BF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25" name="Graphique 2">
                  <a:extLst>
                    <a:ext uri="{FF2B5EF4-FFF2-40B4-BE49-F238E27FC236}">
                      <a16:creationId xmlns:a16="http://schemas.microsoft.com/office/drawing/2014/main" id="{B1409ADE-7DF6-BEB0-8F4B-4B11BA646A24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126" name="Forme libre : forme 125">
                    <a:extLst>
                      <a:ext uri="{FF2B5EF4-FFF2-40B4-BE49-F238E27FC236}">
                        <a16:creationId xmlns:a16="http://schemas.microsoft.com/office/drawing/2014/main" id="{CE415291-F8DC-6916-A3AA-969E34B68A73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7" name="Forme libre : forme 126">
                    <a:extLst>
                      <a:ext uri="{FF2B5EF4-FFF2-40B4-BE49-F238E27FC236}">
                        <a16:creationId xmlns:a16="http://schemas.microsoft.com/office/drawing/2014/main" id="{B503A68C-7CB7-3315-5B3A-C420E8AE1BC0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8" name="Forme libre : forme 127">
                    <a:extLst>
                      <a:ext uri="{FF2B5EF4-FFF2-40B4-BE49-F238E27FC236}">
                        <a16:creationId xmlns:a16="http://schemas.microsoft.com/office/drawing/2014/main" id="{44033813-644D-29C9-E3F8-27534387D70F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9" name="Forme libre : forme 128">
                    <a:extLst>
                      <a:ext uri="{FF2B5EF4-FFF2-40B4-BE49-F238E27FC236}">
                        <a16:creationId xmlns:a16="http://schemas.microsoft.com/office/drawing/2014/main" id="{6D5EBFBE-176F-E7E1-0FB8-BCC1D48993EF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0" name="Forme libre : forme 129">
                    <a:extLst>
                      <a:ext uri="{FF2B5EF4-FFF2-40B4-BE49-F238E27FC236}">
                        <a16:creationId xmlns:a16="http://schemas.microsoft.com/office/drawing/2014/main" id="{1230B10D-5D53-10DC-CFC7-349F2C7AE1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257461CA-5870-1399-6D40-7E9BD33A5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010F6C00-6709-2C53-A57C-53B5C29393E6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4812D05A-452B-ED1E-BE9A-3844012BD78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A9748679-B832-7222-2DA3-EFF1E7DAFD1B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61" name="Oval 86">
              <a:extLst>
                <a:ext uri="{FF2B5EF4-FFF2-40B4-BE49-F238E27FC236}">
                  <a16:creationId xmlns:a16="http://schemas.microsoft.com/office/drawing/2014/main" id="{270C1996-209C-73EC-F416-C19D803A2833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A73A1BD7-2837-8FE7-914A-0424F180AC9B}"/>
                </a:ext>
              </a:extLst>
            </p:cNvPr>
            <p:cNvSpPr txBox="1"/>
            <p:nvPr/>
          </p:nvSpPr>
          <p:spPr>
            <a:xfrm>
              <a:off x="3491797" y="2213602"/>
              <a:ext cx="4322710" cy="397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تنمية الطلاقة – استراتيجية الفهم</a:t>
              </a:r>
            </a:p>
          </p:txBody>
        </p:sp>
      </p:grpSp>
      <p:sp>
        <p:nvSpPr>
          <p:cNvPr id="161" name="Rectangle : coins arrondis 18 - 2">
            <a:extLst>
              <a:ext uri="{FF2B5EF4-FFF2-40B4-BE49-F238E27FC236}">
                <a16:creationId xmlns:a16="http://schemas.microsoft.com/office/drawing/2014/main" id="{1D084491-CDCC-2FAB-170F-CED281D17DD1}"/>
              </a:ext>
            </a:extLst>
          </p:cNvPr>
          <p:cNvSpPr/>
          <p:nvPr/>
        </p:nvSpPr>
        <p:spPr>
          <a:xfrm flipH="1">
            <a:off x="2228351" y="5233708"/>
            <a:ext cx="5813511" cy="1042259"/>
          </a:xfrm>
          <a:prstGeom prst="roundRect">
            <a:avLst>
              <a:gd name="adj" fmla="val 9181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2" name="Oval 86">
            <a:extLst>
              <a:ext uri="{FF2B5EF4-FFF2-40B4-BE49-F238E27FC236}">
                <a16:creationId xmlns:a16="http://schemas.microsoft.com/office/drawing/2014/main" id="{B95ECC63-F7FC-752B-687B-08655FBD5035}"/>
              </a:ext>
            </a:extLst>
          </p:cNvPr>
          <p:cNvSpPr/>
          <p:nvPr/>
        </p:nvSpPr>
        <p:spPr>
          <a:xfrm flipH="1">
            <a:off x="7833797" y="4970191"/>
            <a:ext cx="387758" cy="376435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6" name="Rectangle : coins arrondis 18 - 2">
            <a:extLst>
              <a:ext uri="{FF2B5EF4-FFF2-40B4-BE49-F238E27FC236}">
                <a16:creationId xmlns:a16="http://schemas.microsoft.com/office/drawing/2014/main" id="{212D6A81-A31A-B86F-0900-F28D8F3E571F}"/>
              </a:ext>
            </a:extLst>
          </p:cNvPr>
          <p:cNvSpPr/>
          <p:nvPr/>
        </p:nvSpPr>
        <p:spPr>
          <a:xfrm flipH="1">
            <a:off x="835820" y="5229471"/>
            <a:ext cx="1266136" cy="1046496"/>
          </a:xfrm>
          <a:prstGeom prst="roundRect">
            <a:avLst>
              <a:gd name="adj" fmla="val 1495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F56E4E1-B5C3-CB90-53E1-A7BBFF5E3399}"/>
              </a:ext>
            </a:extLst>
          </p:cNvPr>
          <p:cNvGrpSpPr/>
          <p:nvPr/>
        </p:nvGrpSpPr>
        <p:grpSpPr>
          <a:xfrm>
            <a:off x="1137276" y="5423579"/>
            <a:ext cx="625769" cy="765681"/>
            <a:chOff x="1242630" y="4677668"/>
            <a:chExt cx="625769" cy="765681"/>
          </a:xfrm>
        </p:grpSpPr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72" name="Forme libre : forme 171">
                <a:extLst>
                  <a:ext uri="{FF2B5EF4-FFF2-40B4-BE49-F238E27FC236}">
                    <a16:creationId xmlns:a16="http://schemas.microsoft.com/office/drawing/2014/main" id="{07A4A330-EACF-2985-BE1E-1EF5F78B08B4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3" name="Forme libre : forme 172">
                <a:extLst>
                  <a:ext uri="{FF2B5EF4-FFF2-40B4-BE49-F238E27FC236}">
                    <a16:creationId xmlns:a16="http://schemas.microsoft.com/office/drawing/2014/main" id="{E2E32236-EDBC-E7A7-CBCD-05D685732861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4" name="Forme libre : forme 173">
                <a:extLst>
                  <a:ext uri="{FF2B5EF4-FFF2-40B4-BE49-F238E27FC236}">
                    <a16:creationId xmlns:a16="http://schemas.microsoft.com/office/drawing/2014/main" id="{990A223A-5DAB-80D7-EBA7-7E66BE0C451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5" name="Forme libre : forme 174">
                <a:extLst>
                  <a:ext uri="{FF2B5EF4-FFF2-40B4-BE49-F238E27FC236}">
                    <a16:creationId xmlns:a16="http://schemas.microsoft.com/office/drawing/2014/main" id="{928E8859-46B1-EE79-AAAC-347BB122757E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68" name="ZoneTexte 167">
              <a:extLst>
                <a:ext uri="{FF2B5EF4-FFF2-40B4-BE49-F238E27FC236}">
                  <a16:creationId xmlns:a16="http://schemas.microsoft.com/office/drawing/2014/main" id="{92E207CE-5097-DE03-BDE2-B992CF5B7332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15</a:t>
              </a:r>
              <a:endParaRPr lang="f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9" name="ZoneTexte 168">
              <a:extLst>
                <a:ext uri="{FF2B5EF4-FFF2-40B4-BE49-F238E27FC236}">
                  <a16:creationId xmlns:a16="http://schemas.microsoft.com/office/drawing/2014/main" id="{94AFA335-78E4-0E7B-1927-69E80A2A5542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64" name="Oval 86">
            <a:extLst>
              <a:ext uri="{FF2B5EF4-FFF2-40B4-BE49-F238E27FC236}">
                <a16:creationId xmlns:a16="http://schemas.microsoft.com/office/drawing/2014/main" id="{39E509E6-B5D0-46E9-700E-255A3C333581}"/>
              </a:ext>
            </a:extLst>
          </p:cNvPr>
          <p:cNvSpPr/>
          <p:nvPr/>
        </p:nvSpPr>
        <p:spPr>
          <a:xfrm flipH="1">
            <a:off x="4448505" y="4984953"/>
            <a:ext cx="3343038" cy="376435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65" name="ZoneTexte 164">
            <a:extLst>
              <a:ext uri="{FF2B5EF4-FFF2-40B4-BE49-F238E27FC236}">
                <a16:creationId xmlns:a16="http://schemas.microsoft.com/office/drawing/2014/main" id="{CB319A3C-91C9-BE1A-A4C3-338F4DC8BE98}"/>
              </a:ext>
            </a:extLst>
          </p:cNvPr>
          <p:cNvSpPr txBox="1"/>
          <p:nvPr/>
        </p:nvSpPr>
        <p:spPr>
          <a:xfrm>
            <a:off x="3459484" y="5585688"/>
            <a:ext cx="4322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الــ المنطوقة و الـ  غير المنطوقة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6F88028-0FAB-9905-76E3-D172780B75A6}"/>
              </a:ext>
            </a:extLst>
          </p:cNvPr>
          <p:cNvGrpSpPr/>
          <p:nvPr/>
        </p:nvGrpSpPr>
        <p:grpSpPr>
          <a:xfrm>
            <a:off x="815970" y="2684695"/>
            <a:ext cx="7299109" cy="1122895"/>
            <a:chOff x="922446" y="1657338"/>
            <a:chExt cx="7299109" cy="1122895"/>
          </a:xfrm>
        </p:grpSpPr>
        <p:sp>
          <p:nvSpPr>
            <p:cNvPr id="11" name="Rectangle : coins arrondis 18 - 2">
              <a:extLst>
                <a:ext uri="{FF2B5EF4-FFF2-40B4-BE49-F238E27FC236}">
                  <a16:creationId xmlns:a16="http://schemas.microsoft.com/office/drawing/2014/main" id="{F7010695-9910-48D1-1184-4EE87127BB0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Oval 86">
              <a:extLst>
                <a:ext uri="{FF2B5EF4-FFF2-40B4-BE49-F238E27FC236}">
                  <a16:creationId xmlns:a16="http://schemas.microsoft.com/office/drawing/2014/main" id="{90130187-B353-D44A-968A-4A04695EC5EE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DF4EBB28-2FCF-CE11-F757-85FAAE924E8E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16" name="Rectangle : coins arrondis 18 - 2">
                <a:extLst>
                  <a:ext uri="{FF2B5EF4-FFF2-40B4-BE49-F238E27FC236}">
                    <a16:creationId xmlns:a16="http://schemas.microsoft.com/office/drawing/2014/main" id="{EECE7F4A-5322-A3C2-76B2-F14107F77C0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17" name="Graphique 2">
                <a:extLst>
                  <a:ext uri="{FF2B5EF4-FFF2-40B4-BE49-F238E27FC236}">
                    <a16:creationId xmlns:a16="http://schemas.microsoft.com/office/drawing/2014/main" id="{BAE5191A-1FBD-2D50-A904-D47DA4394782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19" name="Graphique 2">
                  <a:extLst>
                    <a:ext uri="{FF2B5EF4-FFF2-40B4-BE49-F238E27FC236}">
                      <a16:creationId xmlns:a16="http://schemas.microsoft.com/office/drawing/2014/main" id="{1065D8EC-4667-8E42-9A6F-33D0BC2B8AF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60" name="Graphique 2">
                    <a:extLst>
                      <a:ext uri="{FF2B5EF4-FFF2-40B4-BE49-F238E27FC236}">
                        <a16:creationId xmlns:a16="http://schemas.microsoft.com/office/drawing/2014/main" id="{F54C4193-330C-4C18-15CA-95199920D0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214" name="Graphique 2">
                      <a:extLst>
                        <a:ext uri="{FF2B5EF4-FFF2-40B4-BE49-F238E27FC236}">
                          <a16:creationId xmlns:a16="http://schemas.microsoft.com/office/drawing/2014/main" id="{8307ED48-FD90-8005-3E92-45954E56C8C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218" name="Forme libre : forme 217">
                        <a:extLst>
                          <a:ext uri="{FF2B5EF4-FFF2-40B4-BE49-F238E27FC236}">
                            <a16:creationId xmlns:a16="http://schemas.microsoft.com/office/drawing/2014/main" id="{148B756B-6C7F-92DF-7FDC-927A978270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19" name="Forme libre : forme 218">
                        <a:extLst>
                          <a:ext uri="{FF2B5EF4-FFF2-40B4-BE49-F238E27FC236}">
                            <a16:creationId xmlns:a16="http://schemas.microsoft.com/office/drawing/2014/main" id="{A3713BF8-1E48-7FF8-9F8E-F3FFB137260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20" name="Forme libre : forme 219">
                        <a:extLst>
                          <a:ext uri="{FF2B5EF4-FFF2-40B4-BE49-F238E27FC236}">
                            <a16:creationId xmlns:a16="http://schemas.microsoft.com/office/drawing/2014/main" id="{3B781954-C7CE-46B8-CD61-BEF1BC997F6C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215" name="Graphique 2">
                      <a:extLst>
                        <a:ext uri="{FF2B5EF4-FFF2-40B4-BE49-F238E27FC236}">
                          <a16:creationId xmlns:a16="http://schemas.microsoft.com/office/drawing/2014/main" id="{13930A09-43FF-7A95-CB1E-F54F563FAC1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216" name="Forme libre : forme 215">
                        <a:extLst>
                          <a:ext uri="{FF2B5EF4-FFF2-40B4-BE49-F238E27FC236}">
                            <a16:creationId xmlns:a16="http://schemas.microsoft.com/office/drawing/2014/main" id="{13FE9554-9CD0-1D08-8F63-248F3EB055B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17" name="Forme libre : forme 216">
                        <a:extLst>
                          <a:ext uri="{FF2B5EF4-FFF2-40B4-BE49-F238E27FC236}">
                            <a16:creationId xmlns:a16="http://schemas.microsoft.com/office/drawing/2014/main" id="{2951B957-4FC2-F72E-83F4-CEA6E8A522C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64" name="Graphique 2">
                    <a:extLst>
                      <a:ext uri="{FF2B5EF4-FFF2-40B4-BE49-F238E27FC236}">
                        <a16:creationId xmlns:a16="http://schemas.microsoft.com/office/drawing/2014/main" id="{7A486478-ECAC-9322-4EC9-6CCED056F4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65" name="Graphique 2">
                      <a:extLst>
                        <a:ext uri="{FF2B5EF4-FFF2-40B4-BE49-F238E27FC236}">
                          <a16:creationId xmlns:a16="http://schemas.microsoft.com/office/drawing/2014/main" id="{D36E0972-1C22-105B-DB38-1F1032053C2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60" name="Forme libre : forme 159">
                        <a:extLst>
                          <a:ext uri="{FF2B5EF4-FFF2-40B4-BE49-F238E27FC236}">
                            <a16:creationId xmlns:a16="http://schemas.microsoft.com/office/drawing/2014/main" id="{16CF8023-E1D7-FB36-B254-31A22D407AE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63" name="Forme libre : forme 162">
                        <a:extLst>
                          <a:ext uri="{FF2B5EF4-FFF2-40B4-BE49-F238E27FC236}">
                            <a16:creationId xmlns:a16="http://schemas.microsoft.com/office/drawing/2014/main" id="{218E5DAD-28AF-FBDA-BC75-902CBA1688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13" name="Forme libre : forme 212">
                        <a:extLst>
                          <a:ext uri="{FF2B5EF4-FFF2-40B4-BE49-F238E27FC236}">
                            <a16:creationId xmlns:a16="http://schemas.microsoft.com/office/drawing/2014/main" id="{2A2F620E-2539-550A-90F7-9F096E47857E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67" name="Graphique 2">
                      <a:extLst>
                        <a:ext uri="{FF2B5EF4-FFF2-40B4-BE49-F238E27FC236}">
                          <a16:creationId xmlns:a16="http://schemas.microsoft.com/office/drawing/2014/main" id="{32E99838-755C-1805-1AEE-FA9A33948DD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68" name="Forme libre : forme 67">
                        <a:extLst>
                          <a:ext uri="{FF2B5EF4-FFF2-40B4-BE49-F238E27FC236}">
                            <a16:creationId xmlns:a16="http://schemas.microsoft.com/office/drawing/2014/main" id="{8B1FED95-9910-B47D-1D8E-9DF7D23C3C7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83" name="Forme libre : forme 82">
                        <a:extLst>
                          <a:ext uri="{FF2B5EF4-FFF2-40B4-BE49-F238E27FC236}">
                            <a16:creationId xmlns:a16="http://schemas.microsoft.com/office/drawing/2014/main" id="{7CCBF0B1-E13E-63CD-7C8D-47885260283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21" name="Graphique 2">
                  <a:extLst>
                    <a:ext uri="{FF2B5EF4-FFF2-40B4-BE49-F238E27FC236}">
                      <a16:creationId xmlns:a16="http://schemas.microsoft.com/office/drawing/2014/main" id="{E2C255E4-4E3C-FB7C-51AD-DA4B1004D468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9BDB72AF-ADD8-8457-5A76-81CE4C6426EA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078E9531-7954-C384-52C6-2ECA790BEC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B210CAA5-DB50-A677-E1C4-90EC4A116C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78BF2364-D8D8-DD77-7C10-34EBA56ACA27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E953917F-743C-C5EF-B350-69D63A17FA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5148BE7-CD42-A959-70AC-87221E3815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90BFB31-63AD-BE34-A12E-B9A99E961AE3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93E5B5ED-ED11-BAC6-6A19-55657C93FF8A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7BB364F0-F85F-5964-F701-1BB35E1DC9A3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73806C63-B48F-401D-64DE-F82B69423400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ABF090B-6380-D110-018A-70DBD2818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27" name="Graphique 2">
                  <a:extLst>
                    <a:ext uri="{FF2B5EF4-FFF2-40B4-BE49-F238E27FC236}">
                      <a16:creationId xmlns:a16="http://schemas.microsoft.com/office/drawing/2014/main" id="{20768178-2300-0C1B-4768-1215ECC0EB9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D5F93722-0770-E3FE-9739-AA1E99279300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561D9D4-FF80-A20B-497E-DDE05F2CEA9C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89A8ACBC-7970-A2B1-FCD3-8C51B9043E21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40" name="Forme libre : forme 39">
                    <a:extLst>
                      <a:ext uri="{FF2B5EF4-FFF2-40B4-BE49-F238E27FC236}">
                        <a16:creationId xmlns:a16="http://schemas.microsoft.com/office/drawing/2014/main" id="{0222F279-2AFE-3AF4-51A6-DB72BBE36C03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28" name="Graphique 2">
                  <a:extLst>
                    <a:ext uri="{FF2B5EF4-FFF2-40B4-BE49-F238E27FC236}">
                      <a16:creationId xmlns:a16="http://schemas.microsoft.com/office/drawing/2014/main" id="{E28800A8-F94A-F80A-2FB9-AEBC6A76D136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29" name="Forme libre : forme 28">
                    <a:extLst>
                      <a:ext uri="{FF2B5EF4-FFF2-40B4-BE49-F238E27FC236}">
                        <a16:creationId xmlns:a16="http://schemas.microsoft.com/office/drawing/2014/main" id="{7541EFEA-091E-FDE2-0D2A-A85556763CC4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0" name="Forme libre : forme 29">
                    <a:extLst>
                      <a:ext uri="{FF2B5EF4-FFF2-40B4-BE49-F238E27FC236}">
                        <a16:creationId xmlns:a16="http://schemas.microsoft.com/office/drawing/2014/main" id="{5E5AA45E-3AAF-9062-E3DA-D74C78447E82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1" name="Forme libre : forme 30">
                    <a:extLst>
                      <a:ext uri="{FF2B5EF4-FFF2-40B4-BE49-F238E27FC236}">
                        <a16:creationId xmlns:a16="http://schemas.microsoft.com/office/drawing/2014/main" id="{C9C97A74-CC0A-AF29-1289-775464363471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2" name="Forme libre : forme 31">
                    <a:extLst>
                      <a:ext uri="{FF2B5EF4-FFF2-40B4-BE49-F238E27FC236}">
                        <a16:creationId xmlns:a16="http://schemas.microsoft.com/office/drawing/2014/main" id="{2B7D8CEE-4C6F-3A73-91F5-035C84EC8E44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3" name="Forme libre : forme 32">
                    <a:extLst>
                      <a:ext uri="{FF2B5EF4-FFF2-40B4-BE49-F238E27FC236}">
                        <a16:creationId xmlns:a16="http://schemas.microsoft.com/office/drawing/2014/main" id="{5FD13B34-F565-EFC3-0095-0A6838269701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" name="Forme libre : forme 33">
                    <a:extLst>
                      <a:ext uri="{FF2B5EF4-FFF2-40B4-BE49-F238E27FC236}">
                        <a16:creationId xmlns:a16="http://schemas.microsoft.com/office/drawing/2014/main" id="{6F44859E-DBC9-F96B-6BAA-DBC1C6806E65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2C0CC5B-551B-AE9E-9610-BB47B4BF0FAA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A1656B4D-0DDA-5F9A-2757-033F29AFF62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AC83A09-7073-55BD-A98B-13A5DFBEF6B3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14" name="Oval 86">
              <a:extLst>
                <a:ext uri="{FF2B5EF4-FFF2-40B4-BE49-F238E27FC236}">
                  <a16:creationId xmlns:a16="http://schemas.microsoft.com/office/drawing/2014/main" id="{07E7036A-CF5C-2970-235A-85B94A10C530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الاستماع والتحدث 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22A45FD-E65C-C418-C824-FFEBB89292E9}"/>
                </a:ext>
              </a:extLst>
            </p:cNvPr>
            <p:cNvSpPr txBox="1"/>
            <p:nvPr/>
          </p:nvSpPr>
          <p:spPr>
            <a:xfrm>
              <a:off x="2334827" y="2130792"/>
              <a:ext cx="55631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العصفور </a:t>
              </a:r>
              <a:r>
                <a:rPr kumimoji="0" lang="ar-MA" sz="2000" b="1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كيكو</a:t>
              </a: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البنية السردية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+ لعب الأدوار</a:t>
              </a: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ABA2BF97-E4E5-86A0-96DE-AFBE6BE34DA5}"/>
              </a:ext>
            </a:extLst>
          </p:cNvPr>
          <p:cNvSpPr txBox="1"/>
          <p:nvPr/>
        </p:nvSpPr>
        <p:spPr>
          <a:xfrm>
            <a:off x="1249110" y="3024993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1" name="ZoneTexte 220">
            <a:extLst>
              <a:ext uri="{FF2B5EF4-FFF2-40B4-BE49-F238E27FC236}">
                <a16:creationId xmlns:a16="http://schemas.microsoft.com/office/drawing/2014/main" id="{907E5777-9B4C-DC03-1E5F-2BEF79452C7C}"/>
              </a:ext>
            </a:extLst>
          </p:cNvPr>
          <p:cNvSpPr txBox="1"/>
          <p:nvPr/>
        </p:nvSpPr>
        <p:spPr>
          <a:xfrm>
            <a:off x="1268968" y="4248096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45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56676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051F7B24-785A-921D-02D9-0AE3D317A618}"/>
              </a:ext>
            </a:extLst>
          </p:cNvPr>
          <p:cNvGrpSpPr/>
          <p:nvPr/>
        </p:nvGrpSpPr>
        <p:grpSpPr>
          <a:xfrm>
            <a:off x="1220029" y="2452343"/>
            <a:ext cx="6703942" cy="461665"/>
            <a:chOff x="1329207" y="2003013"/>
            <a:chExt cx="6703942" cy="461665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5FB0C057-43F1-FAB6-50EA-785D8D1DFE2D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9F73B975-C675-7AD9-9401-A8C07F159B97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فقرات بطلاقة في حدود 30 كلمة.</a:t>
              </a:r>
            </a:p>
          </p:txBody>
        </p:sp>
        <p:sp>
          <p:nvSpPr>
            <p:cNvPr id="7" name="Oval 86">
              <a:extLst>
                <a:ext uri="{FF2B5EF4-FFF2-40B4-BE49-F238E27FC236}">
                  <a16:creationId xmlns:a16="http://schemas.microsoft.com/office/drawing/2014/main" id="{9E2035D3-8C5C-4BC3-6FD7-005C52038458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9" name="Graphique 18">
              <a:extLst>
                <a:ext uri="{FF2B5EF4-FFF2-40B4-BE49-F238E27FC236}">
                  <a16:creationId xmlns:a16="http://schemas.microsoft.com/office/drawing/2014/main" id="{9C3C6BA7-74D6-4924-ECB7-50F07A16B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1220029" y="3141565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بنية الحكاية ولعب الأدوار</a:t>
              </a: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1220030" y="3830787"/>
            <a:ext cx="6703941" cy="461665"/>
            <a:chOff x="1329208" y="2003013"/>
            <a:chExt cx="6703941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D08982DA-219B-0AF4-6266-FB4255980478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CE51CEC-E6EA-C1EE-C0B3-15453C3E5C76}"/>
              </a:ext>
            </a:extLst>
          </p:cNvPr>
          <p:cNvSpPr txBox="1"/>
          <p:nvPr/>
        </p:nvSpPr>
        <p:spPr>
          <a:xfrm>
            <a:off x="1220029" y="3846416"/>
            <a:ext cx="6126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تعرف واستعمال استراتيجية  </a:t>
            </a: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استخراج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معلومات صريحة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BF056A1-9501-07DF-B0F3-7A104E09A4D7}"/>
              </a:ext>
            </a:extLst>
          </p:cNvPr>
          <p:cNvGrpSpPr/>
          <p:nvPr/>
        </p:nvGrpSpPr>
        <p:grpSpPr>
          <a:xfrm>
            <a:off x="1247525" y="4637773"/>
            <a:ext cx="6703941" cy="461665"/>
            <a:chOff x="1329208" y="2003013"/>
            <a:chExt cx="6703941" cy="461665"/>
          </a:xfrm>
        </p:grpSpPr>
        <p:sp>
          <p:nvSpPr>
            <p:cNvPr id="8" name="Rectangle : coins arrondis 18 - 2">
              <a:extLst>
                <a:ext uri="{FF2B5EF4-FFF2-40B4-BE49-F238E27FC236}">
                  <a16:creationId xmlns:a16="http://schemas.microsoft.com/office/drawing/2014/main" id="{755BF831-F3C6-C595-F01F-343977075365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2741DECF-5979-3A5E-59EC-60A5D329BB48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0" name="Graphique 9">
              <a:extLst>
                <a:ext uri="{FF2B5EF4-FFF2-40B4-BE49-F238E27FC236}">
                  <a16:creationId xmlns:a16="http://schemas.microsoft.com/office/drawing/2014/main" id="{863904EF-4C96-A993-4EE7-19A5E49AA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A2F38F5A-51B8-22B7-3E88-E4DF1F547135}"/>
              </a:ext>
            </a:extLst>
          </p:cNvPr>
          <p:cNvSpPr txBox="1"/>
          <p:nvPr/>
        </p:nvSpPr>
        <p:spPr>
          <a:xfrm>
            <a:off x="1410892" y="4687296"/>
            <a:ext cx="5987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كلمات </a:t>
            </a:r>
            <a:r>
              <a:rPr lang="ar-MA" sz="20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مملاة</a:t>
            </a: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تبدأ ب بلام دخلت عليها ال  </a:t>
            </a:r>
          </a:p>
        </p:txBody>
      </p:sp>
    </p:spTree>
    <p:extLst>
      <p:ext uri="{BB962C8B-B14F-4D97-AF65-F5344CB8AC3E}">
        <p14:creationId xmlns:p14="http://schemas.microsoft.com/office/powerpoint/2010/main" val="1522700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554185"/>
            <a:ext cx="4677147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إعداد الشروط والوسائل الديداكتيكية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1183115" y="1234243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7936" y="1650057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1183115" y="3811916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خطاطة ذهنية 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9335" y="1353605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652166" y="4080543"/>
            <a:ext cx="1452551" cy="1266887"/>
          </a:xfrm>
          <a:prstGeom prst="rect">
            <a:avLst/>
          </a:prstGeom>
        </p:spPr>
      </p:pic>
      <p:pic>
        <p:nvPicPr>
          <p:cNvPr id="6" name="Image 5" descr="Une image contenant texte, capture d’écran, Police, bleu vert&#10;&#10;Description générée automatiquement">
            <a:extLst>
              <a:ext uri="{FF2B5EF4-FFF2-40B4-BE49-F238E27FC236}">
                <a16:creationId xmlns:a16="http://schemas.microsoft.com/office/drawing/2014/main" id="{767820D4-08F9-4642-7F28-3862842B03F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058" y="3979467"/>
            <a:ext cx="1038661" cy="1469038"/>
          </a:xfrm>
          <a:prstGeom prst="rect">
            <a:avLst/>
          </a:prstGeom>
          <a:ln>
            <a:solidFill>
              <a:srgbClr val="39B3D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6122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CABD1E73-EC1A-651B-8D4A-3BF555FAF7A7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651857A8-7074-073B-68B9-741EF7AAAE5E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7E4A6F33-FD5B-D496-ABDA-030738671BF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9F31FD1-7156-C0C0-4C86-D70C042801ED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66033F0F-C838-DD72-4FC1-75E739255911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1E451F1-19F5-7B56-06B7-5282716A618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D1D4389-A68F-F078-F1E4-C6CAEB5FF87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58A9DE1-9BF2-271C-68FA-FA7974BDD2D9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27139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ضعوا اللوحة على الطاولة، الدفتر  والمقلمة في القمطر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94ACF397-42B7-5624-F500-8F34C335B19B}"/>
              </a:ext>
            </a:extLst>
          </p:cNvPr>
          <p:cNvGrpSpPr/>
          <p:nvPr/>
        </p:nvGrpSpPr>
        <p:grpSpPr>
          <a:xfrm>
            <a:off x="442947" y="268750"/>
            <a:ext cx="1033344" cy="1033344"/>
            <a:chOff x="498143" y="776756"/>
            <a:chExt cx="792000" cy="792000"/>
          </a:xfrm>
          <a:noFill/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54C4F4E-302E-33E7-2A7C-704A4996AB68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19036F9-1887-C3C0-829E-FFD2A6C0F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3D2EC7FB-5D8A-6390-41B1-CD705E9A1E87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057E8DA-74AB-0F90-C9B5-C5C2093079B3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9464AE81-B837-F37A-B55B-0D9C1DEA226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98747626-3D73-DBAE-7A17-A59DAE682E7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48AABF6E-7A11-0339-CF25-B34A4ED62E89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5CE46F74-3C49-37EB-9C91-12BC54BD7527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3898D2B7-668B-7457-C424-1BB1309045B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8AD4589-C23F-B40F-F01A-AC47FD0ABA6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pic>
        <p:nvPicPr>
          <p:cNvPr id="2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B6A5F-571E-6C06-0192-4F19E9FC0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6A5ABE2-2089-4B4A-2413-5A2FF618459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923E3A-57BD-91BA-A604-5BCCC9C1DCB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C0FF29-C50D-03EB-1504-E7F3947C330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767E798-611E-DCFF-C1A0-FB77172B558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9E1C2CC-1064-AB8C-25AE-949764F2D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591CF1A-D6B6-2B65-C276-4350736B37AA}"/>
              </a:ext>
            </a:extLst>
          </p:cNvPr>
          <p:cNvSpPr txBox="1"/>
          <p:nvPr/>
        </p:nvSpPr>
        <p:spPr>
          <a:xfrm>
            <a:off x="422071" y="35065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يراقب الأستاذ الواجب المنزلي.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يكتب بعض الجمل مما أنجزه التلاميذ على السبورة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365A45C8-C838-6D0B-563D-84358D3F5E6E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E2A268EC-4C5C-773F-9342-B93D549CC93A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16DCD81-3CD6-EA76-52C2-A309DC8D687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195C86BE-F1E0-FD92-4848-4A6563AC2BE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FA516993-E618-B78B-592B-A611191BFF98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858F753E-B498-3451-7C4E-B62E80A799BA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B71E1887-D1B7-EA5D-1FD5-3DA9AE78EB13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119BE0A-EC12-A467-D6CC-5C423B204EC8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A5993F2-93B3-6A83-9CD6-E1929E8683C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679"/>
          <a:stretch/>
        </p:blipFill>
        <p:spPr>
          <a:xfrm>
            <a:off x="4505511" y="3248373"/>
            <a:ext cx="3954670" cy="2875973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182B58FA-9EEE-99BB-47D8-FE114B029A7E}"/>
              </a:ext>
            </a:extLst>
          </p:cNvPr>
          <p:cNvSpPr/>
          <p:nvPr/>
        </p:nvSpPr>
        <p:spPr>
          <a:xfrm>
            <a:off x="5713785" y="4177627"/>
            <a:ext cx="1423210" cy="95410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كيكو</a:t>
            </a:r>
            <a:endParaRPr lang="f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3156F77-6B0C-99E1-4BF2-11374CE08943}"/>
              </a:ext>
            </a:extLst>
          </p:cNvPr>
          <p:cNvSpPr txBox="1"/>
          <p:nvPr/>
        </p:nvSpPr>
        <p:spPr>
          <a:xfrm>
            <a:off x="3822924" y="2366373"/>
            <a:ext cx="4473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00B0F0"/>
                </a:solidFill>
              </a:rPr>
              <a:t>ماذا فَعَلَ </a:t>
            </a:r>
            <a:r>
              <a:rPr lang="ar-MA" sz="3200" b="1" dirty="0" err="1">
                <a:solidFill>
                  <a:srgbClr val="00B0F0"/>
                </a:solidFill>
              </a:rPr>
              <a:t>كيكو</a:t>
            </a:r>
            <a:r>
              <a:rPr lang="ar-MA" sz="3200" b="1" dirty="0">
                <a:solidFill>
                  <a:srgbClr val="00B0F0"/>
                </a:solidFill>
              </a:rPr>
              <a:t>؟</a:t>
            </a:r>
            <a:endParaRPr lang="fr-MA" sz="3200" b="1" dirty="0">
              <a:solidFill>
                <a:srgbClr val="00B0F0"/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FD2BB1F-947E-600E-DFC5-7D43950C16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43" b="-1"/>
          <a:stretch/>
        </p:blipFill>
        <p:spPr>
          <a:xfrm>
            <a:off x="426145" y="2231922"/>
            <a:ext cx="3716971" cy="367620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29B414D-DCC9-7B39-FE41-A9FE6A78BD59}"/>
              </a:ext>
            </a:extLst>
          </p:cNvPr>
          <p:cNvSpPr txBox="1"/>
          <p:nvPr/>
        </p:nvSpPr>
        <p:spPr>
          <a:xfrm>
            <a:off x="-410670" y="2686994"/>
            <a:ext cx="42335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طـــــــارَ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كيكو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ﭐلْعُشِّ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211B541-A0F4-A09F-D93F-D86D1033E424}"/>
              </a:ext>
            </a:extLst>
          </p:cNvPr>
          <p:cNvSpPr txBox="1"/>
          <p:nvPr/>
        </p:nvSpPr>
        <p:spPr>
          <a:xfrm>
            <a:off x="-410670" y="3877018"/>
            <a:ext cx="42335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كيكو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...............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374E1FC-C76C-8DAB-30E8-908E1D9530F9}"/>
              </a:ext>
            </a:extLst>
          </p:cNvPr>
          <p:cNvSpPr txBox="1"/>
          <p:nvPr/>
        </p:nvSpPr>
        <p:spPr>
          <a:xfrm>
            <a:off x="-410670" y="5097854"/>
            <a:ext cx="42335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كيكو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...............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52487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37C5C-758F-171C-7E21-86F7A67F0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B09B154-FA57-C15C-3ED9-CEBE1CB1596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3F58E0ED-ADCE-22AF-8BBC-3D66411BBED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BF3E0DC-26A6-ACE8-BF98-BC4843F1E241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2CB72854-441C-E4B2-4DC0-CA5D5E5B91CE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94E2767-17CB-8C24-5630-491F39107CB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419FF8F-18A9-92EC-69AF-A296A233A78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981459E-092A-F499-846D-54AFEC9C3BE9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C68BBACB-C0EE-D0E0-E0D2-107B1E962881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AA71496-E77F-BB1D-9BA8-443037722B3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8D04CE41-BDFC-B2F9-5F1E-42D878B40569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86F220CD-6593-EFAA-EB96-A578B070CD25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3F461E8A-335C-03B9-7FA7-FDF63D80308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40BA278-8F51-7326-2AAA-B6A55DD6AA43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4CDAD14F-17EC-0840-F33C-B98A7CDF82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CE31F1E-1298-88A4-3F58-98A9B8C375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2E6118BA-3F86-D281-EF03-A774987E27C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0F7D5C21-4717-14ED-E2F6-5081450B7B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9BBAED5E-59CC-A773-5096-F27FA83AF9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DDD536FF-87EE-97D6-4F2B-409643203E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E57D4CB7-6FB2-B813-CC9B-5FCE62057C53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6932BDE6-33C1-B1C9-553E-B96529A58495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456EAEE-AE1B-AB13-5E51-BEEB734423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03F76DA9-FFEE-4635-A172-12E46E8A67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082B52E0-6A74-F4C8-6412-EBCBCBCE23E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8B28810C-5225-F0C2-6354-D00A83712923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49EADD88-F278-B263-BAAE-B589E176B0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A2D4BA3A-D694-2538-9E0A-4E86D01768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C56DB39F-C55E-D1FA-5452-7D620AA5F9E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DE7EB339-F960-7AAA-EF78-247E68A94396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FEEDD6-94CA-61B6-4265-C54EABE46F7D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7206508-40A4-113C-934B-B9E6707C46D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FE5B522A-96E4-DE29-1307-2DABC4E49FD9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6765D8F8-F33F-8CF0-9219-173BBD05B94A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EFD1B0BC-8EE9-CD3E-F16B-D7A9E9F6CF79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0B1D0451-17A6-3A6A-21F0-62456A8DD6C2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BA51922B-9102-8A9D-7FF6-7AC15AB35578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F73AE9E5-194A-6C5E-D111-BD160AF0FC0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69DAF937-4FB2-DA6F-FA3B-913424E8EB28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7A2B886A-6AA7-B733-75AA-A3708A4EC64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1D768A24-0134-34A1-F8D3-AEBAB1B14753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D2CD36E-1E69-F0EE-0CA7-FA829AF798D8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30948780-99D3-C5EF-9953-3570FFAD3ED6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B69D7FD3-9671-16DE-4A94-434005DA9A39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BDC6B979-3F46-09CB-393E-12DCFAADD36B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56931570-EC5E-B41D-6BC4-ADEEB1AF1708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46DDE5AA-218A-615A-533E-AA517E40B4E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63799B7A-1079-6B51-1143-6B1AD9C2A5FC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AE6A0D8F-6D6B-697B-7C6C-070F4B97F379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ACC5F542-85ED-9E65-AC41-DFC222114070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B0797E74-690A-EA1B-0DFD-1400ED9B0CB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CC5132A1-AC5A-3292-6DC2-F87AD156ECB5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549E89FC-E5D0-330D-E800-A04B5A94724C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655A3366-362B-2743-792C-5734739C8EB9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06DD439-58BC-ADA9-3DCC-C568766B750B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6B3A8AE-D16E-ECE1-3A5D-E7AB3620FB98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3532AF35-E03D-D715-913F-841E10BEB17B}"/>
              </a:ext>
            </a:extLst>
          </p:cNvPr>
          <p:cNvGrpSpPr/>
          <p:nvPr/>
        </p:nvGrpSpPr>
        <p:grpSpPr>
          <a:xfrm>
            <a:off x="487748" y="1809265"/>
            <a:ext cx="8168504" cy="2932580"/>
            <a:chOff x="487748" y="1809265"/>
            <a:chExt cx="8168504" cy="2932580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D4CF9B28-CB6A-F67D-340A-AB5069BC50F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اعتيادي1/2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0B5EECF6-1738-E814-179E-AEAB2F90A679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5CB45C35-3FA3-809E-0FAF-CDCF0782CBFF}"/>
                </a:ext>
              </a:extLst>
            </p:cNvPr>
            <p:cNvSpPr txBox="1"/>
            <p:nvPr/>
          </p:nvSpPr>
          <p:spPr>
            <a:xfrm>
              <a:off x="487748" y="3726182"/>
              <a:ext cx="8168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 الطلاقة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924C322-6F1A-8F78-D28E-6E7EE603D7B3}"/>
              </a:ext>
            </a:extLst>
          </p:cNvPr>
          <p:cNvSpPr txBox="1"/>
          <p:nvPr/>
        </p:nvSpPr>
        <p:spPr>
          <a:xfrm>
            <a:off x="487749" y="4901469"/>
            <a:ext cx="8168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738447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9875145-092F-B230-D4E4-021B42431A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13AA7E2-F00C-D413-EAEB-559D7756B9E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1499FE3-376A-3866-4299-383696385F8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0156366-0587-FEA7-F738-451B00080F7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9B34591-0699-3D15-CC17-3295EB1285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3C22E97-B1B6-01A4-A056-EA6310FDFB7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EE35362-47E5-DB7E-5FC0-AAA43671DF6D}"/>
              </a:ext>
            </a:extLst>
          </p:cNvPr>
          <p:cNvSpPr txBox="1"/>
          <p:nvPr/>
        </p:nvSpPr>
        <p:spPr>
          <a:xfrm>
            <a:off x="422071" y="32635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سي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قوم منكم 5 تلاميذ الذين سحبت أسماؤهم من العلبة لقراءة فقرة بدقة واسترسال.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DBB48183-4F61-3880-B603-C03E7415AD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226" y="1719831"/>
            <a:ext cx="5405682" cy="3861202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A72D551-67B3-74D5-E853-76250E9979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7759" y="2467897"/>
            <a:ext cx="1747561" cy="523295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6CE6F421-E6E8-E550-E47E-AD9E30DFD4BE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53FECE0C-773B-9BB8-0AE9-C410FD3E5F1C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3A3BF32E-F1CA-276E-29C0-3A5BC65EB16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152BBBA5-58AF-9644-6D21-7E92033CAC91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F58C4966-5068-2BA6-B098-7F503AF30C43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2BC5B9E5-E284-3102-1DC8-94CD30961F19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07980D81-39C6-5708-04E4-D9817A591FD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178CC567-C818-2287-F596-6E48B494E6F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40097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1052498-6AC8-F09A-FC38-D3DDF1139FE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907C5A-F5EA-F498-9349-5FBE14E74B68}"/>
              </a:ext>
            </a:extLst>
          </p:cNvPr>
          <p:cNvGrpSpPr/>
          <p:nvPr/>
        </p:nvGrpSpPr>
        <p:grpSpPr>
          <a:xfrm>
            <a:off x="145924" y="308344"/>
            <a:ext cx="8852151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031B3D9-F38F-9739-1233-4637FCDC888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84B0C3D-322D-CFDC-D515-845D0A38F91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104712C-1B2A-C767-564B-F86D1D9E9B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86" name="Groupe 85">
            <a:extLst>
              <a:ext uri="{FF2B5EF4-FFF2-40B4-BE49-F238E27FC236}">
                <a16:creationId xmlns:a16="http://schemas.microsoft.com/office/drawing/2014/main" id="{92111AF3-5AAB-54FC-2119-6BD13390CF6F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E4FF0FFC-A490-FB00-BAF1-49D2A1E38A5E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89" name="Rectangle : coins arrondis 88">
                <a:extLst>
                  <a:ext uri="{FF2B5EF4-FFF2-40B4-BE49-F238E27FC236}">
                    <a16:creationId xmlns:a16="http://schemas.microsoft.com/office/drawing/2014/main" id="{9793A839-0BB4-29D9-5281-40E036EA602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90" name="Rectangle : coins arrondis 89">
                <a:extLst>
                  <a:ext uri="{FF2B5EF4-FFF2-40B4-BE49-F238E27FC236}">
                    <a16:creationId xmlns:a16="http://schemas.microsoft.com/office/drawing/2014/main" id="{D1A54AF2-B20E-96FB-8F74-BA1B44F7247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91" name="Rectangle : coins arrondis 90">
                <a:extLst>
                  <a:ext uri="{FF2B5EF4-FFF2-40B4-BE49-F238E27FC236}">
                    <a16:creationId xmlns:a16="http://schemas.microsoft.com/office/drawing/2014/main" id="{5BA19F47-A596-E91A-E38D-ED5B90EF0A1B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92" name="Rectangle : coins arrondis 91">
                <a:extLst>
                  <a:ext uri="{FF2B5EF4-FFF2-40B4-BE49-F238E27FC236}">
                    <a16:creationId xmlns:a16="http://schemas.microsoft.com/office/drawing/2014/main" id="{86627945-1269-70A2-DCAB-48AC1E1E600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93" name="Rectangle : coins arrondis 92">
                <a:extLst>
                  <a:ext uri="{FF2B5EF4-FFF2-40B4-BE49-F238E27FC236}">
                    <a16:creationId xmlns:a16="http://schemas.microsoft.com/office/drawing/2014/main" id="{C3C60BFB-A0CE-ECC9-C3A0-314109EE312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88" name="Rectangle : coins arrondis 87">
              <a:extLst>
                <a:ext uri="{FF2B5EF4-FFF2-40B4-BE49-F238E27FC236}">
                  <a16:creationId xmlns:a16="http://schemas.microsoft.com/office/drawing/2014/main" id="{89C5F57A-37DC-80E1-13C9-0E14A0B13333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081DF63F-15B0-7FBB-3DC3-993F1E35BD57}"/>
              </a:ext>
            </a:extLst>
          </p:cNvPr>
          <p:cNvSpPr txBox="1"/>
          <p:nvPr/>
        </p:nvSpPr>
        <p:spPr>
          <a:xfrm>
            <a:off x="464125" y="37322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أولا، تابعوا معي</a:t>
            </a:r>
            <a:endParaRPr kumimoji="0" lang="ar-MA" sz="2400" b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CA4A0903-8F67-677E-B5E2-14A56362FA68}"/>
              </a:ext>
            </a:extLst>
          </p:cNvPr>
          <p:cNvGrpSpPr/>
          <p:nvPr/>
        </p:nvGrpSpPr>
        <p:grpSpPr>
          <a:xfrm>
            <a:off x="235602" y="3047055"/>
            <a:ext cx="8807526" cy="3485570"/>
            <a:chOff x="235602" y="3047055"/>
            <a:chExt cx="8807526" cy="3485570"/>
          </a:xfrm>
        </p:grpSpPr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9F4E8D44-5D5B-9C45-8254-B3A10B481853}"/>
                </a:ext>
              </a:extLst>
            </p:cNvPr>
            <p:cNvSpPr/>
            <p:nvPr/>
          </p:nvSpPr>
          <p:spPr>
            <a:xfrm flipH="1">
              <a:off x="905142" y="4238744"/>
              <a:ext cx="629683" cy="286170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4E40B0DE-FB78-EBAF-ADBE-88237015529F}"/>
                </a:ext>
              </a:extLst>
            </p:cNvPr>
            <p:cNvGrpSpPr/>
            <p:nvPr/>
          </p:nvGrpSpPr>
          <p:grpSpPr>
            <a:xfrm>
              <a:off x="235602" y="3047055"/>
              <a:ext cx="8807526" cy="3485570"/>
              <a:chOff x="235602" y="3047056"/>
              <a:chExt cx="8807526" cy="3485570"/>
            </a:xfrm>
          </p:grpSpPr>
          <p:grpSp>
            <p:nvGrpSpPr>
              <p:cNvPr id="42" name="Groupe 41">
                <a:extLst>
                  <a:ext uri="{FF2B5EF4-FFF2-40B4-BE49-F238E27FC236}">
                    <a16:creationId xmlns:a16="http://schemas.microsoft.com/office/drawing/2014/main" id="{DEA915DB-7AD7-F037-3494-3228DF0BEF83}"/>
                  </a:ext>
                </a:extLst>
              </p:cNvPr>
              <p:cNvGrpSpPr/>
              <p:nvPr/>
            </p:nvGrpSpPr>
            <p:grpSpPr>
              <a:xfrm>
                <a:off x="235602" y="3047056"/>
                <a:ext cx="8807526" cy="3485570"/>
                <a:chOff x="2552" y="2762623"/>
                <a:chExt cx="8807526" cy="3485570"/>
              </a:xfrm>
            </p:grpSpPr>
            <p:grpSp>
              <p:nvGrpSpPr>
                <p:cNvPr id="44" name="Groupe 43">
                  <a:extLst>
                    <a:ext uri="{FF2B5EF4-FFF2-40B4-BE49-F238E27FC236}">
                      <a16:creationId xmlns:a16="http://schemas.microsoft.com/office/drawing/2014/main" id="{74E09821-E02F-3A33-EDFB-23B8320F50D7}"/>
                    </a:ext>
                  </a:extLst>
                </p:cNvPr>
                <p:cNvGrpSpPr/>
                <p:nvPr/>
              </p:nvGrpSpPr>
              <p:grpSpPr>
                <a:xfrm>
                  <a:off x="2552" y="2762623"/>
                  <a:ext cx="8807526" cy="3485570"/>
                  <a:chOff x="2552" y="2762623"/>
                  <a:chExt cx="8807526" cy="3485570"/>
                </a:xfrm>
              </p:grpSpPr>
              <p:sp>
                <p:nvSpPr>
                  <p:cNvPr id="50" name="ZoneTexte 49">
                    <a:extLst>
                      <a:ext uri="{FF2B5EF4-FFF2-40B4-BE49-F238E27FC236}">
                        <a16:creationId xmlns:a16="http://schemas.microsoft.com/office/drawing/2014/main" id="{74C2652C-03F1-C9CB-A8D0-194CE67E4D6E}"/>
                      </a:ext>
                    </a:extLst>
                  </p:cNvPr>
                  <p:cNvSpPr txBox="1"/>
                  <p:nvPr/>
                </p:nvSpPr>
                <p:spPr>
                  <a:xfrm>
                    <a:off x="2552" y="2762623"/>
                    <a:ext cx="8807526" cy="348557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just" rtl="1">
                      <a:lnSpc>
                        <a:spcPct val="150000"/>
                      </a:lnSpc>
                    </a:pPr>
                    <a:r>
                      <a:rPr lang="ar-MA" sz="4500" b="1" kern="100" dirty="0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اِسْتَقْبَلَ </a:t>
                    </a:r>
                    <a:r>
                      <a:rPr lang="ar-MA" sz="4500" b="1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أَهْلُ</a:t>
                    </a:r>
                    <a:r>
                      <a:rPr lang="ar-MA" sz="4500" b="1" kern="100" dirty="0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</a:t>
                    </a:r>
                    <a:r>
                      <a:rPr lang="ar-MA" sz="4500" b="1" kern="100" dirty="0" err="1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ٱ</a:t>
                    </a:r>
                    <a:r>
                      <a:rPr lang="ar-MA" sz="4500" b="1" kern="100" dirty="0" err="1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لْقَرْيَةِ</a:t>
                    </a:r>
                    <a:r>
                      <a:rPr lang="ar-MA" sz="4500" b="1" kern="100" dirty="0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</a:t>
                    </a:r>
                    <a:r>
                      <a:rPr lang="ar-MA" sz="4500" b="1" kern="100" dirty="0" err="1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ٱ</a:t>
                    </a:r>
                    <a:r>
                      <a:rPr lang="ar-MA" sz="4500" b="1" kern="100" dirty="0" err="1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لْعَدّاءَ</a:t>
                    </a:r>
                    <a:r>
                      <a:rPr lang="ar-MA" sz="4500" b="1" kern="100" dirty="0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</a:t>
                    </a:r>
                    <a:r>
                      <a:rPr lang="ar-MA" sz="4500" b="1" kern="100" dirty="0" err="1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ٱ</a:t>
                    </a:r>
                    <a:r>
                      <a:rPr lang="ar-MA" sz="4500" b="1" kern="100" dirty="0" err="1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لْفائِزَ</a:t>
                    </a:r>
                    <a:r>
                      <a:rPr lang="ar-MA" sz="4500" b="1" kern="100" dirty="0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بِحَفاوَ</a:t>
                    </a:r>
                    <a:r>
                      <a:rPr lang="ar-MA" sz="4500" b="1" kern="100" dirty="0">
                        <a:solidFill>
                          <a:srgbClr val="00B050"/>
                        </a:solidFill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ة</a:t>
                    </a:r>
                    <a:r>
                      <a:rPr lang="ar-MA" sz="4500" b="1" kern="100" dirty="0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ٍ     وَأَقَاموا لَ</a:t>
                    </a:r>
                    <a:r>
                      <a:rPr lang="ar-MA" sz="4500" b="1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هُ</a:t>
                    </a:r>
                    <a:r>
                      <a:rPr lang="ar-MA" sz="4500" b="1" kern="100" dirty="0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حَفْلَةً كَبيرَةَ    أَخَذَ</a:t>
                    </a:r>
                    <a:r>
                      <a:rPr lang="ar-MA" sz="4500" b="1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</a:t>
                    </a:r>
                    <a:r>
                      <a:rPr lang="ar-MA" sz="4500" b="1" kern="100" dirty="0" err="1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ٱ</a:t>
                    </a:r>
                    <a:r>
                      <a:rPr lang="ar-MA" sz="4500" b="1" kern="100" dirty="0" err="1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لْكَثيرَ</a:t>
                    </a:r>
                    <a:r>
                      <a:rPr lang="ar-MA" sz="4500" b="1" kern="100" dirty="0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مِنَ </a:t>
                    </a:r>
                    <a:r>
                      <a:rPr lang="ar-MA" sz="4500" b="1" kern="100" dirty="0" err="1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ٱ</a:t>
                    </a:r>
                    <a:r>
                      <a:rPr lang="ar-MA" sz="4500" b="1" kern="100" dirty="0" err="1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لشَّواهِدِ</a:t>
                    </a:r>
                    <a:r>
                      <a:rPr lang="ar-MA" sz="4500" b="1" kern="100" dirty="0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</a:t>
                    </a:r>
                    <a:r>
                      <a:rPr lang="ar-MA" sz="4500" b="1" kern="100" dirty="0" err="1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وَ</a:t>
                    </a:r>
                    <a:r>
                      <a:rPr lang="ar-MA" sz="4500" b="1" kern="100" dirty="0" err="1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ٱ</a:t>
                    </a:r>
                    <a:r>
                      <a:rPr lang="ar-MA" sz="4500" b="1" kern="100" dirty="0" err="1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لْجَوائِزِ</a:t>
                    </a:r>
                    <a:r>
                      <a:rPr lang="ar-MA" sz="4500" b="1" kern="100" dirty="0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   وَعِنْدَما  </a:t>
                    </a:r>
                    <a:r>
                      <a:rPr lang="ar-MA" sz="4500" b="1" kern="100" dirty="0" err="1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ٱ</a:t>
                    </a:r>
                    <a:r>
                      <a:rPr lang="ar-MA" sz="4500" b="1" kern="100" dirty="0" err="1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نْتَهى</a:t>
                    </a:r>
                    <a:r>
                      <a:rPr lang="ar-MA" sz="4500" b="1" kern="100" dirty="0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</a:t>
                    </a:r>
                    <a:r>
                      <a:rPr lang="ar-MA" sz="4500" b="1" kern="100" dirty="0" err="1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ٱ</a:t>
                    </a:r>
                    <a:r>
                      <a:rPr lang="ar-MA" sz="4500" b="1" kern="100" dirty="0" err="1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لْحَفْلُ</a:t>
                    </a:r>
                    <a:r>
                      <a:rPr lang="ar-MA" sz="4500" b="1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     </a:t>
                    </a:r>
                    <a:r>
                      <a:rPr lang="ar-MA" sz="4500" b="1" kern="100" dirty="0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شَكَرَهُمْ وَقَرَّرَ أَنْ يَجْتَهِدَ حَتّى يُحَقِّقَ نَجاحاً أَكْبَرَ</a:t>
                    </a:r>
                  </a:p>
                  <a:p>
                    <a:pPr algn="r" rtl="1"/>
                    <a:endParaRPr lang="fr-MA" dirty="0"/>
                  </a:p>
                </p:txBody>
              </p:sp>
              <p:pic>
                <p:nvPicPr>
                  <p:cNvPr id="51" name="Image 50">
                    <a:extLst>
                      <a:ext uri="{FF2B5EF4-FFF2-40B4-BE49-F238E27FC236}">
                        <a16:creationId xmlns:a16="http://schemas.microsoft.com/office/drawing/2014/main" id="{4101F4D9-A679-D88B-9883-E1A78CDDE1C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 rot="597268">
                    <a:off x="7097810" y="4898247"/>
                    <a:ext cx="936440" cy="1303345"/>
                  </a:xfrm>
                  <a:prstGeom prst="rect">
                    <a:avLst/>
                  </a:prstGeom>
                </p:spPr>
              </p:pic>
              <p:sp>
                <p:nvSpPr>
                  <p:cNvPr id="52" name="Ellipse 51">
                    <a:extLst>
                      <a:ext uri="{FF2B5EF4-FFF2-40B4-BE49-F238E27FC236}">
                        <a16:creationId xmlns:a16="http://schemas.microsoft.com/office/drawing/2014/main" id="{963D5BD9-D103-8548-CA71-A102088192B3}"/>
                      </a:ext>
                    </a:extLst>
                  </p:cNvPr>
                  <p:cNvSpPr/>
                  <p:nvPr/>
                </p:nvSpPr>
                <p:spPr>
                  <a:xfrm flipH="1">
                    <a:off x="7632037" y="4413443"/>
                    <a:ext cx="110502" cy="114571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/>
                  </a:p>
                </p:txBody>
              </p:sp>
              <p:sp>
                <p:nvSpPr>
                  <p:cNvPr id="53" name="Ellipse 52">
                    <a:extLst>
                      <a:ext uri="{FF2B5EF4-FFF2-40B4-BE49-F238E27FC236}">
                        <a16:creationId xmlns:a16="http://schemas.microsoft.com/office/drawing/2014/main" id="{342A1D5C-AF94-82FE-07FB-EEB585B8D0F2}"/>
                      </a:ext>
                    </a:extLst>
                  </p:cNvPr>
                  <p:cNvSpPr/>
                  <p:nvPr/>
                </p:nvSpPr>
                <p:spPr>
                  <a:xfrm flipH="1">
                    <a:off x="903145" y="5455719"/>
                    <a:ext cx="110502" cy="114571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/>
                  </a:p>
                </p:txBody>
              </p:sp>
              <p:sp>
                <p:nvSpPr>
                  <p:cNvPr id="54" name="Ellipse 53">
                    <a:extLst>
                      <a:ext uri="{FF2B5EF4-FFF2-40B4-BE49-F238E27FC236}">
                        <a16:creationId xmlns:a16="http://schemas.microsoft.com/office/drawing/2014/main" id="{C420B96D-E632-6F7F-9989-2DE8CD82B584}"/>
                      </a:ext>
                    </a:extLst>
                  </p:cNvPr>
                  <p:cNvSpPr/>
                  <p:nvPr/>
                </p:nvSpPr>
                <p:spPr>
                  <a:xfrm flipH="1">
                    <a:off x="2336075" y="4410017"/>
                    <a:ext cx="110502" cy="114571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/>
                  </a:p>
                </p:txBody>
              </p:sp>
            </p:grpSp>
            <p:sp>
              <p:nvSpPr>
                <p:cNvPr id="45" name="Forme libre : forme 44">
                  <a:extLst>
                    <a:ext uri="{FF2B5EF4-FFF2-40B4-BE49-F238E27FC236}">
                      <a16:creationId xmlns:a16="http://schemas.microsoft.com/office/drawing/2014/main" id="{3B176A40-86BD-2BEF-DAAE-A53ED0353CF4}"/>
                    </a:ext>
                  </a:extLst>
                </p:cNvPr>
                <p:cNvSpPr/>
                <p:nvPr/>
              </p:nvSpPr>
              <p:spPr>
                <a:xfrm flipH="1">
                  <a:off x="6452472" y="3941792"/>
                  <a:ext cx="451274" cy="340068"/>
                </a:xfrm>
                <a:custGeom>
                  <a:avLst/>
                  <a:gdLst>
                    <a:gd name="connsiteX0" fmla="*/ 10674 w 497102"/>
                    <a:gd name="connsiteY0" fmla="*/ 748036 h 748035"/>
                    <a:gd name="connsiteX1" fmla="*/ 1339 w 497102"/>
                    <a:gd name="connsiteY1" fmla="*/ 696982 h 748035"/>
                    <a:gd name="connsiteX2" fmla="*/ 64395 w 497102"/>
                    <a:gd name="connsiteY2" fmla="*/ 222922 h 748035"/>
                    <a:gd name="connsiteX3" fmla="*/ 130689 w 497102"/>
                    <a:gd name="connsiteY3" fmla="*/ 82619 h 748035"/>
                    <a:gd name="connsiteX4" fmla="*/ 258609 w 497102"/>
                    <a:gd name="connsiteY4" fmla="*/ 418 h 748035"/>
                    <a:gd name="connsiteX5" fmla="*/ 371957 w 497102"/>
                    <a:gd name="connsiteY5" fmla="*/ 102526 h 748035"/>
                    <a:gd name="connsiteX6" fmla="*/ 421868 w 497102"/>
                    <a:gd name="connsiteY6" fmla="*/ 292264 h 748035"/>
                    <a:gd name="connsiteX7" fmla="*/ 434917 w 497102"/>
                    <a:gd name="connsiteY7" fmla="*/ 337984 h 748035"/>
                    <a:gd name="connsiteX8" fmla="*/ 481780 w 497102"/>
                    <a:gd name="connsiteY8" fmla="*/ 242258 h 748035"/>
                    <a:gd name="connsiteX9" fmla="*/ 493972 w 497102"/>
                    <a:gd name="connsiteY9" fmla="*/ 287407 h 748035"/>
                    <a:gd name="connsiteX10" fmla="*/ 439108 w 497102"/>
                    <a:gd name="connsiteY10" fmla="*/ 495433 h 748035"/>
                    <a:gd name="connsiteX11" fmla="*/ 388912 w 497102"/>
                    <a:gd name="connsiteY11" fmla="*/ 505529 h 748035"/>
                    <a:gd name="connsiteX12" fmla="*/ 313283 w 497102"/>
                    <a:gd name="connsiteY12" fmla="*/ 316458 h 748035"/>
                    <a:gd name="connsiteX13" fmla="*/ 319093 w 497102"/>
                    <a:gd name="connsiteY13" fmla="*/ 307028 h 748035"/>
                    <a:gd name="connsiteX14" fmla="*/ 376148 w 497102"/>
                    <a:gd name="connsiteY14" fmla="*/ 374846 h 748035"/>
                    <a:gd name="connsiteX15" fmla="*/ 311473 w 497102"/>
                    <a:gd name="connsiteY15" fmla="*/ 99097 h 748035"/>
                    <a:gd name="connsiteX16" fmla="*/ 289089 w 497102"/>
                    <a:gd name="connsiteY16" fmla="*/ 70332 h 748035"/>
                    <a:gd name="connsiteX17" fmla="*/ 216318 w 497102"/>
                    <a:gd name="connsiteY17" fmla="*/ 66141 h 748035"/>
                    <a:gd name="connsiteX18" fmla="*/ 147072 w 497102"/>
                    <a:gd name="connsiteY18" fmla="*/ 155866 h 748035"/>
                    <a:gd name="connsiteX19" fmla="*/ 65633 w 497102"/>
                    <a:gd name="connsiteY19" fmla="*/ 402754 h 748035"/>
                    <a:gd name="connsiteX20" fmla="*/ 30771 w 497102"/>
                    <a:gd name="connsiteY20" fmla="*/ 693553 h 748035"/>
                    <a:gd name="connsiteX21" fmla="*/ 26295 w 497102"/>
                    <a:gd name="connsiteY21" fmla="*/ 746417 h 748035"/>
                    <a:gd name="connsiteX22" fmla="*/ 10674 w 497102"/>
                    <a:gd name="connsiteY22" fmla="*/ 748036 h 7480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497102" h="748035">
                      <a:moveTo>
                        <a:pt x="10674" y="748036"/>
                      </a:moveTo>
                      <a:cubicBezTo>
                        <a:pt x="7435" y="730986"/>
                        <a:pt x="2006" y="714127"/>
                        <a:pt x="1339" y="696982"/>
                      </a:cubicBezTo>
                      <a:cubicBezTo>
                        <a:pt x="-5138" y="535342"/>
                        <a:pt x="11245" y="376275"/>
                        <a:pt x="64395" y="222922"/>
                      </a:cubicBezTo>
                      <a:cubicBezTo>
                        <a:pt x="81254" y="174250"/>
                        <a:pt x="104590" y="127101"/>
                        <a:pt x="130689" y="82619"/>
                      </a:cubicBezTo>
                      <a:cubicBezTo>
                        <a:pt x="158502" y="35185"/>
                        <a:pt x="197649" y="-4535"/>
                        <a:pt x="258609" y="418"/>
                      </a:cubicBezTo>
                      <a:cubicBezTo>
                        <a:pt x="319855" y="5371"/>
                        <a:pt x="348525" y="52996"/>
                        <a:pt x="371957" y="102526"/>
                      </a:cubicBezTo>
                      <a:cubicBezTo>
                        <a:pt x="400246" y="162534"/>
                        <a:pt x="412724" y="227018"/>
                        <a:pt x="421868" y="292264"/>
                      </a:cubicBezTo>
                      <a:cubicBezTo>
                        <a:pt x="423963" y="306933"/>
                        <a:pt x="425964" y="321601"/>
                        <a:pt x="434917" y="337984"/>
                      </a:cubicBezTo>
                      <a:cubicBezTo>
                        <a:pt x="450157" y="306838"/>
                        <a:pt x="465397" y="275786"/>
                        <a:pt x="481780" y="242258"/>
                      </a:cubicBezTo>
                      <a:cubicBezTo>
                        <a:pt x="502640" y="257784"/>
                        <a:pt x="497211" y="274262"/>
                        <a:pt x="493972" y="287407"/>
                      </a:cubicBezTo>
                      <a:cubicBezTo>
                        <a:pt x="476732" y="357034"/>
                        <a:pt x="459015" y="426567"/>
                        <a:pt x="439108" y="495433"/>
                      </a:cubicBezTo>
                      <a:cubicBezTo>
                        <a:pt x="430345" y="525722"/>
                        <a:pt x="407104" y="530199"/>
                        <a:pt x="388912" y="505529"/>
                      </a:cubicBezTo>
                      <a:cubicBezTo>
                        <a:pt x="347478" y="449332"/>
                        <a:pt x="323856" y="385324"/>
                        <a:pt x="313283" y="316458"/>
                      </a:cubicBezTo>
                      <a:cubicBezTo>
                        <a:pt x="312902" y="314267"/>
                        <a:pt x="316236" y="311600"/>
                        <a:pt x="319093" y="307028"/>
                      </a:cubicBezTo>
                      <a:cubicBezTo>
                        <a:pt x="358527" y="309600"/>
                        <a:pt x="347192" y="355606"/>
                        <a:pt x="376148" y="374846"/>
                      </a:cubicBezTo>
                      <a:cubicBezTo>
                        <a:pt x="369290" y="276072"/>
                        <a:pt x="358336" y="183489"/>
                        <a:pt x="311473" y="99097"/>
                      </a:cubicBezTo>
                      <a:cubicBezTo>
                        <a:pt x="305663" y="88525"/>
                        <a:pt x="297757" y="78714"/>
                        <a:pt x="289089" y="70332"/>
                      </a:cubicBezTo>
                      <a:cubicBezTo>
                        <a:pt x="264896" y="46615"/>
                        <a:pt x="240512" y="42424"/>
                        <a:pt x="216318" y="66141"/>
                      </a:cubicBezTo>
                      <a:cubicBezTo>
                        <a:pt x="189553" y="92430"/>
                        <a:pt x="165264" y="123100"/>
                        <a:pt x="147072" y="155866"/>
                      </a:cubicBezTo>
                      <a:cubicBezTo>
                        <a:pt x="104400" y="232543"/>
                        <a:pt x="79349" y="316648"/>
                        <a:pt x="65633" y="402754"/>
                      </a:cubicBezTo>
                      <a:cubicBezTo>
                        <a:pt x="50298" y="499052"/>
                        <a:pt x="42011" y="596588"/>
                        <a:pt x="30771" y="693553"/>
                      </a:cubicBezTo>
                      <a:cubicBezTo>
                        <a:pt x="28771" y="711174"/>
                        <a:pt x="27723" y="728795"/>
                        <a:pt x="26295" y="746417"/>
                      </a:cubicBezTo>
                      <a:cubicBezTo>
                        <a:pt x="21056" y="746988"/>
                        <a:pt x="15817" y="747464"/>
                        <a:pt x="10674" y="748036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Forme libre : forme 45">
                  <a:extLst>
                    <a:ext uri="{FF2B5EF4-FFF2-40B4-BE49-F238E27FC236}">
                      <a16:creationId xmlns:a16="http://schemas.microsoft.com/office/drawing/2014/main" id="{80BC7771-1C0C-5433-188A-12DF9AA3297A}"/>
                    </a:ext>
                  </a:extLst>
                </p:cNvPr>
                <p:cNvSpPr/>
                <p:nvPr/>
              </p:nvSpPr>
              <p:spPr>
                <a:xfrm flipH="1">
                  <a:off x="6586167" y="2945987"/>
                  <a:ext cx="441999" cy="235650"/>
                </a:xfrm>
                <a:custGeom>
                  <a:avLst/>
                  <a:gdLst>
                    <a:gd name="connsiteX0" fmla="*/ 10674 w 497102"/>
                    <a:gd name="connsiteY0" fmla="*/ 748036 h 748035"/>
                    <a:gd name="connsiteX1" fmla="*/ 1339 w 497102"/>
                    <a:gd name="connsiteY1" fmla="*/ 696982 h 748035"/>
                    <a:gd name="connsiteX2" fmla="*/ 64395 w 497102"/>
                    <a:gd name="connsiteY2" fmla="*/ 222922 h 748035"/>
                    <a:gd name="connsiteX3" fmla="*/ 130689 w 497102"/>
                    <a:gd name="connsiteY3" fmla="*/ 82619 h 748035"/>
                    <a:gd name="connsiteX4" fmla="*/ 258609 w 497102"/>
                    <a:gd name="connsiteY4" fmla="*/ 418 h 748035"/>
                    <a:gd name="connsiteX5" fmla="*/ 371957 w 497102"/>
                    <a:gd name="connsiteY5" fmla="*/ 102526 h 748035"/>
                    <a:gd name="connsiteX6" fmla="*/ 421868 w 497102"/>
                    <a:gd name="connsiteY6" fmla="*/ 292264 h 748035"/>
                    <a:gd name="connsiteX7" fmla="*/ 434917 w 497102"/>
                    <a:gd name="connsiteY7" fmla="*/ 337984 h 748035"/>
                    <a:gd name="connsiteX8" fmla="*/ 481780 w 497102"/>
                    <a:gd name="connsiteY8" fmla="*/ 242258 h 748035"/>
                    <a:gd name="connsiteX9" fmla="*/ 493972 w 497102"/>
                    <a:gd name="connsiteY9" fmla="*/ 287407 h 748035"/>
                    <a:gd name="connsiteX10" fmla="*/ 439108 w 497102"/>
                    <a:gd name="connsiteY10" fmla="*/ 495433 h 748035"/>
                    <a:gd name="connsiteX11" fmla="*/ 388912 w 497102"/>
                    <a:gd name="connsiteY11" fmla="*/ 505529 h 748035"/>
                    <a:gd name="connsiteX12" fmla="*/ 313283 w 497102"/>
                    <a:gd name="connsiteY12" fmla="*/ 316458 h 748035"/>
                    <a:gd name="connsiteX13" fmla="*/ 319093 w 497102"/>
                    <a:gd name="connsiteY13" fmla="*/ 307028 h 748035"/>
                    <a:gd name="connsiteX14" fmla="*/ 376148 w 497102"/>
                    <a:gd name="connsiteY14" fmla="*/ 374846 h 748035"/>
                    <a:gd name="connsiteX15" fmla="*/ 311473 w 497102"/>
                    <a:gd name="connsiteY15" fmla="*/ 99097 h 748035"/>
                    <a:gd name="connsiteX16" fmla="*/ 289089 w 497102"/>
                    <a:gd name="connsiteY16" fmla="*/ 70332 h 748035"/>
                    <a:gd name="connsiteX17" fmla="*/ 216318 w 497102"/>
                    <a:gd name="connsiteY17" fmla="*/ 66141 h 748035"/>
                    <a:gd name="connsiteX18" fmla="*/ 147072 w 497102"/>
                    <a:gd name="connsiteY18" fmla="*/ 155866 h 748035"/>
                    <a:gd name="connsiteX19" fmla="*/ 65633 w 497102"/>
                    <a:gd name="connsiteY19" fmla="*/ 402754 h 748035"/>
                    <a:gd name="connsiteX20" fmla="*/ 30771 w 497102"/>
                    <a:gd name="connsiteY20" fmla="*/ 693553 h 748035"/>
                    <a:gd name="connsiteX21" fmla="*/ 26295 w 497102"/>
                    <a:gd name="connsiteY21" fmla="*/ 746417 h 748035"/>
                    <a:gd name="connsiteX22" fmla="*/ 10674 w 497102"/>
                    <a:gd name="connsiteY22" fmla="*/ 748036 h 7480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497102" h="748035">
                      <a:moveTo>
                        <a:pt x="10674" y="748036"/>
                      </a:moveTo>
                      <a:cubicBezTo>
                        <a:pt x="7435" y="730986"/>
                        <a:pt x="2006" y="714127"/>
                        <a:pt x="1339" y="696982"/>
                      </a:cubicBezTo>
                      <a:cubicBezTo>
                        <a:pt x="-5138" y="535342"/>
                        <a:pt x="11245" y="376275"/>
                        <a:pt x="64395" y="222922"/>
                      </a:cubicBezTo>
                      <a:cubicBezTo>
                        <a:pt x="81254" y="174250"/>
                        <a:pt x="104590" y="127101"/>
                        <a:pt x="130689" y="82619"/>
                      </a:cubicBezTo>
                      <a:cubicBezTo>
                        <a:pt x="158502" y="35185"/>
                        <a:pt x="197649" y="-4535"/>
                        <a:pt x="258609" y="418"/>
                      </a:cubicBezTo>
                      <a:cubicBezTo>
                        <a:pt x="319855" y="5371"/>
                        <a:pt x="348525" y="52996"/>
                        <a:pt x="371957" y="102526"/>
                      </a:cubicBezTo>
                      <a:cubicBezTo>
                        <a:pt x="400246" y="162534"/>
                        <a:pt x="412724" y="227018"/>
                        <a:pt x="421868" y="292264"/>
                      </a:cubicBezTo>
                      <a:cubicBezTo>
                        <a:pt x="423963" y="306933"/>
                        <a:pt x="425964" y="321601"/>
                        <a:pt x="434917" y="337984"/>
                      </a:cubicBezTo>
                      <a:cubicBezTo>
                        <a:pt x="450157" y="306838"/>
                        <a:pt x="465397" y="275786"/>
                        <a:pt x="481780" y="242258"/>
                      </a:cubicBezTo>
                      <a:cubicBezTo>
                        <a:pt x="502640" y="257784"/>
                        <a:pt x="497211" y="274262"/>
                        <a:pt x="493972" y="287407"/>
                      </a:cubicBezTo>
                      <a:cubicBezTo>
                        <a:pt x="476732" y="357034"/>
                        <a:pt x="459015" y="426567"/>
                        <a:pt x="439108" y="495433"/>
                      </a:cubicBezTo>
                      <a:cubicBezTo>
                        <a:pt x="430345" y="525722"/>
                        <a:pt x="407104" y="530199"/>
                        <a:pt x="388912" y="505529"/>
                      </a:cubicBezTo>
                      <a:cubicBezTo>
                        <a:pt x="347478" y="449332"/>
                        <a:pt x="323856" y="385324"/>
                        <a:pt x="313283" y="316458"/>
                      </a:cubicBezTo>
                      <a:cubicBezTo>
                        <a:pt x="312902" y="314267"/>
                        <a:pt x="316236" y="311600"/>
                        <a:pt x="319093" y="307028"/>
                      </a:cubicBezTo>
                      <a:cubicBezTo>
                        <a:pt x="358527" y="309600"/>
                        <a:pt x="347192" y="355606"/>
                        <a:pt x="376148" y="374846"/>
                      </a:cubicBezTo>
                      <a:cubicBezTo>
                        <a:pt x="369290" y="276072"/>
                        <a:pt x="358336" y="183489"/>
                        <a:pt x="311473" y="99097"/>
                      </a:cubicBezTo>
                      <a:cubicBezTo>
                        <a:pt x="305663" y="88525"/>
                        <a:pt x="297757" y="78714"/>
                        <a:pt x="289089" y="70332"/>
                      </a:cubicBezTo>
                      <a:cubicBezTo>
                        <a:pt x="264896" y="46615"/>
                        <a:pt x="240512" y="42424"/>
                        <a:pt x="216318" y="66141"/>
                      </a:cubicBezTo>
                      <a:cubicBezTo>
                        <a:pt x="189553" y="92430"/>
                        <a:pt x="165264" y="123100"/>
                        <a:pt x="147072" y="155866"/>
                      </a:cubicBezTo>
                      <a:cubicBezTo>
                        <a:pt x="104400" y="232543"/>
                        <a:pt x="79349" y="316648"/>
                        <a:pt x="65633" y="402754"/>
                      </a:cubicBezTo>
                      <a:cubicBezTo>
                        <a:pt x="50298" y="499052"/>
                        <a:pt x="42011" y="596588"/>
                        <a:pt x="30771" y="693553"/>
                      </a:cubicBezTo>
                      <a:cubicBezTo>
                        <a:pt x="28771" y="711174"/>
                        <a:pt x="27723" y="728795"/>
                        <a:pt x="26295" y="746417"/>
                      </a:cubicBezTo>
                      <a:cubicBezTo>
                        <a:pt x="21056" y="746988"/>
                        <a:pt x="15817" y="747464"/>
                        <a:pt x="10674" y="748036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Forme libre : forme 46">
                  <a:extLst>
                    <a:ext uri="{FF2B5EF4-FFF2-40B4-BE49-F238E27FC236}">
                      <a16:creationId xmlns:a16="http://schemas.microsoft.com/office/drawing/2014/main" id="{7A023551-C9C7-E99F-BE86-4D99634C1CF7}"/>
                    </a:ext>
                  </a:extLst>
                </p:cNvPr>
                <p:cNvSpPr/>
                <p:nvPr/>
              </p:nvSpPr>
              <p:spPr>
                <a:xfrm flipH="1">
                  <a:off x="3414011" y="3941792"/>
                  <a:ext cx="451273" cy="286171"/>
                </a:xfrm>
                <a:custGeom>
                  <a:avLst/>
                  <a:gdLst>
                    <a:gd name="connsiteX0" fmla="*/ 10674 w 497102"/>
                    <a:gd name="connsiteY0" fmla="*/ 748036 h 748035"/>
                    <a:gd name="connsiteX1" fmla="*/ 1339 w 497102"/>
                    <a:gd name="connsiteY1" fmla="*/ 696982 h 748035"/>
                    <a:gd name="connsiteX2" fmla="*/ 64395 w 497102"/>
                    <a:gd name="connsiteY2" fmla="*/ 222922 h 748035"/>
                    <a:gd name="connsiteX3" fmla="*/ 130689 w 497102"/>
                    <a:gd name="connsiteY3" fmla="*/ 82619 h 748035"/>
                    <a:gd name="connsiteX4" fmla="*/ 258609 w 497102"/>
                    <a:gd name="connsiteY4" fmla="*/ 418 h 748035"/>
                    <a:gd name="connsiteX5" fmla="*/ 371957 w 497102"/>
                    <a:gd name="connsiteY5" fmla="*/ 102526 h 748035"/>
                    <a:gd name="connsiteX6" fmla="*/ 421868 w 497102"/>
                    <a:gd name="connsiteY6" fmla="*/ 292264 h 748035"/>
                    <a:gd name="connsiteX7" fmla="*/ 434917 w 497102"/>
                    <a:gd name="connsiteY7" fmla="*/ 337984 h 748035"/>
                    <a:gd name="connsiteX8" fmla="*/ 481780 w 497102"/>
                    <a:gd name="connsiteY8" fmla="*/ 242258 h 748035"/>
                    <a:gd name="connsiteX9" fmla="*/ 493972 w 497102"/>
                    <a:gd name="connsiteY9" fmla="*/ 287407 h 748035"/>
                    <a:gd name="connsiteX10" fmla="*/ 439108 w 497102"/>
                    <a:gd name="connsiteY10" fmla="*/ 495433 h 748035"/>
                    <a:gd name="connsiteX11" fmla="*/ 388912 w 497102"/>
                    <a:gd name="connsiteY11" fmla="*/ 505529 h 748035"/>
                    <a:gd name="connsiteX12" fmla="*/ 313283 w 497102"/>
                    <a:gd name="connsiteY12" fmla="*/ 316458 h 748035"/>
                    <a:gd name="connsiteX13" fmla="*/ 319093 w 497102"/>
                    <a:gd name="connsiteY13" fmla="*/ 307028 h 748035"/>
                    <a:gd name="connsiteX14" fmla="*/ 376148 w 497102"/>
                    <a:gd name="connsiteY14" fmla="*/ 374846 h 748035"/>
                    <a:gd name="connsiteX15" fmla="*/ 311473 w 497102"/>
                    <a:gd name="connsiteY15" fmla="*/ 99097 h 748035"/>
                    <a:gd name="connsiteX16" fmla="*/ 289089 w 497102"/>
                    <a:gd name="connsiteY16" fmla="*/ 70332 h 748035"/>
                    <a:gd name="connsiteX17" fmla="*/ 216318 w 497102"/>
                    <a:gd name="connsiteY17" fmla="*/ 66141 h 748035"/>
                    <a:gd name="connsiteX18" fmla="*/ 147072 w 497102"/>
                    <a:gd name="connsiteY18" fmla="*/ 155866 h 748035"/>
                    <a:gd name="connsiteX19" fmla="*/ 65633 w 497102"/>
                    <a:gd name="connsiteY19" fmla="*/ 402754 h 748035"/>
                    <a:gd name="connsiteX20" fmla="*/ 30771 w 497102"/>
                    <a:gd name="connsiteY20" fmla="*/ 693553 h 748035"/>
                    <a:gd name="connsiteX21" fmla="*/ 26295 w 497102"/>
                    <a:gd name="connsiteY21" fmla="*/ 746417 h 748035"/>
                    <a:gd name="connsiteX22" fmla="*/ 10674 w 497102"/>
                    <a:gd name="connsiteY22" fmla="*/ 748036 h 7480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497102" h="748035">
                      <a:moveTo>
                        <a:pt x="10674" y="748036"/>
                      </a:moveTo>
                      <a:cubicBezTo>
                        <a:pt x="7435" y="730986"/>
                        <a:pt x="2006" y="714127"/>
                        <a:pt x="1339" y="696982"/>
                      </a:cubicBezTo>
                      <a:cubicBezTo>
                        <a:pt x="-5138" y="535342"/>
                        <a:pt x="11245" y="376275"/>
                        <a:pt x="64395" y="222922"/>
                      </a:cubicBezTo>
                      <a:cubicBezTo>
                        <a:pt x="81254" y="174250"/>
                        <a:pt x="104590" y="127101"/>
                        <a:pt x="130689" y="82619"/>
                      </a:cubicBezTo>
                      <a:cubicBezTo>
                        <a:pt x="158502" y="35185"/>
                        <a:pt x="197649" y="-4535"/>
                        <a:pt x="258609" y="418"/>
                      </a:cubicBezTo>
                      <a:cubicBezTo>
                        <a:pt x="319855" y="5371"/>
                        <a:pt x="348525" y="52996"/>
                        <a:pt x="371957" y="102526"/>
                      </a:cubicBezTo>
                      <a:cubicBezTo>
                        <a:pt x="400246" y="162534"/>
                        <a:pt x="412724" y="227018"/>
                        <a:pt x="421868" y="292264"/>
                      </a:cubicBezTo>
                      <a:cubicBezTo>
                        <a:pt x="423963" y="306933"/>
                        <a:pt x="425964" y="321601"/>
                        <a:pt x="434917" y="337984"/>
                      </a:cubicBezTo>
                      <a:cubicBezTo>
                        <a:pt x="450157" y="306838"/>
                        <a:pt x="465397" y="275786"/>
                        <a:pt x="481780" y="242258"/>
                      </a:cubicBezTo>
                      <a:cubicBezTo>
                        <a:pt x="502640" y="257784"/>
                        <a:pt x="497211" y="274262"/>
                        <a:pt x="493972" y="287407"/>
                      </a:cubicBezTo>
                      <a:cubicBezTo>
                        <a:pt x="476732" y="357034"/>
                        <a:pt x="459015" y="426567"/>
                        <a:pt x="439108" y="495433"/>
                      </a:cubicBezTo>
                      <a:cubicBezTo>
                        <a:pt x="430345" y="525722"/>
                        <a:pt x="407104" y="530199"/>
                        <a:pt x="388912" y="505529"/>
                      </a:cubicBezTo>
                      <a:cubicBezTo>
                        <a:pt x="347478" y="449332"/>
                        <a:pt x="323856" y="385324"/>
                        <a:pt x="313283" y="316458"/>
                      </a:cubicBezTo>
                      <a:cubicBezTo>
                        <a:pt x="312902" y="314267"/>
                        <a:pt x="316236" y="311600"/>
                        <a:pt x="319093" y="307028"/>
                      </a:cubicBezTo>
                      <a:cubicBezTo>
                        <a:pt x="358527" y="309600"/>
                        <a:pt x="347192" y="355606"/>
                        <a:pt x="376148" y="374846"/>
                      </a:cubicBezTo>
                      <a:cubicBezTo>
                        <a:pt x="369290" y="276072"/>
                        <a:pt x="358336" y="183489"/>
                        <a:pt x="311473" y="99097"/>
                      </a:cubicBezTo>
                      <a:cubicBezTo>
                        <a:pt x="305663" y="88525"/>
                        <a:pt x="297757" y="78714"/>
                        <a:pt x="289089" y="70332"/>
                      </a:cubicBezTo>
                      <a:cubicBezTo>
                        <a:pt x="264896" y="46615"/>
                        <a:pt x="240512" y="42424"/>
                        <a:pt x="216318" y="66141"/>
                      </a:cubicBezTo>
                      <a:cubicBezTo>
                        <a:pt x="189553" y="92430"/>
                        <a:pt x="165264" y="123100"/>
                        <a:pt x="147072" y="155866"/>
                      </a:cubicBezTo>
                      <a:cubicBezTo>
                        <a:pt x="104400" y="232543"/>
                        <a:pt x="79349" y="316648"/>
                        <a:pt x="65633" y="402754"/>
                      </a:cubicBezTo>
                      <a:cubicBezTo>
                        <a:pt x="50298" y="499052"/>
                        <a:pt x="42011" y="596588"/>
                        <a:pt x="30771" y="693553"/>
                      </a:cubicBezTo>
                      <a:cubicBezTo>
                        <a:pt x="28771" y="711174"/>
                        <a:pt x="27723" y="728795"/>
                        <a:pt x="26295" y="746417"/>
                      </a:cubicBezTo>
                      <a:cubicBezTo>
                        <a:pt x="21056" y="746988"/>
                        <a:pt x="15817" y="747464"/>
                        <a:pt x="10674" y="748036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Forme libre : forme 47">
                  <a:extLst>
                    <a:ext uri="{FF2B5EF4-FFF2-40B4-BE49-F238E27FC236}">
                      <a16:creationId xmlns:a16="http://schemas.microsoft.com/office/drawing/2014/main" id="{4195D3CF-9FC8-6C9C-ADB5-F399BDE064A0}"/>
                    </a:ext>
                  </a:extLst>
                </p:cNvPr>
                <p:cNvSpPr/>
                <p:nvPr/>
              </p:nvSpPr>
              <p:spPr>
                <a:xfrm flipH="1">
                  <a:off x="4658083" y="2943615"/>
                  <a:ext cx="425302" cy="238022"/>
                </a:xfrm>
                <a:custGeom>
                  <a:avLst/>
                  <a:gdLst>
                    <a:gd name="connsiteX0" fmla="*/ 10674 w 497102"/>
                    <a:gd name="connsiteY0" fmla="*/ 748036 h 748035"/>
                    <a:gd name="connsiteX1" fmla="*/ 1339 w 497102"/>
                    <a:gd name="connsiteY1" fmla="*/ 696982 h 748035"/>
                    <a:gd name="connsiteX2" fmla="*/ 64395 w 497102"/>
                    <a:gd name="connsiteY2" fmla="*/ 222922 h 748035"/>
                    <a:gd name="connsiteX3" fmla="*/ 130689 w 497102"/>
                    <a:gd name="connsiteY3" fmla="*/ 82619 h 748035"/>
                    <a:gd name="connsiteX4" fmla="*/ 258609 w 497102"/>
                    <a:gd name="connsiteY4" fmla="*/ 418 h 748035"/>
                    <a:gd name="connsiteX5" fmla="*/ 371957 w 497102"/>
                    <a:gd name="connsiteY5" fmla="*/ 102526 h 748035"/>
                    <a:gd name="connsiteX6" fmla="*/ 421868 w 497102"/>
                    <a:gd name="connsiteY6" fmla="*/ 292264 h 748035"/>
                    <a:gd name="connsiteX7" fmla="*/ 434917 w 497102"/>
                    <a:gd name="connsiteY7" fmla="*/ 337984 h 748035"/>
                    <a:gd name="connsiteX8" fmla="*/ 481780 w 497102"/>
                    <a:gd name="connsiteY8" fmla="*/ 242258 h 748035"/>
                    <a:gd name="connsiteX9" fmla="*/ 493972 w 497102"/>
                    <a:gd name="connsiteY9" fmla="*/ 287407 h 748035"/>
                    <a:gd name="connsiteX10" fmla="*/ 439108 w 497102"/>
                    <a:gd name="connsiteY10" fmla="*/ 495433 h 748035"/>
                    <a:gd name="connsiteX11" fmla="*/ 388912 w 497102"/>
                    <a:gd name="connsiteY11" fmla="*/ 505529 h 748035"/>
                    <a:gd name="connsiteX12" fmla="*/ 313283 w 497102"/>
                    <a:gd name="connsiteY12" fmla="*/ 316458 h 748035"/>
                    <a:gd name="connsiteX13" fmla="*/ 319093 w 497102"/>
                    <a:gd name="connsiteY13" fmla="*/ 307028 h 748035"/>
                    <a:gd name="connsiteX14" fmla="*/ 376148 w 497102"/>
                    <a:gd name="connsiteY14" fmla="*/ 374846 h 748035"/>
                    <a:gd name="connsiteX15" fmla="*/ 311473 w 497102"/>
                    <a:gd name="connsiteY15" fmla="*/ 99097 h 748035"/>
                    <a:gd name="connsiteX16" fmla="*/ 289089 w 497102"/>
                    <a:gd name="connsiteY16" fmla="*/ 70332 h 748035"/>
                    <a:gd name="connsiteX17" fmla="*/ 216318 w 497102"/>
                    <a:gd name="connsiteY17" fmla="*/ 66141 h 748035"/>
                    <a:gd name="connsiteX18" fmla="*/ 147072 w 497102"/>
                    <a:gd name="connsiteY18" fmla="*/ 155866 h 748035"/>
                    <a:gd name="connsiteX19" fmla="*/ 65633 w 497102"/>
                    <a:gd name="connsiteY19" fmla="*/ 402754 h 748035"/>
                    <a:gd name="connsiteX20" fmla="*/ 30771 w 497102"/>
                    <a:gd name="connsiteY20" fmla="*/ 693553 h 748035"/>
                    <a:gd name="connsiteX21" fmla="*/ 26295 w 497102"/>
                    <a:gd name="connsiteY21" fmla="*/ 746417 h 748035"/>
                    <a:gd name="connsiteX22" fmla="*/ 10674 w 497102"/>
                    <a:gd name="connsiteY22" fmla="*/ 748036 h 7480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497102" h="748035">
                      <a:moveTo>
                        <a:pt x="10674" y="748036"/>
                      </a:moveTo>
                      <a:cubicBezTo>
                        <a:pt x="7435" y="730986"/>
                        <a:pt x="2006" y="714127"/>
                        <a:pt x="1339" y="696982"/>
                      </a:cubicBezTo>
                      <a:cubicBezTo>
                        <a:pt x="-5138" y="535342"/>
                        <a:pt x="11245" y="376275"/>
                        <a:pt x="64395" y="222922"/>
                      </a:cubicBezTo>
                      <a:cubicBezTo>
                        <a:pt x="81254" y="174250"/>
                        <a:pt x="104590" y="127101"/>
                        <a:pt x="130689" y="82619"/>
                      </a:cubicBezTo>
                      <a:cubicBezTo>
                        <a:pt x="158502" y="35185"/>
                        <a:pt x="197649" y="-4535"/>
                        <a:pt x="258609" y="418"/>
                      </a:cubicBezTo>
                      <a:cubicBezTo>
                        <a:pt x="319855" y="5371"/>
                        <a:pt x="348525" y="52996"/>
                        <a:pt x="371957" y="102526"/>
                      </a:cubicBezTo>
                      <a:cubicBezTo>
                        <a:pt x="400246" y="162534"/>
                        <a:pt x="412724" y="227018"/>
                        <a:pt x="421868" y="292264"/>
                      </a:cubicBezTo>
                      <a:cubicBezTo>
                        <a:pt x="423963" y="306933"/>
                        <a:pt x="425964" y="321601"/>
                        <a:pt x="434917" y="337984"/>
                      </a:cubicBezTo>
                      <a:cubicBezTo>
                        <a:pt x="450157" y="306838"/>
                        <a:pt x="465397" y="275786"/>
                        <a:pt x="481780" y="242258"/>
                      </a:cubicBezTo>
                      <a:cubicBezTo>
                        <a:pt x="502640" y="257784"/>
                        <a:pt x="497211" y="274262"/>
                        <a:pt x="493972" y="287407"/>
                      </a:cubicBezTo>
                      <a:cubicBezTo>
                        <a:pt x="476732" y="357034"/>
                        <a:pt x="459015" y="426567"/>
                        <a:pt x="439108" y="495433"/>
                      </a:cubicBezTo>
                      <a:cubicBezTo>
                        <a:pt x="430345" y="525722"/>
                        <a:pt x="407104" y="530199"/>
                        <a:pt x="388912" y="505529"/>
                      </a:cubicBezTo>
                      <a:cubicBezTo>
                        <a:pt x="347478" y="449332"/>
                        <a:pt x="323856" y="385324"/>
                        <a:pt x="313283" y="316458"/>
                      </a:cubicBezTo>
                      <a:cubicBezTo>
                        <a:pt x="312902" y="314267"/>
                        <a:pt x="316236" y="311600"/>
                        <a:pt x="319093" y="307028"/>
                      </a:cubicBezTo>
                      <a:cubicBezTo>
                        <a:pt x="358527" y="309600"/>
                        <a:pt x="347192" y="355606"/>
                        <a:pt x="376148" y="374846"/>
                      </a:cubicBezTo>
                      <a:cubicBezTo>
                        <a:pt x="369290" y="276072"/>
                        <a:pt x="358336" y="183489"/>
                        <a:pt x="311473" y="99097"/>
                      </a:cubicBezTo>
                      <a:cubicBezTo>
                        <a:pt x="305663" y="88525"/>
                        <a:pt x="297757" y="78714"/>
                        <a:pt x="289089" y="70332"/>
                      </a:cubicBezTo>
                      <a:cubicBezTo>
                        <a:pt x="264896" y="46615"/>
                        <a:pt x="240512" y="42424"/>
                        <a:pt x="216318" y="66141"/>
                      </a:cubicBezTo>
                      <a:cubicBezTo>
                        <a:pt x="189553" y="92430"/>
                        <a:pt x="165264" y="123100"/>
                        <a:pt x="147072" y="155866"/>
                      </a:cubicBezTo>
                      <a:cubicBezTo>
                        <a:pt x="104400" y="232543"/>
                        <a:pt x="79349" y="316648"/>
                        <a:pt x="65633" y="402754"/>
                      </a:cubicBezTo>
                      <a:cubicBezTo>
                        <a:pt x="50298" y="499052"/>
                        <a:pt x="42011" y="596588"/>
                        <a:pt x="30771" y="693553"/>
                      </a:cubicBezTo>
                      <a:cubicBezTo>
                        <a:pt x="28771" y="711174"/>
                        <a:pt x="27723" y="728795"/>
                        <a:pt x="26295" y="746417"/>
                      </a:cubicBezTo>
                      <a:cubicBezTo>
                        <a:pt x="21056" y="746988"/>
                        <a:pt x="15817" y="747464"/>
                        <a:pt x="10674" y="748036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Forme libre : forme 48">
                  <a:extLst>
                    <a:ext uri="{FF2B5EF4-FFF2-40B4-BE49-F238E27FC236}">
                      <a16:creationId xmlns:a16="http://schemas.microsoft.com/office/drawing/2014/main" id="{4798760C-4BED-8AA9-8370-88BB941BD7AA}"/>
                    </a:ext>
                  </a:extLst>
                </p:cNvPr>
                <p:cNvSpPr/>
                <p:nvPr/>
              </p:nvSpPr>
              <p:spPr>
                <a:xfrm flipH="1">
                  <a:off x="4776811" y="3999589"/>
                  <a:ext cx="539837" cy="238022"/>
                </a:xfrm>
                <a:custGeom>
                  <a:avLst/>
                  <a:gdLst>
                    <a:gd name="connsiteX0" fmla="*/ 10674 w 497102"/>
                    <a:gd name="connsiteY0" fmla="*/ 748036 h 748035"/>
                    <a:gd name="connsiteX1" fmla="*/ 1339 w 497102"/>
                    <a:gd name="connsiteY1" fmla="*/ 696982 h 748035"/>
                    <a:gd name="connsiteX2" fmla="*/ 64395 w 497102"/>
                    <a:gd name="connsiteY2" fmla="*/ 222922 h 748035"/>
                    <a:gd name="connsiteX3" fmla="*/ 130689 w 497102"/>
                    <a:gd name="connsiteY3" fmla="*/ 82619 h 748035"/>
                    <a:gd name="connsiteX4" fmla="*/ 258609 w 497102"/>
                    <a:gd name="connsiteY4" fmla="*/ 418 h 748035"/>
                    <a:gd name="connsiteX5" fmla="*/ 371957 w 497102"/>
                    <a:gd name="connsiteY5" fmla="*/ 102526 h 748035"/>
                    <a:gd name="connsiteX6" fmla="*/ 421868 w 497102"/>
                    <a:gd name="connsiteY6" fmla="*/ 292264 h 748035"/>
                    <a:gd name="connsiteX7" fmla="*/ 434917 w 497102"/>
                    <a:gd name="connsiteY7" fmla="*/ 337984 h 748035"/>
                    <a:gd name="connsiteX8" fmla="*/ 481780 w 497102"/>
                    <a:gd name="connsiteY8" fmla="*/ 242258 h 748035"/>
                    <a:gd name="connsiteX9" fmla="*/ 493972 w 497102"/>
                    <a:gd name="connsiteY9" fmla="*/ 287407 h 748035"/>
                    <a:gd name="connsiteX10" fmla="*/ 439108 w 497102"/>
                    <a:gd name="connsiteY10" fmla="*/ 495433 h 748035"/>
                    <a:gd name="connsiteX11" fmla="*/ 388912 w 497102"/>
                    <a:gd name="connsiteY11" fmla="*/ 505529 h 748035"/>
                    <a:gd name="connsiteX12" fmla="*/ 313283 w 497102"/>
                    <a:gd name="connsiteY12" fmla="*/ 316458 h 748035"/>
                    <a:gd name="connsiteX13" fmla="*/ 319093 w 497102"/>
                    <a:gd name="connsiteY13" fmla="*/ 307028 h 748035"/>
                    <a:gd name="connsiteX14" fmla="*/ 376148 w 497102"/>
                    <a:gd name="connsiteY14" fmla="*/ 374846 h 748035"/>
                    <a:gd name="connsiteX15" fmla="*/ 311473 w 497102"/>
                    <a:gd name="connsiteY15" fmla="*/ 99097 h 748035"/>
                    <a:gd name="connsiteX16" fmla="*/ 289089 w 497102"/>
                    <a:gd name="connsiteY16" fmla="*/ 70332 h 748035"/>
                    <a:gd name="connsiteX17" fmla="*/ 216318 w 497102"/>
                    <a:gd name="connsiteY17" fmla="*/ 66141 h 748035"/>
                    <a:gd name="connsiteX18" fmla="*/ 147072 w 497102"/>
                    <a:gd name="connsiteY18" fmla="*/ 155866 h 748035"/>
                    <a:gd name="connsiteX19" fmla="*/ 65633 w 497102"/>
                    <a:gd name="connsiteY19" fmla="*/ 402754 h 748035"/>
                    <a:gd name="connsiteX20" fmla="*/ 30771 w 497102"/>
                    <a:gd name="connsiteY20" fmla="*/ 693553 h 748035"/>
                    <a:gd name="connsiteX21" fmla="*/ 26295 w 497102"/>
                    <a:gd name="connsiteY21" fmla="*/ 746417 h 748035"/>
                    <a:gd name="connsiteX22" fmla="*/ 10674 w 497102"/>
                    <a:gd name="connsiteY22" fmla="*/ 748036 h 7480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497102" h="748035">
                      <a:moveTo>
                        <a:pt x="10674" y="748036"/>
                      </a:moveTo>
                      <a:cubicBezTo>
                        <a:pt x="7435" y="730986"/>
                        <a:pt x="2006" y="714127"/>
                        <a:pt x="1339" y="696982"/>
                      </a:cubicBezTo>
                      <a:cubicBezTo>
                        <a:pt x="-5138" y="535342"/>
                        <a:pt x="11245" y="376275"/>
                        <a:pt x="64395" y="222922"/>
                      </a:cubicBezTo>
                      <a:cubicBezTo>
                        <a:pt x="81254" y="174250"/>
                        <a:pt x="104590" y="127101"/>
                        <a:pt x="130689" y="82619"/>
                      </a:cubicBezTo>
                      <a:cubicBezTo>
                        <a:pt x="158502" y="35185"/>
                        <a:pt x="197649" y="-4535"/>
                        <a:pt x="258609" y="418"/>
                      </a:cubicBezTo>
                      <a:cubicBezTo>
                        <a:pt x="319855" y="5371"/>
                        <a:pt x="348525" y="52996"/>
                        <a:pt x="371957" y="102526"/>
                      </a:cubicBezTo>
                      <a:cubicBezTo>
                        <a:pt x="400246" y="162534"/>
                        <a:pt x="412724" y="227018"/>
                        <a:pt x="421868" y="292264"/>
                      </a:cubicBezTo>
                      <a:cubicBezTo>
                        <a:pt x="423963" y="306933"/>
                        <a:pt x="425964" y="321601"/>
                        <a:pt x="434917" y="337984"/>
                      </a:cubicBezTo>
                      <a:cubicBezTo>
                        <a:pt x="450157" y="306838"/>
                        <a:pt x="465397" y="275786"/>
                        <a:pt x="481780" y="242258"/>
                      </a:cubicBezTo>
                      <a:cubicBezTo>
                        <a:pt x="502640" y="257784"/>
                        <a:pt x="497211" y="274262"/>
                        <a:pt x="493972" y="287407"/>
                      </a:cubicBezTo>
                      <a:cubicBezTo>
                        <a:pt x="476732" y="357034"/>
                        <a:pt x="459015" y="426567"/>
                        <a:pt x="439108" y="495433"/>
                      </a:cubicBezTo>
                      <a:cubicBezTo>
                        <a:pt x="430345" y="525722"/>
                        <a:pt x="407104" y="530199"/>
                        <a:pt x="388912" y="505529"/>
                      </a:cubicBezTo>
                      <a:cubicBezTo>
                        <a:pt x="347478" y="449332"/>
                        <a:pt x="323856" y="385324"/>
                        <a:pt x="313283" y="316458"/>
                      </a:cubicBezTo>
                      <a:cubicBezTo>
                        <a:pt x="312902" y="314267"/>
                        <a:pt x="316236" y="311600"/>
                        <a:pt x="319093" y="307028"/>
                      </a:cubicBezTo>
                      <a:cubicBezTo>
                        <a:pt x="358527" y="309600"/>
                        <a:pt x="347192" y="355606"/>
                        <a:pt x="376148" y="374846"/>
                      </a:cubicBezTo>
                      <a:cubicBezTo>
                        <a:pt x="369290" y="276072"/>
                        <a:pt x="358336" y="183489"/>
                        <a:pt x="311473" y="99097"/>
                      </a:cubicBezTo>
                      <a:cubicBezTo>
                        <a:pt x="305663" y="88525"/>
                        <a:pt x="297757" y="78714"/>
                        <a:pt x="289089" y="70332"/>
                      </a:cubicBezTo>
                      <a:cubicBezTo>
                        <a:pt x="264896" y="46615"/>
                        <a:pt x="240512" y="42424"/>
                        <a:pt x="216318" y="66141"/>
                      </a:cubicBezTo>
                      <a:cubicBezTo>
                        <a:pt x="189553" y="92430"/>
                        <a:pt x="165264" y="123100"/>
                        <a:pt x="147072" y="155866"/>
                      </a:cubicBezTo>
                      <a:cubicBezTo>
                        <a:pt x="104400" y="232543"/>
                        <a:pt x="79349" y="316648"/>
                        <a:pt x="65633" y="402754"/>
                      </a:cubicBezTo>
                      <a:cubicBezTo>
                        <a:pt x="50298" y="499052"/>
                        <a:pt x="42011" y="596588"/>
                        <a:pt x="30771" y="693553"/>
                      </a:cubicBezTo>
                      <a:cubicBezTo>
                        <a:pt x="28771" y="711174"/>
                        <a:pt x="27723" y="728795"/>
                        <a:pt x="26295" y="746417"/>
                      </a:cubicBezTo>
                      <a:cubicBezTo>
                        <a:pt x="21056" y="746988"/>
                        <a:pt x="15817" y="747464"/>
                        <a:pt x="10674" y="748036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43" name="Image 42">
                <a:extLst>
                  <a:ext uri="{FF2B5EF4-FFF2-40B4-BE49-F238E27FC236}">
                    <a16:creationId xmlns:a16="http://schemas.microsoft.com/office/drawing/2014/main" id="{BD8F8433-3F23-0870-7DD9-AB13B60DDB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597268">
                <a:off x="2461411" y="3126203"/>
                <a:ext cx="936440" cy="1303345"/>
              </a:xfrm>
              <a:prstGeom prst="rect">
                <a:avLst/>
              </a:prstGeom>
            </p:spPr>
          </p:pic>
        </p:grpSp>
      </p:grpSp>
      <p:pic>
        <p:nvPicPr>
          <p:cNvPr id="56" name="Image 55">
            <a:extLst>
              <a:ext uri="{FF2B5EF4-FFF2-40B4-BE49-F238E27FC236}">
                <a16:creationId xmlns:a16="http://schemas.microsoft.com/office/drawing/2014/main" id="{BBCB4E69-0C0A-744B-0834-1C63D3BC99D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8388" y="315127"/>
            <a:ext cx="1007264" cy="1112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0E76E-26CF-F4E1-0B50-28746FE0B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260CCE4-3D7C-57B7-CAF8-92F26A53821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9241ADD-BEFB-D4F0-6587-7425B23EB262}"/>
              </a:ext>
            </a:extLst>
          </p:cNvPr>
          <p:cNvGrpSpPr/>
          <p:nvPr/>
        </p:nvGrpSpPr>
        <p:grpSpPr>
          <a:xfrm>
            <a:off x="145924" y="308344"/>
            <a:ext cx="8852151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0E81D91-3579-504A-17EB-0ADF3FF719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C4BCF04-8668-3587-D9DB-0C8D34EC7EE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F16DD05-2798-BAA0-17F9-F8F2B7E406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86" name="Groupe 85">
            <a:extLst>
              <a:ext uri="{FF2B5EF4-FFF2-40B4-BE49-F238E27FC236}">
                <a16:creationId xmlns:a16="http://schemas.microsoft.com/office/drawing/2014/main" id="{5E25383F-9B35-7F77-8C12-545F70C459ED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CF6D58D9-A8AA-AAB8-A896-189A3D6119D3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89" name="Rectangle : coins arrondis 88">
                <a:extLst>
                  <a:ext uri="{FF2B5EF4-FFF2-40B4-BE49-F238E27FC236}">
                    <a16:creationId xmlns:a16="http://schemas.microsoft.com/office/drawing/2014/main" id="{129A27D1-11F3-C153-EB05-549FAA1FC76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90" name="Rectangle : coins arrondis 89">
                <a:extLst>
                  <a:ext uri="{FF2B5EF4-FFF2-40B4-BE49-F238E27FC236}">
                    <a16:creationId xmlns:a16="http://schemas.microsoft.com/office/drawing/2014/main" id="{02C9A3D7-7518-A2A6-3F1E-7B36F58082CE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91" name="Rectangle : coins arrondis 90">
                <a:extLst>
                  <a:ext uri="{FF2B5EF4-FFF2-40B4-BE49-F238E27FC236}">
                    <a16:creationId xmlns:a16="http://schemas.microsoft.com/office/drawing/2014/main" id="{EE308BD8-4174-8D4F-C3AB-AB7F56A72514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92" name="Rectangle : coins arrondis 91">
                <a:extLst>
                  <a:ext uri="{FF2B5EF4-FFF2-40B4-BE49-F238E27FC236}">
                    <a16:creationId xmlns:a16="http://schemas.microsoft.com/office/drawing/2014/main" id="{97E8B963-849E-15EB-4D60-591637E97DC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93" name="Rectangle : coins arrondis 92">
                <a:extLst>
                  <a:ext uri="{FF2B5EF4-FFF2-40B4-BE49-F238E27FC236}">
                    <a16:creationId xmlns:a16="http://schemas.microsoft.com/office/drawing/2014/main" id="{3F565EFE-09CE-F902-1986-1F2347FD969F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88" name="Rectangle : coins arrondis 87">
              <a:extLst>
                <a:ext uri="{FF2B5EF4-FFF2-40B4-BE49-F238E27FC236}">
                  <a16:creationId xmlns:a16="http://schemas.microsoft.com/office/drawing/2014/main" id="{72B726A2-3859-07C3-9568-30393DBBAE72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E1274293-739F-4784-8077-B186F697885F}"/>
              </a:ext>
            </a:extLst>
          </p:cNvPr>
          <p:cNvSpPr txBox="1"/>
          <p:nvPr/>
        </p:nvSpPr>
        <p:spPr>
          <a:xfrm>
            <a:off x="464125" y="37322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قراءة مشتركة.</a:t>
            </a:r>
            <a:endParaRPr kumimoji="0" lang="ar-MA" sz="2400" b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ED321B63-0248-E064-EEBB-6DF2DABAE68C}"/>
              </a:ext>
            </a:extLst>
          </p:cNvPr>
          <p:cNvGrpSpPr/>
          <p:nvPr/>
        </p:nvGrpSpPr>
        <p:grpSpPr>
          <a:xfrm>
            <a:off x="235602" y="3047055"/>
            <a:ext cx="8807526" cy="3485570"/>
            <a:chOff x="235602" y="3047055"/>
            <a:chExt cx="8807526" cy="3485570"/>
          </a:xfrm>
        </p:grpSpPr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021C88A2-11E0-56F5-35F5-B3DA627EA6FE}"/>
                </a:ext>
              </a:extLst>
            </p:cNvPr>
            <p:cNvSpPr/>
            <p:nvPr/>
          </p:nvSpPr>
          <p:spPr>
            <a:xfrm flipH="1">
              <a:off x="905142" y="4238744"/>
              <a:ext cx="629683" cy="286170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8D70B0A7-057C-9088-BC05-A8970DB9738B}"/>
                </a:ext>
              </a:extLst>
            </p:cNvPr>
            <p:cNvGrpSpPr/>
            <p:nvPr/>
          </p:nvGrpSpPr>
          <p:grpSpPr>
            <a:xfrm>
              <a:off x="235602" y="3047055"/>
              <a:ext cx="8807526" cy="3485570"/>
              <a:chOff x="235602" y="3047056"/>
              <a:chExt cx="8807526" cy="3485570"/>
            </a:xfrm>
          </p:grpSpPr>
          <p:grpSp>
            <p:nvGrpSpPr>
              <p:cNvPr id="42" name="Groupe 41">
                <a:extLst>
                  <a:ext uri="{FF2B5EF4-FFF2-40B4-BE49-F238E27FC236}">
                    <a16:creationId xmlns:a16="http://schemas.microsoft.com/office/drawing/2014/main" id="{264570CA-1C63-69F2-DCA4-95C75F63155B}"/>
                  </a:ext>
                </a:extLst>
              </p:cNvPr>
              <p:cNvGrpSpPr/>
              <p:nvPr/>
            </p:nvGrpSpPr>
            <p:grpSpPr>
              <a:xfrm>
                <a:off x="235602" y="3047056"/>
                <a:ext cx="8807526" cy="3485570"/>
                <a:chOff x="2552" y="2762623"/>
                <a:chExt cx="8807526" cy="3485570"/>
              </a:xfrm>
            </p:grpSpPr>
            <p:grpSp>
              <p:nvGrpSpPr>
                <p:cNvPr id="44" name="Groupe 43">
                  <a:extLst>
                    <a:ext uri="{FF2B5EF4-FFF2-40B4-BE49-F238E27FC236}">
                      <a16:creationId xmlns:a16="http://schemas.microsoft.com/office/drawing/2014/main" id="{FDA1EC3C-E02B-DC74-48F3-0C2B3B4E70EC}"/>
                    </a:ext>
                  </a:extLst>
                </p:cNvPr>
                <p:cNvGrpSpPr/>
                <p:nvPr/>
              </p:nvGrpSpPr>
              <p:grpSpPr>
                <a:xfrm>
                  <a:off x="2552" y="2762623"/>
                  <a:ext cx="8807526" cy="3485570"/>
                  <a:chOff x="2552" y="2762623"/>
                  <a:chExt cx="8807526" cy="3485570"/>
                </a:xfrm>
              </p:grpSpPr>
              <p:sp>
                <p:nvSpPr>
                  <p:cNvPr id="50" name="ZoneTexte 49">
                    <a:extLst>
                      <a:ext uri="{FF2B5EF4-FFF2-40B4-BE49-F238E27FC236}">
                        <a16:creationId xmlns:a16="http://schemas.microsoft.com/office/drawing/2014/main" id="{A1D2A081-06CE-079C-D376-A9EF88D8932F}"/>
                      </a:ext>
                    </a:extLst>
                  </p:cNvPr>
                  <p:cNvSpPr txBox="1"/>
                  <p:nvPr/>
                </p:nvSpPr>
                <p:spPr>
                  <a:xfrm>
                    <a:off x="2552" y="2762623"/>
                    <a:ext cx="8807526" cy="348557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just" rtl="1">
                      <a:lnSpc>
                        <a:spcPct val="150000"/>
                      </a:lnSpc>
                    </a:pPr>
                    <a:r>
                      <a:rPr lang="ar-MA" sz="4500" b="1" kern="100" dirty="0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اِسْتَقْبَلَ </a:t>
                    </a:r>
                    <a:r>
                      <a:rPr lang="ar-MA" sz="4500" b="1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أَهْلُ</a:t>
                    </a:r>
                    <a:r>
                      <a:rPr lang="ar-MA" sz="4500" b="1" kern="100" dirty="0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</a:t>
                    </a:r>
                    <a:r>
                      <a:rPr lang="ar-MA" sz="4500" b="1" kern="100" dirty="0" err="1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ٱ</a:t>
                    </a:r>
                    <a:r>
                      <a:rPr lang="ar-MA" sz="4500" b="1" kern="100" dirty="0" err="1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لْقَرْيَةِ</a:t>
                    </a:r>
                    <a:r>
                      <a:rPr lang="ar-MA" sz="4500" b="1" kern="100" dirty="0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</a:t>
                    </a:r>
                    <a:r>
                      <a:rPr lang="ar-MA" sz="4500" b="1" kern="100" dirty="0" err="1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ٱ</a:t>
                    </a:r>
                    <a:r>
                      <a:rPr lang="ar-MA" sz="4500" b="1" kern="100" dirty="0" err="1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لْعَدّاءَ</a:t>
                    </a:r>
                    <a:r>
                      <a:rPr lang="ar-MA" sz="4500" b="1" kern="100" dirty="0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</a:t>
                    </a:r>
                    <a:r>
                      <a:rPr lang="ar-MA" sz="4500" b="1" kern="100" dirty="0" err="1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ٱ</a:t>
                    </a:r>
                    <a:r>
                      <a:rPr lang="ar-MA" sz="4500" b="1" kern="100" dirty="0" err="1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لْفائِزَ</a:t>
                    </a:r>
                    <a:r>
                      <a:rPr lang="ar-MA" sz="4500" b="1" kern="100" dirty="0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بِحَفاوَ</a:t>
                    </a:r>
                    <a:r>
                      <a:rPr lang="ar-MA" sz="4500" b="1" kern="100" dirty="0">
                        <a:solidFill>
                          <a:srgbClr val="00B050"/>
                        </a:solidFill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ة</a:t>
                    </a:r>
                    <a:r>
                      <a:rPr lang="ar-MA" sz="4500" b="1" kern="100" dirty="0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ٍ     وَأَقَاموا لَ</a:t>
                    </a:r>
                    <a:r>
                      <a:rPr lang="ar-MA" sz="4500" b="1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هُ</a:t>
                    </a:r>
                    <a:r>
                      <a:rPr lang="ar-MA" sz="4500" b="1" kern="100" dirty="0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حَفْلَةً كَبيرَةَ    أَخَذَ</a:t>
                    </a:r>
                    <a:r>
                      <a:rPr lang="ar-MA" sz="4500" b="1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</a:t>
                    </a:r>
                    <a:r>
                      <a:rPr lang="ar-MA" sz="4500" b="1" kern="100" dirty="0" err="1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ٱ</a:t>
                    </a:r>
                    <a:r>
                      <a:rPr lang="ar-MA" sz="4500" b="1" kern="100" dirty="0" err="1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لْكَثيرَ</a:t>
                    </a:r>
                    <a:r>
                      <a:rPr lang="ar-MA" sz="4500" b="1" kern="100" dirty="0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مِنَ </a:t>
                    </a:r>
                    <a:r>
                      <a:rPr lang="ar-MA" sz="4500" b="1" kern="100" dirty="0" err="1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ٱ</a:t>
                    </a:r>
                    <a:r>
                      <a:rPr lang="ar-MA" sz="4500" b="1" kern="100" dirty="0" err="1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لشَّواهِدِ</a:t>
                    </a:r>
                    <a:r>
                      <a:rPr lang="ar-MA" sz="4500" b="1" kern="100" dirty="0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</a:t>
                    </a:r>
                    <a:r>
                      <a:rPr lang="ar-MA" sz="4500" b="1" kern="100" dirty="0" err="1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وَ</a:t>
                    </a:r>
                    <a:r>
                      <a:rPr lang="ar-MA" sz="4500" b="1" kern="100" dirty="0" err="1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ٱ</a:t>
                    </a:r>
                    <a:r>
                      <a:rPr lang="ar-MA" sz="4500" b="1" kern="100" dirty="0" err="1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لْجَوائِزِ</a:t>
                    </a:r>
                    <a:r>
                      <a:rPr lang="ar-MA" sz="4500" b="1" kern="100" dirty="0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   وَعِنْدَما  </a:t>
                    </a:r>
                    <a:r>
                      <a:rPr lang="ar-MA" sz="4500" b="1" kern="100" dirty="0" err="1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ٱ</a:t>
                    </a:r>
                    <a:r>
                      <a:rPr lang="ar-MA" sz="4500" b="1" kern="100" dirty="0" err="1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نْتَهى</a:t>
                    </a:r>
                    <a:r>
                      <a:rPr lang="ar-MA" sz="4500" b="1" kern="100" dirty="0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</a:t>
                    </a:r>
                    <a:r>
                      <a:rPr lang="ar-MA" sz="4500" b="1" kern="100" dirty="0" err="1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ٱ</a:t>
                    </a:r>
                    <a:r>
                      <a:rPr lang="ar-MA" sz="4500" b="1" kern="100" dirty="0" err="1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لْحَفْلُ</a:t>
                    </a:r>
                    <a:r>
                      <a:rPr lang="ar-MA" sz="4500" b="1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     </a:t>
                    </a:r>
                    <a:r>
                      <a:rPr lang="ar-MA" sz="4500" b="1" kern="100" dirty="0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شَكَرَهُمْ وَقَرَّرَ أَنْ يَجْتَهِدَ حَتّى يُحَقِّقَ نَجاحاً أَكْبَرَ</a:t>
                    </a:r>
                  </a:p>
                  <a:p>
                    <a:pPr algn="r" rtl="1"/>
                    <a:endParaRPr lang="fr-MA" dirty="0"/>
                  </a:p>
                </p:txBody>
              </p:sp>
              <p:pic>
                <p:nvPicPr>
                  <p:cNvPr id="51" name="Image 50">
                    <a:extLst>
                      <a:ext uri="{FF2B5EF4-FFF2-40B4-BE49-F238E27FC236}">
                        <a16:creationId xmlns:a16="http://schemas.microsoft.com/office/drawing/2014/main" id="{D34BB65E-72D9-999A-0EDD-C7F1DA6D5BD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 rot="597268">
                    <a:off x="7097810" y="4898247"/>
                    <a:ext cx="936440" cy="1303345"/>
                  </a:xfrm>
                  <a:prstGeom prst="rect">
                    <a:avLst/>
                  </a:prstGeom>
                </p:spPr>
              </p:pic>
              <p:sp>
                <p:nvSpPr>
                  <p:cNvPr id="52" name="Ellipse 51">
                    <a:extLst>
                      <a:ext uri="{FF2B5EF4-FFF2-40B4-BE49-F238E27FC236}">
                        <a16:creationId xmlns:a16="http://schemas.microsoft.com/office/drawing/2014/main" id="{8C4BCD31-9918-9F01-65B7-D7B95B353533}"/>
                      </a:ext>
                    </a:extLst>
                  </p:cNvPr>
                  <p:cNvSpPr/>
                  <p:nvPr/>
                </p:nvSpPr>
                <p:spPr>
                  <a:xfrm flipH="1">
                    <a:off x="7632037" y="4413443"/>
                    <a:ext cx="110502" cy="114571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/>
                  </a:p>
                </p:txBody>
              </p:sp>
              <p:sp>
                <p:nvSpPr>
                  <p:cNvPr id="53" name="Ellipse 52">
                    <a:extLst>
                      <a:ext uri="{FF2B5EF4-FFF2-40B4-BE49-F238E27FC236}">
                        <a16:creationId xmlns:a16="http://schemas.microsoft.com/office/drawing/2014/main" id="{A596659F-100E-0E88-8A1A-EF49FFFD3104}"/>
                      </a:ext>
                    </a:extLst>
                  </p:cNvPr>
                  <p:cNvSpPr/>
                  <p:nvPr/>
                </p:nvSpPr>
                <p:spPr>
                  <a:xfrm flipH="1">
                    <a:off x="903145" y="5455719"/>
                    <a:ext cx="110502" cy="114571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/>
                  </a:p>
                </p:txBody>
              </p:sp>
              <p:sp>
                <p:nvSpPr>
                  <p:cNvPr id="54" name="Ellipse 53">
                    <a:extLst>
                      <a:ext uri="{FF2B5EF4-FFF2-40B4-BE49-F238E27FC236}">
                        <a16:creationId xmlns:a16="http://schemas.microsoft.com/office/drawing/2014/main" id="{050A5029-C66A-A0A1-D1F9-2668A0D96D21}"/>
                      </a:ext>
                    </a:extLst>
                  </p:cNvPr>
                  <p:cNvSpPr/>
                  <p:nvPr/>
                </p:nvSpPr>
                <p:spPr>
                  <a:xfrm flipH="1">
                    <a:off x="2336075" y="4410017"/>
                    <a:ext cx="110502" cy="114571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/>
                  </a:p>
                </p:txBody>
              </p:sp>
            </p:grpSp>
            <p:sp>
              <p:nvSpPr>
                <p:cNvPr id="45" name="Forme libre : forme 44">
                  <a:extLst>
                    <a:ext uri="{FF2B5EF4-FFF2-40B4-BE49-F238E27FC236}">
                      <a16:creationId xmlns:a16="http://schemas.microsoft.com/office/drawing/2014/main" id="{1B44F789-0532-DBE4-A500-A0E5A5967DCB}"/>
                    </a:ext>
                  </a:extLst>
                </p:cNvPr>
                <p:cNvSpPr/>
                <p:nvPr/>
              </p:nvSpPr>
              <p:spPr>
                <a:xfrm flipH="1">
                  <a:off x="6452472" y="3941792"/>
                  <a:ext cx="451274" cy="340068"/>
                </a:xfrm>
                <a:custGeom>
                  <a:avLst/>
                  <a:gdLst>
                    <a:gd name="connsiteX0" fmla="*/ 10674 w 497102"/>
                    <a:gd name="connsiteY0" fmla="*/ 748036 h 748035"/>
                    <a:gd name="connsiteX1" fmla="*/ 1339 w 497102"/>
                    <a:gd name="connsiteY1" fmla="*/ 696982 h 748035"/>
                    <a:gd name="connsiteX2" fmla="*/ 64395 w 497102"/>
                    <a:gd name="connsiteY2" fmla="*/ 222922 h 748035"/>
                    <a:gd name="connsiteX3" fmla="*/ 130689 w 497102"/>
                    <a:gd name="connsiteY3" fmla="*/ 82619 h 748035"/>
                    <a:gd name="connsiteX4" fmla="*/ 258609 w 497102"/>
                    <a:gd name="connsiteY4" fmla="*/ 418 h 748035"/>
                    <a:gd name="connsiteX5" fmla="*/ 371957 w 497102"/>
                    <a:gd name="connsiteY5" fmla="*/ 102526 h 748035"/>
                    <a:gd name="connsiteX6" fmla="*/ 421868 w 497102"/>
                    <a:gd name="connsiteY6" fmla="*/ 292264 h 748035"/>
                    <a:gd name="connsiteX7" fmla="*/ 434917 w 497102"/>
                    <a:gd name="connsiteY7" fmla="*/ 337984 h 748035"/>
                    <a:gd name="connsiteX8" fmla="*/ 481780 w 497102"/>
                    <a:gd name="connsiteY8" fmla="*/ 242258 h 748035"/>
                    <a:gd name="connsiteX9" fmla="*/ 493972 w 497102"/>
                    <a:gd name="connsiteY9" fmla="*/ 287407 h 748035"/>
                    <a:gd name="connsiteX10" fmla="*/ 439108 w 497102"/>
                    <a:gd name="connsiteY10" fmla="*/ 495433 h 748035"/>
                    <a:gd name="connsiteX11" fmla="*/ 388912 w 497102"/>
                    <a:gd name="connsiteY11" fmla="*/ 505529 h 748035"/>
                    <a:gd name="connsiteX12" fmla="*/ 313283 w 497102"/>
                    <a:gd name="connsiteY12" fmla="*/ 316458 h 748035"/>
                    <a:gd name="connsiteX13" fmla="*/ 319093 w 497102"/>
                    <a:gd name="connsiteY13" fmla="*/ 307028 h 748035"/>
                    <a:gd name="connsiteX14" fmla="*/ 376148 w 497102"/>
                    <a:gd name="connsiteY14" fmla="*/ 374846 h 748035"/>
                    <a:gd name="connsiteX15" fmla="*/ 311473 w 497102"/>
                    <a:gd name="connsiteY15" fmla="*/ 99097 h 748035"/>
                    <a:gd name="connsiteX16" fmla="*/ 289089 w 497102"/>
                    <a:gd name="connsiteY16" fmla="*/ 70332 h 748035"/>
                    <a:gd name="connsiteX17" fmla="*/ 216318 w 497102"/>
                    <a:gd name="connsiteY17" fmla="*/ 66141 h 748035"/>
                    <a:gd name="connsiteX18" fmla="*/ 147072 w 497102"/>
                    <a:gd name="connsiteY18" fmla="*/ 155866 h 748035"/>
                    <a:gd name="connsiteX19" fmla="*/ 65633 w 497102"/>
                    <a:gd name="connsiteY19" fmla="*/ 402754 h 748035"/>
                    <a:gd name="connsiteX20" fmla="*/ 30771 w 497102"/>
                    <a:gd name="connsiteY20" fmla="*/ 693553 h 748035"/>
                    <a:gd name="connsiteX21" fmla="*/ 26295 w 497102"/>
                    <a:gd name="connsiteY21" fmla="*/ 746417 h 748035"/>
                    <a:gd name="connsiteX22" fmla="*/ 10674 w 497102"/>
                    <a:gd name="connsiteY22" fmla="*/ 748036 h 7480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497102" h="748035">
                      <a:moveTo>
                        <a:pt x="10674" y="748036"/>
                      </a:moveTo>
                      <a:cubicBezTo>
                        <a:pt x="7435" y="730986"/>
                        <a:pt x="2006" y="714127"/>
                        <a:pt x="1339" y="696982"/>
                      </a:cubicBezTo>
                      <a:cubicBezTo>
                        <a:pt x="-5138" y="535342"/>
                        <a:pt x="11245" y="376275"/>
                        <a:pt x="64395" y="222922"/>
                      </a:cubicBezTo>
                      <a:cubicBezTo>
                        <a:pt x="81254" y="174250"/>
                        <a:pt x="104590" y="127101"/>
                        <a:pt x="130689" y="82619"/>
                      </a:cubicBezTo>
                      <a:cubicBezTo>
                        <a:pt x="158502" y="35185"/>
                        <a:pt x="197649" y="-4535"/>
                        <a:pt x="258609" y="418"/>
                      </a:cubicBezTo>
                      <a:cubicBezTo>
                        <a:pt x="319855" y="5371"/>
                        <a:pt x="348525" y="52996"/>
                        <a:pt x="371957" y="102526"/>
                      </a:cubicBezTo>
                      <a:cubicBezTo>
                        <a:pt x="400246" y="162534"/>
                        <a:pt x="412724" y="227018"/>
                        <a:pt x="421868" y="292264"/>
                      </a:cubicBezTo>
                      <a:cubicBezTo>
                        <a:pt x="423963" y="306933"/>
                        <a:pt x="425964" y="321601"/>
                        <a:pt x="434917" y="337984"/>
                      </a:cubicBezTo>
                      <a:cubicBezTo>
                        <a:pt x="450157" y="306838"/>
                        <a:pt x="465397" y="275786"/>
                        <a:pt x="481780" y="242258"/>
                      </a:cubicBezTo>
                      <a:cubicBezTo>
                        <a:pt x="502640" y="257784"/>
                        <a:pt x="497211" y="274262"/>
                        <a:pt x="493972" y="287407"/>
                      </a:cubicBezTo>
                      <a:cubicBezTo>
                        <a:pt x="476732" y="357034"/>
                        <a:pt x="459015" y="426567"/>
                        <a:pt x="439108" y="495433"/>
                      </a:cubicBezTo>
                      <a:cubicBezTo>
                        <a:pt x="430345" y="525722"/>
                        <a:pt x="407104" y="530199"/>
                        <a:pt x="388912" y="505529"/>
                      </a:cubicBezTo>
                      <a:cubicBezTo>
                        <a:pt x="347478" y="449332"/>
                        <a:pt x="323856" y="385324"/>
                        <a:pt x="313283" y="316458"/>
                      </a:cubicBezTo>
                      <a:cubicBezTo>
                        <a:pt x="312902" y="314267"/>
                        <a:pt x="316236" y="311600"/>
                        <a:pt x="319093" y="307028"/>
                      </a:cubicBezTo>
                      <a:cubicBezTo>
                        <a:pt x="358527" y="309600"/>
                        <a:pt x="347192" y="355606"/>
                        <a:pt x="376148" y="374846"/>
                      </a:cubicBezTo>
                      <a:cubicBezTo>
                        <a:pt x="369290" y="276072"/>
                        <a:pt x="358336" y="183489"/>
                        <a:pt x="311473" y="99097"/>
                      </a:cubicBezTo>
                      <a:cubicBezTo>
                        <a:pt x="305663" y="88525"/>
                        <a:pt x="297757" y="78714"/>
                        <a:pt x="289089" y="70332"/>
                      </a:cubicBezTo>
                      <a:cubicBezTo>
                        <a:pt x="264896" y="46615"/>
                        <a:pt x="240512" y="42424"/>
                        <a:pt x="216318" y="66141"/>
                      </a:cubicBezTo>
                      <a:cubicBezTo>
                        <a:pt x="189553" y="92430"/>
                        <a:pt x="165264" y="123100"/>
                        <a:pt x="147072" y="155866"/>
                      </a:cubicBezTo>
                      <a:cubicBezTo>
                        <a:pt x="104400" y="232543"/>
                        <a:pt x="79349" y="316648"/>
                        <a:pt x="65633" y="402754"/>
                      </a:cubicBezTo>
                      <a:cubicBezTo>
                        <a:pt x="50298" y="499052"/>
                        <a:pt x="42011" y="596588"/>
                        <a:pt x="30771" y="693553"/>
                      </a:cubicBezTo>
                      <a:cubicBezTo>
                        <a:pt x="28771" y="711174"/>
                        <a:pt x="27723" y="728795"/>
                        <a:pt x="26295" y="746417"/>
                      </a:cubicBezTo>
                      <a:cubicBezTo>
                        <a:pt x="21056" y="746988"/>
                        <a:pt x="15817" y="747464"/>
                        <a:pt x="10674" y="748036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Forme libre : forme 45">
                  <a:extLst>
                    <a:ext uri="{FF2B5EF4-FFF2-40B4-BE49-F238E27FC236}">
                      <a16:creationId xmlns:a16="http://schemas.microsoft.com/office/drawing/2014/main" id="{D3989739-BB20-43C0-F0E9-8AA58C33505F}"/>
                    </a:ext>
                  </a:extLst>
                </p:cNvPr>
                <p:cNvSpPr/>
                <p:nvPr/>
              </p:nvSpPr>
              <p:spPr>
                <a:xfrm flipH="1">
                  <a:off x="6586167" y="2945987"/>
                  <a:ext cx="441999" cy="235650"/>
                </a:xfrm>
                <a:custGeom>
                  <a:avLst/>
                  <a:gdLst>
                    <a:gd name="connsiteX0" fmla="*/ 10674 w 497102"/>
                    <a:gd name="connsiteY0" fmla="*/ 748036 h 748035"/>
                    <a:gd name="connsiteX1" fmla="*/ 1339 w 497102"/>
                    <a:gd name="connsiteY1" fmla="*/ 696982 h 748035"/>
                    <a:gd name="connsiteX2" fmla="*/ 64395 w 497102"/>
                    <a:gd name="connsiteY2" fmla="*/ 222922 h 748035"/>
                    <a:gd name="connsiteX3" fmla="*/ 130689 w 497102"/>
                    <a:gd name="connsiteY3" fmla="*/ 82619 h 748035"/>
                    <a:gd name="connsiteX4" fmla="*/ 258609 w 497102"/>
                    <a:gd name="connsiteY4" fmla="*/ 418 h 748035"/>
                    <a:gd name="connsiteX5" fmla="*/ 371957 w 497102"/>
                    <a:gd name="connsiteY5" fmla="*/ 102526 h 748035"/>
                    <a:gd name="connsiteX6" fmla="*/ 421868 w 497102"/>
                    <a:gd name="connsiteY6" fmla="*/ 292264 h 748035"/>
                    <a:gd name="connsiteX7" fmla="*/ 434917 w 497102"/>
                    <a:gd name="connsiteY7" fmla="*/ 337984 h 748035"/>
                    <a:gd name="connsiteX8" fmla="*/ 481780 w 497102"/>
                    <a:gd name="connsiteY8" fmla="*/ 242258 h 748035"/>
                    <a:gd name="connsiteX9" fmla="*/ 493972 w 497102"/>
                    <a:gd name="connsiteY9" fmla="*/ 287407 h 748035"/>
                    <a:gd name="connsiteX10" fmla="*/ 439108 w 497102"/>
                    <a:gd name="connsiteY10" fmla="*/ 495433 h 748035"/>
                    <a:gd name="connsiteX11" fmla="*/ 388912 w 497102"/>
                    <a:gd name="connsiteY11" fmla="*/ 505529 h 748035"/>
                    <a:gd name="connsiteX12" fmla="*/ 313283 w 497102"/>
                    <a:gd name="connsiteY12" fmla="*/ 316458 h 748035"/>
                    <a:gd name="connsiteX13" fmla="*/ 319093 w 497102"/>
                    <a:gd name="connsiteY13" fmla="*/ 307028 h 748035"/>
                    <a:gd name="connsiteX14" fmla="*/ 376148 w 497102"/>
                    <a:gd name="connsiteY14" fmla="*/ 374846 h 748035"/>
                    <a:gd name="connsiteX15" fmla="*/ 311473 w 497102"/>
                    <a:gd name="connsiteY15" fmla="*/ 99097 h 748035"/>
                    <a:gd name="connsiteX16" fmla="*/ 289089 w 497102"/>
                    <a:gd name="connsiteY16" fmla="*/ 70332 h 748035"/>
                    <a:gd name="connsiteX17" fmla="*/ 216318 w 497102"/>
                    <a:gd name="connsiteY17" fmla="*/ 66141 h 748035"/>
                    <a:gd name="connsiteX18" fmla="*/ 147072 w 497102"/>
                    <a:gd name="connsiteY18" fmla="*/ 155866 h 748035"/>
                    <a:gd name="connsiteX19" fmla="*/ 65633 w 497102"/>
                    <a:gd name="connsiteY19" fmla="*/ 402754 h 748035"/>
                    <a:gd name="connsiteX20" fmla="*/ 30771 w 497102"/>
                    <a:gd name="connsiteY20" fmla="*/ 693553 h 748035"/>
                    <a:gd name="connsiteX21" fmla="*/ 26295 w 497102"/>
                    <a:gd name="connsiteY21" fmla="*/ 746417 h 748035"/>
                    <a:gd name="connsiteX22" fmla="*/ 10674 w 497102"/>
                    <a:gd name="connsiteY22" fmla="*/ 748036 h 7480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497102" h="748035">
                      <a:moveTo>
                        <a:pt x="10674" y="748036"/>
                      </a:moveTo>
                      <a:cubicBezTo>
                        <a:pt x="7435" y="730986"/>
                        <a:pt x="2006" y="714127"/>
                        <a:pt x="1339" y="696982"/>
                      </a:cubicBezTo>
                      <a:cubicBezTo>
                        <a:pt x="-5138" y="535342"/>
                        <a:pt x="11245" y="376275"/>
                        <a:pt x="64395" y="222922"/>
                      </a:cubicBezTo>
                      <a:cubicBezTo>
                        <a:pt x="81254" y="174250"/>
                        <a:pt x="104590" y="127101"/>
                        <a:pt x="130689" y="82619"/>
                      </a:cubicBezTo>
                      <a:cubicBezTo>
                        <a:pt x="158502" y="35185"/>
                        <a:pt x="197649" y="-4535"/>
                        <a:pt x="258609" y="418"/>
                      </a:cubicBezTo>
                      <a:cubicBezTo>
                        <a:pt x="319855" y="5371"/>
                        <a:pt x="348525" y="52996"/>
                        <a:pt x="371957" y="102526"/>
                      </a:cubicBezTo>
                      <a:cubicBezTo>
                        <a:pt x="400246" y="162534"/>
                        <a:pt x="412724" y="227018"/>
                        <a:pt x="421868" y="292264"/>
                      </a:cubicBezTo>
                      <a:cubicBezTo>
                        <a:pt x="423963" y="306933"/>
                        <a:pt x="425964" y="321601"/>
                        <a:pt x="434917" y="337984"/>
                      </a:cubicBezTo>
                      <a:cubicBezTo>
                        <a:pt x="450157" y="306838"/>
                        <a:pt x="465397" y="275786"/>
                        <a:pt x="481780" y="242258"/>
                      </a:cubicBezTo>
                      <a:cubicBezTo>
                        <a:pt x="502640" y="257784"/>
                        <a:pt x="497211" y="274262"/>
                        <a:pt x="493972" y="287407"/>
                      </a:cubicBezTo>
                      <a:cubicBezTo>
                        <a:pt x="476732" y="357034"/>
                        <a:pt x="459015" y="426567"/>
                        <a:pt x="439108" y="495433"/>
                      </a:cubicBezTo>
                      <a:cubicBezTo>
                        <a:pt x="430345" y="525722"/>
                        <a:pt x="407104" y="530199"/>
                        <a:pt x="388912" y="505529"/>
                      </a:cubicBezTo>
                      <a:cubicBezTo>
                        <a:pt x="347478" y="449332"/>
                        <a:pt x="323856" y="385324"/>
                        <a:pt x="313283" y="316458"/>
                      </a:cubicBezTo>
                      <a:cubicBezTo>
                        <a:pt x="312902" y="314267"/>
                        <a:pt x="316236" y="311600"/>
                        <a:pt x="319093" y="307028"/>
                      </a:cubicBezTo>
                      <a:cubicBezTo>
                        <a:pt x="358527" y="309600"/>
                        <a:pt x="347192" y="355606"/>
                        <a:pt x="376148" y="374846"/>
                      </a:cubicBezTo>
                      <a:cubicBezTo>
                        <a:pt x="369290" y="276072"/>
                        <a:pt x="358336" y="183489"/>
                        <a:pt x="311473" y="99097"/>
                      </a:cubicBezTo>
                      <a:cubicBezTo>
                        <a:pt x="305663" y="88525"/>
                        <a:pt x="297757" y="78714"/>
                        <a:pt x="289089" y="70332"/>
                      </a:cubicBezTo>
                      <a:cubicBezTo>
                        <a:pt x="264896" y="46615"/>
                        <a:pt x="240512" y="42424"/>
                        <a:pt x="216318" y="66141"/>
                      </a:cubicBezTo>
                      <a:cubicBezTo>
                        <a:pt x="189553" y="92430"/>
                        <a:pt x="165264" y="123100"/>
                        <a:pt x="147072" y="155866"/>
                      </a:cubicBezTo>
                      <a:cubicBezTo>
                        <a:pt x="104400" y="232543"/>
                        <a:pt x="79349" y="316648"/>
                        <a:pt x="65633" y="402754"/>
                      </a:cubicBezTo>
                      <a:cubicBezTo>
                        <a:pt x="50298" y="499052"/>
                        <a:pt x="42011" y="596588"/>
                        <a:pt x="30771" y="693553"/>
                      </a:cubicBezTo>
                      <a:cubicBezTo>
                        <a:pt x="28771" y="711174"/>
                        <a:pt x="27723" y="728795"/>
                        <a:pt x="26295" y="746417"/>
                      </a:cubicBezTo>
                      <a:cubicBezTo>
                        <a:pt x="21056" y="746988"/>
                        <a:pt x="15817" y="747464"/>
                        <a:pt x="10674" y="748036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Forme libre : forme 46">
                  <a:extLst>
                    <a:ext uri="{FF2B5EF4-FFF2-40B4-BE49-F238E27FC236}">
                      <a16:creationId xmlns:a16="http://schemas.microsoft.com/office/drawing/2014/main" id="{37515EE9-FD17-F1BB-15E1-1F255056E47C}"/>
                    </a:ext>
                  </a:extLst>
                </p:cNvPr>
                <p:cNvSpPr/>
                <p:nvPr/>
              </p:nvSpPr>
              <p:spPr>
                <a:xfrm flipH="1">
                  <a:off x="3414011" y="3941792"/>
                  <a:ext cx="451273" cy="286171"/>
                </a:xfrm>
                <a:custGeom>
                  <a:avLst/>
                  <a:gdLst>
                    <a:gd name="connsiteX0" fmla="*/ 10674 w 497102"/>
                    <a:gd name="connsiteY0" fmla="*/ 748036 h 748035"/>
                    <a:gd name="connsiteX1" fmla="*/ 1339 w 497102"/>
                    <a:gd name="connsiteY1" fmla="*/ 696982 h 748035"/>
                    <a:gd name="connsiteX2" fmla="*/ 64395 w 497102"/>
                    <a:gd name="connsiteY2" fmla="*/ 222922 h 748035"/>
                    <a:gd name="connsiteX3" fmla="*/ 130689 w 497102"/>
                    <a:gd name="connsiteY3" fmla="*/ 82619 h 748035"/>
                    <a:gd name="connsiteX4" fmla="*/ 258609 w 497102"/>
                    <a:gd name="connsiteY4" fmla="*/ 418 h 748035"/>
                    <a:gd name="connsiteX5" fmla="*/ 371957 w 497102"/>
                    <a:gd name="connsiteY5" fmla="*/ 102526 h 748035"/>
                    <a:gd name="connsiteX6" fmla="*/ 421868 w 497102"/>
                    <a:gd name="connsiteY6" fmla="*/ 292264 h 748035"/>
                    <a:gd name="connsiteX7" fmla="*/ 434917 w 497102"/>
                    <a:gd name="connsiteY7" fmla="*/ 337984 h 748035"/>
                    <a:gd name="connsiteX8" fmla="*/ 481780 w 497102"/>
                    <a:gd name="connsiteY8" fmla="*/ 242258 h 748035"/>
                    <a:gd name="connsiteX9" fmla="*/ 493972 w 497102"/>
                    <a:gd name="connsiteY9" fmla="*/ 287407 h 748035"/>
                    <a:gd name="connsiteX10" fmla="*/ 439108 w 497102"/>
                    <a:gd name="connsiteY10" fmla="*/ 495433 h 748035"/>
                    <a:gd name="connsiteX11" fmla="*/ 388912 w 497102"/>
                    <a:gd name="connsiteY11" fmla="*/ 505529 h 748035"/>
                    <a:gd name="connsiteX12" fmla="*/ 313283 w 497102"/>
                    <a:gd name="connsiteY12" fmla="*/ 316458 h 748035"/>
                    <a:gd name="connsiteX13" fmla="*/ 319093 w 497102"/>
                    <a:gd name="connsiteY13" fmla="*/ 307028 h 748035"/>
                    <a:gd name="connsiteX14" fmla="*/ 376148 w 497102"/>
                    <a:gd name="connsiteY14" fmla="*/ 374846 h 748035"/>
                    <a:gd name="connsiteX15" fmla="*/ 311473 w 497102"/>
                    <a:gd name="connsiteY15" fmla="*/ 99097 h 748035"/>
                    <a:gd name="connsiteX16" fmla="*/ 289089 w 497102"/>
                    <a:gd name="connsiteY16" fmla="*/ 70332 h 748035"/>
                    <a:gd name="connsiteX17" fmla="*/ 216318 w 497102"/>
                    <a:gd name="connsiteY17" fmla="*/ 66141 h 748035"/>
                    <a:gd name="connsiteX18" fmla="*/ 147072 w 497102"/>
                    <a:gd name="connsiteY18" fmla="*/ 155866 h 748035"/>
                    <a:gd name="connsiteX19" fmla="*/ 65633 w 497102"/>
                    <a:gd name="connsiteY19" fmla="*/ 402754 h 748035"/>
                    <a:gd name="connsiteX20" fmla="*/ 30771 w 497102"/>
                    <a:gd name="connsiteY20" fmla="*/ 693553 h 748035"/>
                    <a:gd name="connsiteX21" fmla="*/ 26295 w 497102"/>
                    <a:gd name="connsiteY21" fmla="*/ 746417 h 748035"/>
                    <a:gd name="connsiteX22" fmla="*/ 10674 w 497102"/>
                    <a:gd name="connsiteY22" fmla="*/ 748036 h 7480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497102" h="748035">
                      <a:moveTo>
                        <a:pt x="10674" y="748036"/>
                      </a:moveTo>
                      <a:cubicBezTo>
                        <a:pt x="7435" y="730986"/>
                        <a:pt x="2006" y="714127"/>
                        <a:pt x="1339" y="696982"/>
                      </a:cubicBezTo>
                      <a:cubicBezTo>
                        <a:pt x="-5138" y="535342"/>
                        <a:pt x="11245" y="376275"/>
                        <a:pt x="64395" y="222922"/>
                      </a:cubicBezTo>
                      <a:cubicBezTo>
                        <a:pt x="81254" y="174250"/>
                        <a:pt x="104590" y="127101"/>
                        <a:pt x="130689" y="82619"/>
                      </a:cubicBezTo>
                      <a:cubicBezTo>
                        <a:pt x="158502" y="35185"/>
                        <a:pt x="197649" y="-4535"/>
                        <a:pt x="258609" y="418"/>
                      </a:cubicBezTo>
                      <a:cubicBezTo>
                        <a:pt x="319855" y="5371"/>
                        <a:pt x="348525" y="52996"/>
                        <a:pt x="371957" y="102526"/>
                      </a:cubicBezTo>
                      <a:cubicBezTo>
                        <a:pt x="400246" y="162534"/>
                        <a:pt x="412724" y="227018"/>
                        <a:pt x="421868" y="292264"/>
                      </a:cubicBezTo>
                      <a:cubicBezTo>
                        <a:pt x="423963" y="306933"/>
                        <a:pt x="425964" y="321601"/>
                        <a:pt x="434917" y="337984"/>
                      </a:cubicBezTo>
                      <a:cubicBezTo>
                        <a:pt x="450157" y="306838"/>
                        <a:pt x="465397" y="275786"/>
                        <a:pt x="481780" y="242258"/>
                      </a:cubicBezTo>
                      <a:cubicBezTo>
                        <a:pt x="502640" y="257784"/>
                        <a:pt x="497211" y="274262"/>
                        <a:pt x="493972" y="287407"/>
                      </a:cubicBezTo>
                      <a:cubicBezTo>
                        <a:pt x="476732" y="357034"/>
                        <a:pt x="459015" y="426567"/>
                        <a:pt x="439108" y="495433"/>
                      </a:cubicBezTo>
                      <a:cubicBezTo>
                        <a:pt x="430345" y="525722"/>
                        <a:pt x="407104" y="530199"/>
                        <a:pt x="388912" y="505529"/>
                      </a:cubicBezTo>
                      <a:cubicBezTo>
                        <a:pt x="347478" y="449332"/>
                        <a:pt x="323856" y="385324"/>
                        <a:pt x="313283" y="316458"/>
                      </a:cubicBezTo>
                      <a:cubicBezTo>
                        <a:pt x="312902" y="314267"/>
                        <a:pt x="316236" y="311600"/>
                        <a:pt x="319093" y="307028"/>
                      </a:cubicBezTo>
                      <a:cubicBezTo>
                        <a:pt x="358527" y="309600"/>
                        <a:pt x="347192" y="355606"/>
                        <a:pt x="376148" y="374846"/>
                      </a:cubicBezTo>
                      <a:cubicBezTo>
                        <a:pt x="369290" y="276072"/>
                        <a:pt x="358336" y="183489"/>
                        <a:pt x="311473" y="99097"/>
                      </a:cubicBezTo>
                      <a:cubicBezTo>
                        <a:pt x="305663" y="88525"/>
                        <a:pt x="297757" y="78714"/>
                        <a:pt x="289089" y="70332"/>
                      </a:cubicBezTo>
                      <a:cubicBezTo>
                        <a:pt x="264896" y="46615"/>
                        <a:pt x="240512" y="42424"/>
                        <a:pt x="216318" y="66141"/>
                      </a:cubicBezTo>
                      <a:cubicBezTo>
                        <a:pt x="189553" y="92430"/>
                        <a:pt x="165264" y="123100"/>
                        <a:pt x="147072" y="155866"/>
                      </a:cubicBezTo>
                      <a:cubicBezTo>
                        <a:pt x="104400" y="232543"/>
                        <a:pt x="79349" y="316648"/>
                        <a:pt x="65633" y="402754"/>
                      </a:cubicBezTo>
                      <a:cubicBezTo>
                        <a:pt x="50298" y="499052"/>
                        <a:pt x="42011" y="596588"/>
                        <a:pt x="30771" y="693553"/>
                      </a:cubicBezTo>
                      <a:cubicBezTo>
                        <a:pt x="28771" y="711174"/>
                        <a:pt x="27723" y="728795"/>
                        <a:pt x="26295" y="746417"/>
                      </a:cubicBezTo>
                      <a:cubicBezTo>
                        <a:pt x="21056" y="746988"/>
                        <a:pt x="15817" y="747464"/>
                        <a:pt x="10674" y="748036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Forme libre : forme 47">
                  <a:extLst>
                    <a:ext uri="{FF2B5EF4-FFF2-40B4-BE49-F238E27FC236}">
                      <a16:creationId xmlns:a16="http://schemas.microsoft.com/office/drawing/2014/main" id="{CB4A01B0-F25D-B627-F534-AD6D37AD325B}"/>
                    </a:ext>
                  </a:extLst>
                </p:cNvPr>
                <p:cNvSpPr/>
                <p:nvPr/>
              </p:nvSpPr>
              <p:spPr>
                <a:xfrm flipH="1">
                  <a:off x="4658083" y="2943615"/>
                  <a:ext cx="425302" cy="238022"/>
                </a:xfrm>
                <a:custGeom>
                  <a:avLst/>
                  <a:gdLst>
                    <a:gd name="connsiteX0" fmla="*/ 10674 w 497102"/>
                    <a:gd name="connsiteY0" fmla="*/ 748036 h 748035"/>
                    <a:gd name="connsiteX1" fmla="*/ 1339 w 497102"/>
                    <a:gd name="connsiteY1" fmla="*/ 696982 h 748035"/>
                    <a:gd name="connsiteX2" fmla="*/ 64395 w 497102"/>
                    <a:gd name="connsiteY2" fmla="*/ 222922 h 748035"/>
                    <a:gd name="connsiteX3" fmla="*/ 130689 w 497102"/>
                    <a:gd name="connsiteY3" fmla="*/ 82619 h 748035"/>
                    <a:gd name="connsiteX4" fmla="*/ 258609 w 497102"/>
                    <a:gd name="connsiteY4" fmla="*/ 418 h 748035"/>
                    <a:gd name="connsiteX5" fmla="*/ 371957 w 497102"/>
                    <a:gd name="connsiteY5" fmla="*/ 102526 h 748035"/>
                    <a:gd name="connsiteX6" fmla="*/ 421868 w 497102"/>
                    <a:gd name="connsiteY6" fmla="*/ 292264 h 748035"/>
                    <a:gd name="connsiteX7" fmla="*/ 434917 w 497102"/>
                    <a:gd name="connsiteY7" fmla="*/ 337984 h 748035"/>
                    <a:gd name="connsiteX8" fmla="*/ 481780 w 497102"/>
                    <a:gd name="connsiteY8" fmla="*/ 242258 h 748035"/>
                    <a:gd name="connsiteX9" fmla="*/ 493972 w 497102"/>
                    <a:gd name="connsiteY9" fmla="*/ 287407 h 748035"/>
                    <a:gd name="connsiteX10" fmla="*/ 439108 w 497102"/>
                    <a:gd name="connsiteY10" fmla="*/ 495433 h 748035"/>
                    <a:gd name="connsiteX11" fmla="*/ 388912 w 497102"/>
                    <a:gd name="connsiteY11" fmla="*/ 505529 h 748035"/>
                    <a:gd name="connsiteX12" fmla="*/ 313283 w 497102"/>
                    <a:gd name="connsiteY12" fmla="*/ 316458 h 748035"/>
                    <a:gd name="connsiteX13" fmla="*/ 319093 w 497102"/>
                    <a:gd name="connsiteY13" fmla="*/ 307028 h 748035"/>
                    <a:gd name="connsiteX14" fmla="*/ 376148 w 497102"/>
                    <a:gd name="connsiteY14" fmla="*/ 374846 h 748035"/>
                    <a:gd name="connsiteX15" fmla="*/ 311473 w 497102"/>
                    <a:gd name="connsiteY15" fmla="*/ 99097 h 748035"/>
                    <a:gd name="connsiteX16" fmla="*/ 289089 w 497102"/>
                    <a:gd name="connsiteY16" fmla="*/ 70332 h 748035"/>
                    <a:gd name="connsiteX17" fmla="*/ 216318 w 497102"/>
                    <a:gd name="connsiteY17" fmla="*/ 66141 h 748035"/>
                    <a:gd name="connsiteX18" fmla="*/ 147072 w 497102"/>
                    <a:gd name="connsiteY18" fmla="*/ 155866 h 748035"/>
                    <a:gd name="connsiteX19" fmla="*/ 65633 w 497102"/>
                    <a:gd name="connsiteY19" fmla="*/ 402754 h 748035"/>
                    <a:gd name="connsiteX20" fmla="*/ 30771 w 497102"/>
                    <a:gd name="connsiteY20" fmla="*/ 693553 h 748035"/>
                    <a:gd name="connsiteX21" fmla="*/ 26295 w 497102"/>
                    <a:gd name="connsiteY21" fmla="*/ 746417 h 748035"/>
                    <a:gd name="connsiteX22" fmla="*/ 10674 w 497102"/>
                    <a:gd name="connsiteY22" fmla="*/ 748036 h 7480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497102" h="748035">
                      <a:moveTo>
                        <a:pt x="10674" y="748036"/>
                      </a:moveTo>
                      <a:cubicBezTo>
                        <a:pt x="7435" y="730986"/>
                        <a:pt x="2006" y="714127"/>
                        <a:pt x="1339" y="696982"/>
                      </a:cubicBezTo>
                      <a:cubicBezTo>
                        <a:pt x="-5138" y="535342"/>
                        <a:pt x="11245" y="376275"/>
                        <a:pt x="64395" y="222922"/>
                      </a:cubicBezTo>
                      <a:cubicBezTo>
                        <a:pt x="81254" y="174250"/>
                        <a:pt x="104590" y="127101"/>
                        <a:pt x="130689" y="82619"/>
                      </a:cubicBezTo>
                      <a:cubicBezTo>
                        <a:pt x="158502" y="35185"/>
                        <a:pt x="197649" y="-4535"/>
                        <a:pt x="258609" y="418"/>
                      </a:cubicBezTo>
                      <a:cubicBezTo>
                        <a:pt x="319855" y="5371"/>
                        <a:pt x="348525" y="52996"/>
                        <a:pt x="371957" y="102526"/>
                      </a:cubicBezTo>
                      <a:cubicBezTo>
                        <a:pt x="400246" y="162534"/>
                        <a:pt x="412724" y="227018"/>
                        <a:pt x="421868" y="292264"/>
                      </a:cubicBezTo>
                      <a:cubicBezTo>
                        <a:pt x="423963" y="306933"/>
                        <a:pt x="425964" y="321601"/>
                        <a:pt x="434917" y="337984"/>
                      </a:cubicBezTo>
                      <a:cubicBezTo>
                        <a:pt x="450157" y="306838"/>
                        <a:pt x="465397" y="275786"/>
                        <a:pt x="481780" y="242258"/>
                      </a:cubicBezTo>
                      <a:cubicBezTo>
                        <a:pt x="502640" y="257784"/>
                        <a:pt x="497211" y="274262"/>
                        <a:pt x="493972" y="287407"/>
                      </a:cubicBezTo>
                      <a:cubicBezTo>
                        <a:pt x="476732" y="357034"/>
                        <a:pt x="459015" y="426567"/>
                        <a:pt x="439108" y="495433"/>
                      </a:cubicBezTo>
                      <a:cubicBezTo>
                        <a:pt x="430345" y="525722"/>
                        <a:pt x="407104" y="530199"/>
                        <a:pt x="388912" y="505529"/>
                      </a:cubicBezTo>
                      <a:cubicBezTo>
                        <a:pt x="347478" y="449332"/>
                        <a:pt x="323856" y="385324"/>
                        <a:pt x="313283" y="316458"/>
                      </a:cubicBezTo>
                      <a:cubicBezTo>
                        <a:pt x="312902" y="314267"/>
                        <a:pt x="316236" y="311600"/>
                        <a:pt x="319093" y="307028"/>
                      </a:cubicBezTo>
                      <a:cubicBezTo>
                        <a:pt x="358527" y="309600"/>
                        <a:pt x="347192" y="355606"/>
                        <a:pt x="376148" y="374846"/>
                      </a:cubicBezTo>
                      <a:cubicBezTo>
                        <a:pt x="369290" y="276072"/>
                        <a:pt x="358336" y="183489"/>
                        <a:pt x="311473" y="99097"/>
                      </a:cubicBezTo>
                      <a:cubicBezTo>
                        <a:pt x="305663" y="88525"/>
                        <a:pt x="297757" y="78714"/>
                        <a:pt x="289089" y="70332"/>
                      </a:cubicBezTo>
                      <a:cubicBezTo>
                        <a:pt x="264896" y="46615"/>
                        <a:pt x="240512" y="42424"/>
                        <a:pt x="216318" y="66141"/>
                      </a:cubicBezTo>
                      <a:cubicBezTo>
                        <a:pt x="189553" y="92430"/>
                        <a:pt x="165264" y="123100"/>
                        <a:pt x="147072" y="155866"/>
                      </a:cubicBezTo>
                      <a:cubicBezTo>
                        <a:pt x="104400" y="232543"/>
                        <a:pt x="79349" y="316648"/>
                        <a:pt x="65633" y="402754"/>
                      </a:cubicBezTo>
                      <a:cubicBezTo>
                        <a:pt x="50298" y="499052"/>
                        <a:pt x="42011" y="596588"/>
                        <a:pt x="30771" y="693553"/>
                      </a:cubicBezTo>
                      <a:cubicBezTo>
                        <a:pt x="28771" y="711174"/>
                        <a:pt x="27723" y="728795"/>
                        <a:pt x="26295" y="746417"/>
                      </a:cubicBezTo>
                      <a:cubicBezTo>
                        <a:pt x="21056" y="746988"/>
                        <a:pt x="15817" y="747464"/>
                        <a:pt x="10674" y="748036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Forme libre : forme 48">
                  <a:extLst>
                    <a:ext uri="{FF2B5EF4-FFF2-40B4-BE49-F238E27FC236}">
                      <a16:creationId xmlns:a16="http://schemas.microsoft.com/office/drawing/2014/main" id="{916CBFD6-0C64-E442-E3AB-32873E6969CA}"/>
                    </a:ext>
                  </a:extLst>
                </p:cNvPr>
                <p:cNvSpPr/>
                <p:nvPr/>
              </p:nvSpPr>
              <p:spPr>
                <a:xfrm flipH="1">
                  <a:off x="4776811" y="3999589"/>
                  <a:ext cx="539837" cy="238022"/>
                </a:xfrm>
                <a:custGeom>
                  <a:avLst/>
                  <a:gdLst>
                    <a:gd name="connsiteX0" fmla="*/ 10674 w 497102"/>
                    <a:gd name="connsiteY0" fmla="*/ 748036 h 748035"/>
                    <a:gd name="connsiteX1" fmla="*/ 1339 w 497102"/>
                    <a:gd name="connsiteY1" fmla="*/ 696982 h 748035"/>
                    <a:gd name="connsiteX2" fmla="*/ 64395 w 497102"/>
                    <a:gd name="connsiteY2" fmla="*/ 222922 h 748035"/>
                    <a:gd name="connsiteX3" fmla="*/ 130689 w 497102"/>
                    <a:gd name="connsiteY3" fmla="*/ 82619 h 748035"/>
                    <a:gd name="connsiteX4" fmla="*/ 258609 w 497102"/>
                    <a:gd name="connsiteY4" fmla="*/ 418 h 748035"/>
                    <a:gd name="connsiteX5" fmla="*/ 371957 w 497102"/>
                    <a:gd name="connsiteY5" fmla="*/ 102526 h 748035"/>
                    <a:gd name="connsiteX6" fmla="*/ 421868 w 497102"/>
                    <a:gd name="connsiteY6" fmla="*/ 292264 h 748035"/>
                    <a:gd name="connsiteX7" fmla="*/ 434917 w 497102"/>
                    <a:gd name="connsiteY7" fmla="*/ 337984 h 748035"/>
                    <a:gd name="connsiteX8" fmla="*/ 481780 w 497102"/>
                    <a:gd name="connsiteY8" fmla="*/ 242258 h 748035"/>
                    <a:gd name="connsiteX9" fmla="*/ 493972 w 497102"/>
                    <a:gd name="connsiteY9" fmla="*/ 287407 h 748035"/>
                    <a:gd name="connsiteX10" fmla="*/ 439108 w 497102"/>
                    <a:gd name="connsiteY10" fmla="*/ 495433 h 748035"/>
                    <a:gd name="connsiteX11" fmla="*/ 388912 w 497102"/>
                    <a:gd name="connsiteY11" fmla="*/ 505529 h 748035"/>
                    <a:gd name="connsiteX12" fmla="*/ 313283 w 497102"/>
                    <a:gd name="connsiteY12" fmla="*/ 316458 h 748035"/>
                    <a:gd name="connsiteX13" fmla="*/ 319093 w 497102"/>
                    <a:gd name="connsiteY13" fmla="*/ 307028 h 748035"/>
                    <a:gd name="connsiteX14" fmla="*/ 376148 w 497102"/>
                    <a:gd name="connsiteY14" fmla="*/ 374846 h 748035"/>
                    <a:gd name="connsiteX15" fmla="*/ 311473 w 497102"/>
                    <a:gd name="connsiteY15" fmla="*/ 99097 h 748035"/>
                    <a:gd name="connsiteX16" fmla="*/ 289089 w 497102"/>
                    <a:gd name="connsiteY16" fmla="*/ 70332 h 748035"/>
                    <a:gd name="connsiteX17" fmla="*/ 216318 w 497102"/>
                    <a:gd name="connsiteY17" fmla="*/ 66141 h 748035"/>
                    <a:gd name="connsiteX18" fmla="*/ 147072 w 497102"/>
                    <a:gd name="connsiteY18" fmla="*/ 155866 h 748035"/>
                    <a:gd name="connsiteX19" fmla="*/ 65633 w 497102"/>
                    <a:gd name="connsiteY19" fmla="*/ 402754 h 748035"/>
                    <a:gd name="connsiteX20" fmla="*/ 30771 w 497102"/>
                    <a:gd name="connsiteY20" fmla="*/ 693553 h 748035"/>
                    <a:gd name="connsiteX21" fmla="*/ 26295 w 497102"/>
                    <a:gd name="connsiteY21" fmla="*/ 746417 h 748035"/>
                    <a:gd name="connsiteX22" fmla="*/ 10674 w 497102"/>
                    <a:gd name="connsiteY22" fmla="*/ 748036 h 7480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497102" h="748035">
                      <a:moveTo>
                        <a:pt x="10674" y="748036"/>
                      </a:moveTo>
                      <a:cubicBezTo>
                        <a:pt x="7435" y="730986"/>
                        <a:pt x="2006" y="714127"/>
                        <a:pt x="1339" y="696982"/>
                      </a:cubicBezTo>
                      <a:cubicBezTo>
                        <a:pt x="-5138" y="535342"/>
                        <a:pt x="11245" y="376275"/>
                        <a:pt x="64395" y="222922"/>
                      </a:cubicBezTo>
                      <a:cubicBezTo>
                        <a:pt x="81254" y="174250"/>
                        <a:pt x="104590" y="127101"/>
                        <a:pt x="130689" y="82619"/>
                      </a:cubicBezTo>
                      <a:cubicBezTo>
                        <a:pt x="158502" y="35185"/>
                        <a:pt x="197649" y="-4535"/>
                        <a:pt x="258609" y="418"/>
                      </a:cubicBezTo>
                      <a:cubicBezTo>
                        <a:pt x="319855" y="5371"/>
                        <a:pt x="348525" y="52996"/>
                        <a:pt x="371957" y="102526"/>
                      </a:cubicBezTo>
                      <a:cubicBezTo>
                        <a:pt x="400246" y="162534"/>
                        <a:pt x="412724" y="227018"/>
                        <a:pt x="421868" y="292264"/>
                      </a:cubicBezTo>
                      <a:cubicBezTo>
                        <a:pt x="423963" y="306933"/>
                        <a:pt x="425964" y="321601"/>
                        <a:pt x="434917" y="337984"/>
                      </a:cubicBezTo>
                      <a:cubicBezTo>
                        <a:pt x="450157" y="306838"/>
                        <a:pt x="465397" y="275786"/>
                        <a:pt x="481780" y="242258"/>
                      </a:cubicBezTo>
                      <a:cubicBezTo>
                        <a:pt x="502640" y="257784"/>
                        <a:pt x="497211" y="274262"/>
                        <a:pt x="493972" y="287407"/>
                      </a:cubicBezTo>
                      <a:cubicBezTo>
                        <a:pt x="476732" y="357034"/>
                        <a:pt x="459015" y="426567"/>
                        <a:pt x="439108" y="495433"/>
                      </a:cubicBezTo>
                      <a:cubicBezTo>
                        <a:pt x="430345" y="525722"/>
                        <a:pt x="407104" y="530199"/>
                        <a:pt x="388912" y="505529"/>
                      </a:cubicBezTo>
                      <a:cubicBezTo>
                        <a:pt x="347478" y="449332"/>
                        <a:pt x="323856" y="385324"/>
                        <a:pt x="313283" y="316458"/>
                      </a:cubicBezTo>
                      <a:cubicBezTo>
                        <a:pt x="312902" y="314267"/>
                        <a:pt x="316236" y="311600"/>
                        <a:pt x="319093" y="307028"/>
                      </a:cubicBezTo>
                      <a:cubicBezTo>
                        <a:pt x="358527" y="309600"/>
                        <a:pt x="347192" y="355606"/>
                        <a:pt x="376148" y="374846"/>
                      </a:cubicBezTo>
                      <a:cubicBezTo>
                        <a:pt x="369290" y="276072"/>
                        <a:pt x="358336" y="183489"/>
                        <a:pt x="311473" y="99097"/>
                      </a:cubicBezTo>
                      <a:cubicBezTo>
                        <a:pt x="305663" y="88525"/>
                        <a:pt x="297757" y="78714"/>
                        <a:pt x="289089" y="70332"/>
                      </a:cubicBezTo>
                      <a:cubicBezTo>
                        <a:pt x="264896" y="46615"/>
                        <a:pt x="240512" y="42424"/>
                        <a:pt x="216318" y="66141"/>
                      </a:cubicBezTo>
                      <a:cubicBezTo>
                        <a:pt x="189553" y="92430"/>
                        <a:pt x="165264" y="123100"/>
                        <a:pt x="147072" y="155866"/>
                      </a:cubicBezTo>
                      <a:cubicBezTo>
                        <a:pt x="104400" y="232543"/>
                        <a:pt x="79349" y="316648"/>
                        <a:pt x="65633" y="402754"/>
                      </a:cubicBezTo>
                      <a:cubicBezTo>
                        <a:pt x="50298" y="499052"/>
                        <a:pt x="42011" y="596588"/>
                        <a:pt x="30771" y="693553"/>
                      </a:cubicBezTo>
                      <a:cubicBezTo>
                        <a:pt x="28771" y="711174"/>
                        <a:pt x="27723" y="728795"/>
                        <a:pt x="26295" y="746417"/>
                      </a:cubicBezTo>
                      <a:cubicBezTo>
                        <a:pt x="21056" y="746988"/>
                        <a:pt x="15817" y="747464"/>
                        <a:pt x="10674" y="748036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43" name="Image 42">
                <a:extLst>
                  <a:ext uri="{FF2B5EF4-FFF2-40B4-BE49-F238E27FC236}">
                    <a16:creationId xmlns:a16="http://schemas.microsoft.com/office/drawing/2014/main" id="{FDCDCD60-344B-6124-ABC7-5A59066716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597268">
                <a:off x="2461411" y="3126203"/>
                <a:ext cx="936440" cy="130334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1648101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310EDED-548E-5A69-6520-EA47253CFDB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EB208EE-85C0-A41E-66AD-461ED1DBDE7C}"/>
              </a:ext>
            </a:extLst>
          </p:cNvPr>
          <p:cNvGrpSpPr/>
          <p:nvPr/>
        </p:nvGrpSpPr>
        <p:grpSpPr>
          <a:xfrm>
            <a:off x="145924" y="308344"/>
            <a:ext cx="8852151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119971C-9843-110E-C3F9-AFBE1595EB7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8913C9C-E29D-4529-9CFD-0468BA8830E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F7DB950-CBC7-C215-B086-EC4B1D0A7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1FF613A-16FC-F7F7-C18E-1AFC5A727568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94909B0-141E-C807-46B7-977DF186F3E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0A14B7C9-9358-888D-17C3-54C0C89FF32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265C1C9C-1243-4D95-7BBA-8CC1E52A7804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642DB6C-9AF8-9395-EFE5-B9907EC021C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D73891A7-512B-FAFA-89EF-408EFDE6D102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1B8C09A-5524-DF12-81D4-10060612831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C7D4F78-323E-C6EC-9DB2-535102529C8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80E9C863-04DB-55F4-9DFC-6DBF96FD0A43}"/>
              </a:ext>
            </a:extLst>
          </p:cNvPr>
          <p:cNvSpPr txBox="1"/>
          <p:nvPr/>
        </p:nvSpPr>
        <p:spPr>
          <a:xfrm>
            <a:off x="464125" y="40964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التلميذ الأول. ويسجل الأستاذ على سجل الطلاقة.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وهكذا بالنسبة للأربعة الآخرين.</a:t>
            </a:r>
            <a:endParaRPr kumimoji="0" lang="ar-MA" sz="24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1C68D51-B24C-352C-B62A-3E827E04CAF4}"/>
              </a:ext>
            </a:extLst>
          </p:cNvPr>
          <p:cNvGrpSpPr/>
          <p:nvPr/>
        </p:nvGrpSpPr>
        <p:grpSpPr>
          <a:xfrm>
            <a:off x="235602" y="3047055"/>
            <a:ext cx="8807526" cy="3485570"/>
            <a:chOff x="235602" y="3047055"/>
            <a:chExt cx="8807526" cy="3485570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83A0678B-9773-ED28-5E51-0D0D4457B24E}"/>
                </a:ext>
              </a:extLst>
            </p:cNvPr>
            <p:cNvSpPr/>
            <p:nvPr/>
          </p:nvSpPr>
          <p:spPr>
            <a:xfrm flipH="1">
              <a:off x="905142" y="4238744"/>
              <a:ext cx="629683" cy="286170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1F935565-D828-8BB2-3AF4-5EA70BD6EAB2}"/>
                </a:ext>
              </a:extLst>
            </p:cNvPr>
            <p:cNvGrpSpPr/>
            <p:nvPr/>
          </p:nvGrpSpPr>
          <p:grpSpPr>
            <a:xfrm>
              <a:off x="235602" y="3047055"/>
              <a:ext cx="8807526" cy="3485570"/>
              <a:chOff x="235602" y="3047056"/>
              <a:chExt cx="8807526" cy="3485570"/>
            </a:xfrm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56767718-C61E-B9D1-E16A-4B338B0910F9}"/>
                  </a:ext>
                </a:extLst>
              </p:cNvPr>
              <p:cNvGrpSpPr/>
              <p:nvPr/>
            </p:nvGrpSpPr>
            <p:grpSpPr>
              <a:xfrm>
                <a:off x="235602" y="3047056"/>
                <a:ext cx="8807526" cy="3485570"/>
                <a:chOff x="2552" y="2762623"/>
                <a:chExt cx="8807526" cy="3485570"/>
              </a:xfrm>
            </p:grpSpPr>
            <p:grpSp>
              <p:nvGrpSpPr>
                <p:cNvPr id="21" name="Groupe 20">
                  <a:extLst>
                    <a:ext uri="{FF2B5EF4-FFF2-40B4-BE49-F238E27FC236}">
                      <a16:creationId xmlns:a16="http://schemas.microsoft.com/office/drawing/2014/main" id="{1976FC8B-2A14-5DFB-2C5D-F6E3251397A0}"/>
                    </a:ext>
                  </a:extLst>
                </p:cNvPr>
                <p:cNvGrpSpPr/>
                <p:nvPr/>
              </p:nvGrpSpPr>
              <p:grpSpPr>
                <a:xfrm>
                  <a:off x="2552" y="2762623"/>
                  <a:ext cx="8807526" cy="3485570"/>
                  <a:chOff x="2552" y="2762623"/>
                  <a:chExt cx="8807526" cy="3485570"/>
                </a:xfrm>
              </p:grpSpPr>
              <p:sp>
                <p:nvSpPr>
                  <p:cNvPr id="27" name="ZoneTexte 26">
                    <a:extLst>
                      <a:ext uri="{FF2B5EF4-FFF2-40B4-BE49-F238E27FC236}">
                        <a16:creationId xmlns:a16="http://schemas.microsoft.com/office/drawing/2014/main" id="{737B569C-7B3E-6D90-5272-085897DB12E8}"/>
                      </a:ext>
                    </a:extLst>
                  </p:cNvPr>
                  <p:cNvSpPr txBox="1"/>
                  <p:nvPr/>
                </p:nvSpPr>
                <p:spPr>
                  <a:xfrm>
                    <a:off x="2552" y="2762623"/>
                    <a:ext cx="8807526" cy="348557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just" rtl="1">
                      <a:lnSpc>
                        <a:spcPct val="150000"/>
                      </a:lnSpc>
                    </a:pPr>
                    <a:r>
                      <a:rPr lang="ar-MA" sz="4500" b="1" kern="100" dirty="0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اِسْتَقْبَلَ </a:t>
                    </a:r>
                    <a:r>
                      <a:rPr lang="ar-MA" sz="4500" b="1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أَهْلُ</a:t>
                    </a:r>
                    <a:r>
                      <a:rPr lang="ar-MA" sz="4500" b="1" kern="100" dirty="0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</a:t>
                    </a:r>
                    <a:r>
                      <a:rPr lang="ar-MA" sz="4500" b="1" kern="100" dirty="0" err="1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ٱ</a:t>
                    </a:r>
                    <a:r>
                      <a:rPr lang="ar-MA" sz="4500" b="1" kern="100" dirty="0" err="1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لْقَرْيَةِ</a:t>
                    </a:r>
                    <a:r>
                      <a:rPr lang="ar-MA" sz="4500" b="1" kern="100" dirty="0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</a:t>
                    </a:r>
                    <a:r>
                      <a:rPr lang="ar-MA" sz="4500" b="1" kern="100" dirty="0" err="1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ٱ</a:t>
                    </a:r>
                    <a:r>
                      <a:rPr lang="ar-MA" sz="4500" b="1" kern="100" dirty="0" err="1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لْعَدّاءَ</a:t>
                    </a:r>
                    <a:r>
                      <a:rPr lang="ar-MA" sz="4500" b="1" kern="100" dirty="0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</a:t>
                    </a:r>
                    <a:r>
                      <a:rPr lang="ar-MA" sz="4500" b="1" kern="100" dirty="0" err="1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ٱ</a:t>
                    </a:r>
                    <a:r>
                      <a:rPr lang="ar-MA" sz="4500" b="1" kern="100" dirty="0" err="1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لْفائِزَ</a:t>
                    </a:r>
                    <a:r>
                      <a:rPr lang="ar-MA" sz="4500" b="1" kern="100" dirty="0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بِحَفاوَ</a:t>
                    </a:r>
                    <a:r>
                      <a:rPr lang="ar-MA" sz="4500" b="1" kern="100" dirty="0">
                        <a:solidFill>
                          <a:srgbClr val="00B050"/>
                        </a:solidFill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ة</a:t>
                    </a:r>
                    <a:r>
                      <a:rPr lang="ar-MA" sz="4500" b="1" kern="100" dirty="0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ٍ     وَأَقَاموا لَ</a:t>
                    </a:r>
                    <a:r>
                      <a:rPr lang="ar-MA" sz="4500" b="1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هُ</a:t>
                    </a:r>
                    <a:r>
                      <a:rPr lang="ar-MA" sz="4500" b="1" kern="100" dirty="0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حَفْلَةً كَبيرَةَ    أَخَذَ</a:t>
                    </a:r>
                    <a:r>
                      <a:rPr lang="ar-MA" sz="4500" b="1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</a:t>
                    </a:r>
                    <a:r>
                      <a:rPr lang="ar-MA" sz="4500" b="1" kern="100" dirty="0" err="1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ٱ</a:t>
                    </a:r>
                    <a:r>
                      <a:rPr lang="ar-MA" sz="4500" b="1" kern="100" dirty="0" err="1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لْكَثيرَ</a:t>
                    </a:r>
                    <a:r>
                      <a:rPr lang="ar-MA" sz="4500" b="1" kern="100" dirty="0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مِنَ </a:t>
                    </a:r>
                    <a:r>
                      <a:rPr lang="ar-MA" sz="4500" b="1" kern="100" dirty="0" err="1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ٱ</a:t>
                    </a:r>
                    <a:r>
                      <a:rPr lang="ar-MA" sz="4500" b="1" kern="100" dirty="0" err="1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لشَّواهِدِ</a:t>
                    </a:r>
                    <a:r>
                      <a:rPr lang="ar-MA" sz="4500" b="1" kern="100" dirty="0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</a:t>
                    </a:r>
                    <a:r>
                      <a:rPr lang="ar-MA" sz="4500" b="1" kern="100" dirty="0" err="1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وَ</a:t>
                    </a:r>
                    <a:r>
                      <a:rPr lang="ar-MA" sz="4500" b="1" kern="100" dirty="0" err="1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ٱ</a:t>
                    </a:r>
                    <a:r>
                      <a:rPr lang="ar-MA" sz="4500" b="1" kern="100" dirty="0" err="1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لْجَوائِزِ</a:t>
                    </a:r>
                    <a:r>
                      <a:rPr lang="ar-MA" sz="4500" b="1" kern="100" dirty="0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   وَعِنْدَما  </a:t>
                    </a:r>
                    <a:r>
                      <a:rPr lang="ar-MA" sz="4500" b="1" kern="100" dirty="0" err="1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ٱ</a:t>
                    </a:r>
                    <a:r>
                      <a:rPr lang="ar-MA" sz="4500" b="1" kern="100" dirty="0" err="1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نْتَهى</a:t>
                    </a:r>
                    <a:r>
                      <a:rPr lang="ar-MA" sz="4500" b="1" kern="100" dirty="0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</a:t>
                    </a:r>
                    <a:r>
                      <a:rPr lang="ar-MA" sz="4500" b="1" kern="100" dirty="0" err="1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ٱ</a:t>
                    </a:r>
                    <a:r>
                      <a:rPr lang="ar-MA" sz="4500" b="1" kern="100" dirty="0" err="1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لْحَفْلُ</a:t>
                    </a:r>
                    <a:r>
                      <a:rPr lang="ar-MA" sz="4500" b="1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     </a:t>
                    </a:r>
                    <a:r>
                      <a:rPr lang="ar-MA" sz="4500" b="1" kern="100" dirty="0">
                        <a:effectLst/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شَكَرَهُمْ وَقَرَّرَ أَنْ يَجْتَهِدَ حَتّى يُحَقِّقَ نَجاحاً أَكْبَرَ</a:t>
                    </a:r>
                  </a:p>
                  <a:p>
                    <a:pPr algn="r" rtl="1"/>
                    <a:endParaRPr lang="fr-MA" dirty="0"/>
                  </a:p>
                </p:txBody>
              </p:sp>
              <p:pic>
                <p:nvPicPr>
                  <p:cNvPr id="28" name="Image 27">
                    <a:extLst>
                      <a:ext uri="{FF2B5EF4-FFF2-40B4-BE49-F238E27FC236}">
                        <a16:creationId xmlns:a16="http://schemas.microsoft.com/office/drawing/2014/main" id="{B44F274E-C5A5-EC43-D02C-D5372E181FE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 rot="597268">
                    <a:off x="7097810" y="4898247"/>
                    <a:ext cx="936440" cy="1303345"/>
                  </a:xfrm>
                  <a:prstGeom prst="rect">
                    <a:avLst/>
                  </a:prstGeom>
                </p:spPr>
              </p:pic>
              <p:sp>
                <p:nvSpPr>
                  <p:cNvPr id="29" name="Ellipse 28">
                    <a:extLst>
                      <a:ext uri="{FF2B5EF4-FFF2-40B4-BE49-F238E27FC236}">
                        <a16:creationId xmlns:a16="http://schemas.microsoft.com/office/drawing/2014/main" id="{1D87415C-3710-6386-3350-2CCB64BF8D52}"/>
                      </a:ext>
                    </a:extLst>
                  </p:cNvPr>
                  <p:cNvSpPr/>
                  <p:nvPr/>
                </p:nvSpPr>
                <p:spPr>
                  <a:xfrm flipH="1">
                    <a:off x="7632037" y="4413443"/>
                    <a:ext cx="110502" cy="114571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/>
                  </a:p>
                </p:txBody>
              </p:sp>
              <p:sp>
                <p:nvSpPr>
                  <p:cNvPr id="30" name="Ellipse 29">
                    <a:extLst>
                      <a:ext uri="{FF2B5EF4-FFF2-40B4-BE49-F238E27FC236}">
                        <a16:creationId xmlns:a16="http://schemas.microsoft.com/office/drawing/2014/main" id="{0CF0DB04-F33A-A485-F449-72608F45A928}"/>
                      </a:ext>
                    </a:extLst>
                  </p:cNvPr>
                  <p:cNvSpPr/>
                  <p:nvPr/>
                </p:nvSpPr>
                <p:spPr>
                  <a:xfrm flipH="1">
                    <a:off x="903145" y="5455719"/>
                    <a:ext cx="110502" cy="114571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/>
                  </a:p>
                </p:txBody>
              </p:sp>
              <p:sp>
                <p:nvSpPr>
                  <p:cNvPr id="31" name="Ellipse 30">
                    <a:extLst>
                      <a:ext uri="{FF2B5EF4-FFF2-40B4-BE49-F238E27FC236}">
                        <a16:creationId xmlns:a16="http://schemas.microsoft.com/office/drawing/2014/main" id="{5D2F6F9F-6874-F107-F9D6-BEB00ED9228A}"/>
                      </a:ext>
                    </a:extLst>
                  </p:cNvPr>
                  <p:cNvSpPr/>
                  <p:nvPr/>
                </p:nvSpPr>
                <p:spPr>
                  <a:xfrm flipH="1">
                    <a:off x="2336075" y="4410017"/>
                    <a:ext cx="110502" cy="114571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/>
                  </a:p>
                </p:txBody>
              </p:sp>
            </p:grp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5B2AFEC4-644B-7B18-39AD-EB71BF3796C8}"/>
                    </a:ext>
                  </a:extLst>
                </p:cNvPr>
                <p:cNvSpPr/>
                <p:nvPr/>
              </p:nvSpPr>
              <p:spPr>
                <a:xfrm flipH="1">
                  <a:off x="6452472" y="3941792"/>
                  <a:ext cx="451274" cy="340068"/>
                </a:xfrm>
                <a:custGeom>
                  <a:avLst/>
                  <a:gdLst>
                    <a:gd name="connsiteX0" fmla="*/ 10674 w 497102"/>
                    <a:gd name="connsiteY0" fmla="*/ 748036 h 748035"/>
                    <a:gd name="connsiteX1" fmla="*/ 1339 w 497102"/>
                    <a:gd name="connsiteY1" fmla="*/ 696982 h 748035"/>
                    <a:gd name="connsiteX2" fmla="*/ 64395 w 497102"/>
                    <a:gd name="connsiteY2" fmla="*/ 222922 h 748035"/>
                    <a:gd name="connsiteX3" fmla="*/ 130689 w 497102"/>
                    <a:gd name="connsiteY3" fmla="*/ 82619 h 748035"/>
                    <a:gd name="connsiteX4" fmla="*/ 258609 w 497102"/>
                    <a:gd name="connsiteY4" fmla="*/ 418 h 748035"/>
                    <a:gd name="connsiteX5" fmla="*/ 371957 w 497102"/>
                    <a:gd name="connsiteY5" fmla="*/ 102526 h 748035"/>
                    <a:gd name="connsiteX6" fmla="*/ 421868 w 497102"/>
                    <a:gd name="connsiteY6" fmla="*/ 292264 h 748035"/>
                    <a:gd name="connsiteX7" fmla="*/ 434917 w 497102"/>
                    <a:gd name="connsiteY7" fmla="*/ 337984 h 748035"/>
                    <a:gd name="connsiteX8" fmla="*/ 481780 w 497102"/>
                    <a:gd name="connsiteY8" fmla="*/ 242258 h 748035"/>
                    <a:gd name="connsiteX9" fmla="*/ 493972 w 497102"/>
                    <a:gd name="connsiteY9" fmla="*/ 287407 h 748035"/>
                    <a:gd name="connsiteX10" fmla="*/ 439108 w 497102"/>
                    <a:gd name="connsiteY10" fmla="*/ 495433 h 748035"/>
                    <a:gd name="connsiteX11" fmla="*/ 388912 w 497102"/>
                    <a:gd name="connsiteY11" fmla="*/ 505529 h 748035"/>
                    <a:gd name="connsiteX12" fmla="*/ 313283 w 497102"/>
                    <a:gd name="connsiteY12" fmla="*/ 316458 h 748035"/>
                    <a:gd name="connsiteX13" fmla="*/ 319093 w 497102"/>
                    <a:gd name="connsiteY13" fmla="*/ 307028 h 748035"/>
                    <a:gd name="connsiteX14" fmla="*/ 376148 w 497102"/>
                    <a:gd name="connsiteY14" fmla="*/ 374846 h 748035"/>
                    <a:gd name="connsiteX15" fmla="*/ 311473 w 497102"/>
                    <a:gd name="connsiteY15" fmla="*/ 99097 h 748035"/>
                    <a:gd name="connsiteX16" fmla="*/ 289089 w 497102"/>
                    <a:gd name="connsiteY16" fmla="*/ 70332 h 748035"/>
                    <a:gd name="connsiteX17" fmla="*/ 216318 w 497102"/>
                    <a:gd name="connsiteY17" fmla="*/ 66141 h 748035"/>
                    <a:gd name="connsiteX18" fmla="*/ 147072 w 497102"/>
                    <a:gd name="connsiteY18" fmla="*/ 155866 h 748035"/>
                    <a:gd name="connsiteX19" fmla="*/ 65633 w 497102"/>
                    <a:gd name="connsiteY19" fmla="*/ 402754 h 748035"/>
                    <a:gd name="connsiteX20" fmla="*/ 30771 w 497102"/>
                    <a:gd name="connsiteY20" fmla="*/ 693553 h 748035"/>
                    <a:gd name="connsiteX21" fmla="*/ 26295 w 497102"/>
                    <a:gd name="connsiteY21" fmla="*/ 746417 h 748035"/>
                    <a:gd name="connsiteX22" fmla="*/ 10674 w 497102"/>
                    <a:gd name="connsiteY22" fmla="*/ 748036 h 7480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497102" h="748035">
                      <a:moveTo>
                        <a:pt x="10674" y="748036"/>
                      </a:moveTo>
                      <a:cubicBezTo>
                        <a:pt x="7435" y="730986"/>
                        <a:pt x="2006" y="714127"/>
                        <a:pt x="1339" y="696982"/>
                      </a:cubicBezTo>
                      <a:cubicBezTo>
                        <a:pt x="-5138" y="535342"/>
                        <a:pt x="11245" y="376275"/>
                        <a:pt x="64395" y="222922"/>
                      </a:cubicBezTo>
                      <a:cubicBezTo>
                        <a:pt x="81254" y="174250"/>
                        <a:pt x="104590" y="127101"/>
                        <a:pt x="130689" y="82619"/>
                      </a:cubicBezTo>
                      <a:cubicBezTo>
                        <a:pt x="158502" y="35185"/>
                        <a:pt x="197649" y="-4535"/>
                        <a:pt x="258609" y="418"/>
                      </a:cubicBezTo>
                      <a:cubicBezTo>
                        <a:pt x="319855" y="5371"/>
                        <a:pt x="348525" y="52996"/>
                        <a:pt x="371957" y="102526"/>
                      </a:cubicBezTo>
                      <a:cubicBezTo>
                        <a:pt x="400246" y="162534"/>
                        <a:pt x="412724" y="227018"/>
                        <a:pt x="421868" y="292264"/>
                      </a:cubicBezTo>
                      <a:cubicBezTo>
                        <a:pt x="423963" y="306933"/>
                        <a:pt x="425964" y="321601"/>
                        <a:pt x="434917" y="337984"/>
                      </a:cubicBezTo>
                      <a:cubicBezTo>
                        <a:pt x="450157" y="306838"/>
                        <a:pt x="465397" y="275786"/>
                        <a:pt x="481780" y="242258"/>
                      </a:cubicBezTo>
                      <a:cubicBezTo>
                        <a:pt x="502640" y="257784"/>
                        <a:pt x="497211" y="274262"/>
                        <a:pt x="493972" y="287407"/>
                      </a:cubicBezTo>
                      <a:cubicBezTo>
                        <a:pt x="476732" y="357034"/>
                        <a:pt x="459015" y="426567"/>
                        <a:pt x="439108" y="495433"/>
                      </a:cubicBezTo>
                      <a:cubicBezTo>
                        <a:pt x="430345" y="525722"/>
                        <a:pt x="407104" y="530199"/>
                        <a:pt x="388912" y="505529"/>
                      </a:cubicBezTo>
                      <a:cubicBezTo>
                        <a:pt x="347478" y="449332"/>
                        <a:pt x="323856" y="385324"/>
                        <a:pt x="313283" y="316458"/>
                      </a:cubicBezTo>
                      <a:cubicBezTo>
                        <a:pt x="312902" y="314267"/>
                        <a:pt x="316236" y="311600"/>
                        <a:pt x="319093" y="307028"/>
                      </a:cubicBezTo>
                      <a:cubicBezTo>
                        <a:pt x="358527" y="309600"/>
                        <a:pt x="347192" y="355606"/>
                        <a:pt x="376148" y="374846"/>
                      </a:cubicBezTo>
                      <a:cubicBezTo>
                        <a:pt x="369290" y="276072"/>
                        <a:pt x="358336" y="183489"/>
                        <a:pt x="311473" y="99097"/>
                      </a:cubicBezTo>
                      <a:cubicBezTo>
                        <a:pt x="305663" y="88525"/>
                        <a:pt x="297757" y="78714"/>
                        <a:pt x="289089" y="70332"/>
                      </a:cubicBezTo>
                      <a:cubicBezTo>
                        <a:pt x="264896" y="46615"/>
                        <a:pt x="240512" y="42424"/>
                        <a:pt x="216318" y="66141"/>
                      </a:cubicBezTo>
                      <a:cubicBezTo>
                        <a:pt x="189553" y="92430"/>
                        <a:pt x="165264" y="123100"/>
                        <a:pt x="147072" y="155866"/>
                      </a:cubicBezTo>
                      <a:cubicBezTo>
                        <a:pt x="104400" y="232543"/>
                        <a:pt x="79349" y="316648"/>
                        <a:pt x="65633" y="402754"/>
                      </a:cubicBezTo>
                      <a:cubicBezTo>
                        <a:pt x="50298" y="499052"/>
                        <a:pt x="42011" y="596588"/>
                        <a:pt x="30771" y="693553"/>
                      </a:cubicBezTo>
                      <a:cubicBezTo>
                        <a:pt x="28771" y="711174"/>
                        <a:pt x="27723" y="728795"/>
                        <a:pt x="26295" y="746417"/>
                      </a:cubicBezTo>
                      <a:cubicBezTo>
                        <a:pt x="21056" y="746988"/>
                        <a:pt x="15817" y="747464"/>
                        <a:pt x="10674" y="748036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A441D064-E39F-9835-3981-19FF4A40E80D}"/>
                    </a:ext>
                  </a:extLst>
                </p:cNvPr>
                <p:cNvSpPr/>
                <p:nvPr/>
              </p:nvSpPr>
              <p:spPr>
                <a:xfrm flipH="1">
                  <a:off x="6586167" y="2945987"/>
                  <a:ext cx="441999" cy="235650"/>
                </a:xfrm>
                <a:custGeom>
                  <a:avLst/>
                  <a:gdLst>
                    <a:gd name="connsiteX0" fmla="*/ 10674 w 497102"/>
                    <a:gd name="connsiteY0" fmla="*/ 748036 h 748035"/>
                    <a:gd name="connsiteX1" fmla="*/ 1339 w 497102"/>
                    <a:gd name="connsiteY1" fmla="*/ 696982 h 748035"/>
                    <a:gd name="connsiteX2" fmla="*/ 64395 w 497102"/>
                    <a:gd name="connsiteY2" fmla="*/ 222922 h 748035"/>
                    <a:gd name="connsiteX3" fmla="*/ 130689 w 497102"/>
                    <a:gd name="connsiteY3" fmla="*/ 82619 h 748035"/>
                    <a:gd name="connsiteX4" fmla="*/ 258609 w 497102"/>
                    <a:gd name="connsiteY4" fmla="*/ 418 h 748035"/>
                    <a:gd name="connsiteX5" fmla="*/ 371957 w 497102"/>
                    <a:gd name="connsiteY5" fmla="*/ 102526 h 748035"/>
                    <a:gd name="connsiteX6" fmla="*/ 421868 w 497102"/>
                    <a:gd name="connsiteY6" fmla="*/ 292264 h 748035"/>
                    <a:gd name="connsiteX7" fmla="*/ 434917 w 497102"/>
                    <a:gd name="connsiteY7" fmla="*/ 337984 h 748035"/>
                    <a:gd name="connsiteX8" fmla="*/ 481780 w 497102"/>
                    <a:gd name="connsiteY8" fmla="*/ 242258 h 748035"/>
                    <a:gd name="connsiteX9" fmla="*/ 493972 w 497102"/>
                    <a:gd name="connsiteY9" fmla="*/ 287407 h 748035"/>
                    <a:gd name="connsiteX10" fmla="*/ 439108 w 497102"/>
                    <a:gd name="connsiteY10" fmla="*/ 495433 h 748035"/>
                    <a:gd name="connsiteX11" fmla="*/ 388912 w 497102"/>
                    <a:gd name="connsiteY11" fmla="*/ 505529 h 748035"/>
                    <a:gd name="connsiteX12" fmla="*/ 313283 w 497102"/>
                    <a:gd name="connsiteY12" fmla="*/ 316458 h 748035"/>
                    <a:gd name="connsiteX13" fmla="*/ 319093 w 497102"/>
                    <a:gd name="connsiteY13" fmla="*/ 307028 h 748035"/>
                    <a:gd name="connsiteX14" fmla="*/ 376148 w 497102"/>
                    <a:gd name="connsiteY14" fmla="*/ 374846 h 748035"/>
                    <a:gd name="connsiteX15" fmla="*/ 311473 w 497102"/>
                    <a:gd name="connsiteY15" fmla="*/ 99097 h 748035"/>
                    <a:gd name="connsiteX16" fmla="*/ 289089 w 497102"/>
                    <a:gd name="connsiteY16" fmla="*/ 70332 h 748035"/>
                    <a:gd name="connsiteX17" fmla="*/ 216318 w 497102"/>
                    <a:gd name="connsiteY17" fmla="*/ 66141 h 748035"/>
                    <a:gd name="connsiteX18" fmla="*/ 147072 w 497102"/>
                    <a:gd name="connsiteY18" fmla="*/ 155866 h 748035"/>
                    <a:gd name="connsiteX19" fmla="*/ 65633 w 497102"/>
                    <a:gd name="connsiteY19" fmla="*/ 402754 h 748035"/>
                    <a:gd name="connsiteX20" fmla="*/ 30771 w 497102"/>
                    <a:gd name="connsiteY20" fmla="*/ 693553 h 748035"/>
                    <a:gd name="connsiteX21" fmla="*/ 26295 w 497102"/>
                    <a:gd name="connsiteY21" fmla="*/ 746417 h 748035"/>
                    <a:gd name="connsiteX22" fmla="*/ 10674 w 497102"/>
                    <a:gd name="connsiteY22" fmla="*/ 748036 h 7480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497102" h="748035">
                      <a:moveTo>
                        <a:pt x="10674" y="748036"/>
                      </a:moveTo>
                      <a:cubicBezTo>
                        <a:pt x="7435" y="730986"/>
                        <a:pt x="2006" y="714127"/>
                        <a:pt x="1339" y="696982"/>
                      </a:cubicBezTo>
                      <a:cubicBezTo>
                        <a:pt x="-5138" y="535342"/>
                        <a:pt x="11245" y="376275"/>
                        <a:pt x="64395" y="222922"/>
                      </a:cubicBezTo>
                      <a:cubicBezTo>
                        <a:pt x="81254" y="174250"/>
                        <a:pt x="104590" y="127101"/>
                        <a:pt x="130689" y="82619"/>
                      </a:cubicBezTo>
                      <a:cubicBezTo>
                        <a:pt x="158502" y="35185"/>
                        <a:pt x="197649" y="-4535"/>
                        <a:pt x="258609" y="418"/>
                      </a:cubicBezTo>
                      <a:cubicBezTo>
                        <a:pt x="319855" y="5371"/>
                        <a:pt x="348525" y="52996"/>
                        <a:pt x="371957" y="102526"/>
                      </a:cubicBezTo>
                      <a:cubicBezTo>
                        <a:pt x="400246" y="162534"/>
                        <a:pt x="412724" y="227018"/>
                        <a:pt x="421868" y="292264"/>
                      </a:cubicBezTo>
                      <a:cubicBezTo>
                        <a:pt x="423963" y="306933"/>
                        <a:pt x="425964" y="321601"/>
                        <a:pt x="434917" y="337984"/>
                      </a:cubicBezTo>
                      <a:cubicBezTo>
                        <a:pt x="450157" y="306838"/>
                        <a:pt x="465397" y="275786"/>
                        <a:pt x="481780" y="242258"/>
                      </a:cubicBezTo>
                      <a:cubicBezTo>
                        <a:pt x="502640" y="257784"/>
                        <a:pt x="497211" y="274262"/>
                        <a:pt x="493972" y="287407"/>
                      </a:cubicBezTo>
                      <a:cubicBezTo>
                        <a:pt x="476732" y="357034"/>
                        <a:pt x="459015" y="426567"/>
                        <a:pt x="439108" y="495433"/>
                      </a:cubicBezTo>
                      <a:cubicBezTo>
                        <a:pt x="430345" y="525722"/>
                        <a:pt x="407104" y="530199"/>
                        <a:pt x="388912" y="505529"/>
                      </a:cubicBezTo>
                      <a:cubicBezTo>
                        <a:pt x="347478" y="449332"/>
                        <a:pt x="323856" y="385324"/>
                        <a:pt x="313283" y="316458"/>
                      </a:cubicBezTo>
                      <a:cubicBezTo>
                        <a:pt x="312902" y="314267"/>
                        <a:pt x="316236" y="311600"/>
                        <a:pt x="319093" y="307028"/>
                      </a:cubicBezTo>
                      <a:cubicBezTo>
                        <a:pt x="358527" y="309600"/>
                        <a:pt x="347192" y="355606"/>
                        <a:pt x="376148" y="374846"/>
                      </a:cubicBezTo>
                      <a:cubicBezTo>
                        <a:pt x="369290" y="276072"/>
                        <a:pt x="358336" y="183489"/>
                        <a:pt x="311473" y="99097"/>
                      </a:cubicBezTo>
                      <a:cubicBezTo>
                        <a:pt x="305663" y="88525"/>
                        <a:pt x="297757" y="78714"/>
                        <a:pt x="289089" y="70332"/>
                      </a:cubicBezTo>
                      <a:cubicBezTo>
                        <a:pt x="264896" y="46615"/>
                        <a:pt x="240512" y="42424"/>
                        <a:pt x="216318" y="66141"/>
                      </a:cubicBezTo>
                      <a:cubicBezTo>
                        <a:pt x="189553" y="92430"/>
                        <a:pt x="165264" y="123100"/>
                        <a:pt x="147072" y="155866"/>
                      </a:cubicBezTo>
                      <a:cubicBezTo>
                        <a:pt x="104400" y="232543"/>
                        <a:pt x="79349" y="316648"/>
                        <a:pt x="65633" y="402754"/>
                      </a:cubicBezTo>
                      <a:cubicBezTo>
                        <a:pt x="50298" y="499052"/>
                        <a:pt x="42011" y="596588"/>
                        <a:pt x="30771" y="693553"/>
                      </a:cubicBezTo>
                      <a:cubicBezTo>
                        <a:pt x="28771" y="711174"/>
                        <a:pt x="27723" y="728795"/>
                        <a:pt x="26295" y="746417"/>
                      </a:cubicBezTo>
                      <a:cubicBezTo>
                        <a:pt x="21056" y="746988"/>
                        <a:pt x="15817" y="747464"/>
                        <a:pt x="10674" y="748036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3B61E7DD-D002-EC35-A416-29B38EE48808}"/>
                    </a:ext>
                  </a:extLst>
                </p:cNvPr>
                <p:cNvSpPr/>
                <p:nvPr/>
              </p:nvSpPr>
              <p:spPr>
                <a:xfrm flipH="1">
                  <a:off x="3414011" y="3941792"/>
                  <a:ext cx="451273" cy="286171"/>
                </a:xfrm>
                <a:custGeom>
                  <a:avLst/>
                  <a:gdLst>
                    <a:gd name="connsiteX0" fmla="*/ 10674 w 497102"/>
                    <a:gd name="connsiteY0" fmla="*/ 748036 h 748035"/>
                    <a:gd name="connsiteX1" fmla="*/ 1339 w 497102"/>
                    <a:gd name="connsiteY1" fmla="*/ 696982 h 748035"/>
                    <a:gd name="connsiteX2" fmla="*/ 64395 w 497102"/>
                    <a:gd name="connsiteY2" fmla="*/ 222922 h 748035"/>
                    <a:gd name="connsiteX3" fmla="*/ 130689 w 497102"/>
                    <a:gd name="connsiteY3" fmla="*/ 82619 h 748035"/>
                    <a:gd name="connsiteX4" fmla="*/ 258609 w 497102"/>
                    <a:gd name="connsiteY4" fmla="*/ 418 h 748035"/>
                    <a:gd name="connsiteX5" fmla="*/ 371957 w 497102"/>
                    <a:gd name="connsiteY5" fmla="*/ 102526 h 748035"/>
                    <a:gd name="connsiteX6" fmla="*/ 421868 w 497102"/>
                    <a:gd name="connsiteY6" fmla="*/ 292264 h 748035"/>
                    <a:gd name="connsiteX7" fmla="*/ 434917 w 497102"/>
                    <a:gd name="connsiteY7" fmla="*/ 337984 h 748035"/>
                    <a:gd name="connsiteX8" fmla="*/ 481780 w 497102"/>
                    <a:gd name="connsiteY8" fmla="*/ 242258 h 748035"/>
                    <a:gd name="connsiteX9" fmla="*/ 493972 w 497102"/>
                    <a:gd name="connsiteY9" fmla="*/ 287407 h 748035"/>
                    <a:gd name="connsiteX10" fmla="*/ 439108 w 497102"/>
                    <a:gd name="connsiteY10" fmla="*/ 495433 h 748035"/>
                    <a:gd name="connsiteX11" fmla="*/ 388912 w 497102"/>
                    <a:gd name="connsiteY11" fmla="*/ 505529 h 748035"/>
                    <a:gd name="connsiteX12" fmla="*/ 313283 w 497102"/>
                    <a:gd name="connsiteY12" fmla="*/ 316458 h 748035"/>
                    <a:gd name="connsiteX13" fmla="*/ 319093 w 497102"/>
                    <a:gd name="connsiteY13" fmla="*/ 307028 h 748035"/>
                    <a:gd name="connsiteX14" fmla="*/ 376148 w 497102"/>
                    <a:gd name="connsiteY14" fmla="*/ 374846 h 748035"/>
                    <a:gd name="connsiteX15" fmla="*/ 311473 w 497102"/>
                    <a:gd name="connsiteY15" fmla="*/ 99097 h 748035"/>
                    <a:gd name="connsiteX16" fmla="*/ 289089 w 497102"/>
                    <a:gd name="connsiteY16" fmla="*/ 70332 h 748035"/>
                    <a:gd name="connsiteX17" fmla="*/ 216318 w 497102"/>
                    <a:gd name="connsiteY17" fmla="*/ 66141 h 748035"/>
                    <a:gd name="connsiteX18" fmla="*/ 147072 w 497102"/>
                    <a:gd name="connsiteY18" fmla="*/ 155866 h 748035"/>
                    <a:gd name="connsiteX19" fmla="*/ 65633 w 497102"/>
                    <a:gd name="connsiteY19" fmla="*/ 402754 h 748035"/>
                    <a:gd name="connsiteX20" fmla="*/ 30771 w 497102"/>
                    <a:gd name="connsiteY20" fmla="*/ 693553 h 748035"/>
                    <a:gd name="connsiteX21" fmla="*/ 26295 w 497102"/>
                    <a:gd name="connsiteY21" fmla="*/ 746417 h 748035"/>
                    <a:gd name="connsiteX22" fmla="*/ 10674 w 497102"/>
                    <a:gd name="connsiteY22" fmla="*/ 748036 h 7480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497102" h="748035">
                      <a:moveTo>
                        <a:pt x="10674" y="748036"/>
                      </a:moveTo>
                      <a:cubicBezTo>
                        <a:pt x="7435" y="730986"/>
                        <a:pt x="2006" y="714127"/>
                        <a:pt x="1339" y="696982"/>
                      </a:cubicBezTo>
                      <a:cubicBezTo>
                        <a:pt x="-5138" y="535342"/>
                        <a:pt x="11245" y="376275"/>
                        <a:pt x="64395" y="222922"/>
                      </a:cubicBezTo>
                      <a:cubicBezTo>
                        <a:pt x="81254" y="174250"/>
                        <a:pt x="104590" y="127101"/>
                        <a:pt x="130689" y="82619"/>
                      </a:cubicBezTo>
                      <a:cubicBezTo>
                        <a:pt x="158502" y="35185"/>
                        <a:pt x="197649" y="-4535"/>
                        <a:pt x="258609" y="418"/>
                      </a:cubicBezTo>
                      <a:cubicBezTo>
                        <a:pt x="319855" y="5371"/>
                        <a:pt x="348525" y="52996"/>
                        <a:pt x="371957" y="102526"/>
                      </a:cubicBezTo>
                      <a:cubicBezTo>
                        <a:pt x="400246" y="162534"/>
                        <a:pt x="412724" y="227018"/>
                        <a:pt x="421868" y="292264"/>
                      </a:cubicBezTo>
                      <a:cubicBezTo>
                        <a:pt x="423963" y="306933"/>
                        <a:pt x="425964" y="321601"/>
                        <a:pt x="434917" y="337984"/>
                      </a:cubicBezTo>
                      <a:cubicBezTo>
                        <a:pt x="450157" y="306838"/>
                        <a:pt x="465397" y="275786"/>
                        <a:pt x="481780" y="242258"/>
                      </a:cubicBezTo>
                      <a:cubicBezTo>
                        <a:pt x="502640" y="257784"/>
                        <a:pt x="497211" y="274262"/>
                        <a:pt x="493972" y="287407"/>
                      </a:cubicBezTo>
                      <a:cubicBezTo>
                        <a:pt x="476732" y="357034"/>
                        <a:pt x="459015" y="426567"/>
                        <a:pt x="439108" y="495433"/>
                      </a:cubicBezTo>
                      <a:cubicBezTo>
                        <a:pt x="430345" y="525722"/>
                        <a:pt x="407104" y="530199"/>
                        <a:pt x="388912" y="505529"/>
                      </a:cubicBezTo>
                      <a:cubicBezTo>
                        <a:pt x="347478" y="449332"/>
                        <a:pt x="323856" y="385324"/>
                        <a:pt x="313283" y="316458"/>
                      </a:cubicBezTo>
                      <a:cubicBezTo>
                        <a:pt x="312902" y="314267"/>
                        <a:pt x="316236" y="311600"/>
                        <a:pt x="319093" y="307028"/>
                      </a:cubicBezTo>
                      <a:cubicBezTo>
                        <a:pt x="358527" y="309600"/>
                        <a:pt x="347192" y="355606"/>
                        <a:pt x="376148" y="374846"/>
                      </a:cubicBezTo>
                      <a:cubicBezTo>
                        <a:pt x="369290" y="276072"/>
                        <a:pt x="358336" y="183489"/>
                        <a:pt x="311473" y="99097"/>
                      </a:cubicBezTo>
                      <a:cubicBezTo>
                        <a:pt x="305663" y="88525"/>
                        <a:pt x="297757" y="78714"/>
                        <a:pt x="289089" y="70332"/>
                      </a:cubicBezTo>
                      <a:cubicBezTo>
                        <a:pt x="264896" y="46615"/>
                        <a:pt x="240512" y="42424"/>
                        <a:pt x="216318" y="66141"/>
                      </a:cubicBezTo>
                      <a:cubicBezTo>
                        <a:pt x="189553" y="92430"/>
                        <a:pt x="165264" y="123100"/>
                        <a:pt x="147072" y="155866"/>
                      </a:cubicBezTo>
                      <a:cubicBezTo>
                        <a:pt x="104400" y="232543"/>
                        <a:pt x="79349" y="316648"/>
                        <a:pt x="65633" y="402754"/>
                      </a:cubicBezTo>
                      <a:cubicBezTo>
                        <a:pt x="50298" y="499052"/>
                        <a:pt x="42011" y="596588"/>
                        <a:pt x="30771" y="693553"/>
                      </a:cubicBezTo>
                      <a:cubicBezTo>
                        <a:pt x="28771" y="711174"/>
                        <a:pt x="27723" y="728795"/>
                        <a:pt x="26295" y="746417"/>
                      </a:cubicBezTo>
                      <a:cubicBezTo>
                        <a:pt x="21056" y="746988"/>
                        <a:pt x="15817" y="747464"/>
                        <a:pt x="10674" y="748036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7834641E-0AB7-1953-1204-DB3958C9FF53}"/>
                    </a:ext>
                  </a:extLst>
                </p:cNvPr>
                <p:cNvSpPr/>
                <p:nvPr/>
              </p:nvSpPr>
              <p:spPr>
                <a:xfrm flipH="1">
                  <a:off x="4658083" y="2943615"/>
                  <a:ext cx="425302" cy="238022"/>
                </a:xfrm>
                <a:custGeom>
                  <a:avLst/>
                  <a:gdLst>
                    <a:gd name="connsiteX0" fmla="*/ 10674 w 497102"/>
                    <a:gd name="connsiteY0" fmla="*/ 748036 h 748035"/>
                    <a:gd name="connsiteX1" fmla="*/ 1339 w 497102"/>
                    <a:gd name="connsiteY1" fmla="*/ 696982 h 748035"/>
                    <a:gd name="connsiteX2" fmla="*/ 64395 w 497102"/>
                    <a:gd name="connsiteY2" fmla="*/ 222922 h 748035"/>
                    <a:gd name="connsiteX3" fmla="*/ 130689 w 497102"/>
                    <a:gd name="connsiteY3" fmla="*/ 82619 h 748035"/>
                    <a:gd name="connsiteX4" fmla="*/ 258609 w 497102"/>
                    <a:gd name="connsiteY4" fmla="*/ 418 h 748035"/>
                    <a:gd name="connsiteX5" fmla="*/ 371957 w 497102"/>
                    <a:gd name="connsiteY5" fmla="*/ 102526 h 748035"/>
                    <a:gd name="connsiteX6" fmla="*/ 421868 w 497102"/>
                    <a:gd name="connsiteY6" fmla="*/ 292264 h 748035"/>
                    <a:gd name="connsiteX7" fmla="*/ 434917 w 497102"/>
                    <a:gd name="connsiteY7" fmla="*/ 337984 h 748035"/>
                    <a:gd name="connsiteX8" fmla="*/ 481780 w 497102"/>
                    <a:gd name="connsiteY8" fmla="*/ 242258 h 748035"/>
                    <a:gd name="connsiteX9" fmla="*/ 493972 w 497102"/>
                    <a:gd name="connsiteY9" fmla="*/ 287407 h 748035"/>
                    <a:gd name="connsiteX10" fmla="*/ 439108 w 497102"/>
                    <a:gd name="connsiteY10" fmla="*/ 495433 h 748035"/>
                    <a:gd name="connsiteX11" fmla="*/ 388912 w 497102"/>
                    <a:gd name="connsiteY11" fmla="*/ 505529 h 748035"/>
                    <a:gd name="connsiteX12" fmla="*/ 313283 w 497102"/>
                    <a:gd name="connsiteY12" fmla="*/ 316458 h 748035"/>
                    <a:gd name="connsiteX13" fmla="*/ 319093 w 497102"/>
                    <a:gd name="connsiteY13" fmla="*/ 307028 h 748035"/>
                    <a:gd name="connsiteX14" fmla="*/ 376148 w 497102"/>
                    <a:gd name="connsiteY14" fmla="*/ 374846 h 748035"/>
                    <a:gd name="connsiteX15" fmla="*/ 311473 w 497102"/>
                    <a:gd name="connsiteY15" fmla="*/ 99097 h 748035"/>
                    <a:gd name="connsiteX16" fmla="*/ 289089 w 497102"/>
                    <a:gd name="connsiteY16" fmla="*/ 70332 h 748035"/>
                    <a:gd name="connsiteX17" fmla="*/ 216318 w 497102"/>
                    <a:gd name="connsiteY17" fmla="*/ 66141 h 748035"/>
                    <a:gd name="connsiteX18" fmla="*/ 147072 w 497102"/>
                    <a:gd name="connsiteY18" fmla="*/ 155866 h 748035"/>
                    <a:gd name="connsiteX19" fmla="*/ 65633 w 497102"/>
                    <a:gd name="connsiteY19" fmla="*/ 402754 h 748035"/>
                    <a:gd name="connsiteX20" fmla="*/ 30771 w 497102"/>
                    <a:gd name="connsiteY20" fmla="*/ 693553 h 748035"/>
                    <a:gd name="connsiteX21" fmla="*/ 26295 w 497102"/>
                    <a:gd name="connsiteY21" fmla="*/ 746417 h 748035"/>
                    <a:gd name="connsiteX22" fmla="*/ 10674 w 497102"/>
                    <a:gd name="connsiteY22" fmla="*/ 748036 h 7480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497102" h="748035">
                      <a:moveTo>
                        <a:pt x="10674" y="748036"/>
                      </a:moveTo>
                      <a:cubicBezTo>
                        <a:pt x="7435" y="730986"/>
                        <a:pt x="2006" y="714127"/>
                        <a:pt x="1339" y="696982"/>
                      </a:cubicBezTo>
                      <a:cubicBezTo>
                        <a:pt x="-5138" y="535342"/>
                        <a:pt x="11245" y="376275"/>
                        <a:pt x="64395" y="222922"/>
                      </a:cubicBezTo>
                      <a:cubicBezTo>
                        <a:pt x="81254" y="174250"/>
                        <a:pt x="104590" y="127101"/>
                        <a:pt x="130689" y="82619"/>
                      </a:cubicBezTo>
                      <a:cubicBezTo>
                        <a:pt x="158502" y="35185"/>
                        <a:pt x="197649" y="-4535"/>
                        <a:pt x="258609" y="418"/>
                      </a:cubicBezTo>
                      <a:cubicBezTo>
                        <a:pt x="319855" y="5371"/>
                        <a:pt x="348525" y="52996"/>
                        <a:pt x="371957" y="102526"/>
                      </a:cubicBezTo>
                      <a:cubicBezTo>
                        <a:pt x="400246" y="162534"/>
                        <a:pt x="412724" y="227018"/>
                        <a:pt x="421868" y="292264"/>
                      </a:cubicBezTo>
                      <a:cubicBezTo>
                        <a:pt x="423963" y="306933"/>
                        <a:pt x="425964" y="321601"/>
                        <a:pt x="434917" y="337984"/>
                      </a:cubicBezTo>
                      <a:cubicBezTo>
                        <a:pt x="450157" y="306838"/>
                        <a:pt x="465397" y="275786"/>
                        <a:pt x="481780" y="242258"/>
                      </a:cubicBezTo>
                      <a:cubicBezTo>
                        <a:pt x="502640" y="257784"/>
                        <a:pt x="497211" y="274262"/>
                        <a:pt x="493972" y="287407"/>
                      </a:cubicBezTo>
                      <a:cubicBezTo>
                        <a:pt x="476732" y="357034"/>
                        <a:pt x="459015" y="426567"/>
                        <a:pt x="439108" y="495433"/>
                      </a:cubicBezTo>
                      <a:cubicBezTo>
                        <a:pt x="430345" y="525722"/>
                        <a:pt x="407104" y="530199"/>
                        <a:pt x="388912" y="505529"/>
                      </a:cubicBezTo>
                      <a:cubicBezTo>
                        <a:pt x="347478" y="449332"/>
                        <a:pt x="323856" y="385324"/>
                        <a:pt x="313283" y="316458"/>
                      </a:cubicBezTo>
                      <a:cubicBezTo>
                        <a:pt x="312902" y="314267"/>
                        <a:pt x="316236" y="311600"/>
                        <a:pt x="319093" y="307028"/>
                      </a:cubicBezTo>
                      <a:cubicBezTo>
                        <a:pt x="358527" y="309600"/>
                        <a:pt x="347192" y="355606"/>
                        <a:pt x="376148" y="374846"/>
                      </a:cubicBezTo>
                      <a:cubicBezTo>
                        <a:pt x="369290" y="276072"/>
                        <a:pt x="358336" y="183489"/>
                        <a:pt x="311473" y="99097"/>
                      </a:cubicBezTo>
                      <a:cubicBezTo>
                        <a:pt x="305663" y="88525"/>
                        <a:pt x="297757" y="78714"/>
                        <a:pt x="289089" y="70332"/>
                      </a:cubicBezTo>
                      <a:cubicBezTo>
                        <a:pt x="264896" y="46615"/>
                        <a:pt x="240512" y="42424"/>
                        <a:pt x="216318" y="66141"/>
                      </a:cubicBezTo>
                      <a:cubicBezTo>
                        <a:pt x="189553" y="92430"/>
                        <a:pt x="165264" y="123100"/>
                        <a:pt x="147072" y="155866"/>
                      </a:cubicBezTo>
                      <a:cubicBezTo>
                        <a:pt x="104400" y="232543"/>
                        <a:pt x="79349" y="316648"/>
                        <a:pt x="65633" y="402754"/>
                      </a:cubicBezTo>
                      <a:cubicBezTo>
                        <a:pt x="50298" y="499052"/>
                        <a:pt x="42011" y="596588"/>
                        <a:pt x="30771" y="693553"/>
                      </a:cubicBezTo>
                      <a:cubicBezTo>
                        <a:pt x="28771" y="711174"/>
                        <a:pt x="27723" y="728795"/>
                        <a:pt x="26295" y="746417"/>
                      </a:cubicBezTo>
                      <a:cubicBezTo>
                        <a:pt x="21056" y="746988"/>
                        <a:pt x="15817" y="747464"/>
                        <a:pt x="10674" y="748036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E285BEC7-8230-6C61-A395-BAF030E49C8A}"/>
                    </a:ext>
                  </a:extLst>
                </p:cNvPr>
                <p:cNvSpPr/>
                <p:nvPr/>
              </p:nvSpPr>
              <p:spPr>
                <a:xfrm flipH="1">
                  <a:off x="4776811" y="3999589"/>
                  <a:ext cx="539837" cy="238022"/>
                </a:xfrm>
                <a:custGeom>
                  <a:avLst/>
                  <a:gdLst>
                    <a:gd name="connsiteX0" fmla="*/ 10674 w 497102"/>
                    <a:gd name="connsiteY0" fmla="*/ 748036 h 748035"/>
                    <a:gd name="connsiteX1" fmla="*/ 1339 w 497102"/>
                    <a:gd name="connsiteY1" fmla="*/ 696982 h 748035"/>
                    <a:gd name="connsiteX2" fmla="*/ 64395 w 497102"/>
                    <a:gd name="connsiteY2" fmla="*/ 222922 h 748035"/>
                    <a:gd name="connsiteX3" fmla="*/ 130689 w 497102"/>
                    <a:gd name="connsiteY3" fmla="*/ 82619 h 748035"/>
                    <a:gd name="connsiteX4" fmla="*/ 258609 w 497102"/>
                    <a:gd name="connsiteY4" fmla="*/ 418 h 748035"/>
                    <a:gd name="connsiteX5" fmla="*/ 371957 w 497102"/>
                    <a:gd name="connsiteY5" fmla="*/ 102526 h 748035"/>
                    <a:gd name="connsiteX6" fmla="*/ 421868 w 497102"/>
                    <a:gd name="connsiteY6" fmla="*/ 292264 h 748035"/>
                    <a:gd name="connsiteX7" fmla="*/ 434917 w 497102"/>
                    <a:gd name="connsiteY7" fmla="*/ 337984 h 748035"/>
                    <a:gd name="connsiteX8" fmla="*/ 481780 w 497102"/>
                    <a:gd name="connsiteY8" fmla="*/ 242258 h 748035"/>
                    <a:gd name="connsiteX9" fmla="*/ 493972 w 497102"/>
                    <a:gd name="connsiteY9" fmla="*/ 287407 h 748035"/>
                    <a:gd name="connsiteX10" fmla="*/ 439108 w 497102"/>
                    <a:gd name="connsiteY10" fmla="*/ 495433 h 748035"/>
                    <a:gd name="connsiteX11" fmla="*/ 388912 w 497102"/>
                    <a:gd name="connsiteY11" fmla="*/ 505529 h 748035"/>
                    <a:gd name="connsiteX12" fmla="*/ 313283 w 497102"/>
                    <a:gd name="connsiteY12" fmla="*/ 316458 h 748035"/>
                    <a:gd name="connsiteX13" fmla="*/ 319093 w 497102"/>
                    <a:gd name="connsiteY13" fmla="*/ 307028 h 748035"/>
                    <a:gd name="connsiteX14" fmla="*/ 376148 w 497102"/>
                    <a:gd name="connsiteY14" fmla="*/ 374846 h 748035"/>
                    <a:gd name="connsiteX15" fmla="*/ 311473 w 497102"/>
                    <a:gd name="connsiteY15" fmla="*/ 99097 h 748035"/>
                    <a:gd name="connsiteX16" fmla="*/ 289089 w 497102"/>
                    <a:gd name="connsiteY16" fmla="*/ 70332 h 748035"/>
                    <a:gd name="connsiteX17" fmla="*/ 216318 w 497102"/>
                    <a:gd name="connsiteY17" fmla="*/ 66141 h 748035"/>
                    <a:gd name="connsiteX18" fmla="*/ 147072 w 497102"/>
                    <a:gd name="connsiteY18" fmla="*/ 155866 h 748035"/>
                    <a:gd name="connsiteX19" fmla="*/ 65633 w 497102"/>
                    <a:gd name="connsiteY19" fmla="*/ 402754 h 748035"/>
                    <a:gd name="connsiteX20" fmla="*/ 30771 w 497102"/>
                    <a:gd name="connsiteY20" fmla="*/ 693553 h 748035"/>
                    <a:gd name="connsiteX21" fmla="*/ 26295 w 497102"/>
                    <a:gd name="connsiteY21" fmla="*/ 746417 h 748035"/>
                    <a:gd name="connsiteX22" fmla="*/ 10674 w 497102"/>
                    <a:gd name="connsiteY22" fmla="*/ 748036 h 7480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497102" h="748035">
                      <a:moveTo>
                        <a:pt x="10674" y="748036"/>
                      </a:moveTo>
                      <a:cubicBezTo>
                        <a:pt x="7435" y="730986"/>
                        <a:pt x="2006" y="714127"/>
                        <a:pt x="1339" y="696982"/>
                      </a:cubicBezTo>
                      <a:cubicBezTo>
                        <a:pt x="-5138" y="535342"/>
                        <a:pt x="11245" y="376275"/>
                        <a:pt x="64395" y="222922"/>
                      </a:cubicBezTo>
                      <a:cubicBezTo>
                        <a:pt x="81254" y="174250"/>
                        <a:pt x="104590" y="127101"/>
                        <a:pt x="130689" y="82619"/>
                      </a:cubicBezTo>
                      <a:cubicBezTo>
                        <a:pt x="158502" y="35185"/>
                        <a:pt x="197649" y="-4535"/>
                        <a:pt x="258609" y="418"/>
                      </a:cubicBezTo>
                      <a:cubicBezTo>
                        <a:pt x="319855" y="5371"/>
                        <a:pt x="348525" y="52996"/>
                        <a:pt x="371957" y="102526"/>
                      </a:cubicBezTo>
                      <a:cubicBezTo>
                        <a:pt x="400246" y="162534"/>
                        <a:pt x="412724" y="227018"/>
                        <a:pt x="421868" y="292264"/>
                      </a:cubicBezTo>
                      <a:cubicBezTo>
                        <a:pt x="423963" y="306933"/>
                        <a:pt x="425964" y="321601"/>
                        <a:pt x="434917" y="337984"/>
                      </a:cubicBezTo>
                      <a:cubicBezTo>
                        <a:pt x="450157" y="306838"/>
                        <a:pt x="465397" y="275786"/>
                        <a:pt x="481780" y="242258"/>
                      </a:cubicBezTo>
                      <a:cubicBezTo>
                        <a:pt x="502640" y="257784"/>
                        <a:pt x="497211" y="274262"/>
                        <a:pt x="493972" y="287407"/>
                      </a:cubicBezTo>
                      <a:cubicBezTo>
                        <a:pt x="476732" y="357034"/>
                        <a:pt x="459015" y="426567"/>
                        <a:pt x="439108" y="495433"/>
                      </a:cubicBezTo>
                      <a:cubicBezTo>
                        <a:pt x="430345" y="525722"/>
                        <a:pt x="407104" y="530199"/>
                        <a:pt x="388912" y="505529"/>
                      </a:cubicBezTo>
                      <a:cubicBezTo>
                        <a:pt x="347478" y="449332"/>
                        <a:pt x="323856" y="385324"/>
                        <a:pt x="313283" y="316458"/>
                      </a:cubicBezTo>
                      <a:cubicBezTo>
                        <a:pt x="312902" y="314267"/>
                        <a:pt x="316236" y="311600"/>
                        <a:pt x="319093" y="307028"/>
                      </a:cubicBezTo>
                      <a:cubicBezTo>
                        <a:pt x="358527" y="309600"/>
                        <a:pt x="347192" y="355606"/>
                        <a:pt x="376148" y="374846"/>
                      </a:cubicBezTo>
                      <a:cubicBezTo>
                        <a:pt x="369290" y="276072"/>
                        <a:pt x="358336" y="183489"/>
                        <a:pt x="311473" y="99097"/>
                      </a:cubicBezTo>
                      <a:cubicBezTo>
                        <a:pt x="305663" y="88525"/>
                        <a:pt x="297757" y="78714"/>
                        <a:pt x="289089" y="70332"/>
                      </a:cubicBezTo>
                      <a:cubicBezTo>
                        <a:pt x="264896" y="46615"/>
                        <a:pt x="240512" y="42424"/>
                        <a:pt x="216318" y="66141"/>
                      </a:cubicBezTo>
                      <a:cubicBezTo>
                        <a:pt x="189553" y="92430"/>
                        <a:pt x="165264" y="123100"/>
                        <a:pt x="147072" y="155866"/>
                      </a:cubicBezTo>
                      <a:cubicBezTo>
                        <a:pt x="104400" y="232543"/>
                        <a:pt x="79349" y="316648"/>
                        <a:pt x="65633" y="402754"/>
                      </a:cubicBezTo>
                      <a:cubicBezTo>
                        <a:pt x="50298" y="499052"/>
                        <a:pt x="42011" y="596588"/>
                        <a:pt x="30771" y="693553"/>
                      </a:cubicBezTo>
                      <a:cubicBezTo>
                        <a:pt x="28771" y="711174"/>
                        <a:pt x="27723" y="728795"/>
                        <a:pt x="26295" y="746417"/>
                      </a:cubicBezTo>
                      <a:cubicBezTo>
                        <a:pt x="21056" y="746988"/>
                        <a:pt x="15817" y="747464"/>
                        <a:pt x="10674" y="748036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0E4FECB7-1C44-DF0E-34DA-B01BC25A67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597268">
                <a:off x="2461411" y="3126203"/>
                <a:ext cx="936440" cy="1303345"/>
              </a:xfrm>
              <a:prstGeom prst="rect">
                <a:avLst/>
              </a:prstGeom>
            </p:spPr>
          </p:pic>
        </p:grpSp>
      </p:grpSp>
      <p:pic>
        <p:nvPicPr>
          <p:cNvPr id="32" name="Image 31">
            <a:extLst>
              <a:ext uri="{FF2B5EF4-FFF2-40B4-BE49-F238E27FC236}">
                <a16:creationId xmlns:a16="http://schemas.microsoft.com/office/drawing/2014/main" id="{29B528D6-995D-1B8F-94F2-9149BDB7A53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79FF3-CBD5-8913-894F-62C84BC86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E91FA98-4EFA-AD8A-880D-8E320AD9841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111B5A7-D08C-2AE8-F745-ACD91C98F4B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D681D06-3137-C030-B4B9-ED705D9255C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0DA5240-5F50-4BA2-97C9-B28560C6706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5F111F2-810F-BFB4-D3A4-AF5FD744F7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AEFC5A-D0E8-D3BC-BFAE-07E4072598D0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بنجمة الطلاقة  هم: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0AA678C-335F-EEDF-1BF7-775A2F1CBF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1" r="11988"/>
          <a:stretch/>
        </p:blipFill>
        <p:spPr>
          <a:xfrm>
            <a:off x="2863543" y="1647321"/>
            <a:ext cx="3570196" cy="3416292"/>
          </a:xfrm>
          <a:prstGeom prst="rect">
            <a:avLst/>
          </a:prstGeom>
        </p:spPr>
      </p:pic>
      <p:pic>
        <p:nvPicPr>
          <p:cNvPr id="12" name="CRWDApls_Applaudissements 1 (ID 2363)_LS">
            <a:hlinkClick r:id="" action="ppaction://media"/>
            <a:extLst>
              <a:ext uri="{FF2B5EF4-FFF2-40B4-BE49-F238E27FC236}">
                <a16:creationId xmlns:a16="http://schemas.microsoft.com/office/drawing/2014/main" id="{7F647B5F-1C76-B499-11AE-CFA45FA8D7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04959" y="3849658"/>
            <a:ext cx="487363" cy="487363"/>
          </a:xfrm>
          <a:prstGeom prst="rect">
            <a:avLst/>
          </a:prstGeom>
          <a:ln>
            <a:noFill/>
          </a:ln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797F866E-BE72-2682-CE96-C0E8C63FAED7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E1BDC6D1-C6C8-BC6A-BD02-781201FB1EC1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613D3B84-D858-30F3-5A2F-4EF911D43A3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ADA16BF0-946C-5C69-1175-292C5C17D718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2EB5011F-7CE8-5E2C-8E75-9CCAF894A563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56B3920-9288-D7E9-D1DA-FECA18C1F0F6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65930345-BC2D-A5B9-7B5C-2EFD04079BF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1DD8EBC-8AB4-B942-1930-BEFB7A9B30BA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994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611FE-ED44-6A7D-A769-39E4FAA5D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4D690D5B-DC41-F4D1-0655-8A0282FDD1C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C0ED987-D864-2DB0-08F0-4785794807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32C1BD43-302D-28B6-239A-9E2C73406CAF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524B4D1A-C754-9B69-7A5E-066382C847CB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7E542AD2-7406-8ABC-94C7-D7162194B7C6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43B0E6FB-7196-1BFD-92B9-6FD14541C7D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C61C276D-4A0A-410A-306F-17A2E44CF722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9E3CB48E-7A98-B208-9CE4-10C05497DC2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EB06F29-B9FF-4DB9-00BB-86C8268B9BFE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4F4DD956-375D-EA40-0311-B35BEEA30F10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87D3743C-FAAC-57AA-8D7D-3549FDC1087D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6A7DB559-9B8C-2BE2-9B8D-DAC8CF60692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DA6CB24E-E82C-74A6-07B2-0543031C66D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BB9B8C1E-2E2F-6365-BE2F-976409155F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3851C016-9625-359C-89F1-C5B0400D08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567D16D1-9511-A019-71E7-93AB2AEBB1A9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B4C7A08-5CC4-DB0D-1AB2-2780CFB6769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F6211C32-BD0C-EFE8-4076-5DD514C726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ED58941-E55A-A9C7-0042-C70175B4FF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32E7254D-9080-D8BC-F866-082C898EA5CF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B3D8A069-F1AF-4FD3-0CCA-2081E0AC54A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B02BCE3-F85D-98C4-2024-9E5BB00ADD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85163734-5E3F-DA0D-24B9-7C642B5F97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AE58AE39-F0F4-A0F9-AAF1-A53FB27F3D8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1E376AC2-6598-875C-7DDF-8879B1616BAE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E3D07143-250B-6771-E087-1984446160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F527467-AAA0-E49A-A5FA-77E91EAB90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4120CA01-667E-019C-5996-79C0291918FA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09DA876F-9289-3EC5-F3F9-E39AC7FF4F76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EB2479B-57A7-F164-D2CA-3F9050F030CC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13CFD7AD-3885-345A-D24B-4F32575A302B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E12EF5CC-AF8B-4592-E727-A10A0476D5C1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A7E70A1D-1A37-D63A-0710-E70B7CD79A11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51859624-88FE-9A03-E5C6-4A63B2D70234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CB3C6101-24BD-D622-710E-4D022A120B2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EA888FC6-9D97-FD86-ECDE-3589B5C0DEB5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F2CB0A0-8E20-EE50-4D5E-48E9EF2B20C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DA981DC4-4B3B-0957-0A55-4215E91F4413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38830279-E9E5-6459-A677-F34AB1AA81A9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4A36B5B-84A8-0B6B-5D3D-B6904328D27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21B18FB5-0160-2BE7-B585-BD372AFA014C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35FFB70-B87E-0B20-1C98-C6696CFFD5F1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C4F52A1D-7601-9141-8C83-D4364D9D591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8EF74D82-A600-FBF5-431F-BA2519D38A96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1490746E-F706-918F-A391-78BBA334053E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0D91002A-621E-A1DB-FFB1-66AE0125710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9E7F3B22-0273-25FD-E7DA-F210336D78BB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6B26927E-F7BA-9675-964C-626E820B223D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78E36A8C-1A8B-D46A-3B54-13F676C770F8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F56B4DC1-A466-F106-28E1-E3937D6FA14B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6AA564A2-0D1D-AD4E-0EF4-B3F292D252E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9254D46A-5A68-9580-DF7E-FEBB12ACD512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228B0061-D176-9CFA-B6E6-BA1250939C0F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643A961-42D7-BE91-6F3F-3E1B8B71B08F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485B344-188C-B0D3-6F27-3E93DED0176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4BEEFE2C-F415-3E6B-341B-AF7F479EAB1B}"/>
              </a:ext>
            </a:extLst>
          </p:cNvPr>
          <p:cNvGrpSpPr/>
          <p:nvPr/>
        </p:nvGrpSpPr>
        <p:grpSpPr>
          <a:xfrm>
            <a:off x="450876" y="1809265"/>
            <a:ext cx="8205376" cy="2432895"/>
            <a:chOff x="450876" y="1809265"/>
            <a:chExt cx="8205376" cy="2432895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EEFDDB40-8F04-7B1E-553D-189ED44FAAD5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اعتيادي2/2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3EB49B1F-3E3B-0303-08EE-D033BD1B2442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EC347116-5871-C996-CA61-818144C8576C}"/>
                </a:ext>
              </a:extLst>
            </p:cNvPr>
            <p:cNvSpPr txBox="1"/>
            <p:nvPr/>
          </p:nvSpPr>
          <p:spPr>
            <a:xfrm>
              <a:off x="450876" y="3472719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 الطلاقة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54B481E-F23C-7162-643C-1E2F37C1CC62}"/>
              </a:ext>
            </a:extLst>
          </p:cNvPr>
          <p:cNvSpPr txBox="1"/>
          <p:nvPr/>
        </p:nvSpPr>
        <p:spPr>
          <a:xfrm>
            <a:off x="487749" y="4404437"/>
            <a:ext cx="81685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7066319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E3A8F2-D76C-E6A9-1FBA-2AF241960C1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8ADE4F-CEF0-EC36-6902-EA024E426F1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24A6563-EF4C-CB81-1A7C-87783C3127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42DF05F-202C-6A2D-92B0-CB055C7F33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F54C7E6-C3C6-16E2-4B35-AEC3C44BC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3134" y="40945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D8EC3F-78EC-6C58-8369-CD11ED5ABEAF}"/>
              </a:ext>
            </a:extLst>
          </p:cNvPr>
          <p:cNvSpPr txBox="1"/>
          <p:nvPr/>
        </p:nvSpPr>
        <p:spPr>
          <a:xfrm>
            <a:off x="452439" y="34583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أولا. من يقرأ 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ينبه الأستاذ إلى إثبات همزة الوصل في البداية وسقوطها في الوسط...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736C8DDD-F29D-20D3-E8A7-0CD81F70E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2157" y="4423520"/>
            <a:ext cx="3063561" cy="1400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72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062AE10C-F9F6-69FD-D36D-274D36698AC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35882623-EEF0-A28A-EE0C-DD5FA4F75813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70E5E4FA-76D1-433A-95C2-0F9BC6FF740A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A33DF233-619D-2088-E72E-017CBB8DBC6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1CDFA08-F8E8-6591-17F7-273C8DAF5AB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939C1D76-D16D-1B87-18CC-C42E39EA1164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84735999-41A9-EC2E-FFD3-B1A55280434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4D26D741-2B12-A956-0CCD-A753E66FC4E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CDF082D-0F28-1124-DFEC-EE9ADB865A34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816E5C7C-5391-BC0D-1554-D72B0F0169A4}"/>
              </a:ext>
            </a:extLst>
          </p:cNvPr>
          <p:cNvSpPr/>
          <p:nvPr/>
        </p:nvSpPr>
        <p:spPr>
          <a:xfrm>
            <a:off x="4767963" y="2154949"/>
            <a:ext cx="3846418" cy="1400383"/>
          </a:xfrm>
          <a:prstGeom prst="roundRect">
            <a:avLst>
              <a:gd name="adj" fmla="val 42209"/>
            </a:avLst>
          </a:prstGeom>
          <a:noFill/>
          <a:ln>
            <a:solidFill>
              <a:srgbClr val="00206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  <a:buSzPts val="3600"/>
              <a:defRPr/>
            </a:pPr>
            <a:r>
              <a:rPr lang="ar-MA" altLang="fr-FR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altLang="fr-FR" sz="5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لــ</a:t>
            </a:r>
            <a:r>
              <a:rPr lang="ar-MA" altLang="fr-FR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طُّــيورُ </a:t>
            </a:r>
            <a:r>
              <a:rPr lang="ar-MA" altLang="fr-FR" sz="5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ﭐلـــ</a:t>
            </a:r>
            <a:r>
              <a:rPr lang="ar-MA" altLang="fr-FR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شَّــرِسَةُ</a:t>
            </a:r>
            <a:endParaRPr lang="ar-MA" sz="6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BCEF27AD-F9F4-B5D7-7F51-01D6328C49AC}"/>
              </a:ext>
            </a:extLst>
          </p:cNvPr>
          <p:cNvSpPr/>
          <p:nvPr/>
        </p:nvSpPr>
        <p:spPr>
          <a:xfrm>
            <a:off x="2802486" y="2667026"/>
            <a:ext cx="1827269" cy="917028"/>
          </a:xfrm>
          <a:prstGeom prst="roundRect">
            <a:avLst>
              <a:gd name="adj" fmla="val 42209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buClr>
                <a:srgbClr val="000000"/>
              </a:buClr>
              <a:buSzPts val="3600"/>
              <a:defRPr/>
            </a:pPr>
            <a:r>
              <a:rPr lang="ar-MA" altLang="fr-FR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6" name="Forme libre : forme 55">
            <a:extLst>
              <a:ext uri="{FF2B5EF4-FFF2-40B4-BE49-F238E27FC236}">
                <a16:creationId xmlns:a16="http://schemas.microsoft.com/office/drawing/2014/main" id="{A2F05711-11FE-F1D0-FDE1-BDF9A6685589}"/>
              </a:ext>
            </a:extLst>
          </p:cNvPr>
          <p:cNvSpPr/>
          <p:nvPr/>
        </p:nvSpPr>
        <p:spPr>
          <a:xfrm flipH="1">
            <a:off x="6186847" y="4749504"/>
            <a:ext cx="443132" cy="236405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Forme libre : forme 56">
            <a:extLst>
              <a:ext uri="{FF2B5EF4-FFF2-40B4-BE49-F238E27FC236}">
                <a16:creationId xmlns:a16="http://schemas.microsoft.com/office/drawing/2014/main" id="{223AE351-2463-AC02-2DFD-E37A98E15CAA}"/>
              </a:ext>
            </a:extLst>
          </p:cNvPr>
          <p:cNvSpPr/>
          <p:nvPr/>
        </p:nvSpPr>
        <p:spPr>
          <a:xfrm flipH="1">
            <a:off x="2103971" y="2395563"/>
            <a:ext cx="374092" cy="230164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BED066DD-8F57-5725-2D50-FEB17B8D5256}"/>
              </a:ext>
            </a:extLst>
          </p:cNvPr>
          <p:cNvSpPr/>
          <p:nvPr/>
        </p:nvSpPr>
        <p:spPr>
          <a:xfrm>
            <a:off x="7307648" y="2382170"/>
            <a:ext cx="410927" cy="1084672"/>
          </a:xfrm>
          <a:prstGeom prst="ellipse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6F05EAD3-4F02-AFB0-0479-97C6E5799FB7}"/>
              </a:ext>
            </a:extLst>
          </p:cNvPr>
          <p:cNvSpPr/>
          <p:nvPr/>
        </p:nvSpPr>
        <p:spPr>
          <a:xfrm>
            <a:off x="5964356" y="2378154"/>
            <a:ext cx="410927" cy="1084672"/>
          </a:xfrm>
          <a:prstGeom prst="ellipse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CFD80C1-2C23-7793-C5B6-D7A0A84A9E55}"/>
              </a:ext>
            </a:extLst>
          </p:cNvPr>
          <p:cNvSpPr/>
          <p:nvPr/>
        </p:nvSpPr>
        <p:spPr>
          <a:xfrm>
            <a:off x="566761" y="2137886"/>
            <a:ext cx="3846418" cy="1400383"/>
          </a:xfrm>
          <a:prstGeom prst="roundRect">
            <a:avLst>
              <a:gd name="adj" fmla="val 42209"/>
            </a:avLst>
          </a:prstGeom>
          <a:noFill/>
          <a:ln>
            <a:solidFill>
              <a:srgbClr val="00206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  <a:buSzPts val="3600"/>
              <a:defRPr/>
            </a:pPr>
            <a:r>
              <a:rPr lang="ar-MA" altLang="fr-FR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اَلْحَيَواناتُ </a:t>
            </a:r>
            <a:r>
              <a:rPr lang="ar-MA" altLang="fr-FR" sz="48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MA" altLang="fr-FR" sz="48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لْمُفْتَرِسَةُ</a:t>
            </a:r>
            <a:endParaRPr lang="ar-MA" sz="6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E9D217C-B3C3-3A34-78EA-460A383E48E9}"/>
              </a:ext>
            </a:extLst>
          </p:cNvPr>
          <p:cNvSpPr/>
          <p:nvPr/>
        </p:nvSpPr>
        <p:spPr>
          <a:xfrm>
            <a:off x="566761" y="4509968"/>
            <a:ext cx="3846418" cy="1400383"/>
          </a:xfrm>
          <a:prstGeom prst="roundRect">
            <a:avLst>
              <a:gd name="adj" fmla="val 42209"/>
            </a:avLst>
          </a:prstGeom>
          <a:noFill/>
          <a:ln>
            <a:solidFill>
              <a:srgbClr val="00206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  <a:buSzPts val="3600"/>
              <a:defRPr/>
            </a:pPr>
            <a:r>
              <a:rPr lang="ar-MA" altLang="fr-FR" sz="6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اَلْأَبوانِ </a:t>
            </a:r>
            <a:r>
              <a:rPr lang="ar-MA" altLang="fr-FR" sz="5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ﭐلــ</a:t>
            </a:r>
            <a:r>
              <a:rPr lang="ar-MA" altLang="fr-FR" sz="5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ـرّائِعانِ</a:t>
            </a:r>
            <a:endParaRPr lang="ar-MA" sz="6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108A557-2401-10E4-C5DF-65425E53561E}"/>
              </a:ext>
            </a:extLst>
          </p:cNvPr>
          <p:cNvSpPr/>
          <p:nvPr/>
        </p:nvSpPr>
        <p:spPr>
          <a:xfrm>
            <a:off x="4767963" y="4546204"/>
            <a:ext cx="3846418" cy="1400383"/>
          </a:xfrm>
          <a:prstGeom prst="roundRect">
            <a:avLst>
              <a:gd name="adj" fmla="val 42209"/>
            </a:avLst>
          </a:prstGeom>
          <a:noFill/>
          <a:ln>
            <a:solidFill>
              <a:srgbClr val="00206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  <a:buSzPts val="3600"/>
              <a:defRPr/>
            </a:pPr>
            <a:r>
              <a:rPr lang="ar-MA" altLang="fr-FR" sz="6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altLang="fr-FR" sz="5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لـ</a:t>
            </a:r>
            <a:r>
              <a:rPr lang="ar-MA" altLang="fr-FR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ـشَّـــجَرَةُ </a:t>
            </a:r>
            <a:r>
              <a:rPr lang="ar-MA" altLang="fr-FR" sz="5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MA" altLang="fr-FR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لْعالِيَةُ</a:t>
            </a:r>
            <a:endParaRPr lang="ar-MA" sz="6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6F521F96-7787-96BD-6F54-FCDD416A33B2}"/>
              </a:ext>
            </a:extLst>
          </p:cNvPr>
          <p:cNvSpPr/>
          <p:nvPr/>
        </p:nvSpPr>
        <p:spPr>
          <a:xfrm>
            <a:off x="7267391" y="4778739"/>
            <a:ext cx="410927" cy="1084672"/>
          </a:xfrm>
          <a:prstGeom prst="ellipse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22E758AD-CCF6-70BF-B4AD-A58729A683E7}"/>
              </a:ext>
            </a:extLst>
          </p:cNvPr>
          <p:cNvSpPr/>
          <p:nvPr/>
        </p:nvSpPr>
        <p:spPr>
          <a:xfrm>
            <a:off x="1875926" y="4739231"/>
            <a:ext cx="364539" cy="1084672"/>
          </a:xfrm>
          <a:prstGeom prst="ellipse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55" name="Forme libre : forme 54">
            <a:extLst>
              <a:ext uri="{FF2B5EF4-FFF2-40B4-BE49-F238E27FC236}">
                <a16:creationId xmlns:a16="http://schemas.microsoft.com/office/drawing/2014/main" id="{D5B25255-1B6E-2DCB-9462-7ED6793234C1}"/>
              </a:ext>
            </a:extLst>
          </p:cNvPr>
          <p:cNvSpPr/>
          <p:nvPr/>
        </p:nvSpPr>
        <p:spPr>
          <a:xfrm flipH="1">
            <a:off x="6186847" y="2457616"/>
            <a:ext cx="602944" cy="209410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orme libre : forme 57">
            <a:extLst>
              <a:ext uri="{FF2B5EF4-FFF2-40B4-BE49-F238E27FC236}">
                <a16:creationId xmlns:a16="http://schemas.microsoft.com/office/drawing/2014/main" id="{7560B434-04B3-1055-20DC-D792A2845E15}"/>
              </a:ext>
            </a:extLst>
          </p:cNvPr>
          <p:cNvSpPr/>
          <p:nvPr/>
        </p:nvSpPr>
        <p:spPr>
          <a:xfrm flipH="1">
            <a:off x="2103971" y="4799358"/>
            <a:ext cx="662387" cy="303584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E65237C-8CEF-290D-0A9A-ECACC828C29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D131A67-EA41-DAA9-9348-7AD86C9F5F3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3A3922A-32E0-D299-F92F-10B8118D40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51E002B-435E-869D-3CAB-841FFABB752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7C127D4-C0C4-5368-8D99-F0E132C62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E0819A-32E7-0DBD-B37B-EBC0EDA37C9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B9806A7C-D33E-A340-9479-2E3F4D05F85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97945" y="2562566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2B5CB33-584A-FD65-79E4-E12A52A0FD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2019" y="3445565"/>
            <a:ext cx="872284" cy="76590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357587F-FD99-96AB-E404-81E252FCA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402" y="3661221"/>
            <a:ext cx="498247" cy="55025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F1A4744-C125-5176-F698-122561BEBC8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9A374BCF-4F6D-9F0D-E44B-443F22E20609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4F1F2534-BC4E-4806-3078-819404E1CE1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BD44EFF5-ED7B-F268-B303-21F2692D28B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FA10D1FC-F2BD-0E48-B285-1DDC51B7BD6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BEC794B-E479-B351-899D-8877EF2A096F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F5AC9884-4E19-5181-5C60-6DBC62A8992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FC7BDB9B-F0B6-9257-2D4B-31B2ED009376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6319D9C-F121-3BB4-592A-E6DBCA1BDC2B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07B1E5F-1AB4-C605-D2A1-C1870EB6DBD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E6F67AE-0EC8-E30C-9480-72F597BE2DA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2B4273-E381-0598-C6C2-BAB11AFC9A7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8D2F5D-0106-5AAB-E607-0304D3D3C4D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BB0A108-8B83-16A1-91E8-1D97FDC45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ACCA6D4-C185-519C-2397-E45779FE362F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 اكتبوا: الشجرة العالية مع الشكل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4A35BAA6-41EC-75FB-ED5A-9D219887C5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5404" y="3063576"/>
            <a:ext cx="6053192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الــشّــجرة العالية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56AC214-B0F8-4303-7478-0DB2DA6FBF68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FD18E37-FBD2-3671-6525-3559F21BD2BB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E5604211-55DC-B8C5-6256-5D12F8B9AFD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A6AD5D3B-419A-FF06-721B-1E42CCDB082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6A4CB91-6223-C07E-C93E-9A0AD16A47FE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1D347202-AD0E-91D2-4B9B-5576C34668E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2B4E371-CFC8-6A31-9DCE-4B825B6FC5D3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25457DF-69C7-E76F-E8DC-53266AA67DB7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2477-0104-A101-2A4F-C21589FA2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9E179B8-C103-82FF-A641-6A5AE221260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922F658-EB8F-2179-606E-F6DEAF37563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869C28-8879-AC41-D84B-B1583A6E384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85DB67B-5908-C499-FBF5-D41D40BD738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B4E415B-D577-7F9E-CF09-94BBA2CFB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29ED292-8358-A301-1F6A-8BC8391A343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EE90A6D-D899-40D2-A4CD-CD96DEA118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3A51873-8C75-63D9-B6F4-89DB21A6D958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0DA46F62-8771-D43F-59C2-B2924CD1C586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7EC4EFE-0844-37FC-2F12-250C311DC08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71C0BBF-8BC5-AEFB-588D-A0EAF5A66A5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4CF28BE-3CCB-0216-136A-C5D7CD6CD067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D2B17DE-3F19-F5C3-9B88-38320B6CF68C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D3F5586-5E05-62BA-C960-69D0504D738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D9C9E11-C649-ADC4-57FE-2D98A0C799F3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71312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B91C176-5887-CA5E-F48F-46CEECD8D73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0B92A8B-EF83-0DA8-8431-7A13976E7F8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2DD0AC1-DA2A-F9A8-EC0C-83C707E6DD6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88B798A-1325-2017-9227-1806DAB40B4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1A23028-7841-F7EF-A27F-EC38D4AD8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3E5B05C-9E6C-0A2E-363D-3429CCCAA0E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FA4A18E2-0D63-247D-55BB-A219E61619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59973" y="1762538"/>
            <a:ext cx="5771536" cy="4141826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8591" y="3344897"/>
            <a:ext cx="3174301" cy="1123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5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اَلشَّـجَرَةُ </a:t>
            </a:r>
            <a:r>
              <a:rPr lang="ar-MA" altLang="fr-FR" sz="5400" b="1" dirty="0">
                <a:solidFill>
                  <a:srgbClr val="FFFF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MA" altLang="fr-FR" sz="5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لْعالِيَةُ</a:t>
            </a: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AF4235C-88A0-957B-467C-CC404C660761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83ADDE9-0F83-7383-09E5-EB5246FD4BB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E9EA0D6D-E38C-5329-6AC7-C6097C1BD60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9F3C50BA-C37E-8DE9-32FC-918B13DA50EF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B90A224A-900B-76AF-E737-F11C5F5B9DCE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D55FBA5-1B06-D011-6039-FD008B6209CF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23B7D6B5-FC6B-2E21-2729-E3DEB7729838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72262BF-124E-5BA8-E59F-12A6E5EBFB8D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670322A-2733-81DC-52C0-09F72F539E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E93902E-BCCB-CC85-8620-DBF5172075D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B552D33-AB95-1582-A829-451259514CD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A1ED0BB-C3A1-4877-006E-C7E7700FF11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CC33006-AE27-DEB0-7B5D-DCDDA3D374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FDF52AF-4B5C-D722-C069-C50AA641BDE9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اكتبوا "الطيور الشرسة" مع الشكل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087D0931-CCBD-BD1B-CDBE-EAC204A9EB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6430" y="3246387"/>
            <a:ext cx="5647525" cy="1400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72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الــطّـــــيور الـــشّـــــرسة</a:t>
            </a:r>
            <a:endParaRPr lang="fr-FR" altLang="fr-FR" sz="72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1442A33-2908-27D7-BFF7-7AEC75129C14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CB03370A-883A-3965-C1AD-35EE63CAB5FA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9054E8B3-3F12-A7D6-4D0B-806BCF6C97E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5B13FD83-2D40-1885-C4CA-5FAEC22A52ED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621809DF-CBFB-6D09-321A-AE40BA089138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AE276F3B-CDC5-5872-1C07-BA392D3BAD23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6B924A7-7B32-9BF9-CD9C-A51B64213499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83811F8-C570-C2C6-7271-ADE40E1A5B78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3EF09-D161-E085-E22D-07A804C51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ABDE0B44-9DA4-4E2B-9594-BBFD9DB11A2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21D70B0-61AD-9390-16B2-D3872E4D986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53CD149-6E54-6101-B60D-0F4F87D2748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FDC31FA-0982-61F9-39E0-916CF2CD848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1D09426-B39B-E7F3-15A5-286E3D9B23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1F14FBF-5DAD-8F2C-5471-36051A89F1F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A2ED264-B697-5580-4F63-C73FC77AC0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80AFDA9-BF85-194B-72DE-5DCC8F9C0CA0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18AAE1A5-70E6-DF2F-654C-B58B4A987E01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8B551F75-C759-95D1-867C-DB025A3BA4B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77D43968-9AF9-88F6-1C5F-EBEF6B360AA8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F9FFE25E-42E3-4730-7D88-4BD33F36B72A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BAC7573D-859A-E139-15D7-7596C7BAE1F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682C09C4-A847-D200-6A9A-CE5805031176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A9ADD4D-E9B3-FF63-F887-E56A28483DC5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8507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546546B-7A56-905F-7494-C21C9576B2A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9C03667-A59C-5332-C677-18D2F83BF9A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58C5ECE-6246-9DB2-BA20-B834057C714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2476DE9-4354-2BEA-AD70-1C684700F81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044A3B7-9504-339E-F865-E9F7A085C0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F5FDC1A-AB20-1B32-1AC1-BCAD402B291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F656BE10-6DDF-5ECB-4F63-C498B2DFA2F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27356" y="1678870"/>
            <a:ext cx="6089024" cy="4469536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F67ACA1E-BB12-BBDB-B28F-6A2637DE6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1246" y="3440537"/>
            <a:ext cx="4680759" cy="13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6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اَلطُّــيورُ </a:t>
            </a:r>
            <a:r>
              <a:rPr lang="ar-MA" altLang="fr-FR" sz="6600" b="1" dirty="0">
                <a:solidFill>
                  <a:srgbClr val="FFFF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MA" altLang="fr-FR" sz="6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لـشَّـرِسَةُ</a:t>
            </a: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C861DB2-3A57-201C-CB4A-F06DD5083949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1CCAA55-2EC8-BAEF-9DA2-8B00C4D64F9A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5C95567E-3A00-A675-5CBF-9EAB15E189C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AE37AA72-76BF-58E9-DF9E-CE791F43AB5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6A36FAF-56CF-BE4C-CC47-DCB6ACEB70E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B261F49-E6C4-7DE1-CC45-A7FD6837CE5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F0C3E35C-8ED6-E238-02C2-EF4A8A3B957C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FBFA281-4B29-CE2F-7EC1-BF79A7D3611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9E5A3F-6E91-2005-89A1-45B4212CDB7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D2AAFE-313C-2A25-9CA8-3DAADADD0113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22C94B-B96C-2B56-CDB2-1C4D413E8C6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C34597-188A-00B4-1D63-C177D4A001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C7FCE5-5D58-CC15-3C70-862715C32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3587A7-5D61-08F3-89BA-3A9431C2EB3B}"/>
              </a:ext>
            </a:extLst>
          </p:cNvPr>
          <p:cNvSpPr txBox="1"/>
          <p:nvPr/>
        </p:nvSpPr>
        <p:spPr>
          <a:xfrm>
            <a:off x="422071" y="4903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من يقرأ الكلمات؟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5E91648-C104-67F5-3D89-0F894DC27E9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41EA89CF-D0D7-D63E-7FF7-9FFCFBE8E149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1D106842-EF39-D184-5C86-744E7EB55EAC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B3363C11-B612-3E2A-F7FF-64961FA2331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FFB301A1-4931-AAB7-B014-C9A4886ECBEC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B2841475-840A-AD2E-6A6F-F651622A88A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9F45B65A-2FB3-C7DB-7FD7-FE0AE63229EF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557664D7-9A3F-B66B-7093-581D796ACC2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6BE5D487-68A6-487F-24A2-E0EF41E897F7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DEE57C60-BC3C-4509-1B44-384B0C88C2D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A9A42180-4CC3-8FEE-3291-14576618E6D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709EF94-968A-D62B-7315-B7E93CCB9B9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C3D5E9D-E897-D780-D60A-6D5BF5BA43A4}"/>
              </a:ext>
            </a:extLst>
          </p:cNvPr>
          <p:cNvSpPr/>
          <p:nvPr/>
        </p:nvSpPr>
        <p:spPr>
          <a:xfrm>
            <a:off x="4767963" y="2154949"/>
            <a:ext cx="3846418" cy="1400383"/>
          </a:xfrm>
          <a:prstGeom prst="roundRect">
            <a:avLst>
              <a:gd name="adj" fmla="val 42209"/>
            </a:avLst>
          </a:prstGeom>
          <a:noFill/>
          <a:ln>
            <a:solidFill>
              <a:srgbClr val="00206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  <a:buSzPts val="3600"/>
              <a:defRPr/>
            </a:pPr>
            <a:r>
              <a:rPr lang="ar-MA" altLang="fr-FR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اَلــطّائِرُ </a:t>
            </a:r>
            <a:r>
              <a:rPr lang="ar-MA" altLang="fr-FR" sz="5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ﭐلـــشَّــرِسُ</a:t>
            </a:r>
            <a:endParaRPr lang="ar-MA" sz="54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226C9D2-7E38-D3A8-C960-195AFD0D0789}"/>
              </a:ext>
            </a:extLst>
          </p:cNvPr>
          <p:cNvSpPr/>
          <p:nvPr/>
        </p:nvSpPr>
        <p:spPr>
          <a:xfrm>
            <a:off x="566761" y="2137886"/>
            <a:ext cx="3846418" cy="1400383"/>
          </a:xfrm>
          <a:prstGeom prst="roundRect">
            <a:avLst>
              <a:gd name="adj" fmla="val 42209"/>
            </a:avLst>
          </a:prstGeom>
          <a:noFill/>
          <a:ln>
            <a:solidFill>
              <a:srgbClr val="00206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  <a:buSzPts val="3600"/>
              <a:defRPr/>
            </a:pPr>
            <a:r>
              <a:rPr lang="ar-MA" altLang="fr-FR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اَلْحَيَوانُ </a:t>
            </a:r>
            <a:r>
              <a:rPr lang="ar-MA" altLang="fr-FR" sz="5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ﭐلْمُفْتَرِسُ</a:t>
            </a:r>
            <a:endParaRPr lang="ar-MA" sz="54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13C2466-7ED5-B34D-5F79-8F1B3F069795}"/>
              </a:ext>
            </a:extLst>
          </p:cNvPr>
          <p:cNvSpPr/>
          <p:nvPr/>
        </p:nvSpPr>
        <p:spPr>
          <a:xfrm>
            <a:off x="566761" y="4509968"/>
            <a:ext cx="3846418" cy="1400383"/>
          </a:xfrm>
          <a:prstGeom prst="roundRect">
            <a:avLst>
              <a:gd name="adj" fmla="val 42209"/>
            </a:avLst>
          </a:prstGeom>
          <a:noFill/>
          <a:ln>
            <a:solidFill>
              <a:srgbClr val="00206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  <a:buSzPts val="3600"/>
              <a:defRPr/>
            </a:pPr>
            <a:r>
              <a:rPr lang="ar-MA" altLang="fr-FR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اَلْأُمُّ </a:t>
            </a:r>
            <a:r>
              <a:rPr lang="ar-MA" altLang="fr-FR" sz="5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ﭐلـــرّائِعَةُ</a:t>
            </a:r>
            <a:endParaRPr lang="ar-MA" sz="54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7BAB5D0F-9999-2EE9-7A9F-11A13D7788C9}"/>
              </a:ext>
            </a:extLst>
          </p:cNvPr>
          <p:cNvSpPr/>
          <p:nvPr/>
        </p:nvSpPr>
        <p:spPr>
          <a:xfrm>
            <a:off x="4767963" y="4546204"/>
            <a:ext cx="3846418" cy="1400383"/>
          </a:xfrm>
          <a:prstGeom prst="roundRect">
            <a:avLst>
              <a:gd name="adj" fmla="val 42209"/>
            </a:avLst>
          </a:prstGeom>
          <a:noFill/>
          <a:ln>
            <a:solidFill>
              <a:srgbClr val="00206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  <a:buSzPts val="3600"/>
              <a:defRPr/>
            </a:pPr>
            <a:r>
              <a:rPr lang="ar-MA" altLang="fr-FR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اَلْأَشْجارُ ﭐلْعالِيَةُ</a:t>
            </a:r>
            <a:endParaRPr lang="ar-MA" sz="54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8" name="Graphique 17">
            <a:extLst>
              <a:ext uri="{FF2B5EF4-FFF2-40B4-BE49-F238E27FC236}">
                <a16:creationId xmlns:a16="http://schemas.microsoft.com/office/drawing/2014/main" id="{C7C472A4-8D91-2122-BD38-669029EBE0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72BE4F2-5051-2799-7E5F-31529577A3B6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3A4EEA1-D72C-BDE6-E780-E3A9AEC7904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1541" y="33637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372D8-7A16-0771-0695-9EA2775E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9C7F4ADF-C065-ADAA-A9D8-573DD04053B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14E6ECE-D66B-7BAE-1343-A59B761DC61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E4EA29EF-51DB-A3C6-88CA-7C2D8AB63CAE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5B83BB5-A81A-EE6C-6956-5170AC314B8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441EBFF9-7DF2-A32E-3DBD-7B4429E656AE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7A6EB11-E6E5-7BCC-50AD-BA356F55AB22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1CB0E7D3-2238-B034-2E26-611762E47B20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6E611A-685E-3765-3C20-F96BBDC0EBB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E2A7F570-5EC0-B44C-CA0F-993D76A96512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A2B0324-FBE7-35CF-9F3B-B2A5AA63099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8FFE8CF-03B5-6766-93EF-1C5F7A0ACA7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852C8F3A-A1F7-3200-6FAE-7A7CA669F5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8D5569E-3953-E7AC-D3AD-87BC575030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F51E9B1-97EC-C7F6-6A9A-1753BE3AB1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BE26EBB9-058E-06B5-2549-398002327E3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76411E3F-5954-9CB5-1C83-8BEF615C0EF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3CDD9EE-3EDD-8B2F-4064-95168719E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271B435E-AD15-0160-2CB3-D165FBA640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582CF419-2FB2-4375-7872-A8A888070782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79FC910-48A1-32E2-57A8-156F6D1AC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3C50C2A6-93C4-0D09-AA89-7CB19463E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C4BDDE5D-BF64-37D4-3434-BFDCD2CC4E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34CE55F-2F4B-1DC8-3FAC-3FD3F227EC08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646B4711-477B-EFFE-6FED-9CF9332E147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FC4A758-37D3-94BC-F65E-3F219F4F43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DD58599C-29F5-E37F-DCF3-4EE03645A1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777B9887-D6B5-B632-D85A-C9C040DABFC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D0CD87-CF1D-2382-0F1A-0B13C7C5013B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74CD6D-E95C-90E7-AB79-9B23691E93B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71B99078-26CF-D1D0-2B09-9AD83DC8D229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9ECB3171-3474-1DDF-D848-8C9D485133E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EF14FF94-0B88-7B2E-8F72-97F5C3123728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CB9D036F-884A-A524-6A5B-B7A30DE6C7A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6C0031C-CF34-190D-04C5-D4ED1D3E2225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D0C96969-4CBF-9B94-6EEC-37D4F8750F3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D2BD8F45-C5FB-E90A-B47D-816708CB4C26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0C061F1-0BE4-1217-99BB-5D7B0E6AE2AC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F80E2CE4-8A59-E6A1-EC67-6BAEF96EFD6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1925C6A-B1B1-B8EF-AFF6-751B582B8B9E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610BBB1A-AEDF-FA5B-B019-830F593B64C0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C94F7F1-AFFA-36E4-C9CB-91A8D2B7228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59402D3-D970-F440-1308-3CC5BF3CB53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034A15-5DA7-2582-63BC-650ECEEF572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29E51D7-C8ED-69E4-5774-157892EACE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C0564471-61D2-6AFC-11AE-48BD9998298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0F23BA01-DD82-0E7A-5874-68F5320F2724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2AF1142-74F5-CC81-6217-4DFF9593C08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109777C-D121-F79F-4606-0F8708FDEE7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34732711-06D8-024B-8ED4-3D784101E2C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E33A1CF-54CD-FAF0-EC9E-889329D3C18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5BC548D-49D3-3D8F-8E04-F2A1B959328F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CF7EBF7-3EDA-4220-0D6A-F8EE52D07FA1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4C6EC65-4F9D-3680-77D8-1BCB4219549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13F73727-688B-2E4A-B98B-728F83CE8F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C220CD1-997C-FBDE-EE96-C1A9491BA4B5}"/>
              </a:ext>
            </a:extLst>
          </p:cNvPr>
          <p:cNvGrpSpPr/>
          <p:nvPr/>
        </p:nvGrpSpPr>
        <p:grpSpPr>
          <a:xfrm>
            <a:off x="487748" y="1809265"/>
            <a:ext cx="8266536" cy="3403359"/>
            <a:chOff x="487748" y="1809265"/>
            <a:chExt cx="8266536" cy="3403359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60EC052-CED8-0D3A-F6C5-5F89DD727D4A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74AA448E-42B0-7265-6ABE-20DA8D64A12D}"/>
                </a:ext>
              </a:extLst>
            </p:cNvPr>
            <p:cNvSpPr txBox="1"/>
            <p:nvPr/>
          </p:nvSpPr>
          <p:spPr>
            <a:xfrm>
              <a:off x="585781" y="2694323"/>
              <a:ext cx="816850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  <a:p>
              <a:pPr algn="ctr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البنية السردية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60D71AEE-0E58-2442-2057-8A3D9CE99D3C}"/>
                </a:ext>
              </a:extLst>
            </p:cNvPr>
            <p:cNvSpPr txBox="1"/>
            <p:nvPr/>
          </p:nvSpPr>
          <p:spPr>
            <a:xfrm>
              <a:off x="487748" y="4627849"/>
              <a:ext cx="816850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2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التحدث: لعب الأدوار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D737CD0-B886-35A9-A4B9-79B476666113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224264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CAF7FB-F2B1-C19F-3F73-7C6E3654E97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392B3B-B33E-E882-0692-A3B5C24A2F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E2258F-5C37-CCBE-5DB3-EE31CAA67CC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4D5C5F0-059F-0FF2-37EE-921F13EA848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1E8AB86-9E8B-686E-0170-86C9F6E9D0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363972-5501-A883-9455-755C14FAB146}"/>
              </a:ext>
            </a:extLst>
          </p:cNvPr>
          <p:cNvSpPr txBox="1"/>
          <p:nvPr/>
        </p:nvSpPr>
        <p:spPr>
          <a:xfrm>
            <a:off x="549842" y="38923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ستستمعون للحكاية وسأطرح عليكم أسئلة حول أحداثها.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مجددا.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AA75774-53E7-FA39-47EB-7D9AAB550EFA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E803475A-91A1-FE6C-B60C-2FAB0AB5CF7C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D6223D7C-8B9C-A0F0-9C7F-8C20E99F4F3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0AD12EEB-58D1-F932-440B-D89C4F7F076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3E1DEAB8-B5EF-7437-DD5C-670EC61E5B9E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14E30A78-5B43-32BB-6DD0-B1CAFB99683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8558AB5A-679F-C18D-0417-8B98B0B3BC4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5F1FA14-4311-00C6-99B2-4ACCD780C95E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7E10469E-DD65-850C-3476-ACFECB68E5D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1070" y="2241178"/>
            <a:ext cx="2961859" cy="3269971"/>
          </a:xfrm>
          <a:prstGeom prst="rect">
            <a:avLst/>
          </a:prstGeom>
        </p:spPr>
      </p:pic>
      <p:pic>
        <p:nvPicPr>
          <p:cNvPr id="2" name="العصفور كيكو-[AudioTrimmer.com]">
            <a:hlinkClick r:id="" action="ppaction://media"/>
            <a:extLst>
              <a:ext uri="{FF2B5EF4-FFF2-40B4-BE49-F238E27FC236}">
                <a16:creationId xmlns:a16="http://schemas.microsoft.com/office/drawing/2014/main" id="{D998688B-D243-EF50-D1A6-64CF773FE6A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99603" y="554123"/>
            <a:ext cx="487362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2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EA080-E8BC-3E73-1F64-68BC9AE9D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999A93A-4AB8-54B3-A908-2FF7A29869C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8BCC6B2-9C21-8204-5515-D9E744D4700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19306B5-F822-BB5B-73CA-B638DC60BD8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6746537-06A2-E5D2-5702-43027B7BDEE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DB9F687-64E7-455B-1F91-A2AD3BEE2B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34EAA07-FE0D-D124-5B5D-6849AD277BE9}"/>
              </a:ext>
            </a:extLst>
          </p:cNvPr>
          <p:cNvSpPr txBox="1"/>
          <p:nvPr/>
        </p:nvSpPr>
        <p:spPr>
          <a:xfrm>
            <a:off x="544722" y="4164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وقع في بداية الحكاية؟</a:t>
            </a: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7EE43A21-F528-DE70-124C-14B4BB0AFB2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1541" y="336375"/>
            <a:ext cx="1262762" cy="842255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6CEBA66E-015B-E63A-106A-B9BEE6434E6F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30DE0077-6217-C3A7-F714-87A0DC71830C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C6CFCDE1-65EA-CBA3-92B8-DA0F023B5EF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033A601-ADAD-ABAC-70C6-2016750E51C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229E486D-BDA4-BA11-797A-92D8AEC07513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613E34F6-65B8-A82C-368A-7FECE0D4869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0F44C6F0-6F6A-B50D-A21F-52CAA58D194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77900319-FA67-B0B1-3400-314B48A31ED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FE3BCF4E-8DEE-BD60-2B0F-00E0B24F3B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9323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B8A33-FFE9-1821-FAFA-58C3DCFE7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229D6F0-3D79-1CAC-D8BE-0C10CF5EDF8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9520CCA-55A9-B691-46BB-BFC4FD43F7E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8DBC547-C9B9-DF57-316A-65A0670661D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73769F9-3ECF-8EA7-DB3A-D588FEEBD8D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4DA5782-95B2-D88F-B711-498741B6A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E53E1A7-58FC-56DF-5069-BDBE0824BC7A}"/>
              </a:ext>
            </a:extLst>
          </p:cNvPr>
          <p:cNvSpPr txBox="1"/>
          <p:nvPr/>
        </p:nvSpPr>
        <p:spPr>
          <a:xfrm>
            <a:off x="422071" y="30376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البداية، طلب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من أمه أن تسمح له بالخروج من العش، فرفضت وحذرته.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5499E22-21CE-E780-1AC7-826A555D7AF9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2EC7E818-9850-DF12-0AA0-F5D5B6BAC802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48DA950-6475-5A75-C192-C734B20CA23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8D67FD2-B7A5-E9E5-2656-D48DD41CBF5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C6936C1-65E2-11BB-D44D-6ED5DD152642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EE686AF2-A007-1E59-B143-4473C016EFF3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B635B823-8046-B06B-BA5C-F4B7A5B2AA00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D3FAD52-DF3B-C48A-7EAE-8FA61C03B505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sp>
        <p:nvSpPr>
          <p:cNvPr id="2" name="Ellipse 1">
            <a:extLst>
              <a:ext uri="{FF2B5EF4-FFF2-40B4-BE49-F238E27FC236}">
                <a16:creationId xmlns:a16="http://schemas.microsoft.com/office/drawing/2014/main" id="{D4FDE687-D041-FAF9-781F-8815172A0F94}"/>
              </a:ext>
            </a:extLst>
          </p:cNvPr>
          <p:cNvSpPr/>
          <p:nvPr/>
        </p:nvSpPr>
        <p:spPr>
          <a:xfrm>
            <a:off x="4267200" y="5348748"/>
            <a:ext cx="973394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A73A639-669B-5036-261F-8791CC64E2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8789" y="1899721"/>
            <a:ext cx="5272244" cy="3906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7846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4F63D-C52A-1831-BBA9-1E629ADE3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1746987-876F-F861-6E0F-6D53256590B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60DAF0D-E90B-3056-B7C9-9B88B66D13A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FF2331F-30D1-0615-BCF5-F27E349B2FF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2626D95-F61C-B19B-2829-0203FEB7F51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E27CFB3-F0ED-D6A4-34BF-8B8496F8A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DE075CC-196F-6A33-D6FD-A7217B921CC4}"/>
              </a:ext>
            </a:extLst>
          </p:cNvPr>
          <p:cNvSpPr txBox="1"/>
          <p:nvPr/>
        </p:nvSpPr>
        <p:spPr>
          <a:xfrm>
            <a:off x="394949" y="38737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وقع بعد مغادرة الأبوين؟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C6996ED-CC4C-D6D6-B3A1-9035E67426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DFE1D52-8B09-12BF-6FA1-9ECE6C49C51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504E8910-7D1C-107D-C544-AE4914B9F07E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F38FCA1E-615A-686E-C6C1-11941F654D9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EA827E8-A607-617D-34A3-5D4522D301C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EA2A242-6AD3-CA97-FAEF-B18D7C82989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1D52170-FDB2-A906-FBB6-C2AB0C537DA1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04CB3F01-249C-118E-1715-34581FE475D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F2CFEF87-A862-2E80-4180-E1A8195D9703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AF3AB8D-8264-8A22-0F62-0198A918BCF5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31323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A2E50-E6DB-3CDB-F3EB-289686B28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C4B114F-7196-4574-D3CB-0102AF41379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8C526B1-F00C-FCFA-E162-AC8945D97E7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F733149-DFF5-2632-44F8-2DAE6F08366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B08D10D-DC45-CCF2-5798-D61C836D86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C7D6A96-F229-588C-95B5-59392F7320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C498A6D-B019-3007-F0A1-DEC171CC4138}"/>
              </a:ext>
            </a:extLst>
          </p:cNvPr>
          <p:cNvSpPr txBox="1"/>
          <p:nvPr/>
        </p:nvSpPr>
        <p:spPr>
          <a:xfrm>
            <a:off x="422071" y="36284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مغادرة الأبوين، حاول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الطيران لكنه سقط إلى الأرض.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88C6DDE-BF41-3C8B-AD01-9195D8EBE8B7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82D014C2-2E18-B34A-6622-2980298DCBC8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878EB213-BD75-D594-8AD7-2B119EC1383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CE130BEE-ACB6-E28F-AC9B-2E330906E188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8FBAEA5E-679B-89F3-A70B-EDC056B62672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75D88813-F58E-EEAA-8AAF-2CD8F8723A3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62FACA2C-8CAB-8851-578E-C317B7649CC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67C5D23-A71A-86E5-D890-48AE832B8019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sp>
        <p:nvSpPr>
          <p:cNvPr id="4" name="Ellipse 3">
            <a:extLst>
              <a:ext uri="{FF2B5EF4-FFF2-40B4-BE49-F238E27FC236}">
                <a16:creationId xmlns:a16="http://schemas.microsoft.com/office/drawing/2014/main" id="{53396C57-214D-DF2C-87AC-AF86B63BC6AE}"/>
              </a:ext>
            </a:extLst>
          </p:cNvPr>
          <p:cNvSpPr/>
          <p:nvPr/>
        </p:nvSpPr>
        <p:spPr>
          <a:xfrm>
            <a:off x="4422441" y="5240274"/>
            <a:ext cx="973394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C70562E7-2173-D077-9691-6A47D556F8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6430" y="1357220"/>
            <a:ext cx="5567360" cy="4302675"/>
          </a:xfrm>
          <a:prstGeom prst="rect">
            <a:avLst/>
          </a:prstGeom>
        </p:spPr>
      </p:pic>
      <p:sp>
        <p:nvSpPr>
          <p:cNvPr id="15" name="Ellipse 14">
            <a:extLst>
              <a:ext uri="{FF2B5EF4-FFF2-40B4-BE49-F238E27FC236}">
                <a16:creationId xmlns:a16="http://schemas.microsoft.com/office/drawing/2014/main" id="{32735DA2-3904-22E5-6B95-36FB4CC91713}"/>
              </a:ext>
            </a:extLst>
          </p:cNvPr>
          <p:cNvSpPr/>
          <p:nvPr/>
        </p:nvSpPr>
        <p:spPr>
          <a:xfrm>
            <a:off x="3970116" y="5240274"/>
            <a:ext cx="111117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35500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2F499-31C4-218B-C11C-BBBA790CF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F94B1C5-DC5C-D46F-AF78-1761C0A37CB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1F55457-496D-1874-867F-8511193B819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8214155-5B77-22C5-D6B3-541205FCF36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0824CF8-A7DC-4586-FA3A-4EB7188A885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37F3573-4529-4581-3D4C-AAE53F9C98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6D1DADE-8D29-E513-C524-D986924B2A2D}"/>
              </a:ext>
            </a:extLst>
          </p:cNvPr>
          <p:cNvSpPr txBox="1"/>
          <p:nvPr/>
        </p:nvSpPr>
        <p:spPr>
          <a:xfrm>
            <a:off x="394949" y="38737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وقع له بعد سقوطه؟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6434AC3-DE7F-CBC2-2104-B8F2FE4D73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2427B11-30FB-AD75-408A-2A0669BCFBF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415FA381-5951-261F-B065-D3076740B74D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C360B9A9-1343-720A-C05D-59FA8AE5A017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14690E8-D85C-6C7B-B8EB-B9D36D13E5C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E0A4A4D-7C06-49CC-89F7-870B8182601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CCBA832-C52F-DF0D-F483-A64B7670A378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8FBA1D6-C5CD-38FF-0B0E-5ED7CEC7ABB6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0BBD581A-54F6-D34F-B701-3838CAF73839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41FDBDB-6E23-32C4-B97F-C8CAB548A923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84107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D1722-AF61-B48D-99A1-43B7DFCFA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D8D04BF-6DBC-36A5-20A2-638F22453EE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9EFA0B4-50E5-B665-E23F-68C5B9637FD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B7BFF51-9BEE-39AD-D64E-E07B0D3781B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CBB56D2-3A49-C0B2-5012-606D52E59F7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4FDB5EF-B8CC-07CD-3180-4BF8455AA4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7199E7E-EE7E-D8B1-173B-16252B33F852}"/>
              </a:ext>
            </a:extLst>
          </p:cNvPr>
          <p:cNvSpPr txBox="1"/>
          <p:nvPr/>
        </p:nvSpPr>
        <p:spPr>
          <a:xfrm>
            <a:off x="380855" y="32931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سقوطه، طارده قط بري لكنه اختبأ في جذع شجرة يابس.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EA877C4-0B44-EB2E-2C15-8CC1D07FF256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8E01CCA-B05E-951D-2FF3-22ABB26EF9E4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A3E96AE-AD9E-8CFC-8E21-0F5EF1FF957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7C9608E0-0B76-3106-8478-D28168B3DC4F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E3F50B02-FB54-9E8E-ABDD-66DDD22E7B27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77117D4C-17D7-05EF-8DA0-1C2018DB9289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B34032DA-EE89-5DC3-7660-8237B88BF43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5597CEF-3598-D4C1-C3D3-67C42E794615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4486A80-DF77-5E3A-904B-D939C8D9FDF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F9A1D429-52C3-0A7C-884D-C7A86B78DBCA}"/>
              </a:ext>
            </a:extLst>
          </p:cNvPr>
          <p:cNvSpPr/>
          <p:nvPr/>
        </p:nvSpPr>
        <p:spPr>
          <a:xfrm>
            <a:off x="3929413" y="5613162"/>
            <a:ext cx="973394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0C416D6-CCC4-39CE-6EE1-105C021432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3148" y="1979509"/>
            <a:ext cx="5543526" cy="396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0377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B2C50-5CBC-200C-A302-BBC16E078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D84F1DA-618E-51C5-F45E-1E573722DAA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59D821D-A210-3EAE-878D-A2F8EC56BE4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1804A67-70D9-25D3-79C5-9EADA13CBD6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4C7FA2A-4A60-C2C6-880A-EA1F01D77AF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3A0A337-20C3-4938-3CE7-184B211D8D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10D6C63-81F4-5B53-60C7-C99075954F36}"/>
              </a:ext>
            </a:extLst>
          </p:cNvPr>
          <p:cNvSpPr txBox="1"/>
          <p:nvPr/>
        </p:nvSpPr>
        <p:spPr>
          <a:xfrm>
            <a:off x="394949" y="38737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وقع بعد ذلك؟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F9899D-ECD1-21D8-DA2E-CA5BFDE001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93F51B5-11C4-ACF9-7A5C-A9FCE66C9F2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EE00B771-4EAF-CC60-813A-1B4BD499734D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9DC58A4F-D2DB-D8DF-482D-0BB50D3923D4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DE862C2-7044-6A25-0B1A-047AD889665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625D442-378B-EF12-B93F-CEBD4C9C78B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688EF53-2BFB-63C1-241C-6187DEDE859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9FED0D84-3FE5-7B32-774E-D6E8DECE3E39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24A8C476-22FB-28F4-F925-F404048070F9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AF128D5-9F53-9957-D3F9-7D270CB6079F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26944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74E9A-7ADD-D094-3DA7-AFAB4C520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1824273-1200-27D8-467E-CCC6BD9D2C3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000F1AF-53E4-18FF-5D23-A53D2B1B5EE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2431A65-E200-DE08-DE44-04C20CE8BA0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B201A92-AC55-1E5D-1A4D-A9552F22788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6901765-38CE-8A97-37F0-E3995B4A47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857A96A-AEA5-7D10-A51B-DF5C628D69D1}"/>
              </a:ext>
            </a:extLst>
          </p:cNvPr>
          <p:cNvSpPr txBox="1"/>
          <p:nvPr/>
        </p:nvSpPr>
        <p:spPr>
          <a:xfrm>
            <a:off x="380855" y="32931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ذلك، تدخل أبواه فأنقذاه من القط الشرس..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896AD6E-8672-0C60-D3D1-8B6AFD996B4B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0F1A8B4-7376-9459-4FE3-1A3E2871BD7D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B3971837-DAD4-30A2-A0FE-6F8CD8E4984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A7F1F905-EDCC-3FB6-5A06-ACA3F482832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9E505D68-A81D-8BC6-AFFA-21CD8E9ECA9A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9BF7616B-230B-D98E-4909-E34FCBFC0967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622CE173-032B-8723-2977-875E3772E827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7E1CB03-D9B5-5EF9-666D-51D47E0F84E1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2D857B5F-D6E1-9E11-FD7B-F3D40DC0BA2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5C7399EF-E6AE-1A9B-4839-89E9604029D1}"/>
              </a:ext>
            </a:extLst>
          </p:cNvPr>
          <p:cNvSpPr/>
          <p:nvPr/>
        </p:nvSpPr>
        <p:spPr>
          <a:xfrm>
            <a:off x="4085303" y="5153142"/>
            <a:ext cx="973394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E0C36E1-9D7D-9CBD-B02D-5B25DE54F3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2572" y="1615384"/>
            <a:ext cx="5104678" cy="4436134"/>
          </a:xfrm>
          <a:prstGeom prst="rect">
            <a:avLst/>
          </a:prstGeom>
        </p:spPr>
      </p:pic>
      <p:sp>
        <p:nvSpPr>
          <p:cNvPr id="19" name="Ellipse 18">
            <a:extLst>
              <a:ext uri="{FF2B5EF4-FFF2-40B4-BE49-F238E27FC236}">
                <a16:creationId xmlns:a16="http://schemas.microsoft.com/office/drawing/2014/main" id="{93B75D88-67FC-92B4-22A5-D6F631427240}"/>
              </a:ext>
            </a:extLst>
          </p:cNvPr>
          <p:cNvSpPr/>
          <p:nvPr/>
        </p:nvSpPr>
        <p:spPr>
          <a:xfrm>
            <a:off x="3772787" y="5895046"/>
            <a:ext cx="1111170" cy="5810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98107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E15B0-923B-ED40-D8C4-C2C937B32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E19DDD3-D8A6-B015-9767-7B0181F7A90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C59F3E0-C29F-6E68-7F64-8A755D81C24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E234D80-1B34-CDA6-CC33-A3920F48979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4D96D19-7594-B5D3-DB3A-CDB0CFECD51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54974AD-71F3-39B7-D00C-6A94A74ED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FDD9241-8D5E-2CC1-5E94-722F0B8492EC}"/>
              </a:ext>
            </a:extLst>
          </p:cNvPr>
          <p:cNvSpPr txBox="1"/>
          <p:nvPr/>
        </p:nvSpPr>
        <p:spPr>
          <a:xfrm>
            <a:off x="394949" y="38737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وقع في نهاية القصة؟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4F5FA3C-2E9F-067D-9029-362CBA4186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19F01BE-7B07-159A-3941-ED74CFD0FC2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9AF8DFD2-7A77-921D-4615-8F3EB71583F1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537C1640-7CEA-54E3-E6B6-B4916FB52816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E802B294-6A23-0BCA-252D-1E0EA3E0F0C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4785EC3-F615-B51C-C40E-07277E08782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D6EFA551-7ABC-3A48-335E-DF653C681C72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36BADD23-D1B9-3848-2A4B-AFBF891D3AE0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C6C57FA9-8018-1195-E5A3-AF7E2E0328C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F2EA1DD-6A27-CBF6-3D51-E7A245806DC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13093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991C7-5434-AE53-870A-095998A67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A9E3641-5667-D50C-8455-E693ED72FC1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7C644CD-C996-ED84-51AB-082451A48B6D}"/>
              </a:ext>
            </a:extLst>
          </p:cNvPr>
          <p:cNvGrpSpPr/>
          <p:nvPr/>
        </p:nvGrpSpPr>
        <p:grpSpPr>
          <a:xfrm>
            <a:off x="373414" y="34785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184E8EC-06D2-04D9-EE03-E52792E0EAE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B3B1ECE-4307-AE34-1329-527D9B57818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650078A-C9CB-BE4C-90D3-CFEECB6207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639D20C-9234-04B8-BCE3-A1535ED6F754}"/>
              </a:ext>
            </a:extLst>
          </p:cNvPr>
          <p:cNvSpPr txBox="1"/>
          <p:nvPr/>
        </p:nvSpPr>
        <p:spPr>
          <a:xfrm>
            <a:off x="380855" y="32931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نِهايَةِ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ﭐلْقِصَّةِ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اِعْتَذَرَ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أَبَوَيْهِ.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749882-63BF-DA1B-6CDA-EE0A033C9014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A9E4357-3690-C6BA-2BE7-B2A81C9336FB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0B2491C-4DCB-1B05-A611-9CB63CE17C8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0EC869B6-F466-1DA7-F54B-5C0BA5D2CB2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56B305A6-9E7F-962F-AA46-177DE7E4239F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E9802A8-CEAE-C73B-8657-9EC4D26D243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C53451A8-09A1-AFCE-8140-3F05B628287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25F7138-3531-3027-4938-3FABC6B55FAB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978EEDA3-D907-B34E-FD2E-937C32EB2F0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8AEE6CE9-1AC9-31B8-5B4D-621F6293CDE4}"/>
              </a:ext>
            </a:extLst>
          </p:cNvPr>
          <p:cNvSpPr/>
          <p:nvPr/>
        </p:nvSpPr>
        <p:spPr>
          <a:xfrm>
            <a:off x="4085303" y="5153142"/>
            <a:ext cx="973394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21CB53E-64D3-71DF-DCCA-59721EE27EC1}"/>
              </a:ext>
            </a:extLst>
          </p:cNvPr>
          <p:cNvSpPr txBox="1"/>
          <p:nvPr/>
        </p:nvSpPr>
        <p:spPr>
          <a:xfrm>
            <a:off x="578734" y="3391658"/>
            <a:ext cx="73828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نِهايَةِ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ﭐلْقِصَّةِ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اِعْتَذَرَ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كيكو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أَبَوَيْهِ.</a:t>
            </a:r>
            <a:endParaRPr lang="fr-MA" sz="54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4626668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8B7B0-C0DE-A6FA-C6EA-E991F83B5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7B34F12-70A8-77A4-B637-B507B7ED6DA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7F742C-6509-0143-B99E-CA19F2C74BC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CCAAD2A-8E04-320D-3401-5FDEE7E3E3D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C18580F-FC4E-A802-ECE1-F9D83C462BF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87F085F-EBC4-390B-8070-C8690EB929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3F42EB-BDAB-D214-A407-2F277572A387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7CCAF1D3-FF48-64BE-D699-AABE828E5D0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97945" y="2562566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B0A411C-80DD-2294-BE24-194959A078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2019" y="3445565"/>
            <a:ext cx="872284" cy="76590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36D964E-3263-07F2-7D55-706B8CF528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402" y="3661221"/>
            <a:ext cx="498247" cy="55025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B168EED-0C06-5A3F-F8E7-A8479A937DD4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6AC264AB-9DDC-A8C2-8A73-8C6F457B6CBD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7E151BC5-D262-D5D3-D218-41D388A907A0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B388FA01-72F3-4187-10E2-075BF07F461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46F81B57-9E89-2DFE-4E3E-E3B359062514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2D90C28-E000-F8B6-DECD-1FF59CFB3314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3651CD8A-55B4-5424-9C0F-4E607E5D07E0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17F14586-5340-5FBA-7612-DC4C94BB6E3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0CAC9C0-5343-C6A5-F6C9-7ACE5346475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59506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7186A-85D3-7A08-87DC-A337F4845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F86B604-94D3-1216-952C-B66D23B1C28E}"/>
              </a:ext>
            </a:extLst>
          </p:cNvPr>
          <p:cNvSpPr/>
          <p:nvPr/>
        </p:nvSpPr>
        <p:spPr>
          <a:xfrm>
            <a:off x="0" y="-8964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4297C39-ABE4-E437-628A-2471379F9AC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5FA4F6D-7F8A-5DE6-4455-FB3220D32B9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3938E23-E4E4-E7D7-3BAC-3F9C5182026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E32365F-940A-D7FB-4F28-A5D6C9A5E5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8F04780-59FF-B62F-F2C7-B645645DF50F}"/>
              </a:ext>
            </a:extLst>
          </p:cNvPr>
          <p:cNvSpPr txBox="1"/>
          <p:nvPr/>
        </p:nvSpPr>
        <p:spPr>
          <a:xfrm>
            <a:off x="394948" y="357394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الحرف المناسب لـ :  حدث البداية – المشكلة التي وقعت – الحل الذي تم اقتراحه – حدث النهاية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إنجاز النشاط والتصحيح  بتدرج.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68F7467-61FF-9F54-4092-DFD9C5A6C43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864A16AE-8086-1072-E591-B085DF39F76B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04058DD8-3321-F171-2C3F-09650933DFDD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88B0993-933B-82D3-1A44-4FD48A51F1C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EF6867C-6EED-529B-478F-2A9A678AB9CC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0FCA196-63BF-60CA-25EC-7C568BDB4E8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A800D02A-C025-BF71-27D7-BEE0D4FBC60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6A3A1717-B904-E77B-27F1-E6189DC8996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36D5E3E-8A4E-7C93-EDA7-326052896F0F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sp>
        <p:nvSpPr>
          <p:cNvPr id="10" name="Ellipse 9">
            <a:extLst>
              <a:ext uri="{FF2B5EF4-FFF2-40B4-BE49-F238E27FC236}">
                <a16:creationId xmlns:a16="http://schemas.microsoft.com/office/drawing/2014/main" id="{CB0B83AA-35B2-034D-993A-F0D985E57808}"/>
              </a:ext>
            </a:extLst>
          </p:cNvPr>
          <p:cNvSpPr/>
          <p:nvPr/>
        </p:nvSpPr>
        <p:spPr>
          <a:xfrm>
            <a:off x="6322142" y="6135329"/>
            <a:ext cx="196645" cy="2654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88DA098-1A0F-2E81-0BB6-8AFB797D7E20}"/>
              </a:ext>
            </a:extLst>
          </p:cNvPr>
          <p:cNvSpPr txBox="1"/>
          <p:nvPr/>
        </p:nvSpPr>
        <p:spPr>
          <a:xfrm>
            <a:off x="1998304" y="5810511"/>
            <a:ext cx="5211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</a:t>
            </a:r>
            <a:endParaRPr lang="fr-M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808CFB4-B334-84A4-E1AB-93F06C256461}"/>
              </a:ext>
            </a:extLst>
          </p:cNvPr>
          <p:cNvSpPr txBox="1"/>
          <p:nvPr/>
        </p:nvSpPr>
        <p:spPr>
          <a:xfrm>
            <a:off x="6495492" y="3000899"/>
            <a:ext cx="5211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</a:t>
            </a:r>
            <a:endParaRPr lang="fr-M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EE614CD-6BA6-7669-8147-CF50CD874A8D}"/>
              </a:ext>
            </a:extLst>
          </p:cNvPr>
          <p:cNvSpPr txBox="1"/>
          <p:nvPr/>
        </p:nvSpPr>
        <p:spPr>
          <a:xfrm>
            <a:off x="6512441" y="5776792"/>
            <a:ext cx="5211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844CDA8-3F69-B090-73A6-CE4F334D7D76}"/>
              </a:ext>
            </a:extLst>
          </p:cNvPr>
          <p:cNvSpPr txBox="1"/>
          <p:nvPr/>
        </p:nvSpPr>
        <p:spPr>
          <a:xfrm>
            <a:off x="1846430" y="3145885"/>
            <a:ext cx="5211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</a:t>
            </a:r>
            <a:endParaRPr lang="fr-M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DE554FDE-2DF2-1673-C8A4-66E84A9562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4795" y="1360478"/>
            <a:ext cx="2616561" cy="1805279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B7D3009-7A5D-B1C2-B1CE-8EC079B6F1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0690" y="4232634"/>
            <a:ext cx="2446371" cy="1751412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D6E1B7C-C85F-9AA2-2BAA-506EEC6104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49810" y="1487523"/>
            <a:ext cx="2446371" cy="1805279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F86383D-96B4-3C9C-B09F-68D44FCADA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05025" y="4171017"/>
            <a:ext cx="2446371" cy="1812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671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BF8B8-8D18-C66E-2BAB-CB7B29270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79A9EFC-B0EB-D701-1142-058FBFB5949C}"/>
              </a:ext>
            </a:extLst>
          </p:cNvPr>
          <p:cNvSpPr/>
          <p:nvPr/>
        </p:nvSpPr>
        <p:spPr>
          <a:xfrm>
            <a:off x="0" y="-8964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113C309-5A29-337C-68DF-81657E2E2FF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3736A6D-B5AE-94EA-0EC6-C6D5110E30B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2CF2B21-07F2-2891-A274-428F1A6D706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B168BD7-FCA1-D140-70D1-8A6BEC9266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979A66A-EEA2-402C-FAB2-7EA5FBC48BE0}"/>
              </a:ext>
            </a:extLst>
          </p:cNvPr>
          <p:cNvSpPr txBox="1"/>
          <p:nvPr/>
        </p:nvSpPr>
        <p:spPr>
          <a:xfrm>
            <a:off x="394948" y="35739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صححوا،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يعلق الأستاذ على المشاهد تباعا.</a:t>
            </a:r>
            <a:endParaRPr lang="ar-MA" sz="28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B987486F-4DA5-8949-42FA-A5C33A4915F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2A3C31C8-A57F-4A94-E3EE-6E811275E28F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74C99CC7-AD7B-B656-E94E-5A7D02A1ACC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64DCCC1-B792-2300-6E14-A09CFDC47BB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6558C50-22F4-7A9E-268E-D36B27C2EB0F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3124B28-DDD4-B77D-D72C-C1F79C87A55B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841AB1C-B39E-239C-2293-E9174447B669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65E368BA-6597-72F7-80D0-99F806BB57B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225C97F-A845-D250-7207-514F608E1857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sp>
        <p:nvSpPr>
          <p:cNvPr id="10" name="Ellipse 9">
            <a:extLst>
              <a:ext uri="{FF2B5EF4-FFF2-40B4-BE49-F238E27FC236}">
                <a16:creationId xmlns:a16="http://schemas.microsoft.com/office/drawing/2014/main" id="{F671AC3A-22D6-1002-C5FB-A505A24F9F42}"/>
              </a:ext>
            </a:extLst>
          </p:cNvPr>
          <p:cNvSpPr/>
          <p:nvPr/>
        </p:nvSpPr>
        <p:spPr>
          <a:xfrm>
            <a:off x="6322142" y="6135329"/>
            <a:ext cx="196645" cy="2654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D3197FB-43A5-08B1-C626-4A6B23AC241B}"/>
              </a:ext>
            </a:extLst>
          </p:cNvPr>
          <p:cNvSpPr txBox="1"/>
          <p:nvPr/>
        </p:nvSpPr>
        <p:spPr>
          <a:xfrm>
            <a:off x="1998304" y="5810511"/>
            <a:ext cx="5211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</a:t>
            </a:r>
            <a:endParaRPr lang="fr-M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D7B2449-3CFD-EB48-6546-5422373050D8}"/>
              </a:ext>
            </a:extLst>
          </p:cNvPr>
          <p:cNvSpPr txBox="1"/>
          <p:nvPr/>
        </p:nvSpPr>
        <p:spPr>
          <a:xfrm>
            <a:off x="6495492" y="3000899"/>
            <a:ext cx="5211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</a:t>
            </a:r>
            <a:endParaRPr lang="fr-M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A85727D-6AD6-21D5-58D4-6A42E198D95F}"/>
              </a:ext>
            </a:extLst>
          </p:cNvPr>
          <p:cNvSpPr txBox="1"/>
          <p:nvPr/>
        </p:nvSpPr>
        <p:spPr>
          <a:xfrm>
            <a:off x="6512441" y="5776792"/>
            <a:ext cx="5211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8B08416-E8C3-AF58-B44C-3DD45DFBEEF5}"/>
              </a:ext>
            </a:extLst>
          </p:cNvPr>
          <p:cNvSpPr txBox="1"/>
          <p:nvPr/>
        </p:nvSpPr>
        <p:spPr>
          <a:xfrm>
            <a:off x="1846430" y="3145885"/>
            <a:ext cx="5211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</a:t>
            </a:r>
            <a:endParaRPr lang="fr-M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08675B96-963C-2BCF-303A-552AC1F9EF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4795" y="1360478"/>
            <a:ext cx="2616561" cy="1805279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08F6625-199B-6629-E9FD-54C88EB3F4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0690" y="4232634"/>
            <a:ext cx="2446371" cy="1751412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51FFF7A-E37E-F567-2CC9-2FFEE42C41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49810" y="1487523"/>
            <a:ext cx="2446371" cy="1805279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D6EF442C-641F-A08B-E33B-6EC8429486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05025" y="4171017"/>
            <a:ext cx="2446371" cy="1812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459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BB96-E4F1-B483-FE06-6EE554C9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1E26AF-056B-A19B-4AFF-B708BB74315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AC4A88B-D814-2973-416F-56C470C361F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FF51739-0B57-4830-4B3F-5C50F43CFD5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3D8EAA6-B518-45E8-AE58-E5EDFD658DA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486FDED-1823-F88E-1C1C-9B222D9FFD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EDBAAF-3577-64DF-5D79-B2F9882650C9}"/>
              </a:ext>
            </a:extLst>
          </p:cNvPr>
          <p:cNvSpPr txBox="1"/>
          <p:nvPr/>
        </p:nvSpPr>
        <p:spPr>
          <a:xfrm>
            <a:off x="422071" y="344148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هي أحداث الحكاية من البداية إلى النهاية.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يعبر عن الحدث الأول، الثاني..... ؟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138DCF1-3FC4-9F5A-07FD-8B25CC75BB94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C97C721A-DF94-3492-D165-914C3F858639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AF682BA5-9739-FEF0-9F22-D9DC73556C8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2B6B933-873F-4B47-7E6A-E5C649C6BAD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2287CA4E-8E09-8665-71BF-03B95E532EEB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C929251E-7390-E2CA-4AC8-99AB807C6DD5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2B76BD92-9F95-A9B0-D7E4-D112CE844735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DA54F2B-C274-8CC6-3A9E-9472D62100E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834C97B-CE03-3B49-F38B-BF86BB31503F}"/>
              </a:ext>
            </a:extLst>
          </p:cNvPr>
          <p:cNvSpPr/>
          <p:nvPr/>
        </p:nvSpPr>
        <p:spPr>
          <a:xfrm>
            <a:off x="1091381" y="3637312"/>
            <a:ext cx="7453707" cy="426649"/>
          </a:xfrm>
          <a:prstGeom prst="roundRect">
            <a:avLst>
              <a:gd name="adj" fmla="val 37408"/>
            </a:avLst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2" name="Triangle isocèle 21">
            <a:extLst>
              <a:ext uri="{FF2B5EF4-FFF2-40B4-BE49-F238E27FC236}">
                <a16:creationId xmlns:a16="http://schemas.microsoft.com/office/drawing/2014/main" id="{FAADB882-11D7-7063-3298-B066345BA66B}"/>
              </a:ext>
            </a:extLst>
          </p:cNvPr>
          <p:cNvSpPr/>
          <p:nvPr/>
        </p:nvSpPr>
        <p:spPr>
          <a:xfrm rot="16200000">
            <a:off x="633013" y="3569697"/>
            <a:ext cx="702541" cy="555414"/>
          </a:xfrm>
          <a:prstGeom prst="triangl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3761F2D7-5EDF-B746-D685-066A2C7E7A7D}"/>
              </a:ext>
            </a:extLst>
          </p:cNvPr>
          <p:cNvGrpSpPr/>
          <p:nvPr/>
        </p:nvGrpSpPr>
        <p:grpSpPr>
          <a:xfrm>
            <a:off x="7719854" y="3119889"/>
            <a:ext cx="265471" cy="761799"/>
            <a:chOff x="1767565" y="1569991"/>
            <a:chExt cx="265471" cy="761799"/>
          </a:xfrm>
        </p:grpSpPr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30908EFA-1B6A-EDC0-A9F4-1EF3C9E5A119}"/>
                </a:ext>
              </a:extLst>
            </p:cNvPr>
            <p:cNvSpPr/>
            <p:nvPr/>
          </p:nvSpPr>
          <p:spPr>
            <a:xfrm>
              <a:off x="1767565" y="2073375"/>
              <a:ext cx="265471" cy="258415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FED98926-EB07-0F19-1084-C2DCFCE88B08}"/>
                </a:ext>
              </a:extLst>
            </p:cNvPr>
            <p:cNvSpPr/>
            <p:nvPr/>
          </p:nvSpPr>
          <p:spPr>
            <a:xfrm rot="16200000">
              <a:off x="1600221" y="1823816"/>
              <a:ext cx="600161" cy="92511"/>
            </a:xfrm>
            <a:prstGeom prst="roundRect">
              <a:avLst>
                <a:gd name="adj" fmla="val 37408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8A5664F0-E433-983D-2FD0-F9F081F15013}"/>
              </a:ext>
            </a:extLst>
          </p:cNvPr>
          <p:cNvGrpSpPr/>
          <p:nvPr/>
        </p:nvGrpSpPr>
        <p:grpSpPr>
          <a:xfrm flipV="1">
            <a:off x="5953869" y="3821938"/>
            <a:ext cx="265471" cy="791298"/>
            <a:chOff x="1767565" y="1540492"/>
            <a:chExt cx="265471" cy="791298"/>
          </a:xfrm>
        </p:grpSpPr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C6969999-0A2E-A6EF-5CC5-C044A25575D4}"/>
                </a:ext>
              </a:extLst>
            </p:cNvPr>
            <p:cNvSpPr/>
            <p:nvPr/>
          </p:nvSpPr>
          <p:spPr>
            <a:xfrm>
              <a:off x="1767565" y="2073375"/>
              <a:ext cx="265471" cy="258415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CB033BC8-C2AD-AE5D-01CA-CAF8C59C9364}"/>
                </a:ext>
              </a:extLst>
            </p:cNvPr>
            <p:cNvSpPr/>
            <p:nvPr/>
          </p:nvSpPr>
          <p:spPr>
            <a:xfrm rot="16200000">
              <a:off x="1600221" y="1794317"/>
              <a:ext cx="600161" cy="92511"/>
            </a:xfrm>
            <a:prstGeom prst="roundRect">
              <a:avLst>
                <a:gd name="adj" fmla="val 37408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79BA8998-B48E-3D62-ACE4-C6A030DBB0A0}"/>
              </a:ext>
            </a:extLst>
          </p:cNvPr>
          <p:cNvGrpSpPr/>
          <p:nvPr/>
        </p:nvGrpSpPr>
        <p:grpSpPr>
          <a:xfrm>
            <a:off x="4020540" y="3127154"/>
            <a:ext cx="265471" cy="761799"/>
            <a:chOff x="1767565" y="1569991"/>
            <a:chExt cx="265471" cy="761799"/>
          </a:xfrm>
        </p:grpSpPr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8C6765EC-7562-2B42-7D2E-D1671A162BE8}"/>
                </a:ext>
              </a:extLst>
            </p:cNvPr>
            <p:cNvSpPr/>
            <p:nvPr/>
          </p:nvSpPr>
          <p:spPr>
            <a:xfrm>
              <a:off x="1767565" y="2073375"/>
              <a:ext cx="265471" cy="258415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5A600497-00D6-5EA9-CEF1-6D55A10BD540}"/>
                </a:ext>
              </a:extLst>
            </p:cNvPr>
            <p:cNvSpPr/>
            <p:nvPr/>
          </p:nvSpPr>
          <p:spPr>
            <a:xfrm rot="16200000">
              <a:off x="1600221" y="1823816"/>
              <a:ext cx="600161" cy="92511"/>
            </a:xfrm>
            <a:prstGeom prst="roundRect">
              <a:avLst>
                <a:gd name="adj" fmla="val 37408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F3DDED48-477E-05DD-A6C8-07771E1ABF91}"/>
              </a:ext>
            </a:extLst>
          </p:cNvPr>
          <p:cNvGrpSpPr/>
          <p:nvPr/>
        </p:nvGrpSpPr>
        <p:grpSpPr>
          <a:xfrm flipV="1">
            <a:off x="2259243" y="3822426"/>
            <a:ext cx="265471" cy="761799"/>
            <a:chOff x="1767565" y="1569991"/>
            <a:chExt cx="265471" cy="761799"/>
          </a:xfrm>
        </p:grpSpPr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34E84E64-4553-BDF7-2E73-ED4BBF4F0ED0}"/>
                </a:ext>
              </a:extLst>
            </p:cNvPr>
            <p:cNvSpPr/>
            <p:nvPr/>
          </p:nvSpPr>
          <p:spPr>
            <a:xfrm>
              <a:off x="1767565" y="2073375"/>
              <a:ext cx="265471" cy="258415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19DC2FB7-7223-6057-81AD-09F9E5E345B7}"/>
                </a:ext>
              </a:extLst>
            </p:cNvPr>
            <p:cNvSpPr/>
            <p:nvPr/>
          </p:nvSpPr>
          <p:spPr>
            <a:xfrm rot="16200000">
              <a:off x="1600221" y="1823816"/>
              <a:ext cx="600161" cy="92511"/>
            </a:xfrm>
            <a:prstGeom prst="roundRect">
              <a:avLst>
                <a:gd name="adj" fmla="val 37408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0CE0F553-F0F3-F293-CCA6-327707FCD9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3439" y="4613236"/>
            <a:ext cx="2077078" cy="14330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4BB2EFA-3CA1-3B69-76D4-9B5E673395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8543" y="1705280"/>
            <a:ext cx="1941978" cy="13903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569CB62-20EA-74EA-E409-F32D2C510E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9361" y="4713258"/>
            <a:ext cx="1941978" cy="14330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C273D79F-9F42-0489-F22A-E4568BB4D2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2384" y="1726938"/>
            <a:ext cx="1941978" cy="14388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72300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93A17-7994-C5B6-D556-0F8C49141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A244AAD-CA6D-677B-0D4A-ECDECD9CCCE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AC25A27-E532-3021-4F89-10859897B5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E7DE3A3-DDFA-8402-4F1D-1523F354D82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FB7764-CFFE-E0D6-72A9-B65F4FF3D95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62B0F8B-F1E4-A1F3-F23D-D555C64899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404624" y="534607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82CBDD-76CD-7A57-6314-8A5B34DA237E}"/>
              </a:ext>
            </a:extLst>
          </p:cNvPr>
          <p:cNvSpPr txBox="1"/>
          <p:nvPr/>
        </p:nvSpPr>
        <p:spPr>
          <a:xfrm>
            <a:off x="625979" y="38138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أنشدوا مع التسجيل.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370226-E776-83C4-4468-76FF0A3A18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41" y="1442220"/>
            <a:ext cx="8234811" cy="5013712"/>
          </a:xfrm>
          <a:prstGeom prst="rect">
            <a:avLst/>
          </a:prstGeom>
        </p:spPr>
      </p:pic>
      <p:pic>
        <p:nvPicPr>
          <p:cNvPr id="10" name="WhatsApp Audio 2025-02-03 à 00.10.11_d46d3473">
            <a:hlinkClick r:id="" action="ppaction://media"/>
            <a:extLst>
              <a:ext uri="{FF2B5EF4-FFF2-40B4-BE49-F238E27FC236}">
                <a16:creationId xmlns:a16="http://schemas.microsoft.com/office/drawing/2014/main" id="{17D14A2F-43D1-5AE6-F137-DA3BD636A5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98857" y="52670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853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88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743E40-157D-607E-69C0-95214F37F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2D243CA7-59D6-9B01-1013-DD459B0E863C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BC0DB21E-F136-2C8D-3C89-9A9695F5CC5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ECB796E5-B90D-DA8E-2B03-8523F8738A43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D23CE67A-E24D-8DC9-43E1-9E8EF8547D3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77CC621F-9E3E-29C1-FE99-CF6123E26136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2C015EB-43CC-CE7B-6508-BA949D29F7D4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7E0FDCD0-7564-1DBF-3976-E9D7B519BDC3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BD14FAE-290B-CDF7-555D-6F0176CA2D87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17D9C1CE-AC41-C062-F028-71A4DDC0CF62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DE47BD3E-856C-CE4F-F08B-A0210A3133C6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D4D335FA-C80B-BFC1-F8B9-FE81318AD0DA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EDC42A5E-A9DB-0E8C-109F-111A1C8CD58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86BD2D4-EB55-BB4C-CDD5-08E63676A0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F462594E-4D84-8378-48EA-886FF69843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4ADD0132-5D33-FBAA-ED4A-6DCEE0B4DC2D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F9B96CE5-55A7-DA14-736E-B5D376960C50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9F269438-66AE-AF88-0270-C2127328C9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1C9B88CA-D3C7-EC13-3C86-EBC4A2950C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009CD4E-A603-0349-A4D3-D9A1164765CA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C055EE69-BF5F-294A-E66D-BE7ABE479A07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78D581F4-5471-DA05-04C2-76709694C5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E847FB9-E002-A425-0B3A-B97395C96B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2AD800ED-89B9-121F-193A-967D5F83B931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B849A25E-795D-E9EC-C423-04ADAECF9630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C607B3E9-CA8A-B2A6-0C19-AFDB30DE6B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A64D3A4D-D6AD-ABFB-E482-91B4A6B4C2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B273B05B-CF7D-C1DB-7D20-C74E53D0DBC4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6F10F29F-A4F2-0161-3135-4744C573A1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4849671F-AB30-E456-22FD-6D83E35D19BA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9F76003B-AA1D-9CFD-D880-1AEB4E1B2302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2D19E2AE-5884-3E4D-40AC-5FB800F13C1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0FE4C4EC-3FF0-09CE-95A6-050AF523E8C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DBE8192A-E010-1CE6-C51E-2465C2E50A93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204C96DF-CA2E-66E0-6314-566D2BDAB05E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58F89BED-6389-798E-F2ED-30603758F0C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16FE2181-5BE0-25A9-EE8B-EDB4CBC3667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578C2E53-C42F-44F8-4EDC-A650008F8D1B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A0EC8E00-A7D4-EA67-F379-CF38BEDF3B06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1C16EBC-304C-1260-DB66-2AFEA19083E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2A9BCBED-A242-DC37-066E-48A493394E00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89C58B6-68B6-0F4E-6EE0-F138FEC6B762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B1FA0682-C0B3-2C8F-2BD3-958F6ABAB892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8529D138-8CDF-D833-72D4-5F4BA8675391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BA0E446E-CE08-576D-BC28-51229DE051A9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AADE4389-E160-09BA-9BA4-3A29F633080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1B98BA5E-F60C-3676-33F1-874606BB9CCC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1B673BE-B079-D779-14CC-2A6CDB5A560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632BD714-52CB-3742-71AC-A166B7F6346D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2217D08-CC0F-C34A-61FD-2E09704E5422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29AF0404-28EF-32A1-6FDD-E631A5E0B59C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693BB192-E432-EA36-A8D5-96948EEBBD92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CF37BDF0-9464-2311-87E9-2FB80A6155DB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3DF4235A-7BB3-0426-536E-29417733B080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3D8F21D2-D56B-9169-3014-ED9BA5CF7BC2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91D26A9-A7BF-D0DF-D01D-BA4E2C89EBCE}"/>
              </a:ext>
            </a:extLst>
          </p:cNvPr>
          <p:cNvGrpSpPr/>
          <p:nvPr/>
        </p:nvGrpSpPr>
        <p:grpSpPr>
          <a:xfrm>
            <a:off x="487748" y="1809265"/>
            <a:ext cx="8266536" cy="3834247"/>
            <a:chOff x="487748" y="1809265"/>
            <a:chExt cx="8266536" cy="3834247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15B90FD-6108-AD02-EE69-5C02D0C1D52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FF866CE0-DF9C-42B7-704A-EE6BE6EDE10A}"/>
                </a:ext>
              </a:extLst>
            </p:cNvPr>
            <p:cNvSpPr txBox="1"/>
            <p:nvPr/>
          </p:nvSpPr>
          <p:spPr>
            <a:xfrm>
              <a:off x="585781" y="3310464"/>
              <a:ext cx="816850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  <a:p>
              <a:pPr algn="ctr"/>
              <a:r>
                <a:rPr lang="ar-MA" sz="48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البنية السردية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BF37550A-FF84-CFAF-6A3D-1603A96F0432}"/>
                </a:ext>
              </a:extLst>
            </p:cNvPr>
            <p:cNvSpPr txBox="1"/>
            <p:nvPr/>
          </p:nvSpPr>
          <p:spPr>
            <a:xfrm>
              <a:off x="487748" y="4627849"/>
              <a:ext cx="8168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التحدث: لعب الأدوار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649CBC60-875B-EF71-CCDA-E285DD7AF6E3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456925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49444-BC14-AF2E-03CA-7461EC77D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3F5A7D9-9740-9B23-DF87-8FB374CE74D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2B99195-A6AA-972B-FA45-7771C2A33C6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D3DD0AC-88D7-952B-8AAD-7E15B66A09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B0910BB-E33C-5417-8280-E91DFCC2994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E2BF72B-15D0-03D2-0E96-6CF828C4DB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13B36E5-2709-385C-59F0-0648F443D64C}"/>
              </a:ext>
            </a:extLst>
          </p:cNvPr>
          <p:cNvSpPr txBox="1"/>
          <p:nvPr/>
        </p:nvSpPr>
        <p:spPr>
          <a:xfrm>
            <a:off x="422071" y="504358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ستلعبون دور كل من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وأمه.</a:t>
            </a:r>
          </a:p>
          <a:p>
            <a:pPr algn="r" rtl="1"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1512EC4C-D485-4480-3DB0-AD0B527B8FE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10812" y="1564708"/>
            <a:ext cx="5533315" cy="453748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39F7EA8-D179-EB0C-69E3-58C305CD0E7E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37F6FDD-60C9-44B0-284B-6AE65EF9B01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99BA08F4-DDB9-8704-CAA1-A5AF001C3AE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E8221680-293B-823C-2394-5F5812B562E0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21113DB-5F63-ED8B-67C4-9D9028AF1BEB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0488A6B-AFE4-5789-0F5F-915BCEA34764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8B1FD5A6-823F-9152-2D25-73F685BD7200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97C06C5E-F71D-EDAA-F78E-5FEC7FDF276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501733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0A470-3C4F-B930-A356-6BAA62DA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386E7D1-C779-3260-BAFB-D4F37678339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8DE751E-2449-E422-1761-33FC128B6001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A418CE7-E819-DC6D-C066-B5191A44D98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6E45E5B-7157-71E4-31E6-B79A2F80AA2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9DBCADB-96B1-3C08-8CDA-CDD28977B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FFF0FFB-5488-A9A2-22B3-16A6600237ED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04E803-FFA1-1BD3-C38F-614F22DC226D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76BA5F-E098-8638-BCAF-DAD4AE5FD1CA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C7A8C1D-DC95-CCA2-93C0-CA4DEBCA9A16}"/>
              </a:ext>
            </a:extLst>
          </p:cNvPr>
          <p:cNvSpPr txBox="1"/>
          <p:nvPr/>
        </p:nvSpPr>
        <p:spPr>
          <a:xfrm>
            <a:off x="452552" y="36114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أنصتوا جيدا.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تسميع الحوار 3 مرات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5BF0925-D3EC-0632-2236-3C0A0A4E32E0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8424401D-B60E-8832-D801-2A1D23C7459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60D08B2F-CA9E-0FAE-4E5D-C225735F156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BF0F1B31-F6D0-773A-F852-51278C93252E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6D980135-05E6-45FB-6F8D-10513B81926D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F05AC894-44A2-5A7B-56ED-C168658E4333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EA7706DF-567E-EF48-4151-35A5A99B6EC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C64319A-03C0-55CB-F2FA-6C5ACDD07DE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EDC0C61D-CB24-D62A-DCE4-A5F988301502}"/>
              </a:ext>
            </a:extLst>
          </p:cNvPr>
          <p:cNvSpPr/>
          <p:nvPr/>
        </p:nvSpPr>
        <p:spPr>
          <a:xfrm flipH="1">
            <a:off x="540236" y="2373655"/>
            <a:ext cx="2606140" cy="163551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3D4F565B-B725-6B04-AE64-F48ACC81A27A}"/>
              </a:ext>
            </a:extLst>
          </p:cNvPr>
          <p:cNvSpPr/>
          <p:nvPr/>
        </p:nvSpPr>
        <p:spPr>
          <a:xfrm>
            <a:off x="5810868" y="2290101"/>
            <a:ext cx="2547408" cy="159814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20C8D00-37D8-D639-7D83-016E76090E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5245" y="4254482"/>
            <a:ext cx="1008344" cy="107164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F873E6A-9CC9-C70E-044D-17FFA560A2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0443" y="4049458"/>
            <a:ext cx="1855630" cy="15889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حوار كيكو">
            <a:hlinkClick r:id="" action="ppaction://media"/>
            <a:extLst>
              <a:ext uri="{FF2B5EF4-FFF2-40B4-BE49-F238E27FC236}">
                <a16:creationId xmlns:a16="http://schemas.microsoft.com/office/drawing/2014/main" id="{042E0A8B-9D34-8B6C-370F-1ED5B32637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98912" y="542402"/>
            <a:ext cx="487363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333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7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E45C7-F3B4-6040-F898-6748D3ED5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7794EBCD-DA32-98BE-7E96-41C0B40777D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BED468A-32FC-52CE-858D-D6EC6EEFC61C}"/>
              </a:ext>
            </a:extLst>
          </p:cNvPr>
          <p:cNvGrpSpPr/>
          <p:nvPr/>
        </p:nvGrpSpPr>
        <p:grpSpPr>
          <a:xfrm>
            <a:off x="312516" y="35916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80B2F1A-F280-85AC-B251-E82B8EDC2CD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0FF00D9-7CB5-8EFB-4ABD-6205BC69343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83392A3-96C8-5512-A1D8-D2FE1BBDC5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139505B-C742-EEE8-1FE2-93CD120C2D28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BF8EBD-0C7A-029E-0E51-2569DD73241C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28C7556-7230-2E87-4967-88AD9616E74E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C79F646-C403-2955-F64F-57F208840DCA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588E1D48-7A98-6D78-E8A6-3CA0F33F644D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23DFA07-5B4F-5FC9-47E2-2293A8E070D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3928F509-839E-9A12-222C-5AEEA651656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509D9FC8-A13A-1D49-0B16-23D1B9A06F1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D314E572-8125-F5BB-08E8-F8E3B169ED9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EF750513-4283-ADCD-357C-CDED9124BCB5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63CDFDA-AA21-B08D-2A5F-9B459140EB68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52F318FB-25FC-85FD-9985-C3EB67C4AE18}"/>
              </a:ext>
            </a:extLst>
          </p:cNvPr>
          <p:cNvSpPr txBox="1"/>
          <p:nvPr/>
        </p:nvSpPr>
        <p:spPr>
          <a:xfrm>
            <a:off x="477810" y="37661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للمقطع الأول من الحوار.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 </a:t>
            </a: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يردد المتعلمون وهم في مقاعدهم)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3DCFD9C6-12FF-0BF6-A6AF-D3412DA3F093}"/>
              </a:ext>
            </a:extLst>
          </p:cNvPr>
          <p:cNvGrpSpPr/>
          <p:nvPr/>
        </p:nvGrpSpPr>
        <p:grpSpPr>
          <a:xfrm>
            <a:off x="480275" y="2480681"/>
            <a:ext cx="7818040" cy="1719066"/>
            <a:chOff x="540236" y="2290101"/>
            <a:chExt cx="7818040" cy="1719066"/>
          </a:xfrm>
        </p:grpSpPr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DF380DB5-A1B2-3F75-C366-8B18EF37896A}"/>
                </a:ext>
              </a:extLst>
            </p:cNvPr>
            <p:cNvSpPr/>
            <p:nvPr/>
          </p:nvSpPr>
          <p:spPr>
            <a:xfrm flipH="1">
              <a:off x="540236" y="2373655"/>
              <a:ext cx="2606140" cy="163551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D31017A5-5FFD-07BF-8560-37F8080F7256}"/>
                </a:ext>
              </a:extLst>
            </p:cNvPr>
            <p:cNvSpPr/>
            <p:nvPr/>
          </p:nvSpPr>
          <p:spPr>
            <a:xfrm>
              <a:off x="5810868" y="2290101"/>
              <a:ext cx="2547408" cy="159814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pic>
        <p:nvPicPr>
          <p:cNvPr id="32" name="Image 31">
            <a:extLst>
              <a:ext uri="{FF2B5EF4-FFF2-40B4-BE49-F238E27FC236}">
                <a16:creationId xmlns:a16="http://schemas.microsoft.com/office/drawing/2014/main" id="{490AB1E0-5FE4-99E3-FA55-A3B3503E6B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6305" y="4195231"/>
            <a:ext cx="1008344" cy="1071649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6DEB7C1-181E-6CD8-01CE-0AA784C492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1503" y="3990207"/>
            <a:ext cx="1855630" cy="15889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EBED3E05-8CB1-D4B0-BA5D-9187CBF1D5D4}"/>
              </a:ext>
            </a:extLst>
          </p:cNvPr>
          <p:cNvSpPr txBox="1"/>
          <p:nvPr/>
        </p:nvSpPr>
        <p:spPr>
          <a:xfrm>
            <a:off x="5810700" y="2888742"/>
            <a:ext cx="24542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أُريدُ أَنْ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أَطيرَ يا أُمّي.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23C39DB3-5496-E610-A1A2-1A423BCB397E}"/>
              </a:ext>
            </a:extLst>
          </p:cNvPr>
          <p:cNvSpPr txBox="1"/>
          <p:nvPr/>
        </p:nvSpPr>
        <p:spPr>
          <a:xfrm>
            <a:off x="480275" y="2717957"/>
            <a:ext cx="25353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يُمْكِنُكَ ذَلِكَ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لِأَنَّكَ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مازِلْتَ صَغيراً.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6" name="المقطع 1">
            <a:hlinkClick r:id="" action="ppaction://media"/>
            <a:extLst>
              <a:ext uri="{FF2B5EF4-FFF2-40B4-BE49-F238E27FC236}">
                <a16:creationId xmlns:a16="http://schemas.microsoft.com/office/drawing/2014/main" id="{EAF7BFE8-B0F8-A4AA-82A8-799EFB9A4A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51981" y="510012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39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35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A30E2-1D84-91D3-BD51-7DC72A113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6D7A6250-91B4-1EEF-CD8A-2008F13E633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BDD200A-AD6A-A1E8-3CF0-9CEF7CC6E986}"/>
              </a:ext>
            </a:extLst>
          </p:cNvPr>
          <p:cNvGrpSpPr/>
          <p:nvPr/>
        </p:nvGrpSpPr>
        <p:grpSpPr>
          <a:xfrm>
            <a:off x="312516" y="35916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EF43A7B-54A0-02B1-3801-D6A0CF73000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6F08D9E-5267-3514-2C9B-6884F0231FB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D3B37EF-5208-6C5B-5DF9-6587D66D10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66A8FD9-9D6D-C9EF-42DA-4A43A11C51B6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6ECFFB-4173-199B-6DA6-40FA79DD1642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0DFE4A4-8CE3-6835-C096-955160F1EA55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5791A08-23E3-DA9F-5DDE-C3DDD028304B}"/>
              </a:ext>
            </a:extLst>
          </p:cNvPr>
          <p:cNvSpPr txBox="1"/>
          <p:nvPr/>
        </p:nvSpPr>
        <p:spPr>
          <a:xfrm>
            <a:off x="422071" y="5090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للعب الدورين؟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0CD3980F-7E51-6893-360E-999AEF4EBD92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E6A34185-29C0-4AA0-3D27-D591BEEE2D98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E9C074D9-00DA-CB59-EE86-8E568284868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32DA783F-D300-979B-B448-C3E970743BC4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A4E8AE3D-D515-EE46-D516-E8B3BF4161BE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176E99F1-2946-6538-9DF5-EB60DA1A4B84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EC20E69C-C557-7A4D-29EA-D037234FDB0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F004B464-4063-DB52-E0D5-A09A38D9FCE4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CD0B9F92-C289-21CA-EA15-D1B2B47A0FD0}"/>
              </a:ext>
            </a:extLst>
          </p:cNvPr>
          <p:cNvGrpSpPr/>
          <p:nvPr/>
        </p:nvGrpSpPr>
        <p:grpSpPr>
          <a:xfrm>
            <a:off x="480275" y="2480681"/>
            <a:ext cx="7818040" cy="1719066"/>
            <a:chOff x="540236" y="2290101"/>
            <a:chExt cx="7818040" cy="1719066"/>
          </a:xfrm>
        </p:grpSpPr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E327AF9E-BB05-0345-3141-CE6180CCEA3A}"/>
                </a:ext>
              </a:extLst>
            </p:cNvPr>
            <p:cNvSpPr/>
            <p:nvPr/>
          </p:nvSpPr>
          <p:spPr>
            <a:xfrm flipH="1">
              <a:off x="540236" y="2373655"/>
              <a:ext cx="2606140" cy="163551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7C5C0C4E-3B52-C58E-6716-2EA5672089FE}"/>
                </a:ext>
              </a:extLst>
            </p:cNvPr>
            <p:cNvSpPr/>
            <p:nvPr/>
          </p:nvSpPr>
          <p:spPr>
            <a:xfrm>
              <a:off x="5810868" y="2290101"/>
              <a:ext cx="2547408" cy="159814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pic>
        <p:nvPicPr>
          <p:cNvPr id="40" name="Image 39">
            <a:extLst>
              <a:ext uri="{FF2B5EF4-FFF2-40B4-BE49-F238E27FC236}">
                <a16:creationId xmlns:a16="http://schemas.microsoft.com/office/drawing/2014/main" id="{4B27655B-F722-F6B0-7656-6A5A1027FD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6305" y="4195231"/>
            <a:ext cx="1008344" cy="1071649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74004A6C-BD01-E3C2-D0E9-4D7E18B34E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1503" y="3990207"/>
            <a:ext cx="1855630" cy="15889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3EBF566E-8D8F-64ED-156B-C48CDA90BA8D}"/>
              </a:ext>
            </a:extLst>
          </p:cNvPr>
          <p:cNvSpPr txBox="1"/>
          <p:nvPr/>
        </p:nvSpPr>
        <p:spPr>
          <a:xfrm>
            <a:off x="5810700" y="2888742"/>
            <a:ext cx="24542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أُريدُ أَنْ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أَطيرَ يا أُمّي.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8B7B92F2-F944-780D-A85E-362B09B6C326}"/>
              </a:ext>
            </a:extLst>
          </p:cNvPr>
          <p:cNvSpPr txBox="1"/>
          <p:nvPr/>
        </p:nvSpPr>
        <p:spPr>
          <a:xfrm>
            <a:off x="480275" y="2717957"/>
            <a:ext cx="25353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يُمْكِنُكَ ذَلِكَ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لِأَنَّكَ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مازِلْتَ صَغيراً.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3157350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FBD43-7CAE-5FB6-DA87-E6389C843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EDC481C-9AE3-FFD4-528C-DE75E9D12D8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DA8F04-52FC-03A8-0627-0C0FCAC83777}"/>
              </a:ext>
            </a:extLst>
          </p:cNvPr>
          <p:cNvGrpSpPr/>
          <p:nvPr/>
        </p:nvGrpSpPr>
        <p:grpSpPr>
          <a:xfrm>
            <a:off x="312516" y="35916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F7AB791-4F0D-A4CC-0B4B-CFCFE161BA3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0692C40-00D0-28AD-C278-2F4918D197D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A1BD420-5B0D-D8B9-E4AC-A5C0471B8C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D227D31-CF63-EE26-8F07-DEE971AD17A7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71AE69-ED25-8C1F-3E24-719C4BFE7095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409663-EA56-9BFC-2D99-583D0817A948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2884BF7-8764-7FAD-39E8-F021BDFB9C4F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10FECB5E-EC22-8EA2-CDD7-7ACA99120BD4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DE60CD3-A069-DF23-BE88-85F75EFE622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DB41EB6-7DD1-90ED-B8F4-089299FB917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00EBCFF7-D036-ADB1-E150-D6BDFFF5D58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1DC57F53-BA8C-63BE-ED3B-35910CA95A31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2289C586-C029-9FB9-B344-A33770903C9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DA397B36-B9BB-C553-3C73-706739B815C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92EEF79C-80AD-5110-73D5-4FA313C006FF}"/>
              </a:ext>
            </a:extLst>
          </p:cNvPr>
          <p:cNvSpPr txBox="1"/>
          <p:nvPr/>
        </p:nvSpPr>
        <p:spPr>
          <a:xfrm>
            <a:off x="465347" y="42616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للمقطع الثاني من الحوار.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 </a:t>
            </a: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يردد المتعلمون وهم في مقاعدهم)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2345A66C-C8D4-A8F6-240D-B636A509EB24}"/>
              </a:ext>
            </a:extLst>
          </p:cNvPr>
          <p:cNvGrpSpPr/>
          <p:nvPr/>
        </p:nvGrpSpPr>
        <p:grpSpPr>
          <a:xfrm>
            <a:off x="480274" y="1969082"/>
            <a:ext cx="7818041" cy="2230665"/>
            <a:chOff x="540235" y="1778502"/>
            <a:chExt cx="7818041" cy="2230665"/>
          </a:xfrm>
        </p:grpSpPr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E9824925-E312-52F0-44CC-A94AA70EB6CA}"/>
                </a:ext>
              </a:extLst>
            </p:cNvPr>
            <p:cNvSpPr/>
            <p:nvPr/>
          </p:nvSpPr>
          <p:spPr>
            <a:xfrm flipH="1">
              <a:off x="540235" y="1778502"/>
              <a:ext cx="2912819" cy="2230665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D229612C-9510-10C6-06E5-97F32470AE5D}"/>
                </a:ext>
              </a:extLst>
            </p:cNvPr>
            <p:cNvSpPr/>
            <p:nvPr/>
          </p:nvSpPr>
          <p:spPr>
            <a:xfrm>
              <a:off x="5810868" y="2290101"/>
              <a:ext cx="2547408" cy="159814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pic>
        <p:nvPicPr>
          <p:cNvPr id="32" name="Image 31">
            <a:extLst>
              <a:ext uri="{FF2B5EF4-FFF2-40B4-BE49-F238E27FC236}">
                <a16:creationId xmlns:a16="http://schemas.microsoft.com/office/drawing/2014/main" id="{A21B13F2-E934-82E5-9BB7-877C8543EB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6305" y="4195231"/>
            <a:ext cx="1008344" cy="1071649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4B2B8E86-95D7-DB76-1DDF-A4CEF1925D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1503" y="3990207"/>
            <a:ext cx="1855630" cy="15889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7EDEE58E-13BC-EA64-52B1-247DEB2BBDAD}"/>
              </a:ext>
            </a:extLst>
          </p:cNvPr>
          <p:cNvSpPr txBox="1"/>
          <p:nvPr/>
        </p:nvSpPr>
        <p:spPr>
          <a:xfrm>
            <a:off x="664183" y="2446204"/>
            <a:ext cx="27586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حَذارِ مِنَ </a:t>
            </a:r>
            <a:r>
              <a:rPr lang="ar-MA" sz="3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ٱلتَّهَوُّرِ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</a:p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ٱلْخارِجِ أَخْطارٌ كَثيرَةٌ.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6948367A-C9C5-582F-0A71-61C6E1D3DAFB}"/>
              </a:ext>
            </a:extLst>
          </p:cNvPr>
          <p:cNvSpPr txBox="1"/>
          <p:nvPr/>
        </p:nvSpPr>
        <p:spPr>
          <a:xfrm>
            <a:off x="5655088" y="2741143"/>
            <a:ext cx="27390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وَلَكِنَّني أُريدُ أَنْ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أَخْرُجَ </a:t>
            </a:r>
          </a:p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ٱلْآنَ.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6" name="المقطع 2">
            <a:hlinkClick r:id="" action="ppaction://media"/>
            <a:extLst>
              <a:ext uri="{FF2B5EF4-FFF2-40B4-BE49-F238E27FC236}">
                <a16:creationId xmlns:a16="http://schemas.microsoft.com/office/drawing/2014/main" id="{3271DAC7-3040-D124-7BF9-114F28BD4C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3659" y="61823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163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22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FF6B3-B047-E87A-896B-3642B0AB3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F4CDA14F-34D6-C491-B4F7-88755468936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D21B44B-6D30-7923-7F41-88BCB7A33C52}"/>
              </a:ext>
            </a:extLst>
          </p:cNvPr>
          <p:cNvGrpSpPr/>
          <p:nvPr/>
        </p:nvGrpSpPr>
        <p:grpSpPr>
          <a:xfrm>
            <a:off x="312516" y="35916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DD6AF29-01AF-BCDB-DD60-578A3341BF1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075DFFE-DD95-4CD8-6B59-9C1964C1271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9C1043F-054E-3E65-AC30-A3122CB883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938B476-2115-91B9-3FB9-7FCAFE315670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8074E3B-F864-0979-2D1F-288CADCF0351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B888E6-3D24-6825-2A2A-A0F27B9CB0E3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FFBED29-5729-7AB8-721B-873A467931B1}"/>
              </a:ext>
            </a:extLst>
          </p:cNvPr>
          <p:cNvSpPr txBox="1"/>
          <p:nvPr/>
        </p:nvSpPr>
        <p:spPr>
          <a:xfrm>
            <a:off x="394949" y="51218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للعب الدورين؟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44337F9-C54E-2E2E-EF4D-BF723776E294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DC1CB260-2F80-031A-8BBF-F916565A162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D26CBD40-1E1D-A484-281A-04C0FA1FFE8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262FA3D-92AC-3DD3-1BD7-A385B3B6C91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4943C4DD-F109-BDA2-D01D-7DC902B07BE7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968FC0D5-A238-3D43-CFBB-09DDF398B3AA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9495727E-6431-E307-FEC0-FB4E5981714B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013E7D62-0248-B31C-8C94-19127EF999AB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F429D0A-DB4D-AF30-9A2F-D5ABD7F69F7E}"/>
              </a:ext>
            </a:extLst>
          </p:cNvPr>
          <p:cNvGrpSpPr/>
          <p:nvPr/>
        </p:nvGrpSpPr>
        <p:grpSpPr>
          <a:xfrm>
            <a:off x="480274" y="1969082"/>
            <a:ext cx="7818041" cy="2230665"/>
            <a:chOff x="540235" y="1778502"/>
            <a:chExt cx="7818041" cy="2230665"/>
          </a:xfrm>
        </p:grpSpPr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8AAA1BFE-AAC6-06F7-F96D-55F53E895E4B}"/>
                </a:ext>
              </a:extLst>
            </p:cNvPr>
            <p:cNvSpPr/>
            <p:nvPr/>
          </p:nvSpPr>
          <p:spPr>
            <a:xfrm flipH="1">
              <a:off x="540235" y="1778502"/>
              <a:ext cx="2912819" cy="2230665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D880182D-F76C-7BC9-CAD0-55B6300913F8}"/>
                </a:ext>
              </a:extLst>
            </p:cNvPr>
            <p:cNvSpPr/>
            <p:nvPr/>
          </p:nvSpPr>
          <p:spPr>
            <a:xfrm>
              <a:off x="5810868" y="2290101"/>
              <a:ext cx="2547408" cy="159814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549B784E-0499-A331-3A2E-BCAF52A02C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6305" y="4195231"/>
            <a:ext cx="1008344" cy="1071649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B2EB1EA-FC34-7F3B-6B47-EA4E8C59FE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1503" y="3990207"/>
            <a:ext cx="1855630" cy="15889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07FB2FB2-41DD-7D47-F632-75FE4DC6F778}"/>
              </a:ext>
            </a:extLst>
          </p:cNvPr>
          <p:cNvSpPr txBox="1"/>
          <p:nvPr/>
        </p:nvSpPr>
        <p:spPr>
          <a:xfrm>
            <a:off x="664183" y="2446204"/>
            <a:ext cx="27586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حَذارِ مِنَ </a:t>
            </a:r>
            <a:r>
              <a:rPr lang="ar-MA" sz="3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ٱلتَّهَوُّرِ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</a:p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ٱلْخارِجِ أَخْطارٌ كَثيرَةٌ.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DA95F740-274B-5733-F025-A50BBE04C08C}"/>
              </a:ext>
            </a:extLst>
          </p:cNvPr>
          <p:cNvSpPr txBox="1"/>
          <p:nvPr/>
        </p:nvSpPr>
        <p:spPr>
          <a:xfrm>
            <a:off x="5655088" y="2741143"/>
            <a:ext cx="27390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وَلَكِنَّني أُريدُ أَنْ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أَخْرُجَ </a:t>
            </a:r>
          </a:p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ٱلْآنَ.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4984639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477F7-DF1C-41E8-EC44-47F0BE8CA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AD6CC2CC-A428-A228-1390-6E1D1A7DEA9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41A8F80-3CB5-86C4-2004-452E5C5AE81B}"/>
              </a:ext>
            </a:extLst>
          </p:cNvPr>
          <p:cNvGrpSpPr/>
          <p:nvPr/>
        </p:nvGrpSpPr>
        <p:grpSpPr>
          <a:xfrm>
            <a:off x="312516" y="38747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53D66A-3D60-B604-C592-9F063805245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987E638-E4BF-28AD-C81E-F00AAA9C5C6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7417F9-6CD6-58B7-8927-332BF6C69A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CBE6EC9-09D3-C3B3-510E-B53BEA346572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1F61B52-1BBB-C010-570D-F161C4B82700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78CA6EE-91A5-CCC3-AAF8-0D932FFEB9F9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36F5A65-3794-8285-382F-B6995BA69447}"/>
              </a:ext>
            </a:extLst>
          </p:cNvPr>
          <p:cNvSpPr txBox="1"/>
          <p:nvPr/>
        </p:nvSpPr>
        <p:spPr>
          <a:xfrm>
            <a:off x="394949" y="51218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لتمثيل الحوار كاملا؟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0BD2404-04BB-B0E9-D6AE-C7D64C0A0470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C5CF5EC8-29EF-FF1A-A958-5D2B88E2F480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01F03D4-D087-C98D-F4AD-D4B4810D266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98521F4F-3C0C-B92D-B580-24ECB8C6CF04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0289D378-AB22-BE0F-042C-A3F16025500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00D21DC7-A7C4-907A-BFF2-0FD0AA3D157C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22FEE8A9-5D90-F4F6-A3FE-099E87875B25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0425743D-2B65-1A9C-2CCD-1CC85C4B3DBE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1427E19-16A5-ABC7-BC74-E9B7AC27E71A}"/>
              </a:ext>
            </a:extLst>
          </p:cNvPr>
          <p:cNvGrpSpPr/>
          <p:nvPr/>
        </p:nvGrpSpPr>
        <p:grpSpPr>
          <a:xfrm>
            <a:off x="386890" y="4698449"/>
            <a:ext cx="7889263" cy="1611187"/>
            <a:chOff x="469013" y="2486744"/>
            <a:chExt cx="7889263" cy="1611187"/>
          </a:xfrm>
        </p:grpSpPr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4B76AE8F-CCB2-0352-FE8F-645336C898D0}"/>
                </a:ext>
              </a:extLst>
            </p:cNvPr>
            <p:cNvSpPr/>
            <p:nvPr/>
          </p:nvSpPr>
          <p:spPr>
            <a:xfrm flipH="1" flipV="1">
              <a:off x="469013" y="2543591"/>
              <a:ext cx="2912819" cy="155434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EC682619-E80B-3912-45A8-86F20B0BE63E}"/>
                </a:ext>
              </a:extLst>
            </p:cNvPr>
            <p:cNvSpPr/>
            <p:nvPr/>
          </p:nvSpPr>
          <p:spPr>
            <a:xfrm flipV="1">
              <a:off x="5810868" y="2486744"/>
              <a:ext cx="2547408" cy="159814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AA676434-7889-DBA4-4436-708B6D4658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9589" y="3473305"/>
            <a:ext cx="1008344" cy="1071649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7BE0B546-769E-7FF9-D102-BFD0C82ACB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4516" y="3277642"/>
            <a:ext cx="1855630" cy="15889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B54CF47D-E9B2-F2A2-6544-AC8110661A2B}"/>
              </a:ext>
            </a:extLst>
          </p:cNvPr>
          <p:cNvSpPr txBox="1"/>
          <p:nvPr/>
        </p:nvSpPr>
        <p:spPr>
          <a:xfrm>
            <a:off x="409995" y="5022730"/>
            <a:ext cx="27586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حَذارِ مِنَ </a:t>
            </a:r>
            <a:r>
              <a:rPr lang="ar-MA" sz="3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ٱلتَّهَوُّرِ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</a:p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ٱلْخارِجِ أَخْطارٌ كَثيرَةٌ.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2879D5F5-0716-D86B-400C-999053CF4787}"/>
              </a:ext>
            </a:extLst>
          </p:cNvPr>
          <p:cNvSpPr txBox="1"/>
          <p:nvPr/>
        </p:nvSpPr>
        <p:spPr>
          <a:xfrm>
            <a:off x="5632926" y="5142233"/>
            <a:ext cx="27390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وَلَكِنَّني أُريدُ أَنْ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أَخْرُجَ </a:t>
            </a:r>
          </a:p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ٱلْآنَ.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5C4C66D-3115-F92E-3590-98EB93A1D838}"/>
              </a:ext>
            </a:extLst>
          </p:cNvPr>
          <p:cNvGrpSpPr/>
          <p:nvPr/>
        </p:nvGrpSpPr>
        <p:grpSpPr>
          <a:xfrm>
            <a:off x="558822" y="1810949"/>
            <a:ext cx="7818040" cy="1719066"/>
            <a:chOff x="540236" y="2290101"/>
            <a:chExt cx="7818040" cy="1719066"/>
          </a:xfrm>
        </p:grpSpPr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D28C98D5-0DE2-6664-8197-1F0FC33C3D39}"/>
                </a:ext>
              </a:extLst>
            </p:cNvPr>
            <p:cNvSpPr/>
            <p:nvPr/>
          </p:nvSpPr>
          <p:spPr>
            <a:xfrm flipH="1">
              <a:off x="540236" y="2373655"/>
              <a:ext cx="2606140" cy="163551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892BF623-0579-9CC5-A47C-257824FAB0B3}"/>
                </a:ext>
              </a:extLst>
            </p:cNvPr>
            <p:cNvSpPr/>
            <p:nvPr/>
          </p:nvSpPr>
          <p:spPr>
            <a:xfrm>
              <a:off x="5810868" y="2290101"/>
              <a:ext cx="2547408" cy="159814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CBF7AB75-0DC0-F6D2-475A-111C62394827}"/>
              </a:ext>
            </a:extLst>
          </p:cNvPr>
          <p:cNvSpPr txBox="1"/>
          <p:nvPr/>
        </p:nvSpPr>
        <p:spPr>
          <a:xfrm>
            <a:off x="5876044" y="2258382"/>
            <a:ext cx="24542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أُريدُ أَنْ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أَطيرَ يا أُمّي.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8DAF96E-199D-5654-BE23-4935075E8EDF}"/>
              </a:ext>
            </a:extLst>
          </p:cNvPr>
          <p:cNvSpPr txBox="1"/>
          <p:nvPr/>
        </p:nvSpPr>
        <p:spPr>
          <a:xfrm>
            <a:off x="558822" y="2048225"/>
            <a:ext cx="25353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يُمْكِنُكَ ذَلِكَ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لِأَنَّكَ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مازِلْتَ صَغيراً.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2730719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CA9D-62FF-9859-23AF-5D7F679E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C3C0C4-8E8D-98D1-EF48-D6E504E401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F24F37A-B1F7-541A-B8AA-26228EB249F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540C86F-B19C-493F-0301-FDFF32AF74A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0E1F3F9-31D9-0765-0271-D46AEBD6B7A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BB8E567-D19C-2A91-FF75-1685441C436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A26F166-5B9C-1E0A-2B0B-DA440CCC060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BE4D741-A532-E20E-E094-73F8CAEF3BE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D34BE99-0FF9-B278-C42A-C06860D64E1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5DCC3B-24A8-7980-443B-19EF82E0FDE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2A6D679-0A25-5B31-B079-366F58E994CA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C73D087-0A32-FEC6-57AF-EA9924E7444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475F1B8-1FA5-E5C0-63D3-0D032FBBFB9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DFD0D79-E18C-A725-CB8C-E46553265AA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6858DAAA-4864-5297-856A-C71ABE90E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8685B976-754F-5702-97CC-26C32674E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1A1A9115-0A29-18BA-3503-37ACF948D23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4D860E8-203B-FD08-28A1-15484F8F7749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298C31F-9232-6CF5-EA3D-D56F65199F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D683665-9A7B-7537-76D7-2C2A238A0B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D0290D6-9A77-86F2-42FE-3BA87AA85C0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BC7C593-21FE-EFF4-C975-C97D61750D1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864CFE8-5660-CA16-801E-90ED66ACFB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914501D-15B3-F656-C3CF-DB44FA34A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0763FD9-36F9-73B0-D38D-FA70C1D351B2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B2138F-3CA0-C0E4-48D2-47827B7F664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3D5349F-0634-1C32-A50F-671B5E7938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CF242D89-E9CD-701F-12B7-40C4EC917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A880827-4C29-1AC4-06AC-02F8C3751A6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0517455-1353-1BAB-0E47-29250AD62D0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9D9232-6EFD-F731-4463-72410DF6342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40AE5BD-1AD2-4B4C-71EC-9F8CA125800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B5A0C84A-391A-9FC2-DA8B-C4CFABA67D8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9B9D199-4591-4678-EDB9-58C457E83CA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E358665-44CC-E8ED-C16B-C9CB97DB44F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AF015B4-0E1B-2A85-5556-BA518764E76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6A318F2-3728-0C8B-198E-9053E27BC883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712647D-D688-8A6C-4967-DEA40FF9D3A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77C0DD5-6B60-3FF1-646C-0E12DCFD0B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4357393-3028-ED8D-6458-DE1E737E44B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0FDF055-3C66-9B1F-0B15-D059472D1CC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B58FD53-3015-F97D-EC7A-B9AF1DC454C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7EA26DE-BDDD-8979-73E8-FA8FD7BF16C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CE14759-862C-CB54-2EC2-F723F6035D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B08A68-553A-9834-151E-951A9D142DB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411900E-02EF-6D51-A515-0C26CF1172FC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D46919A-B2A2-5C6F-3A43-CB07D3D1C1E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3FF9D05-ED35-FFBD-9DD5-CB9A8627DBE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7042888-E170-659B-62E5-1949CA5FC65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02A628F-7FB1-95FF-B796-423D7D8C7CB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C12BF0C-7B7E-4190-CC48-A09DEA5455C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049D986-1F2F-98FF-2FCA-9D47165A908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58E3118-E469-FE34-82CC-EC508D384D5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374EF2B-E36A-E0D3-6A57-0A7B9C9DE660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54C785-7C9B-1C9A-1E20-64777C8BAAAC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45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C08825F-328E-0EC0-FCC0-19DE70BA49E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D26EECC-050D-034D-3364-3BD6DEB284E4}"/>
              </a:ext>
            </a:extLst>
          </p:cNvPr>
          <p:cNvGrpSpPr/>
          <p:nvPr/>
        </p:nvGrpSpPr>
        <p:grpSpPr>
          <a:xfrm>
            <a:off x="487749" y="1809265"/>
            <a:ext cx="8168503" cy="4063628"/>
            <a:chOff x="487749" y="1809265"/>
            <a:chExt cx="8168503" cy="4063628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D57F903-C558-FEDF-3F47-4B9F0EAEE6F7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5AC5D115-C230-2504-1CFA-40DAA43BB885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القراءات الجهرية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38F8AA9-988D-C4AA-DF8E-0D26451785F8}"/>
                </a:ext>
              </a:extLst>
            </p:cNvPr>
            <p:cNvSpPr txBox="1"/>
            <p:nvPr/>
          </p:nvSpPr>
          <p:spPr>
            <a:xfrm>
              <a:off x="487749" y="4426343"/>
              <a:ext cx="8168503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استراتيجية الفهم </a:t>
              </a:r>
            </a:p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(من؟ أين؟ متى؟ ماذا فعل؟)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62312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3EF4A28-E0BE-D9F9-1BCA-C22171A1C5B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C735237-43EC-5271-4D97-DB2ECC57A20A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55DC924-9EC1-2F3D-FBA6-23F7594CA29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FCA6BA5-3F50-0956-D9C9-46DD97F5219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D624BE-F591-6FBB-AE3F-C0BFCC8F3F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2885D33-BB3A-A90C-420A-6327E0434816}"/>
              </a:ext>
            </a:extLst>
          </p:cNvPr>
          <p:cNvSpPr txBox="1"/>
          <p:nvPr/>
        </p:nvSpPr>
        <p:spPr>
          <a:xfrm>
            <a:off x="479943" y="36090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ستقومون بقراءة نص حكاية" العصفور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  ص 48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2A7CF64-A791-1938-95DD-CF72DB3FDC06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561384EB-FCA3-D38C-6C60-9FB347366C8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928342F5-52C5-9D2A-0C4E-F60069078B5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EE92F279-21D3-97B1-7B74-D0A6DF7BF61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70F95BD-7B05-9F6E-C37D-5ADE14CBA972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61CC3A77-70FA-D3E3-DDF1-A822BD18A51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6C7CF23-F351-42AC-09C8-A0072DAB8177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43CDFE37-AFAC-E964-EB62-50D8190C20B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5ADD8B4-E7C2-B455-8B75-0FC5DDD39C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9623" y="1505908"/>
            <a:ext cx="3699287" cy="48271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0CFB07A-0C0F-D77C-F575-CC1DA4990728}"/>
              </a:ext>
            </a:extLst>
          </p:cNvPr>
          <p:cNvSpPr/>
          <p:nvPr/>
        </p:nvSpPr>
        <p:spPr>
          <a:xfrm>
            <a:off x="6656415" y="5760192"/>
            <a:ext cx="1261641" cy="31251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MA" sz="2000" b="1" dirty="0"/>
              <a:t>48</a:t>
            </a:r>
            <a:endParaRPr lang="fr-MA" b="1" dirty="0"/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FF86D2EA-C4E6-A30D-EF00-30717C2927FB}"/>
              </a:ext>
            </a:extLst>
          </p:cNvPr>
          <p:cNvCxnSpPr>
            <a:cxnSpLocks/>
          </p:cNvCxnSpPr>
          <p:nvPr/>
        </p:nvCxnSpPr>
        <p:spPr>
          <a:xfrm flipV="1">
            <a:off x="6168309" y="5995686"/>
            <a:ext cx="478864" cy="2199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CE673-94F9-1313-E023-ECF9F5E12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0CAAAD7-737B-9C7E-E1CE-FC5122A8AC8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320E2A-BF3C-6319-F647-BD234E24E40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9A74E27-BB72-0409-95A8-F3CD4BFF778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63592D5-FB76-C375-DC4B-99929BCBB12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C8101F0-9D3B-E134-7D8C-EEF2BEE76B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03BF350-AEF0-CC77-3956-19A3773FE4FA}"/>
              </a:ext>
            </a:extLst>
          </p:cNvPr>
          <p:cNvSpPr txBox="1"/>
          <p:nvPr/>
        </p:nvSpPr>
        <p:spPr>
          <a:xfrm>
            <a:off x="1625071" y="341774"/>
            <a:ext cx="6575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rtl="1">
              <a:defRPr/>
            </a:pP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التلاميذ على  قراءة مقاطع لا تقل عن جملتين.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37FB383-F056-53DC-A819-A457A5EA02E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5BEE5E1-1BA9-EE0F-314B-DF6C23D47075}"/>
              </a:ext>
            </a:extLst>
          </p:cNvPr>
          <p:cNvSpPr txBox="1"/>
          <p:nvPr/>
        </p:nvSpPr>
        <p:spPr>
          <a:xfrm>
            <a:off x="381776" y="3029660"/>
            <a:ext cx="8401730" cy="30546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800"/>
              </a:spcAft>
            </a:pP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فِي عُشٍّ فَوْقَ شَجَرَةٍ عالِيَ</a:t>
            </a:r>
            <a:r>
              <a:rPr lang="ar-MA" sz="4400" kern="1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ةٍ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كانَ عُصْفورٌ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ٱسْمُهُ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يَعيشُ مَعَ إِخْوَتِ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كانَ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مُتَحَمِّساً لِمُغادَرَةِ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ٱلْعُش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ِّ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وَلِذلِكَ فَقَدْ كانَ يُحَرِّكُ جَناحَيْهِ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ٱلْعاريَيْ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نِ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وَيُقَلِّدُ أَبَوَيْهِ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ٱلرّائعَيْ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9B7687F-943D-2427-69A9-2B73A02B56CC}"/>
              </a:ext>
            </a:extLst>
          </p:cNvPr>
          <p:cNvGrpSpPr/>
          <p:nvPr/>
        </p:nvGrpSpPr>
        <p:grpSpPr>
          <a:xfrm>
            <a:off x="2091334" y="1222014"/>
            <a:ext cx="4961331" cy="1241797"/>
            <a:chOff x="3145311" y="2596137"/>
            <a:chExt cx="3008110" cy="1744812"/>
          </a:xfrm>
        </p:grpSpPr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C6582E9C-A13D-B654-5404-218E46FE70BD}"/>
                </a:ext>
              </a:extLst>
            </p:cNvPr>
            <p:cNvSpPr/>
            <p:nvPr/>
          </p:nvSpPr>
          <p:spPr>
            <a:xfrm>
              <a:off x="4961488" y="4302033"/>
              <a:ext cx="173738" cy="5630"/>
            </a:xfrm>
            <a:custGeom>
              <a:avLst/>
              <a:gdLst>
                <a:gd name="connsiteX0" fmla="*/ 105823 w 105822"/>
                <a:gd name="connsiteY0" fmla="*/ 0 h 3429"/>
                <a:gd name="connsiteX1" fmla="*/ 0 w 105822"/>
                <a:gd name="connsiteY1" fmla="*/ 3429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822" h="3429">
                  <a:moveTo>
                    <a:pt x="105823" y="0"/>
                  </a:moveTo>
                  <a:cubicBezTo>
                    <a:pt x="71533" y="1238"/>
                    <a:pt x="36100" y="2381"/>
                    <a:pt x="0" y="3429"/>
                  </a:cubicBezTo>
                </a:path>
              </a:pathLst>
            </a:custGeom>
            <a:noFill/>
            <a:ln w="18664" cap="rnd">
              <a:solidFill>
                <a:srgbClr val="D6D2C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A918FF85-294E-D493-DA7A-24F2F7202D05}"/>
                </a:ext>
              </a:extLst>
            </p:cNvPr>
            <p:cNvSpPr/>
            <p:nvPr/>
          </p:nvSpPr>
          <p:spPr>
            <a:xfrm>
              <a:off x="5353534" y="3577365"/>
              <a:ext cx="799887" cy="715285"/>
            </a:xfrm>
            <a:custGeom>
              <a:avLst/>
              <a:gdLst>
                <a:gd name="connsiteX0" fmla="*/ 487204 w 487203"/>
                <a:gd name="connsiteY0" fmla="*/ 0 h 435673"/>
                <a:gd name="connsiteX1" fmla="*/ 393954 w 487203"/>
                <a:gd name="connsiteY1" fmla="*/ 382238 h 435673"/>
                <a:gd name="connsiteX2" fmla="*/ 0 w 487203"/>
                <a:gd name="connsiteY2" fmla="*/ 435673 h 435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7203" h="435673">
                  <a:moveTo>
                    <a:pt x="487204" y="0"/>
                  </a:moveTo>
                  <a:cubicBezTo>
                    <a:pt x="477584" y="160687"/>
                    <a:pt x="453295" y="339280"/>
                    <a:pt x="393954" y="382238"/>
                  </a:cubicBezTo>
                  <a:cubicBezTo>
                    <a:pt x="377857" y="393859"/>
                    <a:pt x="344424" y="418147"/>
                    <a:pt x="0" y="435673"/>
                  </a:cubicBezTo>
                </a:path>
              </a:pathLst>
            </a:custGeom>
            <a:noFill/>
            <a:ln w="18664" cap="rnd">
              <a:solidFill>
                <a:srgbClr val="D6D2C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880EDEC5-EFA1-F762-6285-E3681E50B45B}"/>
                </a:ext>
              </a:extLst>
            </p:cNvPr>
            <p:cNvSpPr/>
            <p:nvPr/>
          </p:nvSpPr>
          <p:spPr>
            <a:xfrm>
              <a:off x="3252714" y="3902168"/>
              <a:ext cx="95392" cy="317766"/>
            </a:xfrm>
            <a:custGeom>
              <a:avLst/>
              <a:gdLst>
                <a:gd name="connsiteX0" fmla="*/ 58103 w 58102"/>
                <a:gd name="connsiteY0" fmla="*/ 193548 h 193548"/>
                <a:gd name="connsiteX1" fmla="*/ 13145 w 58102"/>
                <a:gd name="connsiteY1" fmla="*/ 64770 h 193548"/>
                <a:gd name="connsiteX2" fmla="*/ 0 w 58102"/>
                <a:gd name="connsiteY2" fmla="*/ 0 h 193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2" h="193548">
                  <a:moveTo>
                    <a:pt x="58103" y="193548"/>
                  </a:moveTo>
                  <a:cubicBezTo>
                    <a:pt x="43720" y="170974"/>
                    <a:pt x="28766" y="132779"/>
                    <a:pt x="13145" y="64770"/>
                  </a:cubicBezTo>
                  <a:cubicBezTo>
                    <a:pt x="8573" y="44672"/>
                    <a:pt x="4096" y="22955"/>
                    <a:pt x="0" y="0"/>
                  </a:cubicBezTo>
                </a:path>
              </a:pathLst>
            </a:custGeom>
            <a:noFill/>
            <a:ln w="18664" cap="rnd">
              <a:solidFill>
                <a:srgbClr val="D6D2C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C3235C1D-0FB8-4443-7302-380ACEC64571}"/>
                </a:ext>
              </a:extLst>
            </p:cNvPr>
            <p:cNvSpPr/>
            <p:nvPr/>
          </p:nvSpPr>
          <p:spPr>
            <a:xfrm>
              <a:off x="3269864" y="2734008"/>
              <a:ext cx="2817750" cy="1506162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rgbClr val="D6D2C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369275AF-4267-6915-2D3E-8A1901300197}"/>
                </a:ext>
              </a:extLst>
            </p:cNvPr>
            <p:cNvSpPr/>
            <p:nvPr/>
          </p:nvSpPr>
          <p:spPr>
            <a:xfrm>
              <a:off x="3145311" y="2596137"/>
              <a:ext cx="2979380" cy="1744812"/>
            </a:xfrm>
            <a:custGeom>
              <a:avLst/>
              <a:gdLst>
                <a:gd name="connsiteX0" fmla="*/ 21032 w 1814710"/>
                <a:gd name="connsiteY0" fmla="*/ 171222 h 1062747"/>
                <a:gd name="connsiteX1" fmla="*/ 208198 w 1814710"/>
                <a:gd name="connsiteY1" fmla="*/ 1054952 h 1062747"/>
                <a:gd name="connsiteX2" fmla="*/ 1687621 w 1814710"/>
                <a:gd name="connsiteY2" fmla="*/ 907981 h 1062747"/>
                <a:gd name="connsiteX3" fmla="*/ 1792110 w 1814710"/>
                <a:gd name="connsiteY3" fmla="*/ 7487 h 1062747"/>
                <a:gd name="connsiteX4" fmla="*/ 21032 w 1814710"/>
                <a:gd name="connsiteY4" fmla="*/ 171222 h 1062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4710" h="1062747">
                  <a:moveTo>
                    <a:pt x="21032" y="171222"/>
                  </a:moveTo>
                  <a:cubicBezTo>
                    <a:pt x="-64598" y="240659"/>
                    <a:pt x="134093" y="1015327"/>
                    <a:pt x="208198" y="1054952"/>
                  </a:cubicBezTo>
                  <a:cubicBezTo>
                    <a:pt x="282207" y="1094671"/>
                    <a:pt x="1597991" y="972941"/>
                    <a:pt x="1687621" y="907981"/>
                  </a:cubicBezTo>
                  <a:cubicBezTo>
                    <a:pt x="1777251" y="843020"/>
                    <a:pt x="1854499" y="47206"/>
                    <a:pt x="1792110" y="7487"/>
                  </a:cubicBezTo>
                  <a:cubicBezTo>
                    <a:pt x="1729817" y="-32232"/>
                    <a:pt x="114567" y="95403"/>
                    <a:pt x="21032" y="171222"/>
                  </a:cubicBezTo>
                  <a:close/>
                </a:path>
              </a:pathLst>
            </a:custGeom>
            <a:noFill/>
            <a:ln w="9332" cap="flat">
              <a:solidFill>
                <a:srgbClr val="1A1A1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69974014-A348-C4B6-A420-B8896E340E2D}"/>
              </a:ext>
            </a:extLst>
          </p:cNvPr>
          <p:cNvSpPr txBox="1"/>
          <p:nvPr/>
        </p:nvSpPr>
        <p:spPr>
          <a:xfrm>
            <a:off x="2473683" y="1427415"/>
            <a:ext cx="4169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اَلْعُصْفورُ </a:t>
            </a:r>
            <a:r>
              <a:rPr lang="ar-MA" sz="48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كيكو</a:t>
            </a:r>
            <a:endParaRPr lang="ar-MA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21BA5C3-8E75-9543-B5AB-9600B0B76184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461FBCF0-8100-3B16-5BDC-5A05B5C6DFA3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57801E88-D49C-BC7D-8E91-76CF622D937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CC57F9D0-3817-93F3-B452-D3B5AC9D1364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DC1AA186-7009-7599-1E63-C79504AA001E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3D53A0DB-B35F-CDA2-E758-DD5AA53AC879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1F810EED-7A23-CD33-6EFF-D4F2D993ECD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EC1B25E-49E5-242B-E141-1D95D0EFA6BA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310851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FDBBA-8BD5-45C6-3ABA-ABF57DE0E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76CF0EF-5AEF-8EB2-EF4A-54C6A35F6BD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59D97D2-DD2F-A480-2FD4-CFE1F41DA5E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DD97A06-597E-E11C-DC1E-D5322022698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BC6E7B7-005B-2DA4-6CC2-63A5899A0BB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734E494-1989-3C30-14CA-881A7F2036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DDE1158-9F28-5D9F-EBA8-1C4BFE967B19}"/>
              </a:ext>
            </a:extLst>
          </p:cNvPr>
          <p:cNvSpPr txBox="1"/>
          <p:nvPr/>
        </p:nvSpPr>
        <p:spPr>
          <a:xfrm>
            <a:off x="339638" y="1453015"/>
            <a:ext cx="8401730" cy="5086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800"/>
              </a:spcAft>
            </a:pP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وَبَعْدَ مُرورِ أَسابي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عَ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غَطّى بَعْضُ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ٱلرّيشِ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جِسْمَ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هُ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فَخاطَبَ أُمَّ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هُ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: هَلْ تَسْمَحينَ لي أَنْ أَخْرُجَ يا أمّي؟ فَرَدَّتِ: لا يا وَلَدي، ريشُكَ قَلي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ٌ، وَجِسْمُكَ نَحي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ٌ. فَهَزَّ جَناحَيْهِ وَقا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َ: أَنا كَبي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ٌ، وَعَلى جِسْمي ريشٌ كَثي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ٌ. قالَ أَبو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ُ: حَذارِ مِنَ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ٱلتَّهَوُّ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رِ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فِي ٱلْخارِجِ طُيورٌ شَرِسَةٌ وَحَيَواناتٌ مُفْتَرِسَ</a:t>
            </a:r>
            <a:r>
              <a:rPr lang="ar-MA" sz="4400" kern="1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ٌ.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45F5922-EC03-8DE1-BFA6-363C57CBE327}"/>
              </a:ext>
            </a:extLst>
          </p:cNvPr>
          <p:cNvSpPr txBox="1"/>
          <p:nvPr/>
        </p:nvSpPr>
        <p:spPr>
          <a:xfrm>
            <a:off x="1625071" y="341774"/>
            <a:ext cx="6575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rtl="1">
              <a:defRPr/>
            </a:pP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التلاميذ على  قراءة مقاطع لا تقل عن جملتين.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E4C4099-3734-372C-B738-AA95517EEEB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DE8F5A26-63E8-BEB9-5254-EDB8F5237F9E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001AB8B-431A-A5CD-89AE-B73A979A17F7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AB68010F-82F0-FA22-66BF-D02859B3206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9EA0F030-85C9-5392-AD88-2FF7451BE7F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9482BB1-9F5D-CE7E-938C-50850A8646F2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FD7CD32-A0E8-638D-F0E9-48720287BE3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349E355C-A3BE-20E0-0DCF-924C65E9E99F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14CEBEE-D184-A488-E8A6-C14D6CC6C7D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3516169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3B597-97E4-2082-F636-068DDCBE9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9BC3832-921D-98E1-DAAC-31D37EED5F2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E00CEC3-15E3-C731-5F7A-25F36C80D36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C5E4EF4-F409-7687-EF29-970BCDECABC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ABF6BE7-B0C1-2CC4-419E-F589D9DAEA7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0E55B5E-5DD3-CCC1-904C-30431C690E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7B5E5AC-6063-57EA-784A-F84C6EB2815D}"/>
              </a:ext>
            </a:extLst>
          </p:cNvPr>
          <p:cNvSpPr txBox="1"/>
          <p:nvPr/>
        </p:nvSpPr>
        <p:spPr>
          <a:xfrm>
            <a:off x="420709" y="2176009"/>
            <a:ext cx="8302581" cy="4070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800"/>
              </a:spcAft>
            </a:pP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وَبَعْدَ مُغادَرَةِ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ٱلْأَبَوَيْ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أَخْرَجَ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رَأْسَهُ مِنَ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ٱلْعُ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شِ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ّ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مَدَّ جَناحَيْ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ِ،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وَٱنْدَفَعَ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إِلى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ٱلْأَمامِ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لِيُعانِقَ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ٱلسَّما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ءَ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لكِنْ لِلْأَسَ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ف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ِ، لَمْ يَحْمِلْهُ جَناحا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هُ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فَهَوى إِلى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ٱلْأَرْضِ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كَكُبَّةِ خُيوطٍ مَلْفوفَ</a:t>
            </a:r>
            <a:r>
              <a:rPr lang="ar-MA" sz="4400" kern="1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ةٍ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وَبَدَأَ يُرَفْرِفُ وَيُرَفْرِفُ كَيْ يَطي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َ، لٰكِنَّهُ لَمْ يَنْجَحْ.</a:t>
            </a:r>
            <a:endParaRPr lang="ar-MA" sz="44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2454180-18F6-3FAA-A38C-BFFE82C5F2D8}"/>
              </a:ext>
            </a:extLst>
          </p:cNvPr>
          <p:cNvSpPr txBox="1"/>
          <p:nvPr/>
        </p:nvSpPr>
        <p:spPr>
          <a:xfrm>
            <a:off x="1625071" y="341774"/>
            <a:ext cx="6575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rtl="1">
              <a:defRPr/>
            </a:pP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التلاميذ على  قراءة مقاطع لا تقل عن جملتين.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03FB5C7-EC97-0CA3-592B-B829C824028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537B6EB-822E-5EF5-12C7-E8276D6C06F2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5DF0E0A1-588F-A70D-54E6-3F2A32B5AC8B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4410332-9760-ACFB-E710-76BAAC8683B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87BE419-FEBF-D192-0A16-2FB7336E8C31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BDA0B58E-8FB4-471C-3D78-BE02F92C53C2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A54660B-B3D7-F97E-5D71-AF80E111429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CE3E46B-4A21-A80B-3706-4C77CC5427C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B1AF7BD-4857-8924-EF6A-0D08908E2AA1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368295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635BB-59BF-E8A9-8D66-EB3D42B43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0D781D2-EE20-7935-9248-AB3DCC39212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BCF891A-643E-3DB3-0C7F-A9AB4A8AC573}"/>
              </a:ext>
            </a:extLst>
          </p:cNvPr>
          <p:cNvGrpSpPr/>
          <p:nvPr/>
        </p:nvGrpSpPr>
        <p:grpSpPr>
          <a:xfrm>
            <a:off x="312516" y="35386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DACAEFE-EEB0-882D-55CF-D1FC17C1237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CD48B24-BD22-4821-2D0E-651B9730B87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7FB734E-84DD-F4A7-1C16-D2E46A083A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CF84382-24E4-D2C1-BDB9-F2B164775128}"/>
              </a:ext>
            </a:extLst>
          </p:cNvPr>
          <p:cNvSpPr txBox="1"/>
          <p:nvPr/>
        </p:nvSpPr>
        <p:spPr>
          <a:xfrm>
            <a:off x="1625071" y="341774"/>
            <a:ext cx="6575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rtl="1">
              <a:defRPr/>
            </a:pP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التلاميذ على  قراءة مقاطع لا تقل عن جملتين.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997B1A5-6B1C-673C-D5E0-20E186807F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39AE29B-B991-6761-D883-2FEAE6CA7EDA}"/>
              </a:ext>
            </a:extLst>
          </p:cNvPr>
          <p:cNvSpPr txBox="1"/>
          <p:nvPr/>
        </p:nvSpPr>
        <p:spPr>
          <a:xfrm>
            <a:off x="455479" y="1515007"/>
            <a:ext cx="8233039" cy="5086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800"/>
              </a:spcAft>
            </a:pP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وَفَجْأَةً،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ٱتَّجَهَ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نَحْوَهُ قِطٌّ بَرِّ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يٌ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ّ. فَزِعَ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كَثيراً، وَدَخَلَ إِلى جِذْعِ شَجَرَةٍ يابِ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س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ٍ. كادَ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ٱلْقِطُّ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أَنْ يَسْحَبَ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هُ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لَوْلا أَنَّ أَباهُ أَنْقَذَ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ُ، فَجَعَلَ يَحومُ فَوْقَ رَأْسِ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ٱلْقِ</a:t>
            </a:r>
            <a:r>
              <a:rPr lang="ar-MA" sz="4400" kern="1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طِ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ّ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وَيُبْعِدُهُ شَيْئًا فَشَيْئًا. وَبَيْنَما هُوَ كَذلِكَ، حَمَلَتِ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ٱلْأُمُّ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بِصُعوبَةٍ إِلى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ٱلْعُ</a:t>
            </a:r>
            <a:r>
              <a:rPr lang="ar-MA" sz="4400" kern="1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شِ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ّ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وَوَجَدَ إِخْوَتَهُ يَنْتَظِرونَهُ بِشَوْ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قٍ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فَصَفَّقوا لِعَوْدَتِ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هِ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وَزَقْزَقوا لِرُؤْيَتِ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هِ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kern="1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3E85F69-A18B-BA0C-7B80-229781EF9122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12819B6-5182-5B01-06EB-59A2D32EE3A3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6B1F524-9686-6DC7-CAB7-3FE5EB9F5A7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5E13BFC9-C7B1-49C1-D472-CCDC29B37DD1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5B95EA2-AA5A-F14E-0642-4AAFA5EE4E97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DF97312-0C33-A1ED-B344-3370BE0422D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207D06E-250C-868C-1F39-52C78CA156BB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FB7F64B-B0F5-28E0-CF00-06704F23F018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150893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F577C-9481-30D0-7AAD-1848B774C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1BD87AB-BBFC-C7FA-0FB3-572EEEECBF2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93BBF8A-2FB8-5EC9-460C-B1E9845E51B4}"/>
              </a:ext>
            </a:extLst>
          </p:cNvPr>
          <p:cNvGrpSpPr/>
          <p:nvPr/>
        </p:nvGrpSpPr>
        <p:grpSpPr>
          <a:xfrm>
            <a:off x="312516" y="35386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A4DA0A3-092A-CEC6-B6A9-4B4A3EEDBE7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694D551-3B67-C714-527D-762C6518B12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DED3527-0660-8333-8038-ACF3C2470F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FEAD204-AC72-D000-8D0B-5EB88DA321BC}"/>
              </a:ext>
            </a:extLst>
          </p:cNvPr>
          <p:cNvSpPr txBox="1"/>
          <p:nvPr/>
        </p:nvSpPr>
        <p:spPr>
          <a:xfrm>
            <a:off x="1625071" y="341774"/>
            <a:ext cx="6575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rtl="1">
              <a:defRPr/>
            </a:pP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التلاميذ على  قراءة مقاطع لا تقل عن جملتين.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7280B7C-476F-DE93-83F3-BD976A51622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8AE4B5C-A97C-80E7-BC95-7733E0355E85}"/>
              </a:ext>
            </a:extLst>
          </p:cNvPr>
          <p:cNvSpPr txBox="1"/>
          <p:nvPr/>
        </p:nvSpPr>
        <p:spPr>
          <a:xfrm>
            <a:off x="473558" y="3728141"/>
            <a:ext cx="8233039" cy="2265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وَفِي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ٱلْمَسا</a:t>
            </a:r>
            <a:r>
              <a:rPr lang="ar-MA" sz="4400" kern="1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ءِ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عادَ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ٱلْأَبُ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مُتْعَباً. فَقالَ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مُتَأَسِّفاً: سامِحاني، لِأَنَّني لَمْ أَسْمَعْ كَلامَكُما. فَحَضَنَهُ أَبوهُ وَقا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َ: لا بَأْ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س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َ، لا تُعاوِدْ مَرَّةً أُخْرى.</a:t>
            </a:r>
            <a:endParaRPr lang="fr-MA" sz="4400" kern="1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DCF9929-0A09-C1B1-3729-316D64AB1F30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AFFB30B-A6D4-F2D9-36F1-EF7EF3DCC3BA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10D55AB-FFDD-A401-B98C-DF8C9014F8B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C1F1C905-F2D5-58A3-D16E-0AFD50C8645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4612EB95-5C6F-4D8E-7E27-4A79EDFF16F7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AB56629-B1F8-3940-0133-5FE1441FD369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3DC4FD00-851D-FE03-CE8C-9CA490F9682B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7C18B8C-AD5D-60DA-0C28-4685D1D8869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65887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2F21A-315E-F19A-A910-9B5E7ADE7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ECAC2FBF-C876-C8F6-1BFD-85C29C5D0B83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42301C3D-4C64-92BC-DC98-376B8B10714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DF9B12-07A6-3C08-D34F-F357FF0ECE9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6554DF82-08A2-6276-3C97-F3F9C1744012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F0A94C38-B878-98B2-7400-D6280A456DD6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3F32CCD5-1BF7-C232-4940-376A7645BCE2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286189EA-FF1B-6901-4252-FAD84296353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3B44ADF5-E1C9-2C6F-3069-5C33A94F6C59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469EFAC8-F380-C206-C977-601AA305AD5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8E86D3B4-2B37-87EF-73E1-65255C1B891C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76025999-F275-0573-E614-21F0E028AD3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13108D3-75F8-0A62-EC04-FA131B8E5129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D48A21F1-5321-40DB-BD1A-5E4C2FBDFC01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CED675CD-5DDA-BC9D-00BC-CA7CFE547A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BA8AC7A2-C9AD-828D-7D4B-CD15284710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EEDA541E-A80E-B4FC-791E-7E2D09377C2A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7B7F360E-04A2-D91F-0617-758FE67B1758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B8E9E747-1587-FAC5-F146-284FEBE406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E6FE638F-D460-80D1-E2EC-0607A912A4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6F4A284A-E3EA-A278-9CF6-BA0CD3D38C39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09A8F00D-82B3-B76E-32DD-E6586A361BA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F73DE52-EE23-7A8B-71D2-DFAA6F3A82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C2F4CFE9-8133-EFC8-C3B3-13407E795E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BAC75600-A425-F11D-5B1D-8B75EC0D601A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72C8833B-425E-5F10-29E1-01A764BE6DC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6975A1F9-33A9-23DC-A9D9-8509D6B2F8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E17CBDE0-2881-BCBB-8BFA-7363001210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66EEFD83-67C5-234F-A490-34513E232579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B937B230-4A07-55AE-FEF6-97D6A032775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02162DF6-147A-B389-40B4-E4DCD04937AD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B7731318-7957-0681-D0F6-614E37ED6A3A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40C434F0-1C14-150C-9A69-64D8BB7EE600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9239EE02-C286-4BA5-1C5C-92705FADC93F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202A9A8E-9D8A-7A9E-C2C5-FCC25B53C659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343F49A-4C2C-7D1B-0394-63B2DB0351ED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8476D9D6-47E0-8AC3-FE65-BED214DAED8C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2E3C0F37-1865-99A2-43BD-0383205A5821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B1A499CB-ED0A-D288-3FCA-AEA472A3EF54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D9B56D71-FBEA-C5D0-4245-D59BA6734A7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3A904422-63DE-FD37-9A9A-1CFA69579FF2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944FEADF-09A7-BB42-C798-9C58A12BCF5F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65B33BA-C4F6-4E93-E7C3-7BE0FF7DD3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76BA45AB-1CBB-1585-823E-0C0AABAFA29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6634F3DC-24DB-81DB-EDB9-4B1C6539F3D8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2B7A6E9C-E624-B183-E2FB-A5100AF114F7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1910B3B-D478-8733-0E52-46F770420A5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0CCBAE88-09E9-1786-133B-588EDB995D8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9F37366-8802-B84D-A9D5-7FFFF7EC6474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CC6B474F-8905-29F4-2AC2-17FF04346FE4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CF672E4E-6B0C-4A94-3702-B05D2D88F8BB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32C0875E-1BAC-ADE1-2812-B73A25664317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5F355C67-265E-9AA3-9BAF-72095A70E418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7B58AFE3-50A3-9851-8ED3-C2D6BDBA6635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699440B-2CF2-871F-3A6B-2976A82396A8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45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6D0DF7E-FC7E-0E3B-8FB5-BD4BF8E808B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A4BA33AC-3D53-6ECB-1D17-A9F959D1CAD5}"/>
              </a:ext>
            </a:extLst>
          </p:cNvPr>
          <p:cNvGrpSpPr/>
          <p:nvPr/>
        </p:nvGrpSpPr>
        <p:grpSpPr>
          <a:xfrm>
            <a:off x="450877" y="1809265"/>
            <a:ext cx="8205374" cy="3918236"/>
            <a:chOff x="450877" y="1809265"/>
            <a:chExt cx="8205374" cy="3918236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CA648BC5-48D5-FD75-C9BB-129E8108742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8ED7112-3FAE-7FA3-15D4-1091C77AAA2C}"/>
                </a:ext>
              </a:extLst>
            </p:cNvPr>
            <p:cNvSpPr txBox="1"/>
            <p:nvPr/>
          </p:nvSpPr>
          <p:spPr>
            <a:xfrm>
              <a:off x="450877" y="3278941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القراءات الجهرية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AA8C5913-F9A1-4305-14D9-D93A39911BC8}"/>
                </a:ext>
              </a:extLst>
            </p:cNvPr>
            <p:cNvSpPr txBox="1"/>
            <p:nvPr/>
          </p:nvSpPr>
          <p:spPr>
            <a:xfrm>
              <a:off x="487748" y="4282234"/>
              <a:ext cx="8168503" cy="1445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>
                <a:lnSpc>
                  <a:spcPts val="5000"/>
                </a:lnSpc>
              </a:pPr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استراتيجية الفهم</a:t>
              </a:r>
            </a:p>
            <a:p>
              <a:pPr algn="ctr" rtl="1">
                <a:lnSpc>
                  <a:spcPts val="5000"/>
                </a:lnSpc>
              </a:pPr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32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(من؟ أين؟ متى؟ ماذا فعل؟)</a:t>
              </a:r>
              <a:endParaRPr lang="ar-MA" sz="60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263951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664C7-EF5D-DDC1-3A6D-88236D153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C636FB2-3ED6-1244-3D24-2D4AB65C18D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689AD35-389E-1E99-D355-20E249F4340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CAD6BB1-1788-3295-0126-A1BA6C561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944D70B-B300-47AE-0CF2-7902841244F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02C3ABC-6331-C65A-6CB2-8788807AE5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59725FE-50D1-020B-43D6-5161101AC886}"/>
              </a:ext>
            </a:extLst>
          </p:cNvPr>
          <p:cNvSpPr txBox="1"/>
          <p:nvPr/>
        </p:nvSpPr>
        <p:spPr>
          <a:xfrm>
            <a:off x="422071" y="10854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تذكير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AC85D094-25D4-B445-08D2-FEAC5399663E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6C126626-2B40-E150-C4FD-2BEAE1A778B7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B5EE4312-8428-F260-2061-06D21946237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8B4ED0D1-24C0-EB86-FE0B-F30C8271F5E8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E9FE7DF-7E92-CE1A-CEAA-DA92F4E8B507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08025ADD-9A11-8F88-842E-289AF63EB137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3516290A-1299-B1B5-5A65-E42AA360A39F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078239A-D3CE-7EDD-674C-2752FFC0DF2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42" name="Image 41">
            <a:extLst>
              <a:ext uri="{FF2B5EF4-FFF2-40B4-BE49-F238E27FC236}">
                <a16:creationId xmlns:a16="http://schemas.microsoft.com/office/drawing/2014/main" id="{18C4CCCE-2E88-4DA8-3A6D-95F23DE0D09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E355E73-6231-4D04-DFC3-5E0D361F34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5000" y="2463912"/>
            <a:ext cx="7262489" cy="236240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0F6F9C9-564C-B879-08A0-AA9A9C0A5AB8}"/>
              </a:ext>
            </a:extLst>
          </p:cNvPr>
          <p:cNvSpPr/>
          <p:nvPr/>
        </p:nvSpPr>
        <p:spPr>
          <a:xfrm>
            <a:off x="7136796" y="2426280"/>
            <a:ext cx="967544" cy="91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750637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9E104-6683-42A7-D2A9-E607120DA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6190C33-CC59-EB7E-986C-7D7ED88754E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19E2896-D8D4-45BE-3DF9-8862D987435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7F6E64A-E227-579F-6DC2-8356AC1A837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939E598-775B-AD26-37B9-79F2D2777C1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303D900-8DB5-0B67-9A20-9822C04D3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2C0B52D-C588-67C6-A7B4-3E3B2C7BABAE}"/>
              </a:ext>
            </a:extLst>
          </p:cNvPr>
          <p:cNvSpPr txBox="1"/>
          <p:nvPr/>
        </p:nvSpPr>
        <p:spPr>
          <a:xfrm>
            <a:off x="422071" y="34142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ستنجزون النشاط 2 ص 50  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سأشرح لكم المثال.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C4D7B2B-2230-672C-D407-D6696486C7B8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29B6800-217B-EC7C-EC7E-C762D507826E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825BEA97-C980-1A6E-C3C5-9AD3BC67E49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06E3CA31-74FE-4A04-499C-5B68848737A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3A2F28A1-CC02-1A18-398D-AFF23519DF3F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CD9C57A-9E75-914E-DFAA-A473052716C7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F5DB7C1B-3C2A-8634-1297-C3079AA2F179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F2F7B18-BB29-E998-6397-9707E3425059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2BA83D59-B388-1043-DEE2-4649EC2A6B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6054" y="1301943"/>
            <a:ext cx="3917713" cy="51672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4943D53F-DB7A-6B08-66F2-3B4263B3F073}"/>
              </a:ext>
            </a:extLst>
          </p:cNvPr>
          <p:cNvSpPr/>
          <p:nvPr/>
        </p:nvSpPr>
        <p:spPr>
          <a:xfrm>
            <a:off x="2241755" y="2182760"/>
            <a:ext cx="4689987" cy="1759974"/>
          </a:xfrm>
          <a:prstGeom prst="rect">
            <a:avLst/>
          </a:prstGeom>
          <a:noFill/>
          <a:ln w="38100">
            <a:solidFill>
              <a:srgbClr val="E300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98EE070-4F6A-7A0C-68B2-4D09C1C45EB1}"/>
              </a:ext>
            </a:extLst>
          </p:cNvPr>
          <p:cNvCxnSpPr>
            <a:cxnSpLocks/>
          </p:cNvCxnSpPr>
          <p:nvPr/>
        </p:nvCxnSpPr>
        <p:spPr>
          <a:xfrm flipH="1">
            <a:off x="5864891" y="2546357"/>
            <a:ext cx="1422345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607032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240E5-E3BD-A8E0-5E74-EB80BBCED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0011780-AA5A-CCAD-155F-A77C0A3EE28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A743C5B-8B30-C78F-F3E8-219AAB597B8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68AC3E7-5502-3915-FD37-AE5E87E0148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340D090-D18D-72A9-FB45-85F1B43AAFA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D7D3491-F936-9B9C-FE74-D5BD180904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A27437D-E0DF-54C8-0E0C-D7874DFDC2EE}"/>
              </a:ext>
            </a:extLst>
          </p:cNvPr>
          <p:cNvSpPr txBox="1"/>
          <p:nvPr/>
        </p:nvSpPr>
        <p:spPr>
          <a:xfrm>
            <a:off x="422071" y="34142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الجواب أولا، ثم أكملوا السؤال بما يناسب.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اشتغلوا في ثنائيات.</a:t>
            </a:r>
            <a:endParaRPr lang="ar-MA" sz="24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0E1F6BB-2B2C-3A02-006E-DDCE478CCF7D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D99C151-0F55-12A3-D571-B580600ABF1C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000ED451-2D70-5445-B979-2BE360EDE6A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58CC199F-DEE8-BBDC-AF9A-21C3F2A1677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E8AE52E-FC6B-B8CC-0A56-3BA5BD6B7172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68E9028-E33D-7494-9126-820DE22E5D86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0C9AFEE-EDA5-19BC-EF01-223998E5C45C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C817DF3-E355-8345-39E0-73FC8FB93A9E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AA336EE5-66FC-A60B-8AA0-BF36F3056E0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2071" y="375121"/>
            <a:ext cx="1170939" cy="819133"/>
          </a:xfrm>
          <a:prstGeom prst="rect">
            <a:avLst/>
          </a:prstGeom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F8BD4FA-DAFC-0568-938F-7DAD740AAA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272" y="2365910"/>
            <a:ext cx="8131278" cy="3797663"/>
          </a:xfrm>
          <a:prstGeom prst="rect">
            <a:avLst/>
          </a:prstGeom>
        </p:spPr>
      </p:pic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DB52CF4B-6CC5-5433-1D66-16E811F0E60C}"/>
              </a:ext>
            </a:extLst>
          </p:cNvPr>
          <p:cNvCxnSpPr>
            <a:cxnSpLocks/>
          </p:cNvCxnSpPr>
          <p:nvPr/>
        </p:nvCxnSpPr>
        <p:spPr>
          <a:xfrm flipH="1">
            <a:off x="4216414" y="3018305"/>
            <a:ext cx="71117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2FAD8DA5-B6FD-9111-9781-2F8F0AE4CFBF}"/>
              </a:ext>
            </a:extLst>
          </p:cNvPr>
          <p:cNvCxnSpPr>
            <a:cxnSpLocks/>
          </p:cNvCxnSpPr>
          <p:nvPr/>
        </p:nvCxnSpPr>
        <p:spPr>
          <a:xfrm flipH="1">
            <a:off x="4216414" y="4212924"/>
            <a:ext cx="71117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C052DCC6-6399-88E3-2593-6B802C48453A}"/>
              </a:ext>
            </a:extLst>
          </p:cNvPr>
          <p:cNvCxnSpPr>
            <a:cxnSpLocks/>
          </p:cNvCxnSpPr>
          <p:nvPr/>
        </p:nvCxnSpPr>
        <p:spPr>
          <a:xfrm flipH="1">
            <a:off x="4216414" y="5505866"/>
            <a:ext cx="71117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23339719-EDFD-7885-6B33-DD327A7BBC84}"/>
              </a:ext>
            </a:extLst>
          </p:cNvPr>
          <p:cNvSpPr/>
          <p:nvPr/>
        </p:nvSpPr>
        <p:spPr>
          <a:xfrm>
            <a:off x="493450" y="3637935"/>
            <a:ext cx="8157100" cy="26776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079581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5F874-F064-D0A0-D9BC-E4EA7C9E8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E947357-B587-E849-1D80-C0B4C72A5AB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8669449-7413-4ED2-6D44-AC15E01C121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D019FFD-1D80-6CC7-2FAC-5E938BC5687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E593A3F-BFAF-8D70-1C07-B4DA19BC627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EFCD480-6AF9-E891-4083-A94FA6CE37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86E93AA-50FD-97E1-BD3F-6ECC60CB9852}"/>
              </a:ext>
            </a:extLst>
          </p:cNvPr>
          <p:cNvSpPr txBox="1"/>
          <p:nvPr/>
        </p:nvSpPr>
        <p:spPr>
          <a:xfrm>
            <a:off x="422071" y="34142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ar-MA" sz="24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6BCBDA3-CAF1-A771-7FDE-7FFD50EC09B3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53E3DD4-14FF-6510-C2A6-3E6B86B3F974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DF7E87BD-72A8-8C69-4C89-56EEE43BFAF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C5F9670-4399-D9FE-EEED-D9F5BC65E4B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5D5A6DE0-46BD-C06F-C2DF-12C1E4A4EAD7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44EFFDCF-7F1A-92BF-D313-9B0602CD22A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A7BEADB-8828-B148-6ED1-99405C58F6E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11C5D2C-087C-6103-5A23-3E17311BA334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6F64A182-B193-12BF-B833-A4E676011F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272" y="2365910"/>
            <a:ext cx="8131278" cy="3797663"/>
          </a:xfrm>
          <a:prstGeom prst="rect">
            <a:avLst/>
          </a:prstGeom>
        </p:spPr>
      </p:pic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1F1DDE-D80E-656D-5A56-8DEA99C005FB}"/>
              </a:ext>
            </a:extLst>
          </p:cNvPr>
          <p:cNvCxnSpPr>
            <a:cxnSpLocks/>
          </p:cNvCxnSpPr>
          <p:nvPr/>
        </p:nvCxnSpPr>
        <p:spPr>
          <a:xfrm flipH="1">
            <a:off x="4216414" y="3018305"/>
            <a:ext cx="71117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4A878F3B-1B0A-B02B-70CF-F8324AC737B2}"/>
              </a:ext>
            </a:extLst>
          </p:cNvPr>
          <p:cNvCxnSpPr>
            <a:cxnSpLocks/>
          </p:cNvCxnSpPr>
          <p:nvPr/>
        </p:nvCxnSpPr>
        <p:spPr>
          <a:xfrm flipH="1">
            <a:off x="4216414" y="4212924"/>
            <a:ext cx="71117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C3AD496F-5888-DFC3-7CD1-3EFB849CC782}"/>
              </a:ext>
            </a:extLst>
          </p:cNvPr>
          <p:cNvCxnSpPr>
            <a:cxnSpLocks/>
          </p:cNvCxnSpPr>
          <p:nvPr/>
        </p:nvCxnSpPr>
        <p:spPr>
          <a:xfrm flipH="1">
            <a:off x="4216414" y="5505866"/>
            <a:ext cx="71117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6FD9EF9E-731A-7521-8E6A-FB5C2FB6402D}"/>
              </a:ext>
            </a:extLst>
          </p:cNvPr>
          <p:cNvSpPr/>
          <p:nvPr/>
        </p:nvSpPr>
        <p:spPr>
          <a:xfrm>
            <a:off x="493450" y="3637935"/>
            <a:ext cx="8157100" cy="26776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01D95F6-E4CF-6934-4D7E-FBD8FB799A2D}"/>
              </a:ext>
            </a:extLst>
          </p:cNvPr>
          <p:cNvSpPr txBox="1"/>
          <p:nvPr/>
        </p:nvSpPr>
        <p:spPr>
          <a:xfrm>
            <a:off x="6440129" y="2622894"/>
            <a:ext cx="196645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مِنْ أَيْنَ</a:t>
            </a:r>
            <a:endParaRPr lang="fr-MA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2547255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2CA4D-C4BE-30C4-A89D-67D34280C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D2F2097-7045-FA4D-CF18-279BE84C680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9966F53-2FB7-23C6-62F6-2E5C2C95047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03328BC-8B46-FA46-3C75-DB84141B552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DAC08B7-5BC5-DC31-6BD4-425F3D0527D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727CBCA-BD9D-89F1-E7E3-64DB411D50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8C60A1A-4D34-63E1-F9B8-991A774DF0CA}"/>
              </a:ext>
            </a:extLst>
          </p:cNvPr>
          <p:cNvSpPr txBox="1"/>
          <p:nvPr/>
        </p:nvSpPr>
        <p:spPr>
          <a:xfrm>
            <a:off x="422071" y="34142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الجواب أولا، ثم أكملوا السؤال بما يناسب.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اشتغلوا في ثنائيات.</a:t>
            </a:r>
            <a:endParaRPr lang="ar-MA" sz="24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7E4E2EB-AF81-58D4-6650-BC599D847FD0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54F5516-D11E-A67D-DB6A-1363679D6CC8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21F038F0-A7DD-42D6-E390-7D3B749442D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A6CFA50-048D-98B8-058F-E91F91549A4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9C7E6A1-8901-EFF8-D547-3F0885265962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E2F0EF2E-6DED-DF29-EF68-89BB6D52E979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205AB75-9C09-8B3C-B63F-D2CACF872A4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02DD1FE-85C6-C0B9-1629-517CBD86B8DE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110EB602-B243-61BB-78FC-991950CE8B0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2071" y="375121"/>
            <a:ext cx="1170939" cy="819133"/>
          </a:xfrm>
          <a:prstGeom prst="rect">
            <a:avLst/>
          </a:prstGeom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0C156B7-153D-047F-F545-E7EF4859BC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272" y="2365910"/>
            <a:ext cx="8131278" cy="3797663"/>
          </a:xfrm>
          <a:prstGeom prst="rect">
            <a:avLst/>
          </a:prstGeom>
        </p:spPr>
      </p:pic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328A34AF-DA46-4073-0D0A-A4DF7A4BF584}"/>
              </a:ext>
            </a:extLst>
          </p:cNvPr>
          <p:cNvCxnSpPr>
            <a:cxnSpLocks/>
          </p:cNvCxnSpPr>
          <p:nvPr/>
        </p:nvCxnSpPr>
        <p:spPr>
          <a:xfrm flipH="1">
            <a:off x="4216414" y="3018305"/>
            <a:ext cx="71117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1336DFF6-A489-BC30-76BA-CCAC634D9D42}"/>
              </a:ext>
            </a:extLst>
          </p:cNvPr>
          <p:cNvCxnSpPr>
            <a:cxnSpLocks/>
          </p:cNvCxnSpPr>
          <p:nvPr/>
        </p:nvCxnSpPr>
        <p:spPr>
          <a:xfrm flipH="1">
            <a:off x="4216414" y="4212924"/>
            <a:ext cx="71117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E76F2D26-7FA0-3093-2451-E3C2E02B63C0}"/>
              </a:ext>
            </a:extLst>
          </p:cNvPr>
          <p:cNvCxnSpPr>
            <a:cxnSpLocks/>
          </p:cNvCxnSpPr>
          <p:nvPr/>
        </p:nvCxnSpPr>
        <p:spPr>
          <a:xfrm flipH="1">
            <a:off x="4216414" y="5505866"/>
            <a:ext cx="71117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27E14A4B-C54A-1EE1-7A1B-90FFEC3121BC}"/>
              </a:ext>
            </a:extLst>
          </p:cNvPr>
          <p:cNvSpPr/>
          <p:nvPr/>
        </p:nvSpPr>
        <p:spPr>
          <a:xfrm>
            <a:off x="493450" y="4925961"/>
            <a:ext cx="8157100" cy="13896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FF6994-69E2-50DF-AA32-C1E833EFFC60}"/>
              </a:ext>
            </a:extLst>
          </p:cNvPr>
          <p:cNvSpPr/>
          <p:nvPr/>
        </p:nvSpPr>
        <p:spPr>
          <a:xfrm>
            <a:off x="423696" y="2237042"/>
            <a:ext cx="8157100" cy="13896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658449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41F97-2043-8DF9-F0B4-69B06EEFC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630320E-B060-92B2-3941-DABB6BB95FE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2ACEB9E-AE20-D4F3-6BF2-BFD6BE07B2F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3EAA647-CF3A-F641-D97F-5E4B7A6ECDE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22DEB7A-1DC7-BC14-2B5B-8888981C30F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C3C5071-F20D-B747-238D-787EC9EACA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E0C243E-1AAA-9825-5853-DD7ED357F570}"/>
              </a:ext>
            </a:extLst>
          </p:cNvPr>
          <p:cNvSpPr txBox="1"/>
          <p:nvPr/>
        </p:nvSpPr>
        <p:spPr>
          <a:xfrm>
            <a:off x="422071" y="34142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ar-MA" sz="24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E644278-8958-EF1C-E3BB-A215661CF3D1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BDF3F1A-8968-B4A3-70DC-D0BA5CE89C56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91B476D-0514-FC8D-4B4E-38EF0EDA351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E317EE83-013E-0318-55AF-16FB87E5A72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368E5B0-42E7-8321-E007-D3DD4A1F613A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22EF189A-A33E-5A3B-9A47-7A26E94E0715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BEF05F1-6E8B-2800-B0EF-A7FC8D0AC66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228AA24-C950-D5A6-9D9E-7B112279E97E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BF4074FE-D2B6-D8AC-5A39-7177E0240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272" y="2365910"/>
            <a:ext cx="8131278" cy="3797663"/>
          </a:xfrm>
          <a:prstGeom prst="rect">
            <a:avLst/>
          </a:prstGeom>
        </p:spPr>
      </p:pic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EEC8C483-1F04-F33E-A5F4-04F109D0AE79}"/>
              </a:ext>
            </a:extLst>
          </p:cNvPr>
          <p:cNvCxnSpPr>
            <a:cxnSpLocks/>
          </p:cNvCxnSpPr>
          <p:nvPr/>
        </p:nvCxnSpPr>
        <p:spPr>
          <a:xfrm flipH="1">
            <a:off x="4216414" y="3018305"/>
            <a:ext cx="71117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18186668-CB29-2070-879F-E20D5C7A7B53}"/>
              </a:ext>
            </a:extLst>
          </p:cNvPr>
          <p:cNvCxnSpPr>
            <a:cxnSpLocks/>
          </p:cNvCxnSpPr>
          <p:nvPr/>
        </p:nvCxnSpPr>
        <p:spPr>
          <a:xfrm flipH="1">
            <a:off x="4216414" y="4212924"/>
            <a:ext cx="71117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4855DA51-530A-EB2B-3070-C3BB0E8FA36D}"/>
              </a:ext>
            </a:extLst>
          </p:cNvPr>
          <p:cNvCxnSpPr>
            <a:cxnSpLocks/>
          </p:cNvCxnSpPr>
          <p:nvPr/>
        </p:nvCxnSpPr>
        <p:spPr>
          <a:xfrm flipH="1">
            <a:off x="4216414" y="5505866"/>
            <a:ext cx="71117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5140CE0E-9D61-971A-8902-BEFEE7321C59}"/>
              </a:ext>
            </a:extLst>
          </p:cNvPr>
          <p:cNvSpPr/>
          <p:nvPr/>
        </p:nvSpPr>
        <p:spPr>
          <a:xfrm>
            <a:off x="467628" y="2196998"/>
            <a:ext cx="8157100" cy="12102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3DF01EB-A86A-38D6-0F4D-0F5266DA55AD}"/>
              </a:ext>
            </a:extLst>
          </p:cNvPr>
          <p:cNvSpPr txBox="1"/>
          <p:nvPr/>
        </p:nvSpPr>
        <p:spPr>
          <a:xfrm>
            <a:off x="7365839" y="3846085"/>
            <a:ext cx="108126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</a:t>
            </a:r>
            <a:endParaRPr lang="fr-MA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BDC6009-E58D-D5D6-6E9B-FCBA175F29D2}"/>
              </a:ext>
            </a:extLst>
          </p:cNvPr>
          <p:cNvSpPr/>
          <p:nvPr/>
        </p:nvSpPr>
        <p:spPr>
          <a:xfrm>
            <a:off x="493450" y="4925961"/>
            <a:ext cx="8157100" cy="13896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059435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9C8AE6-BE7A-D489-945A-81D18B163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B6A4202-373B-2B24-84EA-3255F3D667C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C0E1E5E-EE9C-6394-1875-1A5BEE4DC99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94F5FA0-EAD8-C2DD-10F0-1887B517BE1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44E3DCC-5327-E72D-B616-A9E9B0C9C70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3805DE3-A0DF-82D4-82EB-80A8BDC6CF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2219F2E-04D8-3DAC-4C6A-BD12A306E72E}"/>
              </a:ext>
            </a:extLst>
          </p:cNvPr>
          <p:cNvSpPr txBox="1"/>
          <p:nvPr/>
        </p:nvSpPr>
        <p:spPr>
          <a:xfrm>
            <a:off x="422071" y="34142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الجواب أولا، ثم أكملوا السؤال بما يناسب.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اشتغلوا في ثنائيات.</a:t>
            </a:r>
            <a:endParaRPr lang="ar-MA" sz="24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DBF4DC4-7379-475D-B61E-72A558EF2A78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DBBEF3B6-BD3D-1773-FC01-3154555AB167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7B48453E-5641-FFC3-403E-BC5CE02178C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AD87870-46D0-4DE4-DD57-EB8D8D361AF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0EE38C57-810D-C23E-F47B-A691FF727B93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2B4C920-4C41-3E9C-FE3A-0ED39BB0E0AA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867A89A-5BA7-4F7B-5AEE-D62D975230D8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A451333-3AEF-36E1-8779-B306F6B65FC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E09D160F-792A-CE39-2496-7D66A6DC14F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2071" y="375121"/>
            <a:ext cx="1170939" cy="819133"/>
          </a:xfrm>
          <a:prstGeom prst="rect">
            <a:avLst/>
          </a:prstGeom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56F9D00-E648-65F4-7461-0188C0544F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272" y="2365910"/>
            <a:ext cx="8131278" cy="3797663"/>
          </a:xfrm>
          <a:prstGeom prst="rect">
            <a:avLst/>
          </a:prstGeom>
        </p:spPr>
      </p:pic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7F67A002-9B36-FF4B-E0F9-42834F8A23E7}"/>
              </a:ext>
            </a:extLst>
          </p:cNvPr>
          <p:cNvCxnSpPr>
            <a:cxnSpLocks/>
          </p:cNvCxnSpPr>
          <p:nvPr/>
        </p:nvCxnSpPr>
        <p:spPr>
          <a:xfrm flipH="1">
            <a:off x="4216414" y="3018305"/>
            <a:ext cx="71117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205C2B33-9C5E-2C94-F299-126964668A55}"/>
              </a:ext>
            </a:extLst>
          </p:cNvPr>
          <p:cNvCxnSpPr>
            <a:cxnSpLocks/>
          </p:cNvCxnSpPr>
          <p:nvPr/>
        </p:nvCxnSpPr>
        <p:spPr>
          <a:xfrm flipH="1">
            <a:off x="4216414" y="4212924"/>
            <a:ext cx="71117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4C72E144-ADC4-6842-5B62-02D750333722}"/>
              </a:ext>
            </a:extLst>
          </p:cNvPr>
          <p:cNvCxnSpPr>
            <a:cxnSpLocks/>
          </p:cNvCxnSpPr>
          <p:nvPr/>
        </p:nvCxnSpPr>
        <p:spPr>
          <a:xfrm flipH="1">
            <a:off x="4216414" y="5505866"/>
            <a:ext cx="71117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EA10818C-CE66-453A-5494-64290F470CBB}"/>
              </a:ext>
            </a:extLst>
          </p:cNvPr>
          <p:cNvSpPr/>
          <p:nvPr/>
        </p:nvSpPr>
        <p:spPr>
          <a:xfrm>
            <a:off x="549040" y="3301665"/>
            <a:ext cx="8157100" cy="13896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F7BE1A-70E9-8D6E-883D-BD6360BED779}"/>
              </a:ext>
            </a:extLst>
          </p:cNvPr>
          <p:cNvSpPr/>
          <p:nvPr/>
        </p:nvSpPr>
        <p:spPr>
          <a:xfrm>
            <a:off x="423696" y="2237042"/>
            <a:ext cx="8157100" cy="13896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41887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55EA0A-6C37-D223-7767-72D6AAD17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5FFC3A9-69D2-14EE-60CD-61E3AE15450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4586951-93B1-C12F-4DE6-1BB8E18E989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04C2C94-DD94-2B3F-ABEA-21BF858FAAC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EE937A0-F505-9165-7DE1-8D6C1B7462C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E1D0B2E-9933-0824-FA8A-AF608F41B8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6DFB69A-BA82-4711-D5B9-8950DB8B3AA8}"/>
              </a:ext>
            </a:extLst>
          </p:cNvPr>
          <p:cNvSpPr txBox="1"/>
          <p:nvPr/>
        </p:nvSpPr>
        <p:spPr>
          <a:xfrm>
            <a:off x="422071" y="34142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ar-MA" sz="24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A0A1E43-2BB3-78B3-80F9-1E5EF249086E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E3B50B9-2F76-7FE9-F692-F0FEC3AE8C4E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29C7C25D-78BA-0615-B4F2-EFCE6AC3C79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495637A-30F2-6F40-622B-640D3AAD7D2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6E991101-6717-2412-7838-43A259814F5C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A3D7310B-443A-66DB-EB1C-7262A14119C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DE5F04A9-40EF-115B-3D69-F5475A3506C9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C94DE86-44E4-5F07-8A0A-2D54892C8A43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D741A627-ED2E-15DD-D587-66A3BA2562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272" y="2365910"/>
            <a:ext cx="8131278" cy="3797663"/>
          </a:xfrm>
          <a:prstGeom prst="rect">
            <a:avLst/>
          </a:prstGeom>
        </p:spPr>
      </p:pic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C5F3834C-768D-2CE7-71CC-0F75BB33B79C}"/>
              </a:ext>
            </a:extLst>
          </p:cNvPr>
          <p:cNvCxnSpPr>
            <a:cxnSpLocks/>
          </p:cNvCxnSpPr>
          <p:nvPr/>
        </p:nvCxnSpPr>
        <p:spPr>
          <a:xfrm flipH="1">
            <a:off x="4216414" y="3018305"/>
            <a:ext cx="71117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AE79EBA1-B2FA-84DC-2CDF-AD0D5CE21FAD}"/>
              </a:ext>
            </a:extLst>
          </p:cNvPr>
          <p:cNvCxnSpPr>
            <a:cxnSpLocks/>
          </p:cNvCxnSpPr>
          <p:nvPr/>
        </p:nvCxnSpPr>
        <p:spPr>
          <a:xfrm flipH="1">
            <a:off x="4216414" y="4212924"/>
            <a:ext cx="71117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07C22E84-4BFB-966F-0EB0-0F6A77EFB997}"/>
              </a:ext>
            </a:extLst>
          </p:cNvPr>
          <p:cNvCxnSpPr>
            <a:cxnSpLocks/>
          </p:cNvCxnSpPr>
          <p:nvPr/>
        </p:nvCxnSpPr>
        <p:spPr>
          <a:xfrm flipH="1">
            <a:off x="4216414" y="5505866"/>
            <a:ext cx="71117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A3F637CD-D0BB-6661-F933-651308F233F2}"/>
              </a:ext>
            </a:extLst>
          </p:cNvPr>
          <p:cNvSpPr/>
          <p:nvPr/>
        </p:nvSpPr>
        <p:spPr>
          <a:xfrm>
            <a:off x="467628" y="2196998"/>
            <a:ext cx="8157100" cy="12102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27012E3-428D-309D-B0D0-CF7CAF2C13F0}"/>
              </a:ext>
            </a:extLst>
          </p:cNvPr>
          <p:cNvSpPr txBox="1"/>
          <p:nvPr/>
        </p:nvSpPr>
        <p:spPr>
          <a:xfrm>
            <a:off x="7107300" y="5182700"/>
            <a:ext cx="124452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</a:t>
            </a:r>
            <a:endParaRPr lang="fr-MA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80C4796-E477-C5BC-7F2B-369F922AFDA0}"/>
              </a:ext>
            </a:extLst>
          </p:cNvPr>
          <p:cNvSpPr/>
          <p:nvPr/>
        </p:nvSpPr>
        <p:spPr>
          <a:xfrm>
            <a:off x="545094" y="3469784"/>
            <a:ext cx="8157100" cy="13896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411817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A07C59-47EC-B8A6-276D-5F6951E29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A3A8F8C-8C63-F999-3768-D2793D73915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E618D34-1C93-6B21-6D7D-720C7DAD62D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0ED8199-23F0-8E6A-91C7-46CAF8988B1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69F8786-2CB7-A308-7AB4-C34A0255AEF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B339680-AE87-1055-678E-134C5ED1C3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07DCDC-A12D-E37B-9446-96C9251C9F5D}"/>
              </a:ext>
            </a:extLst>
          </p:cNvPr>
          <p:cNvSpPr txBox="1"/>
          <p:nvPr/>
        </p:nvSpPr>
        <p:spPr>
          <a:xfrm>
            <a:off x="422071" y="34142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سينجز كل واحد بمفرده النشاط 2 ص 50.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التعليمة ويشرح المطلوب.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630E174-1A2F-4E86-A011-734954832A72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04E4EC2A-561F-9A59-803E-197327C9313D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C9875540-8B71-626C-36B1-136180305A8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612D1097-2291-14C1-C9C3-11391AE830F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18835F94-A146-AA86-4928-6B4104016A9C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6A913C5-753B-B83E-0FE7-4088070AD22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6E7313C-8157-B8C9-DEE3-7CEAD585ACD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5F3E1E8-4CD0-AD2B-3A9B-E057CE46B4D5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9A951BC4-2EDB-3355-8127-E2563263E886}"/>
              </a:ext>
            </a:extLst>
          </p:cNvPr>
          <p:cNvSpPr txBox="1"/>
          <p:nvPr/>
        </p:nvSpPr>
        <p:spPr>
          <a:xfrm>
            <a:off x="7042379" y="1515109"/>
            <a:ext cx="12776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</a:rPr>
              <a:t>مَتى</a:t>
            </a:r>
            <a:endParaRPr lang="fr-MA" b="1" dirty="0">
              <a:solidFill>
                <a:srgbClr val="C00000"/>
              </a:solidFill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5D7605E-10B4-59B6-A199-27828640AF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842" y="2689519"/>
            <a:ext cx="1122588" cy="14250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300870B-EE06-CB88-6C0C-1311FA3237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982" y="1515109"/>
            <a:ext cx="8299858" cy="478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48420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9F723-CDB2-99D4-F76D-F34A3A597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C7D8444-B2BE-80C7-F0C1-6F38FB7172A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E968D24-C4CF-7865-0387-6ED414D1C82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20B9252-C552-BBCF-061D-8A14524B8EB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73A7821-CDB4-D6C6-F4B7-332164FE38E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C256DDF-7862-2340-B323-138DFB96D6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62DB8D9-3371-F55C-1096-D336B9089980}"/>
              </a:ext>
            </a:extLst>
          </p:cNvPr>
          <p:cNvSpPr txBox="1"/>
          <p:nvPr/>
        </p:nvSpPr>
        <p:spPr>
          <a:xfrm>
            <a:off x="422071" y="34142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على ماذا يدل المقطع المسطر تحته (مكان، زمان، شخصية، حدث)؟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على الكراسة.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05CBC41-6A5A-9510-6408-9D39723DF515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3363776-C30E-43E6-56FA-4717F204CAF7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FD6D76FC-06B7-B48D-F0C1-EE42031FE21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C105FB7-D711-5061-6CE9-9B5BD9229190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9EFEDE6-68BE-5B2E-6AB5-271576652D21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971FF5B-F774-1722-FCF6-862DA8EC3557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7589695-ED26-45E1-CB6D-F9FFA35E9F83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4C3738A-4DCE-91A0-4D7F-650D84D5DE79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73EAF640-298C-8ED4-2769-ADEA08BCBD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842" y="2689519"/>
            <a:ext cx="1122588" cy="14250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9129060-3146-E256-D7CB-B0672CBE787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9403"/>
          <a:stretch/>
        </p:blipFill>
        <p:spPr>
          <a:xfrm>
            <a:off x="434982" y="2442574"/>
            <a:ext cx="8299858" cy="385265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C4C44D4-1B83-2EC0-ED61-60A6C5C99929}"/>
              </a:ext>
            </a:extLst>
          </p:cNvPr>
          <p:cNvSpPr/>
          <p:nvPr/>
        </p:nvSpPr>
        <p:spPr>
          <a:xfrm>
            <a:off x="437860" y="4734470"/>
            <a:ext cx="8157100" cy="13896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21272A5-87DC-5985-F114-B1F4EED5595D}"/>
              </a:ext>
            </a:extLst>
          </p:cNvPr>
          <p:cNvSpPr/>
          <p:nvPr/>
        </p:nvSpPr>
        <p:spPr>
          <a:xfrm>
            <a:off x="487972" y="3577005"/>
            <a:ext cx="8157100" cy="13896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3DEBF8F-BACA-4646-BB71-8B8ECF678E7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7371" y="375121"/>
            <a:ext cx="811826" cy="745489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62406842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825CD-8B55-1792-E596-23496A7AB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AA65131-1868-B8CF-AA84-AAC5A8FA613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7693BBD-DE96-1056-C3DB-DFCD7080B25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4607310-6C9A-E48F-55BE-F496A5D53A8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8819F2F-8B0B-2D57-442B-9C468740D6B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5E01A58-516C-3175-A37C-CA879DB4E0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E47B1D-F7AF-8B86-85E6-F8A0C3BABFD7}"/>
              </a:ext>
            </a:extLst>
          </p:cNvPr>
          <p:cNvSpPr txBox="1"/>
          <p:nvPr/>
        </p:nvSpPr>
        <p:spPr>
          <a:xfrm>
            <a:off x="434982" y="45454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9EF7421-14C6-044C-3E70-9C8A07EB0784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8DB8CF4-14EC-AF70-3B25-E9D791949E2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780635C-E350-4289-F330-3143D73D668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22ADF4A0-C71B-79E4-6440-8F051BA00DD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4012A06-A88F-2BDD-DAC0-58A9E1647401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E49CE3A-7F49-2E3D-D0B5-B7683980870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6D2135D-301E-91E7-FB08-A2F6361705B7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C654CD8-199F-A0D6-E339-A6F5EEAFAABF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6D56FC44-221E-D214-3F29-3F230FA5DD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842" y="2689519"/>
            <a:ext cx="1122588" cy="14250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DAAE846C-9C4B-4D97-148B-B328AA60DEBE}"/>
              </a:ext>
            </a:extLst>
          </p:cNvPr>
          <p:cNvGrpSpPr/>
          <p:nvPr/>
        </p:nvGrpSpPr>
        <p:grpSpPr>
          <a:xfrm>
            <a:off x="339638" y="1907122"/>
            <a:ext cx="8299858" cy="3852658"/>
            <a:chOff x="434982" y="2188253"/>
            <a:chExt cx="8299858" cy="3852658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4D71FC3C-3B9A-4D99-E314-7B225564164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19403"/>
            <a:stretch/>
          </p:blipFill>
          <p:spPr>
            <a:xfrm>
              <a:off x="434982" y="2188253"/>
              <a:ext cx="8299858" cy="3852658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527B80B7-2103-F781-7E7C-5703F6236541}"/>
                </a:ext>
              </a:extLst>
            </p:cNvPr>
            <p:cNvSpPr txBox="1"/>
            <p:nvPr/>
          </p:nvSpPr>
          <p:spPr>
            <a:xfrm>
              <a:off x="5271996" y="2328096"/>
              <a:ext cx="3100906" cy="707886"/>
            </a:xfrm>
            <a:prstGeom prst="rect">
              <a:avLst/>
            </a:prstGeom>
            <a:solidFill>
              <a:srgbClr val="FEEACD"/>
            </a:solidFill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000" b="1" dirty="0">
                  <a:solidFill>
                    <a:srgbClr val="0070C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أَيْنَ</a:t>
              </a:r>
              <a:r>
                <a:rPr lang="ar-MA" sz="4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0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ﭐخْتَبَأَ</a:t>
              </a:r>
              <a:r>
                <a:rPr lang="ar-MA" sz="4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0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كيكو</a:t>
              </a:r>
              <a:r>
                <a:rPr lang="ar-MA" sz="4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؟</a:t>
              </a:r>
              <a:endParaRPr lang="fr-MA" sz="2400" b="1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BEBDE23D-466E-4F96-4674-A3057238AB1F}"/>
                </a:ext>
              </a:extLst>
            </p:cNvPr>
            <p:cNvSpPr txBox="1"/>
            <p:nvPr/>
          </p:nvSpPr>
          <p:spPr>
            <a:xfrm>
              <a:off x="5186394" y="3568950"/>
              <a:ext cx="3194917" cy="646331"/>
            </a:xfrm>
            <a:prstGeom prst="rect">
              <a:avLst/>
            </a:prstGeom>
            <a:solidFill>
              <a:srgbClr val="FEEACD"/>
            </a:solidFill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rgbClr val="0070C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مَنْ </a:t>
              </a:r>
              <a:r>
                <a:rPr lang="ar-MA" sz="36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حامَ حَوْلَ رَأْسِ </a:t>
              </a:r>
              <a:r>
                <a:rPr lang="ar-MA" sz="36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ﭐلْقِطِّ</a:t>
              </a:r>
              <a:r>
                <a:rPr lang="ar-MA" sz="36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؟</a:t>
              </a:r>
              <a:endParaRPr lang="fr-MA" sz="2000" b="1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7DAE49F3-FEEA-D4E0-B7DB-45AAFB65236D}"/>
                </a:ext>
              </a:extLst>
            </p:cNvPr>
            <p:cNvSpPr txBox="1"/>
            <p:nvPr/>
          </p:nvSpPr>
          <p:spPr>
            <a:xfrm>
              <a:off x="5177985" y="4952488"/>
              <a:ext cx="3194917" cy="646331"/>
            </a:xfrm>
            <a:prstGeom prst="rect">
              <a:avLst/>
            </a:prstGeom>
            <a:solidFill>
              <a:srgbClr val="FEEACD"/>
            </a:solidFill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rgbClr val="0070C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 </a:t>
              </a:r>
              <a:r>
                <a:rPr lang="ar-MA" sz="36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فَعَلَتِ </a:t>
              </a:r>
              <a:r>
                <a:rPr lang="ar-MA" sz="36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ﭐلْأُمُّ</a:t>
              </a:r>
              <a:r>
                <a:rPr lang="ar-MA" sz="36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؟</a:t>
              </a:r>
              <a:endParaRPr lang="fr-MA" sz="2000" b="1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934036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225EA-F5C2-5C95-6D77-01D688F89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9F243A8A-25DC-F85F-7C8A-11DD484CE47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ED04AF1-7F1F-D668-251C-A95368A8C6B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BBF83A2-5A62-AB89-F4F1-F5DF0B3B954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5B1938-907C-256E-F113-1AE92FE7082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AB03095-664A-F06A-1FAE-39C98E1BB5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404624" y="534607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EB25E8D-F003-2C2A-832E-0D8FC91528A7}"/>
              </a:ext>
            </a:extLst>
          </p:cNvPr>
          <p:cNvSpPr txBox="1"/>
          <p:nvPr/>
        </p:nvSpPr>
        <p:spPr>
          <a:xfrm>
            <a:off x="625979" y="38138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أنشدوا مع التسجيل.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C02168-F1A0-96F2-369B-FF7747A0B5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41" y="1442220"/>
            <a:ext cx="8234811" cy="5013712"/>
          </a:xfrm>
          <a:prstGeom prst="rect">
            <a:avLst/>
          </a:prstGeom>
        </p:spPr>
      </p:pic>
      <p:pic>
        <p:nvPicPr>
          <p:cNvPr id="10" name="WhatsApp Audio 2025-02-03 à 00.10.11_d46d3473">
            <a:hlinkClick r:id="" action="ppaction://media"/>
            <a:extLst>
              <a:ext uri="{FF2B5EF4-FFF2-40B4-BE49-F238E27FC236}">
                <a16:creationId xmlns:a16="http://schemas.microsoft.com/office/drawing/2014/main" id="{1099A2DA-C73E-DAF2-C0ED-15F03489B0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98857" y="52670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360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88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DC94C-F40D-4B91-C422-762E19CA6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F395ADB-FBC2-286E-48F7-7A06D54E9C63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A4B2F6E-1CE7-75B1-A34B-07650A9A89B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FE984C3-001D-D186-32A3-D11D6D1C9FA1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09C862D-9EF0-9870-5DE9-8390F2AEA90B}"/>
              </a:ext>
            </a:extLst>
          </p:cNvPr>
          <p:cNvGrpSpPr/>
          <p:nvPr/>
        </p:nvGrpSpPr>
        <p:grpSpPr>
          <a:xfrm>
            <a:off x="487749" y="1541032"/>
            <a:ext cx="8168503" cy="2854181"/>
            <a:chOff x="487749" y="1541032"/>
            <a:chExt cx="8168503" cy="2854181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C7738220-9273-4CEF-F07F-28E67EDB4B6A}"/>
                </a:ext>
              </a:extLst>
            </p:cNvPr>
            <p:cNvSpPr txBox="1"/>
            <p:nvPr/>
          </p:nvSpPr>
          <p:spPr>
            <a:xfrm>
              <a:off x="1367405" y="1671104"/>
              <a:ext cx="6366352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الإملاء</a:t>
              </a:r>
            </a:p>
            <a:p>
              <a:pPr algn="ctr" rtl="1"/>
              <a:endParaRPr lang="ar-MA" sz="8000" b="1" dirty="0">
                <a:solidFill>
                  <a:srgbClr val="215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A365DA38-1A49-EE0F-753F-064DFEBFEF18}"/>
                </a:ext>
              </a:extLst>
            </p:cNvPr>
            <p:cNvSpPr txBox="1"/>
            <p:nvPr/>
          </p:nvSpPr>
          <p:spPr>
            <a:xfrm>
              <a:off x="487749" y="1541032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F6C4EA6-8CC1-25E0-6FD6-B5ECCB67BB99}"/>
                </a:ext>
              </a:extLst>
            </p:cNvPr>
            <p:cNvSpPr txBox="1"/>
            <p:nvPr/>
          </p:nvSpPr>
          <p:spPr>
            <a:xfrm>
              <a:off x="487749" y="3625772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400" b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"الـ"  في بداية ووسط الكلام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C4F4E71-6161-1F57-903A-DF53C06B0C44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C81BE8DD-A247-2672-62C3-8EC6B9E5EABA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" name="Graphique 72">
              <a:extLst>
                <a:ext uri="{FF2B5EF4-FFF2-40B4-BE49-F238E27FC236}">
                  <a16:creationId xmlns:a16="http://schemas.microsoft.com/office/drawing/2014/main" id="{8C29A36B-4998-D2C7-8F3C-2A6130C495A4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17667EE0-69BC-ED6C-3E85-D92AD74D1F08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8FB79E57-9C71-600D-9ECD-FA132DDC1C2D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3150D11-4B91-F5F3-8EBC-106BD62598E2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11" name="Graphique 2">
              <a:extLst>
                <a:ext uri="{FF2B5EF4-FFF2-40B4-BE49-F238E27FC236}">
                  <a16:creationId xmlns:a16="http://schemas.microsoft.com/office/drawing/2014/main" id="{D714132F-4F13-4A54-083A-704A9CE85CCB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4" name="Graphique 2">
                <a:extLst>
                  <a:ext uri="{FF2B5EF4-FFF2-40B4-BE49-F238E27FC236}">
                    <a16:creationId xmlns:a16="http://schemas.microsoft.com/office/drawing/2014/main" id="{DB589C2B-94ED-1CA9-D813-AD0AC358241B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41" name="Graphique 2">
                  <a:extLst>
                    <a:ext uri="{FF2B5EF4-FFF2-40B4-BE49-F238E27FC236}">
                      <a16:creationId xmlns:a16="http://schemas.microsoft.com/office/drawing/2014/main" id="{DBDBDEAD-EA5A-1DC8-90A6-63B4B06792B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50" name="Graphique 2">
                    <a:extLst>
                      <a:ext uri="{FF2B5EF4-FFF2-40B4-BE49-F238E27FC236}">
                        <a16:creationId xmlns:a16="http://schemas.microsoft.com/office/drawing/2014/main" id="{3A083929-FC3C-31F8-ADBD-2DFAB38AB6CA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FC7A41CC-8082-37DC-A7A9-E2BF4F7B87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7" name="Forme libre : forme 56">
                      <a:extLst>
                        <a:ext uri="{FF2B5EF4-FFF2-40B4-BE49-F238E27FC236}">
                          <a16:creationId xmlns:a16="http://schemas.microsoft.com/office/drawing/2014/main" id="{A520689B-0E01-552B-83A8-6FDCA15CB8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8D17BF27-9182-E8FD-88C9-9C75D514DC51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51" name="Graphique 2">
                    <a:extLst>
                      <a:ext uri="{FF2B5EF4-FFF2-40B4-BE49-F238E27FC236}">
                        <a16:creationId xmlns:a16="http://schemas.microsoft.com/office/drawing/2014/main" id="{3DC84BD9-C9EE-708A-1A19-C064BE72EF3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2" name="Forme libre : forme 51">
                      <a:extLst>
                        <a:ext uri="{FF2B5EF4-FFF2-40B4-BE49-F238E27FC236}">
                          <a16:creationId xmlns:a16="http://schemas.microsoft.com/office/drawing/2014/main" id="{1B8AC46E-CA05-A338-AB5D-7D57BF0C56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D1E514C-B54B-8B81-6DE4-4AE966ECC1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2" name="Graphique 2">
                  <a:extLst>
                    <a:ext uri="{FF2B5EF4-FFF2-40B4-BE49-F238E27FC236}">
                      <a16:creationId xmlns:a16="http://schemas.microsoft.com/office/drawing/2014/main" id="{AC154865-3D28-1181-0DB1-9199404FCDD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3" name="Graphique 2">
                    <a:extLst>
                      <a:ext uri="{FF2B5EF4-FFF2-40B4-BE49-F238E27FC236}">
                        <a16:creationId xmlns:a16="http://schemas.microsoft.com/office/drawing/2014/main" id="{7638F98A-B9FC-E6FD-57FA-F6407BD757B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CBE0876-D315-E499-AFB5-0B139098E9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8" name="Forme libre : forme 47">
                      <a:extLst>
                        <a:ext uri="{FF2B5EF4-FFF2-40B4-BE49-F238E27FC236}">
                          <a16:creationId xmlns:a16="http://schemas.microsoft.com/office/drawing/2014/main" id="{EBBF20B4-4F2D-A40E-6C98-EF7F18FFC3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9" name="Forme libre : forme 48">
                      <a:extLst>
                        <a:ext uri="{FF2B5EF4-FFF2-40B4-BE49-F238E27FC236}">
                          <a16:creationId xmlns:a16="http://schemas.microsoft.com/office/drawing/2014/main" id="{229E94B8-8A2C-2196-A8FA-B5AED6EC9A04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4" name="Graphique 2">
                    <a:extLst>
                      <a:ext uri="{FF2B5EF4-FFF2-40B4-BE49-F238E27FC236}">
                        <a16:creationId xmlns:a16="http://schemas.microsoft.com/office/drawing/2014/main" id="{A6144D00-6AED-1063-07D3-DD4CDFF5F10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EC4C0D9-0541-059F-C801-A7DEDE4DB0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038F26C7-08D8-08A9-15B1-4931A206F5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5" name="Graphique 2">
                <a:extLst>
                  <a:ext uri="{FF2B5EF4-FFF2-40B4-BE49-F238E27FC236}">
                    <a16:creationId xmlns:a16="http://schemas.microsoft.com/office/drawing/2014/main" id="{F9281E3F-93D7-A704-61AE-3804B2C3730A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5" name="Graphique 2">
                  <a:extLst>
                    <a:ext uri="{FF2B5EF4-FFF2-40B4-BE49-F238E27FC236}">
                      <a16:creationId xmlns:a16="http://schemas.microsoft.com/office/drawing/2014/main" id="{E0041AA1-9D80-088F-655D-B02B7C77D4C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DD1E575E-D0DD-E499-18A7-5F417B60017C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40" name="Forme libre : forme 39">
                    <a:extLst>
                      <a:ext uri="{FF2B5EF4-FFF2-40B4-BE49-F238E27FC236}">
                        <a16:creationId xmlns:a16="http://schemas.microsoft.com/office/drawing/2014/main" id="{3F4E12DD-E4A2-D5D3-E2A9-189AC629D2A2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6" name="Graphique 2">
                  <a:extLst>
                    <a:ext uri="{FF2B5EF4-FFF2-40B4-BE49-F238E27FC236}">
                      <a16:creationId xmlns:a16="http://schemas.microsoft.com/office/drawing/2014/main" id="{5E091EBF-7712-BF4A-32E5-B1AF3551ED19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D1663FB0-7A38-9444-2F9B-68B8ED568D5A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9027F624-24B7-AE7F-E7B3-DE2066DCF1CC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84658746-BF4A-D474-A0C8-58A5A500B61B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8722F212-0F45-5222-A8AC-8035720E7BD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079C36BA-12FC-E857-CBD9-6C2FC9984DA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01F89055-2EDF-F01D-F473-639EA3E96FB2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0" name="Forme libre : forme 19">
                <a:extLst>
                  <a:ext uri="{FF2B5EF4-FFF2-40B4-BE49-F238E27FC236}">
                    <a16:creationId xmlns:a16="http://schemas.microsoft.com/office/drawing/2014/main" id="{28EC039F-126A-CA4D-5CE7-5FA5AF29A4D2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21" name="Graphique 2">
                <a:extLst>
                  <a:ext uri="{FF2B5EF4-FFF2-40B4-BE49-F238E27FC236}">
                    <a16:creationId xmlns:a16="http://schemas.microsoft.com/office/drawing/2014/main" id="{AC098A06-533A-4128-047F-03585881F653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F9B0FFEB-FED6-CD2E-C724-40DB5FEB52E5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D1C85DB2-56C4-37BE-F52D-99ABE0BEDA1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3" name="Forme libre : forme 32">
                  <a:extLst>
                    <a:ext uri="{FF2B5EF4-FFF2-40B4-BE49-F238E27FC236}">
                      <a16:creationId xmlns:a16="http://schemas.microsoft.com/office/drawing/2014/main" id="{E5505A44-FC80-EC94-740F-ACDFF47647BF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4" name="Forme libre : forme 33">
                  <a:extLst>
                    <a:ext uri="{FF2B5EF4-FFF2-40B4-BE49-F238E27FC236}">
                      <a16:creationId xmlns:a16="http://schemas.microsoft.com/office/drawing/2014/main" id="{F287260C-07E3-3CD2-63C0-172400A42A1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2" name="Graphique 2">
                <a:extLst>
                  <a:ext uri="{FF2B5EF4-FFF2-40B4-BE49-F238E27FC236}">
                    <a16:creationId xmlns:a16="http://schemas.microsoft.com/office/drawing/2014/main" id="{5DCF73C8-1768-0C9D-CDA1-C4576C448FD8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B6ADF927-6A31-55AD-9B64-4D934D6D23E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9A943D1C-0051-61F1-E530-C391CEDEEAE0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437CB8DB-3B5B-BC0B-06EC-54DF4155F18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0ED0911-4852-9F0D-82D9-D2D44255723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8562F270-9268-7773-FBE0-43CB6E7B4E7C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1A8AC047-C2FE-6EAA-60D8-30FFE5BA4BC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9B0FD10-D2BF-971F-E858-9A354E6163C9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600F74F-79BC-57B0-2869-31D2A9108C1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C8A7F3C-273D-B70D-D43E-F8E5A1EB2030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15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F884A60-D68A-63D3-913C-CB524D6ED3F8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626895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8AFB3-E2EE-E6AD-1994-E931BADBE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7A99E80-DD59-E4FA-6DA5-281ABBCA2B9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0F8DF42-F338-8536-EFC8-74E63176248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BD6CB-8CCF-442B-E5F8-9D89352F582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E0C7B69-BF3A-2E35-BDED-A99B59D472D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FDAC4F3-4356-C64B-363F-57922E2E4B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30557DB-950B-26DF-FA46-FB580887DC87}"/>
              </a:ext>
            </a:extLst>
          </p:cNvPr>
          <p:cNvSpPr txBox="1"/>
          <p:nvPr/>
        </p:nvSpPr>
        <p:spPr>
          <a:xfrm>
            <a:off x="422071" y="3369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ستتعلمون اليوم كيف نكتب كلمات تبدأ بحرف اللام عندما تدخل عليها : الـ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E15CCA-93F1-E2DB-CA09-EEC8B1BD845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8606" y="1387826"/>
            <a:ext cx="6286788" cy="444103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2E23158-B1F1-77EF-96AF-993702DCE199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C2A122D-11E4-1001-DFAF-80AB58E54EFD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9C9EE09C-E77A-8CE9-00CA-3D3CFD42FDC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AF17D95-42F9-2247-7262-AB2DCD66FAE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7A763A88-52D3-28C0-8DE8-B0448D242C8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112CBB66-FAB5-4704-6570-40F4BA136F3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D8C83DBD-7AEE-DF38-5EF4-619DCC58B42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75DBC3D9-B413-A5C2-405F-4686D850B409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967718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ADB84-3A4E-B912-D187-5336F79FF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5AD3272-AEF0-DE3F-93F7-DE245A8407A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AF5F7A5-1EBE-A3CC-81D3-7BA60F8D10B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E002CC5-B600-84BC-1EA6-F4291E7CF8A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491B25A-4562-9E21-FA55-1386A1A09E1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DEFF325-2000-D1D8-0317-85790946E1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50CF55D-AF85-28CB-FBAB-346F249B12DF}"/>
              </a:ext>
            </a:extLst>
          </p:cNvPr>
          <p:cNvSpPr txBox="1"/>
          <p:nvPr/>
        </p:nvSpPr>
        <p:spPr>
          <a:xfrm>
            <a:off x="422071" y="33698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يشرح الأستاذ مراحل إدخال ال على الكلمات المبدوءة باللام. 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E40C5A4-78E4-CDC5-2D4A-D29B339DC5A7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BB394200-204F-A3C8-36F4-20F6FB617033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703F7A0B-EE4F-F74A-2CA3-E7EFFFC4B6E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85148DF3-2D4F-F2E0-6A08-034FE1798F0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F65B25C-26D0-A226-DB3D-4F786AB0FB1D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181D0243-A86C-064D-E081-8F7C20CAC0B4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893D982A-AA4F-3D2F-518C-3A1A3EDB4FE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61C271A-BC86-93E1-6FAF-88A300F167D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C3AE226A-FA6E-D4E1-5699-77EDF40D0A3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F81B0DD-CE7A-9176-5B8B-49549438269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22631"/>
          <a:stretch/>
        </p:blipFill>
        <p:spPr>
          <a:xfrm>
            <a:off x="1796212" y="2210502"/>
            <a:ext cx="3231473" cy="3576788"/>
          </a:xfrm>
          <a:prstGeom prst="rect">
            <a:avLst/>
          </a:prstGeom>
        </p:spPr>
      </p:pic>
      <p:grpSp>
        <p:nvGrpSpPr>
          <p:cNvPr id="33" name="Groupe 32">
            <a:extLst>
              <a:ext uri="{FF2B5EF4-FFF2-40B4-BE49-F238E27FC236}">
                <a16:creationId xmlns:a16="http://schemas.microsoft.com/office/drawing/2014/main" id="{EA6A6713-05F2-3A50-AD86-03823D472147}"/>
              </a:ext>
            </a:extLst>
          </p:cNvPr>
          <p:cNvGrpSpPr/>
          <p:nvPr/>
        </p:nvGrpSpPr>
        <p:grpSpPr>
          <a:xfrm>
            <a:off x="6498435" y="2193910"/>
            <a:ext cx="1930406" cy="3595674"/>
            <a:chOff x="4866727" y="2148310"/>
            <a:chExt cx="1930406" cy="3595674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2344C5EB-21D0-8354-A275-F8E221FA0D6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39817"/>
            <a:stretch/>
          </p:blipFill>
          <p:spPr>
            <a:xfrm>
              <a:off x="5023482" y="2148310"/>
              <a:ext cx="1773651" cy="3595674"/>
            </a:xfrm>
            <a:prstGeom prst="rect">
              <a:avLst/>
            </a:prstGeom>
          </p:spPr>
        </p:pic>
        <p:sp>
          <p:nvSpPr>
            <p:cNvPr id="26" name="Parallélogramme 25">
              <a:extLst>
                <a:ext uri="{FF2B5EF4-FFF2-40B4-BE49-F238E27FC236}">
                  <a16:creationId xmlns:a16="http://schemas.microsoft.com/office/drawing/2014/main" id="{4329A9B6-DEAA-F62E-E65D-174C50702FFD}"/>
                </a:ext>
              </a:extLst>
            </p:cNvPr>
            <p:cNvSpPr/>
            <p:nvPr/>
          </p:nvSpPr>
          <p:spPr>
            <a:xfrm>
              <a:off x="4866727" y="3904070"/>
              <a:ext cx="366936" cy="173182"/>
            </a:xfrm>
            <a:prstGeom prst="parallelogram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72FA51EF-62F6-CA8A-1619-31DF2EC78FF0}"/>
              </a:ext>
            </a:extLst>
          </p:cNvPr>
          <p:cNvSpPr/>
          <p:nvPr/>
        </p:nvSpPr>
        <p:spPr>
          <a:xfrm>
            <a:off x="4613315" y="3052821"/>
            <a:ext cx="366936" cy="213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C04E307F-3EAD-678C-86C5-3BE710F3783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33785" t="33324" r="52513" b="56043"/>
          <a:stretch/>
        </p:blipFill>
        <p:spPr>
          <a:xfrm>
            <a:off x="4647823" y="2850843"/>
            <a:ext cx="355578" cy="378108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880261F0-4E31-5277-B6D7-67DF591A0C2A}"/>
              </a:ext>
            </a:extLst>
          </p:cNvPr>
          <p:cNvSpPr/>
          <p:nvPr/>
        </p:nvSpPr>
        <p:spPr>
          <a:xfrm>
            <a:off x="2816101" y="2939970"/>
            <a:ext cx="394643" cy="378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A668EB8D-379D-73CA-7A18-B30F5DC2A592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35281" t="34937" r="52652" b="55722"/>
          <a:stretch/>
        </p:blipFill>
        <p:spPr>
          <a:xfrm>
            <a:off x="2966959" y="2937062"/>
            <a:ext cx="333047" cy="36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367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44444E-6 L -0.18524 -0.00601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71" y="-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6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3115C-FE98-AFD1-918D-026ED766D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8942B92-63C6-BE23-D046-0CAF9E4CD9E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1BE00AC-01E3-593D-525E-3F52A9B4532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3512ED4-66C2-53E6-1263-D5DD2635C34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F711B35-F47A-2309-D625-14ECB0803B3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0B054F2-1821-23A1-DB28-B1BE2DD272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F0A037D-81C4-1191-534F-614115BB07A8}"/>
              </a:ext>
            </a:extLst>
          </p:cNvPr>
          <p:cNvSpPr txBox="1"/>
          <p:nvPr/>
        </p:nvSpPr>
        <p:spPr>
          <a:xfrm>
            <a:off x="422071" y="33698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بعد قراءتي.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D9F8BD8-466D-DE70-0616-65121C8237C8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E2006DD-E86A-93FC-6A08-B6846A828192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6FA8452A-0F6F-4FCD-6857-C1E300C9907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98DDCD0D-8982-0A24-B7F9-9B12F81FA45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D423AE0E-8358-3666-7D6E-ADA730E77D10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67E001B2-D550-B32C-1634-20CFF31F2ACF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8350A38D-B5BA-ADDB-DF57-E09BD2A67547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46E7811-C12F-ED92-152B-9465051F71F3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939093F-D7B3-306F-07B7-62291FC1BB05}"/>
              </a:ext>
            </a:extLst>
          </p:cNvPr>
          <p:cNvGrpSpPr/>
          <p:nvPr/>
        </p:nvGrpSpPr>
        <p:grpSpPr>
          <a:xfrm>
            <a:off x="1946555" y="2096107"/>
            <a:ext cx="5033889" cy="919823"/>
            <a:chOff x="2001664" y="2409224"/>
            <a:chExt cx="5033889" cy="50144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08927CE-9959-8A49-68F8-EFE183903866}"/>
                </a:ext>
              </a:extLst>
            </p:cNvPr>
            <p:cNvSpPr/>
            <p:nvPr/>
          </p:nvSpPr>
          <p:spPr>
            <a:xfrm>
              <a:off x="2001664" y="2409224"/>
              <a:ext cx="5033889" cy="5014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72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لَمْسَةٌ              </a:t>
              </a:r>
              <a:r>
                <a:rPr lang="ar-MA" sz="7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</a:t>
              </a:r>
              <a:r>
                <a:rPr lang="ar-MA" sz="72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لَّمْسَةُ</a:t>
              </a:r>
              <a:endParaRPr lang="fr-MA" sz="8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13" name="Connecteur droit avec flèche 12">
              <a:extLst>
                <a:ext uri="{FF2B5EF4-FFF2-40B4-BE49-F238E27FC236}">
                  <a16:creationId xmlns:a16="http://schemas.microsoft.com/office/drawing/2014/main" id="{95A68D25-69C5-2B01-649C-C1510424F22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93684" y="2709419"/>
              <a:ext cx="666850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C8166AED-DA19-789C-F74E-C6A77D84144E}"/>
              </a:ext>
            </a:extLst>
          </p:cNvPr>
          <p:cNvGrpSpPr/>
          <p:nvPr/>
        </p:nvGrpSpPr>
        <p:grpSpPr>
          <a:xfrm>
            <a:off x="1946555" y="3484142"/>
            <a:ext cx="5033889" cy="919823"/>
            <a:chOff x="2001664" y="2409224"/>
            <a:chExt cx="5033889" cy="50144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469A8DB-3DC4-911E-134E-7E3EEA58B60B}"/>
                </a:ext>
              </a:extLst>
            </p:cNvPr>
            <p:cNvSpPr/>
            <p:nvPr/>
          </p:nvSpPr>
          <p:spPr>
            <a:xfrm>
              <a:off x="2001664" y="2409224"/>
              <a:ext cx="5033889" cy="5014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72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لُعْبَةٌ              </a:t>
              </a:r>
              <a:r>
                <a:rPr lang="ar-MA" sz="7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</a:t>
              </a:r>
              <a:r>
                <a:rPr lang="ar-MA" sz="72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لُّعْبَةُ</a:t>
              </a:r>
              <a:endParaRPr lang="fr-MA" sz="8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30" name="Connecteur droit avec flèche 29">
              <a:extLst>
                <a:ext uri="{FF2B5EF4-FFF2-40B4-BE49-F238E27FC236}">
                  <a16:creationId xmlns:a16="http://schemas.microsoft.com/office/drawing/2014/main" id="{24A7FD2F-31B2-C761-1DFB-A5F97472EBA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93684" y="2709419"/>
              <a:ext cx="666850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C024DE19-819C-0E2B-A1F7-88DE531828C5}"/>
              </a:ext>
            </a:extLst>
          </p:cNvPr>
          <p:cNvGrpSpPr/>
          <p:nvPr/>
        </p:nvGrpSpPr>
        <p:grpSpPr>
          <a:xfrm>
            <a:off x="1936108" y="4954626"/>
            <a:ext cx="5033889" cy="919823"/>
            <a:chOff x="2001664" y="2409224"/>
            <a:chExt cx="5033889" cy="501445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639209F-EC8C-E61A-FF2D-76FBFC64EB51}"/>
                </a:ext>
              </a:extLst>
            </p:cNvPr>
            <p:cNvSpPr/>
            <p:nvPr/>
          </p:nvSpPr>
          <p:spPr>
            <a:xfrm>
              <a:off x="2001664" y="2409224"/>
              <a:ext cx="5033889" cy="5014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72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لِسانٌ              </a:t>
              </a:r>
              <a:r>
                <a:rPr lang="ar-MA" sz="7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</a:t>
              </a:r>
              <a:r>
                <a:rPr lang="ar-MA" sz="72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لِّسانُ</a:t>
              </a:r>
              <a:endParaRPr lang="fr-MA" sz="8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35" name="Connecteur droit avec flèche 34">
              <a:extLst>
                <a:ext uri="{FF2B5EF4-FFF2-40B4-BE49-F238E27FC236}">
                  <a16:creationId xmlns:a16="http://schemas.microsoft.com/office/drawing/2014/main" id="{04977CC5-DF2F-D792-2AD7-A494C27902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93684" y="2709419"/>
              <a:ext cx="666850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07772150-A5F8-BE54-546B-10A1923BF3B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55552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B1C45-77FE-6D99-374B-E97E61330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012795B-D963-A25E-74A9-DD0C892DCDD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AE05EDB-D656-1CDD-E76A-D200935E4F9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C8E3084-8D4D-F85E-BE3E-8A729D572EE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BC166E2-21B1-A22C-932F-4150F690D5E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771C60B-A61C-69C3-E68B-55DB912B11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EA8208-EC82-294F-A691-296B5DF8A558}"/>
              </a:ext>
            </a:extLst>
          </p:cNvPr>
          <p:cNvSpPr txBox="1"/>
          <p:nvPr/>
        </p:nvSpPr>
        <p:spPr>
          <a:xfrm>
            <a:off x="422071" y="33698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بعد قراءتي.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4A15CE8-A332-311B-7E43-85F6BBE4D6DD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7E02C313-0383-7C3B-7C40-2AE767003BD8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95C7C110-1CE8-26D9-A985-19F274F2EB9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D58993A5-A86B-1A7A-F8B5-BC07C55136C0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27190F09-EEAF-68AD-4FF2-9FAA360EA62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053AB581-2113-BDF5-ADB8-65228258EE4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BB15E4E-4AFD-3A4C-B7AA-FD8533A2F35F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06488BE7-7724-2D6B-A779-8CC20B85B6BF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11F54DD4-E6BF-9F1A-063A-B24B6B12ED61}"/>
              </a:ext>
            </a:extLst>
          </p:cNvPr>
          <p:cNvSpPr/>
          <p:nvPr/>
        </p:nvSpPr>
        <p:spPr>
          <a:xfrm>
            <a:off x="5419764" y="2119091"/>
            <a:ext cx="2531428" cy="9198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</a:t>
            </a:r>
            <a:r>
              <a:rPr lang="ar-MA" sz="7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لَّمْسَةُ</a:t>
            </a:r>
            <a:endParaRPr lang="fr-MA" sz="8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50F4ECA-1DAF-F55D-C3AF-0FDAF7940E19}"/>
              </a:ext>
            </a:extLst>
          </p:cNvPr>
          <p:cNvSpPr/>
          <p:nvPr/>
        </p:nvSpPr>
        <p:spPr>
          <a:xfrm>
            <a:off x="5419764" y="3507126"/>
            <a:ext cx="2531428" cy="9198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اَلل</a:t>
            </a:r>
            <a:r>
              <a:rPr lang="ar-MA" sz="7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ُّعاب</a:t>
            </a:r>
            <a:r>
              <a:rPr lang="ar-MA" sz="7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endParaRPr lang="fr-MA" sz="8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E04D80C-F3B5-5C81-298E-796FC0061963}"/>
              </a:ext>
            </a:extLst>
          </p:cNvPr>
          <p:cNvSpPr/>
          <p:nvPr/>
        </p:nvSpPr>
        <p:spPr>
          <a:xfrm>
            <a:off x="5409317" y="4977610"/>
            <a:ext cx="2531428" cy="9198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</a:t>
            </a:r>
            <a:r>
              <a:rPr lang="ar-MA" sz="7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لِّسانُ</a:t>
            </a:r>
            <a:endParaRPr lang="fr-MA" sz="8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E35322-8E26-E682-560F-FA1A0FA5748D}"/>
              </a:ext>
            </a:extLst>
          </p:cNvPr>
          <p:cNvSpPr/>
          <p:nvPr/>
        </p:nvSpPr>
        <p:spPr>
          <a:xfrm>
            <a:off x="1457453" y="2114681"/>
            <a:ext cx="2531428" cy="9198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</a:t>
            </a:r>
            <a:r>
              <a:rPr lang="ar-MA" sz="7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لَّحْمُ</a:t>
            </a:r>
            <a:endParaRPr lang="fr-MA" sz="8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D6D173-2276-1C87-C319-A51321523BC0}"/>
              </a:ext>
            </a:extLst>
          </p:cNvPr>
          <p:cNvSpPr/>
          <p:nvPr/>
        </p:nvSpPr>
        <p:spPr>
          <a:xfrm>
            <a:off x="1457453" y="3502716"/>
            <a:ext cx="2531428" cy="9198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</a:t>
            </a:r>
            <a:r>
              <a:rPr lang="ar-MA" sz="7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لُّعْبَةُ</a:t>
            </a:r>
            <a:endParaRPr lang="fr-MA" sz="8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5603850-066F-D4A4-8248-32B8B6A2B6A2}"/>
              </a:ext>
            </a:extLst>
          </p:cNvPr>
          <p:cNvSpPr/>
          <p:nvPr/>
        </p:nvSpPr>
        <p:spPr>
          <a:xfrm>
            <a:off x="1447006" y="4973200"/>
            <a:ext cx="2531428" cy="9198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</a:t>
            </a:r>
            <a:r>
              <a:rPr lang="ar-MA" sz="7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لِّحْيَةُ</a:t>
            </a:r>
            <a:endParaRPr lang="fr-MA" sz="8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F03D05B-651D-E3E0-AA60-3252ADD2AB1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65774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1880D-229E-ADD2-D89B-A9064E680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1317BBE-164A-D305-7845-D0590B498EE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EFE733B-56A2-64B6-C3A0-77B9B7A9903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403CF59-79C6-BC6B-588F-739205E923C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33A3367-29BE-A810-CC3D-06074FCC562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1738534-0CD4-8AF3-5DA3-CFE51F9F61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A0C87D3-9DAF-4378-B8D8-7598BE0B7641}"/>
              </a:ext>
            </a:extLst>
          </p:cNvPr>
          <p:cNvSpPr txBox="1"/>
          <p:nvPr/>
        </p:nvSpPr>
        <p:spPr>
          <a:xfrm>
            <a:off x="422071" y="43677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سأملي عليكم كلمات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7FC1AE7-8C51-46EC-4B97-24604EBD7A5F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C7F90EA-15E7-9442-B488-2F12A437388A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F2A71060-4FD3-CDFC-D674-163030E48FE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A638487B-7F4F-4B4C-446B-162FB6C409E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4FE08B46-9716-AE42-DEA7-463757213002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2FD2449-5C8B-CC53-976A-D4D014406B11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3A32FBB-F40E-ECAD-9F95-DB483CF0DED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A43C539-6799-AE15-A7F0-FBA829B0BFCA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4" name="Image 6">
            <a:extLst>
              <a:ext uri="{FF2B5EF4-FFF2-40B4-BE49-F238E27FC236}">
                <a16:creationId xmlns:a16="http://schemas.microsoft.com/office/drawing/2014/main" id="{5D424994-B11F-C0EC-8D92-1720B79F8D6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97945" y="2677743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3D2D428-AEBA-66C6-DD6C-3EB552CCAA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2019" y="3560742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62BB716-B9C6-A0EF-F737-B95B99E806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402" y="3776398"/>
            <a:ext cx="498247" cy="550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35812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5FDC3-B8B7-9D2A-3381-F9DCD3455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0856917-ADEC-F54A-2BED-F13A3B0215B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8A3FC98-1D48-319F-77C3-13C6060AF59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CBF7736-0E65-9AF6-D9A4-4197662F0F5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E1BC0D7-9D54-4FEA-0417-0DC03AEA822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12783DC-96EC-B27B-75FC-9B0F495985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AFC09E6-755A-405D-BCE7-93B2642F0979}"/>
              </a:ext>
            </a:extLst>
          </p:cNvPr>
          <p:cNvSpPr txBox="1"/>
          <p:nvPr/>
        </p:nvSpPr>
        <p:spPr>
          <a:xfrm>
            <a:off x="422071" y="3369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الكلمة. من يقرأ؟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A167EB1-17A5-EE01-5D75-6FEEEE585689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CD4931D-4016-4C2B-9174-1E5F862B1AD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5ADF2A4D-6B6B-7724-C592-7775143581F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B9A7B2B-D5A8-81EA-F851-EFB4FBC61FE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23CE0537-170D-E53E-49E5-642614D0ACDF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B472E63-A6EC-F4B8-CAD4-97B55CCC1BE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9A6DCC4B-CAA8-EB62-0080-6322263F3D8C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5886F34-7CC1-9823-CF83-CABBBD165E9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01EB2B2C-3982-20B7-64DE-F06C4EFD9E86}"/>
              </a:ext>
            </a:extLst>
          </p:cNvPr>
          <p:cNvSpPr/>
          <p:nvPr/>
        </p:nvSpPr>
        <p:spPr>
          <a:xfrm>
            <a:off x="2796808" y="3023362"/>
            <a:ext cx="3762284" cy="15800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لَبَنٌ</a:t>
            </a:r>
            <a:endParaRPr lang="fr-MA" sz="16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7906675-5506-4A8B-CD06-F35D46163CF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56697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CC070-151C-8EDD-8409-A5B3AF222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D853A0D-625C-7E62-539B-5E9A76CC963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4F3F23-39AD-481F-1D04-1C20FE1D27C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69DD66D-3D82-224E-616C-16A694E596F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7F8E9AF-BDC5-8EF7-3F2D-0888ED39575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4E4274F-41D8-5AB5-D358-0F20DBDF7A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15113EA-B204-3C55-5221-FCF626A5DFCD}"/>
              </a:ext>
            </a:extLst>
          </p:cNvPr>
          <p:cNvSpPr txBox="1"/>
          <p:nvPr/>
        </p:nvSpPr>
        <p:spPr>
          <a:xfrm>
            <a:off x="422071" y="3369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أدخلوا عليها : الـ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2BA1CD4-8416-2611-53F5-32FE3ACCC587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DB76C0D2-48BA-8C53-3374-394B354B6DBB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CFF4089-8C10-9637-C68C-56AD076FD9A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1FCDDDFB-3829-5F8E-1BAC-E9D121E270CC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9B2F9C7C-E68F-1D95-CC10-085407C89612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61C109AF-8649-1DC0-73B9-694E3F8E16D7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C3113081-7BBF-C0BF-4EAF-5EA1CFC33D5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EA1F335-19F6-0B47-D161-B0741FBAF5F1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4166ED88-7908-EB19-426C-94CD6F26D4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9066" y="2638482"/>
            <a:ext cx="3242069" cy="2081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5379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5CD8F-F7F8-43E8-0547-4EA39E387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47671BA-19F2-511F-0CA1-F3760DA3C75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4E979-3216-C90A-6F19-4AEE992764F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E02D833-1027-873B-7F12-C9AACE4017D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87D02A5-3BAD-4461-535D-12F2CF6AFA6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56BDBCA-F3FF-405C-1B7E-DD4277A1A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F7F90E4-47E0-E690-74DD-701B248D1266}"/>
              </a:ext>
            </a:extLst>
          </p:cNvPr>
          <p:cNvSpPr txBox="1"/>
          <p:nvPr/>
        </p:nvSpPr>
        <p:spPr>
          <a:xfrm>
            <a:off x="422071" y="3369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E27D7B9-9A95-AA60-6815-A981FB3E854B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2CBFCEB5-A348-BB49-C573-53B39E0BC4E2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72D3ECF5-40B2-8165-F023-106219E1959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3492B47A-904A-2996-C704-ECEDC9DAADD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E713369C-5BD8-3325-B628-AC733522F667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73E3196-56A2-DA1A-4DF2-5B9B0ACA92A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8AA8E61-F945-C550-18CC-ACE2ACB3F607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8CBDE43-3EB5-C28B-7C90-D2C3A1D6E54E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9" name="Image 6">
            <a:extLst>
              <a:ext uri="{FF2B5EF4-FFF2-40B4-BE49-F238E27FC236}">
                <a16:creationId xmlns:a16="http://schemas.microsoft.com/office/drawing/2014/main" id="{2C0CE76C-CCB7-841C-BD9A-A415BF56B4F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30276" y="2115805"/>
            <a:ext cx="4625397" cy="339519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A204048-4B0E-ECFB-D84E-3AE4E8DBB4C6}"/>
              </a:ext>
            </a:extLst>
          </p:cNvPr>
          <p:cNvSpPr/>
          <p:nvPr/>
        </p:nvSpPr>
        <p:spPr>
          <a:xfrm>
            <a:off x="2886319" y="3611946"/>
            <a:ext cx="3313309" cy="5014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اَللَّبَنُ</a:t>
            </a:r>
            <a:endParaRPr lang="fr-MA" sz="199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3036522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7B265-7A1C-6081-7C66-9478775BB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D1F863F-0C0C-A53D-B4C0-7B449B0DB0D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4204324-ECB4-42A6-D951-EE11714CB2B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F76CB52-A296-43B2-1CC4-FBCC6128D07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65D149E-3422-C1A4-EC07-7152C7295C0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644F9A2-0A87-62EF-D34B-C170CF3F45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936D660-DD9D-D70B-11C2-50F7B02CD0BF}"/>
              </a:ext>
            </a:extLst>
          </p:cNvPr>
          <p:cNvSpPr txBox="1"/>
          <p:nvPr/>
        </p:nvSpPr>
        <p:spPr>
          <a:xfrm>
            <a:off x="422071" y="3369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الكلمة. من يقرأ؟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E170CB1-0188-D805-4E78-071372C2983C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1EF5CEBC-8A03-1654-08A0-BE95A060D3E3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4552742F-7A79-F6FB-BAA8-8D578D73682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56F4A2CE-48C8-B742-B5CC-38E617FA8990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794286A3-196C-21F1-C5A3-6BFE70521380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84000F3E-DEC2-59C9-9826-1CC010590EA5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6E13C9B4-52CC-5DDD-0306-A77AEEE2B4C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AE711C4-CD64-0300-8FC9-F1B6F411F7E8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D875C3CD-2BE1-B16E-A883-E2093FDCA9FC}"/>
              </a:ext>
            </a:extLst>
          </p:cNvPr>
          <p:cNvSpPr/>
          <p:nvPr/>
        </p:nvSpPr>
        <p:spPr>
          <a:xfrm>
            <a:off x="2796808" y="3023362"/>
            <a:ext cx="3762284" cy="15800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لُمْجَةٌ</a:t>
            </a:r>
            <a:endParaRPr lang="fr-MA" sz="16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34B0EF4-ECE2-73AE-D516-1618E2F4533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74634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544F0-E835-9E2E-9704-7E83E7407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F32DB2A-7D6E-4482-B0BF-51569F385B2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4792204-7C32-D901-0D40-534A9F73C61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6E116ED-C1C1-E21D-2F43-B3189AE5265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A672CAE-2428-F1B4-E63C-0A604975E5F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51C953F-E91A-A724-3DF0-0756B42C92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62E1FAF-6D11-A298-93BE-61C9FBD4B6C2}"/>
              </a:ext>
            </a:extLst>
          </p:cNvPr>
          <p:cNvSpPr txBox="1"/>
          <p:nvPr/>
        </p:nvSpPr>
        <p:spPr>
          <a:xfrm>
            <a:off x="422071" y="3369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أدخلوا عليها : الـ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AE447BF-81D7-1EE7-121B-9D4CBDDE1AF9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3C2B58D0-0A4F-9492-E8ED-5C6C50AD4423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67846BCB-8D49-8FBE-411A-6519E8BF77E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1EDFBE1C-3D35-25EB-333C-62A16BF405BD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76B47A2F-C800-2C55-7CEF-6C879D140512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8F00022A-8869-C60B-2CBC-94027DF74C0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5235669-5C1E-EA59-FC43-46FBF5E84B0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690C4CD-8C28-08DC-35BC-E6A3D595691F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4F8BBE09-CC49-DC0A-91A8-649232312C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9066" y="2638482"/>
            <a:ext cx="3242069" cy="2081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31583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65A5A-3AAB-C6CF-1F8F-551066C44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0B9B642-29C8-C2D4-497A-9E894879964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BC675E3-3626-FF19-9CDD-FA0BA8F505F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A239B9A-A3A6-310F-675E-ECD22935FC8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AACDF9B-F8F2-3855-7306-4686AFC949A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2D817FA-C30B-9441-AB60-4CDECE931F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B6E5D55-D842-A14D-9CCA-B07E0D7B0312}"/>
              </a:ext>
            </a:extLst>
          </p:cNvPr>
          <p:cNvSpPr txBox="1"/>
          <p:nvPr/>
        </p:nvSpPr>
        <p:spPr>
          <a:xfrm>
            <a:off x="422071" y="44226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CF88C62-9D22-EF2F-DC59-2CA9AE01F937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C4B1FDFF-55E4-1C4A-A834-D22786B9685A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9C80B2E2-389E-F042-25D4-5D06ACA5C15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FCAF3DEC-0DC5-C3AF-F93B-61B75FC5B058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32895836-BEDB-BC8E-07B4-C7D3AA0E461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7CBCF37-6183-A3A8-B1D0-50F8C83C48AC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9787BEB1-0B8F-2254-CEE5-B9071AEEDA33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E251691-20BC-A744-B426-0C0C7CFD149B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9" name="Image 6">
            <a:extLst>
              <a:ext uri="{FF2B5EF4-FFF2-40B4-BE49-F238E27FC236}">
                <a16:creationId xmlns:a16="http://schemas.microsoft.com/office/drawing/2014/main" id="{BA10BD98-DF3D-56CA-BEBF-C7DEA91769E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30276" y="2115805"/>
            <a:ext cx="4625397" cy="339519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CF338B1-2488-503A-FA8C-DF5C8C0711C1}"/>
              </a:ext>
            </a:extLst>
          </p:cNvPr>
          <p:cNvSpPr/>
          <p:nvPr/>
        </p:nvSpPr>
        <p:spPr>
          <a:xfrm>
            <a:off x="2886319" y="3611946"/>
            <a:ext cx="3313309" cy="5014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اَللُّمْجَةُ</a:t>
            </a:r>
            <a:endParaRPr lang="fr-MA" sz="138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6441125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A4647AC-78A7-B16D-42BF-389FB49B1F6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38908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15960-3445-F2C0-2D84-28BA35E5A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6F9CAC73-490F-6847-661C-D16E042019F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62B0490-0186-0E36-7454-3261E373C0C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458E33C-0498-4775-275D-A1405B56738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CFB8511-422B-59A1-2095-D6C953C916A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8D0210-2D0A-074D-9C49-85D5DD5CC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EC6956-9F66-E190-D71C-F93908814B97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تعرفنا على أحداث الحكاية وترتيبها.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A3188A5-24F9-B56F-BA33-1DD49CDF36CA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C711B787-8E35-0B9C-D07A-F974BFC4E86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2C352DEB-BEC1-11B0-806F-B17332DDFBD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6A19E094-8793-F84C-ED1E-13438FAEA90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B3DF2F5D-1AA5-0569-A21D-891E0138C74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5D2BB7EC-5294-92D3-C56C-E03EE67FBC4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1488BD7E-7DC6-1F63-8417-8EE45F4D3EE0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D745CB2-C096-3DB3-6C4E-790517D043EE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A795C6A5-3D8F-3F55-B818-BBF30B567A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3081" y="1973668"/>
            <a:ext cx="6237837" cy="3719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03604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4A5A6-A1B3-D497-0D86-F78C18F3D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FE4C6E99-6E13-1AED-9756-781DDCB14EA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3F55B0-728B-8168-DA23-7A58E099534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ADC3715-34CD-8A2F-AD77-1A01EEB5867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FA26F0C-13B0-2B82-66CF-B41AB724C11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1400C3F-C21C-5D1C-DB8F-D314262E85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4916A24-2753-E2EB-2549-351513A8DF63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لعب الأدوار.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9E383CF-196C-2E23-3A7F-1093DD885F97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8CC7B550-BE46-0D90-508F-96B9EDF16E1E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FE561301-01F2-8664-F0F0-A379CC40E50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4B5A2832-C967-E95D-B64A-E0778D6481E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A35458B3-095F-3493-2918-004DD0E841DE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184AB56-908B-4DB8-6195-403D027139D0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2354D50C-C4BD-4DCA-4F98-8F2725BDA706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D4707BF-84A0-394D-9863-96D3140CA81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DE579DBA-4D1D-EC5F-E000-A3F0459A06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9111" y="2277551"/>
            <a:ext cx="5311600" cy="310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59332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F1152-F159-7F90-2542-B8896D4E4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CA4DD0CE-663A-9DDD-31B1-FE9E397A916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7989232-D65C-5164-5AB6-28330D9E2B6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E76C2D0-DDFB-F6B9-337C-522B907D6B5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D98A1D6-B5A0-2486-6A23-48F9B011C0B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D5C3C05-0C7F-0BBF-80FF-5EE68E0FC6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643D563-BB38-C57C-CEAC-EB01F35B5F08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تعلمنا كيف نكتب كلمات تبدأ بلام دخلت عليها ال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9445CAA-C73B-8286-5696-CE8B2A29A097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49151A1-3941-8DDC-0A1E-2014BD978B7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2272FACF-EB3F-A745-D09A-A41179ADF14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775DD5F-B008-01A3-5879-47C9F404576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8A24C5C-8704-A700-E0A8-D59A236FBD4C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4D3C2A35-7D26-BC06-C432-C6DD55BA3A55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59DB509-A197-6FBD-0D33-3CB24337114C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C7B58E9-1D95-240E-1809-60D50EE0528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6D8B4BDB-77B9-8A72-3A22-8A0A6B2184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8300" y="2454112"/>
            <a:ext cx="3467400" cy="2758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06986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99E2E5-2B7C-1294-B7D6-85399C96D6E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694C9A-4E60-63AD-06E5-5D9CFC58AB7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2061C33-71CE-C6FF-FA4C-151D244D783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2D0370F-8951-F087-C5CA-28E8C7463D5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022EA53-FA05-B05F-646D-47979F795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4D21613-0DA8-AC6F-5666-FCDC4425B266}"/>
              </a:ext>
            </a:extLst>
          </p:cNvPr>
          <p:cNvSpPr txBox="1"/>
          <p:nvPr/>
        </p:nvSpPr>
        <p:spPr>
          <a:xfrm>
            <a:off x="422071" y="44226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انقلوا الجملة في دفاتركم واشكلوها في المنزل.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CDBAE90-98BC-5EE8-075D-061E2FD6C10D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BF45A2A9-7E13-823B-B1FC-24089726AAF3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97B0242-68FF-2F29-90D7-8374E22083C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1437F5F-1D20-D843-3959-532E1948EA4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048322A2-834E-2C2B-C843-D985B71695E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B60D53FA-64CE-D568-E66E-EB0EBE8EF390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E3CA59D4-EA55-92CB-08C3-538C847522B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F63DA86-A88C-4FCC-9C6F-080481FD78A2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F2310F9B-D6EA-5DBE-B13A-BB7550D49A93}"/>
              </a:ext>
            </a:extLst>
          </p:cNvPr>
          <p:cNvSpPr/>
          <p:nvPr/>
        </p:nvSpPr>
        <p:spPr>
          <a:xfrm>
            <a:off x="1575898" y="3497541"/>
            <a:ext cx="5992204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أكلت الليمون اللذيذ.</a:t>
            </a:r>
            <a:endParaRPr lang="fr-MA" sz="72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25561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D89FF-D79A-7C47-43AB-1BB2C210D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FED7BA6-BC3B-77E9-B1CF-9D9E0559237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90EFAA3-7B5D-6B3E-E64E-F9DC4ED18BC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0BB1598-15BF-A5EA-3D35-88B77F7A28D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C2FAB4E-13C4-A595-16EE-F614F175B5D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571D1DA-4ADD-0CA7-6B01-D0B6886CBE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50A721-EDB8-C053-85E9-9CE16EB9D5B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بجائزة البطل في الانضباط والتفوق هم: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F36760C-C471-81BF-4101-7983EEF0CB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2357" y="2092829"/>
            <a:ext cx="1879270" cy="3019015"/>
          </a:xfrm>
          <a:prstGeom prst="rect">
            <a:avLst/>
          </a:prstGeom>
        </p:spPr>
      </p:pic>
      <p:pic>
        <p:nvPicPr>
          <p:cNvPr id="12" name="CRWDApls_Applaudissements 1 (ID 2363)_LS">
            <a:hlinkClick r:id="" action="ppaction://media"/>
            <a:extLst>
              <a:ext uri="{FF2B5EF4-FFF2-40B4-BE49-F238E27FC236}">
                <a16:creationId xmlns:a16="http://schemas.microsoft.com/office/drawing/2014/main" id="{944AAF32-8296-8F71-5D7F-15E036E6ED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99777" y="4360581"/>
            <a:ext cx="487363" cy="487363"/>
          </a:xfrm>
          <a:prstGeom prst="rect">
            <a:avLst/>
          </a:prstGeom>
          <a:ln>
            <a:noFill/>
          </a:ln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E438E3D1-A039-EDAA-D3D6-12F7D49C3AAF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37A53BC4-FA85-C717-4894-8CCE5DE2FC6E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2A5A4056-2F08-D217-E498-46BF01798B7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2E4ED552-FE37-6135-715B-104881B6A30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A3F90FBB-1F3C-AB8A-6E94-DD1F36C4A34D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AF00D42-376A-09E8-27FA-38B3796D891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15DA391-AEFE-8BAB-7DAF-5977702D1040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5F78D04-2E50-233B-5091-2E103002B44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517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72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AC45C719-D260-7FD5-BE01-692F607EE80F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2E93FCC-1389-9557-8A3D-2FC73E7DCDCD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01ECE81-2CA1-17DA-12A0-09406B028C1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917370A-7FD9-D6C0-679A-C29F04A2233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2DF10AA-C4F4-8DAE-D15F-27BCEDC7B781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DF6A5AF-2CCC-B8BA-C929-DEA9D3CD7859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47BCC29-DDC9-C0F8-999A-E070EB90D84E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8339C3B-F81A-B6B3-9CAB-978DE60305B2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4434A310-1ACB-7B37-A2E4-A787BD12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3F884051-55D2-3C83-2FA7-6431BA98E93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191" y="85844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884051-55D2-3C83-2FA7-6431BA98E9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85844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Google Shape;71;p16">
            <a:extLst>
              <a:ext uri="{FF2B5EF4-FFF2-40B4-BE49-F238E27FC236}">
                <a16:creationId xmlns:a16="http://schemas.microsoft.com/office/drawing/2014/main" id="{A378AFD9-7C33-AC53-B240-DF15D58DA6DE}"/>
              </a:ext>
            </a:extLst>
          </p:cNvPr>
          <p:cNvSpPr/>
          <p:nvPr/>
        </p:nvSpPr>
        <p:spPr>
          <a:xfrm>
            <a:off x="4542485" y="5787540"/>
            <a:ext cx="64327" cy="74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 defTabSz="914423">
              <a:buClr>
                <a:srgbClr val="000000"/>
              </a:buClr>
              <a:buSzPts val="1800"/>
              <a:defRPr/>
            </a:pPr>
            <a:endParaRPr sz="2100" b="1" kern="0">
              <a:solidFill>
                <a:srgbClr val="000000"/>
              </a:solidFill>
              <a:latin typeface="Traditional Arabic" panose="02020603050405020304" pitchFamily="18" charset="-78"/>
              <a:ea typeface="Arial"/>
              <a:cs typeface="Traditional Arabic" panose="02020603050405020304" pitchFamily="18" charset="-78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B0B7A3-933D-E89F-0AFB-610F9586A0A5}"/>
              </a:ext>
            </a:extLst>
          </p:cNvPr>
          <p:cNvSpPr/>
          <p:nvPr/>
        </p:nvSpPr>
        <p:spPr>
          <a:xfrm>
            <a:off x="90890" y="5686165"/>
            <a:ext cx="2098713" cy="276799"/>
          </a:xfrm>
          <a:prstGeom prst="rect">
            <a:avLst/>
          </a:prstGeom>
          <a:solidFill>
            <a:srgbClr val="FCFDF2"/>
          </a:solidFill>
          <a:ln>
            <a:solidFill>
              <a:srgbClr val="FCF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500" b="1">
              <a:solidFill>
                <a:srgbClr val="FFFFFF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74FDD-9916-4F25-C9A7-7C414CF7576F}"/>
              </a:ext>
            </a:extLst>
          </p:cNvPr>
          <p:cNvSpPr txBox="1"/>
          <p:nvPr/>
        </p:nvSpPr>
        <p:spPr>
          <a:xfrm>
            <a:off x="90890" y="895038"/>
            <a:ext cx="841673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15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27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المرجو ملء الاستبيان حول الحصص الدراسية المقدمة في إطار التدريس الصريح</a:t>
            </a:r>
            <a:endParaRPr lang="en-GB" sz="27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 defTabSz="685834" rtl="1">
              <a:defRPr/>
            </a:pPr>
            <a:r>
              <a:rPr lang="ar-MA" sz="27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(استمارة موجهة للأساتذة)</a:t>
            </a:r>
            <a:endParaRPr lang="fr-FR" sz="27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AACC59-15BA-D1C2-C94B-7EE31EA88D6F}"/>
              </a:ext>
            </a:extLst>
          </p:cNvPr>
          <p:cNvSpPr txBox="1"/>
          <p:nvPr/>
        </p:nvSpPr>
        <p:spPr>
          <a:xfrm>
            <a:off x="3606057" y="3209710"/>
            <a:ext cx="4603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الولوج عبر 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  <a:hlinkClick r:id="rId6"/>
              </a:rPr>
              <a:t>الرابط أسفله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019654-2264-8A09-83FF-AEC6AFD5A871}"/>
              </a:ext>
            </a:extLst>
          </p:cNvPr>
          <p:cNvSpPr txBox="1"/>
          <p:nvPr/>
        </p:nvSpPr>
        <p:spPr>
          <a:xfrm>
            <a:off x="-608291" y="2119384"/>
            <a:ext cx="4603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15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مسح رمز الاستجابة السريعة </a:t>
            </a:r>
            <a:r>
              <a:rPr lang="en-GB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</a:t>
            </a:r>
            <a:r>
              <a:rPr lang="en-GB" sz="2400" b="1" dirty="0" err="1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Qr</a:t>
            </a:r>
            <a:r>
              <a:rPr lang="en-GB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code)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84840F-AB6A-304A-DD8A-58BCB8681D23}"/>
              </a:ext>
            </a:extLst>
          </p:cNvPr>
          <p:cNvSpPr txBox="1"/>
          <p:nvPr/>
        </p:nvSpPr>
        <p:spPr>
          <a:xfrm>
            <a:off x="3872439" y="2165734"/>
            <a:ext cx="10097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أو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DC63DB-90E7-27C4-6516-CED8FFAC0E2C}"/>
              </a:ext>
            </a:extLst>
          </p:cNvPr>
          <p:cNvSpPr txBox="1"/>
          <p:nvPr/>
        </p:nvSpPr>
        <p:spPr>
          <a:xfrm>
            <a:off x="4448187" y="3953786"/>
            <a:ext cx="48932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FR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https://forms.gle/MPZzCzLAsK9AdG8x7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19A47C-151D-1A28-EA5F-3EECEDF796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693" y="2829771"/>
            <a:ext cx="3031819" cy="303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80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12240</TotalTime>
  <Words>3418</Words>
  <Application>Microsoft Office PowerPoint</Application>
  <PresentationFormat>Affichage à l'écran (4:3)</PresentationFormat>
  <Paragraphs>834</Paragraphs>
  <Slides>96</Slides>
  <Notes>10</Notes>
  <HiddenSlides>0</HiddenSlides>
  <MMClips>8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96</vt:i4>
      </vt:variant>
    </vt:vector>
  </HeadingPairs>
  <TitlesOfParts>
    <vt:vector size="107" baseType="lpstr">
      <vt:lpstr>Microsoft Uighur</vt:lpstr>
      <vt:lpstr>Traditional Arabic</vt:lpstr>
      <vt:lpstr>A Massir Ballpoint</vt:lpstr>
      <vt:lpstr>Calibri Light</vt:lpstr>
      <vt:lpstr>Air Strip Arabic</vt:lpstr>
      <vt:lpstr>Arial</vt:lpstr>
      <vt:lpstr>Calibri</vt:lpstr>
      <vt:lpstr>Roboto</vt:lpstr>
      <vt:lpstr>Dosis</vt:lpstr>
      <vt:lpstr>Thème Office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Fatima Ait Addi</cp:lastModifiedBy>
  <cp:revision>80</cp:revision>
  <dcterms:created xsi:type="dcterms:W3CDTF">2023-09-20T21:35:22Z</dcterms:created>
  <dcterms:modified xsi:type="dcterms:W3CDTF">2025-02-03T19:39:07Z</dcterms:modified>
</cp:coreProperties>
</file>