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88"/>
  </p:notesMasterIdLst>
  <p:sldIdLst>
    <p:sldId id="2134804866" r:id="rId2"/>
    <p:sldId id="2134804867" r:id="rId3"/>
    <p:sldId id="2134806249" r:id="rId4"/>
    <p:sldId id="2134806438" r:id="rId5"/>
    <p:sldId id="2134806534" r:id="rId6"/>
    <p:sldId id="2134804869" r:id="rId7"/>
    <p:sldId id="2134806126" r:id="rId8"/>
    <p:sldId id="2134806127" r:id="rId9"/>
    <p:sldId id="2134806128" r:id="rId10"/>
    <p:sldId id="2134806224" r:id="rId11"/>
    <p:sldId id="2134806226" r:id="rId12"/>
    <p:sldId id="2134806141" r:id="rId13"/>
    <p:sldId id="2134806179" r:id="rId14"/>
    <p:sldId id="2134806947" r:id="rId15"/>
    <p:sldId id="2134806903" r:id="rId16"/>
    <p:sldId id="2134808494" r:id="rId17"/>
    <p:sldId id="2134808495" r:id="rId18"/>
    <p:sldId id="2147482372" r:id="rId19"/>
    <p:sldId id="2147482373" r:id="rId20"/>
    <p:sldId id="2147482374" r:id="rId21"/>
    <p:sldId id="2147482343" r:id="rId22"/>
    <p:sldId id="2134806320" r:id="rId23"/>
    <p:sldId id="2134808496" r:id="rId24"/>
    <p:sldId id="2134806300" r:id="rId25"/>
    <p:sldId id="2134806900" r:id="rId26"/>
    <p:sldId id="2134806539" r:id="rId27"/>
    <p:sldId id="2134808497" r:id="rId28"/>
    <p:sldId id="2134806904" r:id="rId29"/>
    <p:sldId id="2134808499" r:id="rId30"/>
    <p:sldId id="2134808498" r:id="rId31"/>
    <p:sldId id="2134808500" r:id="rId32"/>
    <p:sldId id="2134808501" r:id="rId33"/>
    <p:sldId id="2134808502" r:id="rId34"/>
    <p:sldId id="2134806402" r:id="rId35"/>
    <p:sldId id="2134808503" r:id="rId36"/>
    <p:sldId id="2134808504" r:id="rId37"/>
    <p:sldId id="2147482344" r:id="rId38"/>
    <p:sldId id="2134808506" r:id="rId39"/>
    <p:sldId id="2134808508" r:id="rId40"/>
    <p:sldId id="2134808505" r:id="rId41"/>
    <p:sldId id="2147482376" r:id="rId42"/>
    <p:sldId id="2147482345" r:id="rId43"/>
    <p:sldId id="2134808509" r:id="rId44"/>
    <p:sldId id="2134806894" r:id="rId45"/>
    <p:sldId id="2134808510" r:id="rId46"/>
    <p:sldId id="2147482346" r:id="rId47"/>
    <p:sldId id="2134808511" r:id="rId48"/>
    <p:sldId id="2147482350" r:id="rId49"/>
    <p:sldId id="2147482347" r:id="rId50"/>
    <p:sldId id="2147482351" r:id="rId51"/>
    <p:sldId id="2147482348" r:id="rId52"/>
    <p:sldId id="2147482352" r:id="rId53"/>
    <p:sldId id="2147482349" r:id="rId54"/>
    <p:sldId id="2147482353" r:id="rId55"/>
    <p:sldId id="2134808512" r:id="rId56"/>
    <p:sldId id="2134808513" r:id="rId57"/>
    <p:sldId id="2134808546" r:id="rId58"/>
    <p:sldId id="2147482342" r:id="rId59"/>
    <p:sldId id="2134808517" r:id="rId60"/>
    <p:sldId id="2134808518" r:id="rId61"/>
    <p:sldId id="2134808463" r:id="rId62"/>
    <p:sldId id="2147482354" r:id="rId63"/>
    <p:sldId id="2134806146" r:id="rId64"/>
    <p:sldId id="2134808533" r:id="rId65"/>
    <p:sldId id="2134808534" r:id="rId66"/>
    <p:sldId id="2134808545" r:id="rId67"/>
    <p:sldId id="2134808527" r:id="rId68"/>
    <p:sldId id="2147482356" r:id="rId69"/>
    <p:sldId id="2134808535" r:id="rId70"/>
    <p:sldId id="2134808536" r:id="rId71"/>
    <p:sldId id="2147482362" r:id="rId72"/>
    <p:sldId id="2147482357" r:id="rId73"/>
    <p:sldId id="2134808538" r:id="rId74"/>
    <p:sldId id="2147482379" r:id="rId75"/>
    <p:sldId id="2147482377" r:id="rId76"/>
    <p:sldId id="2147482380" r:id="rId77"/>
    <p:sldId id="2147482381" r:id="rId78"/>
    <p:sldId id="2147482378" r:id="rId79"/>
    <p:sldId id="2147482382" r:id="rId80"/>
    <p:sldId id="2134806136" r:id="rId81"/>
    <p:sldId id="2134806383" r:id="rId82"/>
    <p:sldId id="2134806160" r:id="rId83"/>
    <p:sldId id="2134806532" r:id="rId84"/>
    <p:sldId id="2134806896" r:id="rId85"/>
    <p:sldId id="2134806149" r:id="rId86"/>
    <p:sldId id="2147482339" r:id="rId87"/>
  </p:sldIdLst>
  <p:sldSz cx="9144000" cy="6858000" type="screen4x3"/>
  <p:notesSz cx="6858000" cy="9144000"/>
  <p:embeddedFontLst>
    <p:embeddedFont>
      <p:font typeface="Air Strip Arabic" panose="020B0604020202020204" charset="-78"/>
      <p:regular r:id="rId89"/>
    </p:embeddedFont>
    <p:embeddedFont>
      <p:font typeface="Dosis" pitchFamily="2" charset="0"/>
      <p:regular r:id="rId90"/>
      <p:bold r:id="rId91"/>
    </p:embeddedFont>
    <p:embeddedFont>
      <p:font typeface="Microsoft Uighur" panose="02000000000000000000" pitchFamily="2" charset="-78"/>
      <p:regular r:id="rId92"/>
      <p:bold r:id="rId93"/>
    </p:embeddedFont>
    <p:embeddedFont>
      <p:font typeface="Traditional Arabic" panose="02020603050405020304" pitchFamily="18" charset="-78"/>
      <p:regular r:id="rId94"/>
      <p:bold r:id="rId9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A43E"/>
    <a:srgbClr val="FBE5D6"/>
    <a:srgbClr val="4C7B38"/>
    <a:srgbClr val="E3001B"/>
    <a:srgbClr val="75161C"/>
    <a:srgbClr val="1F4E79"/>
    <a:srgbClr val="FF7C80"/>
    <a:srgbClr val="FEEACD"/>
    <a:srgbClr val="FDB159"/>
    <a:srgbClr val="44A9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5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font" Target="fonts/font1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font" Target="fonts/font2.fntdata"/><Relationship Id="rId95" Type="http://schemas.openxmlformats.org/officeDocument/2006/relationships/font" Target="fonts/font7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3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6.fntdata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5.fntdata"/><Relationship Id="rId9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tima Ait Addi" userId="0515e7cb69346bab" providerId="LiveId" clId="{81A9BF2E-8AB5-4332-A41E-3E09A64F4959}"/>
    <pc:docChg chg="modSld">
      <pc:chgData name="Fatima Ait Addi" userId="0515e7cb69346bab" providerId="LiveId" clId="{81A9BF2E-8AB5-4332-A41E-3E09A64F4959}" dt="2025-02-01T15:24:19.276" v="4" actId="20577"/>
      <pc:docMkLst>
        <pc:docMk/>
      </pc:docMkLst>
      <pc:sldChg chg="modSp mod">
        <pc:chgData name="Fatima Ait Addi" userId="0515e7cb69346bab" providerId="LiveId" clId="{81A9BF2E-8AB5-4332-A41E-3E09A64F4959}" dt="2025-02-01T15:24:19.276" v="4" actId="20577"/>
        <pc:sldMkLst>
          <pc:docMk/>
          <pc:sldMk cId="2411014494" sldId="2134804869"/>
        </pc:sldMkLst>
        <pc:spChg chg="mod">
          <ac:chgData name="Fatima Ait Addi" userId="0515e7cb69346bab" providerId="LiveId" clId="{81A9BF2E-8AB5-4332-A41E-3E09A64F4959}" dt="2025-02-01T15:24:19.276" v="4" actId="20577"/>
          <ac:spMkLst>
            <pc:docMk/>
            <pc:sldMk cId="2411014494" sldId="2134804869"/>
            <ac:spMk id="91" creationId="{407391E4-2177-205A-BA89-03374AA875B7}"/>
          </ac:spMkLst>
        </pc:spChg>
      </pc:sldChg>
      <pc:sldChg chg="modSp mod">
        <pc:chgData name="Fatima Ait Addi" userId="0515e7cb69346bab" providerId="LiveId" clId="{81A9BF2E-8AB5-4332-A41E-3E09A64F4959}" dt="2025-02-01T15:24:10.094" v="0" actId="20577"/>
        <pc:sldMkLst>
          <pc:docMk/>
          <pc:sldMk cId="675282328" sldId="2134806438"/>
        </pc:sldMkLst>
        <pc:spChg chg="mod">
          <ac:chgData name="Fatima Ait Addi" userId="0515e7cb69346bab" providerId="LiveId" clId="{81A9BF2E-8AB5-4332-A41E-3E09A64F4959}" dt="2025-02-01T15:24:10.094" v="0" actId="20577"/>
          <ac:spMkLst>
            <pc:docMk/>
            <pc:sldMk cId="675282328" sldId="2134806438"/>
            <ac:spMk id="8" creationId="{2881C22A-0C68-38D7-300B-059F5EC540D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B7DAD5-9B9C-4E84-9E76-A8DD4C730FBC}" type="doc">
      <dgm:prSet loTypeId="urn:microsoft.com/office/officeart/2005/8/layout/radial1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fr-MA"/>
        </a:p>
      </dgm:t>
    </dgm:pt>
    <dgm:pt modelId="{419D39A5-4847-4E8E-95F8-805A9ED531BF}">
      <dgm:prSet phldrT="[Texte]" custT="1"/>
      <dgm:spPr>
        <a:solidFill>
          <a:srgbClr val="FBE5D6"/>
        </a:solidFill>
      </dgm:spPr>
      <dgm:t>
        <a:bodyPr/>
        <a:lstStyle/>
        <a:p>
          <a:r>
            <a: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rPr>
            <a:t>دودي</a:t>
          </a:r>
          <a:endParaRPr lang="fr-MA" sz="3300" b="1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B6F524EE-B2BF-43B6-AB69-415986B2E286}" type="parTrans" cxnId="{29B05C80-65F2-4287-9D90-4D139A6FCA82}">
      <dgm:prSet/>
      <dgm:spPr/>
      <dgm:t>
        <a:bodyPr/>
        <a:lstStyle/>
        <a:p>
          <a:endParaRPr lang="fr-MA"/>
        </a:p>
      </dgm:t>
    </dgm:pt>
    <dgm:pt modelId="{F158985D-C0F7-4CE5-8DA9-2289D532D3D1}" type="sibTrans" cxnId="{29B05C80-65F2-4287-9D90-4D139A6FCA82}">
      <dgm:prSet/>
      <dgm:spPr/>
      <dgm:t>
        <a:bodyPr/>
        <a:lstStyle/>
        <a:p>
          <a:endParaRPr lang="fr-MA"/>
        </a:p>
      </dgm:t>
    </dgm:pt>
    <dgm:pt modelId="{FB7B19A6-633A-41D6-B02B-90E8057C167F}">
      <dgm:prSet phldrT="[Texte]" custT="1"/>
      <dgm:spPr/>
      <dgm:t>
        <a:bodyPr/>
        <a:lstStyle/>
        <a:p>
          <a:pPr rtl="1"/>
          <a:r>
            <a:rPr lang="ar-MA" sz="4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تَقْرَأُ</a:t>
          </a:r>
        </a:p>
      </dgm:t>
    </dgm:pt>
    <dgm:pt modelId="{0527CCC4-1017-4DE7-982A-ABFFC3DC7352}" type="parTrans" cxnId="{9DCA4DA3-AAC2-47B0-9AFE-9567F95DCDC0}">
      <dgm:prSet/>
      <dgm:spPr/>
      <dgm:t>
        <a:bodyPr/>
        <a:lstStyle/>
        <a:p>
          <a:endParaRPr lang="fr-MA"/>
        </a:p>
      </dgm:t>
    </dgm:pt>
    <dgm:pt modelId="{E503EC78-8F10-4E61-96BC-4E729242959D}" type="sibTrans" cxnId="{9DCA4DA3-AAC2-47B0-9AFE-9567F95DCDC0}">
      <dgm:prSet/>
      <dgm:spPr/>
      <dgm:t>
        <a:bodyPr/>
        <a:lstStyle/>
        <a:p>
          <a:endParaRPr lang="fr-MA"/>
        </a:p>
      </dgm:t>
    </dgm:pt>
    <dgm:pt modelId="{E3D581DE-F8B1-43EC-8936-3384A59D97CC}">
      <dgm:prSet phldrT="[Texte]" custT="1"/>
      <dgm:spPr/>
      <dgm:t>
        <a:bodyPr/>
        <a:lstStyle/>
        <a:p>
          <a:r>
            <a:rPr lang="ar-MA" sz="1400" dirty="0"/>
            <a:t>.............</a:t>
          </a:r>
          <a:endParaRPr lang="fr-MA" sz="4300" dirty="0"/>
        </a:p>
      </dgm:t>
    </dgm:pt>
    <dgm:pt modelId="{5CA51F5B-89CE-408C-A877-D2F2D969CB16}" type="parTrans" cxnId="{9C957F2E-E6C5-4AAD-8342-694CFA427D5C}">
      <dgm:prSet/>
      <dgm:spPr/>
      <dgm:t>
        <a:bodyPr/>
        <a:lstStyle/>
        <a:p>
          <a:endParaRPr lang="fr-MA"/>
        </a:p>
      </dgm:t>
    </dgm:pt>
    <dgm:pt modelId="{948F267E-D0E7-498F-9E66-41F6453732D1}" type="sibTrans" cxnId="{9C957F2E-E6C5-4AAD-8342-694CFA427D5C}">
      <dgm:prSet/>
      <dgm:spPr/>
      <dgm:t>
        <a:bodyPr/>
        <a:lstStyle/>
        <a:p>
          <a:endParaRPr lang="fr-MA"/>
        </a:p>
      </dgm:t>
    </dgm:pt>
    <dgm:pt modelId="{99E7D440-468C-4143-9764-C68DAE554F4A}">
      <dgm:prSet phldrT="[Texte]" custT="1"/>
      <dgm:spPr/>
      <dgm:t>
        <a:bodyPr/>
        <a:lstStyle/>
        <a:p>
          <a:r>
            <a:rPr lang="ar-MA" sz="1400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Arial" panose="020B0604020202020204" pitchFamily="34" charset="0"/>
            </a:rPr>
            <a:t>.............</a:t>
          </a:r>
          <a:endParaRPr lang="fr-MA" sz="1400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Arial" panose="020B0604020202020204" pitchFamily="34" charset="0"/>
          </a:endParaRPr>
        </a:p>
      </dgm:t>
    </dgm:pt>
    <dgm:pt modelId="{4BFE87EA-DE25-448B-95E4-EFC66051E8BC}" type="parTrans" cxnId="{10399566-04C7-42C8-A2C6-4BF24D0E1544}">
      <dgm:prSet/>
      <dgm:spPr/>
      <dgm:t>
        <a:bodyPr/>
        <a:lstStyle/>
        <a:p>
          <a:endParaRPr lang="fr-MA"/>
        </a:p>
      </dgm:t>
    </dgm:pt>
    <dgm:pt modelId="{307E99FC-AEF5-472A-BBC0-9E69060E018C}" type="sibTrans" cxnId="{10399566-04C7-42C8-A2C6-4BF24D0E1544}">
      <dgm:prSet/>
      <dgm:spPr/>
      <dgm:t>
        <a:bodyPr/>
        <a:lstStyle/>
        <a:p>
          <a:endParaRPr lang="fr-MA"/>
        </a:p>
      </dgm:t>
    </dgm:pt>
    <dgm:pt modelId="{35920B96-E639-4771-A86E-439757A29030}">
      <dgm:prSet phldrT="[Texte]" custT="1"/>
      <dgm:spPr/>
      <dgm:t>
        <a:bodyPr/>
        <a:lstStyle/>
        <a:p>
          <a:pPr rtl="1"/>
          <a:r>
            <a:rPr lang="ar-MA" sz="4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تُحِبُّ</a:t>
          </a:r>
        </a:p>
      </dgm:t>
    </dgm:pt>
    <dgm:pt modelId="{362E7BC1-82C6-4EF5-9A67-FE890ABE2C89}" type="parTrans" cxnId="{C2C850AE-6DF9-4DA3-AB90-CD53DB82079D}">
      <dgm:prSet/>
      <dgm:spPr/>
      <dgm:t>
        <a:bodyPr/>
        <a:lstStyle/>
        <a:p>
          <a:endParaRPr lang="fr-MA"/>
        </a:p>
      </dgm:t>
    </dgm:pt>
    <dgm:pt modelId="{A17B56CE-5291-4A10-AE27-8BFFEB454623}" type="sibTrans" cxnId="{C2C850AE-6DF9-4DA3-AB90-CD53DB82079D}">
      <dgm:prSet/>
      <dgm:spPr/>
      <dgm:t>
        <a:bodyPr/>
        <a:lstStyle/>
        <a:p>
          <a:endParaRPr lang="fr-MA"/>
        </a:p>
      </dgm:t>
    </dgm:pt>
    <dgm:pt modelId="{5EB83C0B-B9E3-462A-AD59-8BCD6DDBAF9C}" type="pres">
      <dgm:prSet presAssocID="{ECB7DAD5-9B9C-4E84-9E76-A8DD4C730FB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5A66486-C3C3-4916-B91B-EE6CF1EFE254}" type="pres">
      <dgm:prSet presAssocID="{419D39A5-4847-4E8E-95F8-805A9ED531BF}" presName="centerShape" presStyleLbl="node0" presStyleIdx="0" presStyleCnt="1" custScaleX="114332" custScaleY="97971"/>
      <dgm:spPr/>
    </dgm:pt>
    <dgm:pt modelId="{125FD4AF-8BED-46FE-9420-0C6A301AE751}" type="pres">
      <dgm:prSet presAssocID="{0527CCC4-1017-4DE7-982A-ABFFC3DC7352}" presName="Name9" presStyleLbl="parChTrans1D2" presStyleIdx="0" presStyleCnt="4"/>
      <dgm:spPr/>
    </dgm:pt>
    <dgm:pt modelId="{288C1F4E-E72C-4D09-8293-3FB9EEDC9D91}" type="pres">
      <dgm:prSet presAssocID="{0527CCC4-1017-4DE7-982A-ABFFC3DC7352}" presName="connTx" presStyleLbl="parChTrans1D2" presStyleIdx="0" presStyleCnt="4"/>
      <dgm:spPr/>
    </dgm:pt>
    <dgm:pt modelId="{B640B1B6-7659-4977-A719-2AF2075C76C5}" type="pres">
      <dgm:prSet presAssocID="{FB7B19A6-633A-41D6-B02B-90E8057C167F}" presName="node" presStyleLbl="node1" presStyleIdx="0" presStyleCnt="4" custScaleX="116535">
        <dgm:presLayoutVars>
          <dgm:bulletEnabled val="1"/>
        </dgm:presLayoutVars>
      </dgm:prSet>
      <dgm:spPr/>
    </dgm:pt>
    <dgm:pt modelId="{F1217E83-74A2-4047-AC8A-0501B39F172F}" type="pres">
      <dgm:prSet presAssocID="{362E7BC1-82C6-4EF5-9A67-FE890ABE2C89}" presName="Name9" presStyleLbl="parChTrans1D2" presStyleIdx="1" presStyleCnt="4"/>
      <dgm:spPr/>
    </dgm:pt>
    <dgm:pt modelId="{28EE604E-8CC2-4CE8-9D3E-B3C3AB38BD12}" type="pres">
      <dgm:prSet presAssocID="{362E7BC1-82C6-4EF5-9A67-FE890ABE2C89}" presName="connTx" presStyleLbl="parChTrans1D2" presStyleIdx="1" presStyleCnt="4"/>
      <dgm:spPr/>
    </dgm:pt>
    <dgm:pt modelId="{1D9A48AE-FA35-4778-AF03-0B64034D355D}" type="pres">
      <dgm:prSet presAssocID="{35920B96-E639-4771-A86E-439757A29030}" presName="node" presStyleLbl="node1" presStyleIdx="1" presStyleCnt="4" custScaleX="110000">
        <dgm:presLayoutVars>
          <dgm:bulletEnabled val="1"/>
        </dgm:presLayoutVars>
      </dgm:prSet>
      <dgm:spPr/>
    </dgm:pt>
    <dgm:pt modelId="{6717999E-FD7D-41AD-B96C-2DCDEA54CF97}" type="pres">
      <dgm:prSet presAssocID="{5CA51F5B-89CE-408C-A877-D2F2D969CB16}" presName="Name9" presStyleLbl="parChTrans1D2" presStyleIdx="2" presStyleCnt="4"/>
      <dgm:spPr/>
    </dgm:pt>
    <dgm:pt modelId="{B57FB618-3941-40FE-B5A2-356AB2CCC2EA}" type="pres">
      <dgm:prSet presAssocID="{5CA51F5B-89CE-408C-A877-D2F2D969CB16}" presName="connTx" presStyleLbl="parChTrans1D2" presStyleIdx="2" presStyleCnt="4"/>
      <dgm:spPr/>
    </dgm:pt>
    <dgm:pt modelId="{7BAA0A6B-3AD0-4598-AE2E-BC2B588B4CF9}" type="pres">
      <dgm:prSet presAssocID="{E3D581DE-F8B1-43EC-8936-3384A59D97CC}" presName="node" presStyleLbl="node1" presStyleIdx="2" presStyleCnt="4" custScaleX="111069">
        <dgm:presLayoutVars>
          <dgm:bulletEnabled val="1"/>
        </dgm:presLayoutVars>
      </dgm:prSet>
      <dgm:spPr/>
    </dgm:pt>
    <dgm:pt modelId="{40DAE927-8C0A-46CD-A3ED-FD49C92F4E79}" type="pres">
      <dgm:prSet presAssocID="{4BFE87EA-DE25-448B-95E4-EFC66051E8BC}" presName="Name9" presStyleLbl="parChTrans1D2" presStyleIdx="3" presStyleCnt="4"/>
      <dgm:spPr/>
    </dgm:pt>
    <dgm:pt modelId="{D8AFA7BE-A7B7-4EDE-865A-5B2DC6A448AF}" type="pres">
      <dgm:prSet presAssocID="{4BFE87EA-DE25-448B-95E4-EFC66051E8BC}" presName="connTx" presStyleLbl="parChTrans1D2" presStyleIdx="3" presStyleCnt="4"/>
      <dgm:spPr/>
    </dgm:pt>
    <dgm:pt modelId="{71A71969-6322-4B82-B27B-702099B8C0A5}" type="pres">
      <dgm:prSet presAssocID="{99E7D440-468C-4143-9764-C68DAE554F4A}" presName="node" presStyleLbl="node1" presStyleIdx="3" presStyleCnt="4" custScaleX="113695">
        <dgm:presLayoutVars>
          <dgm:bulletEnabled val="1"/>
        </dgm:presLayoutVars>
      </dgm:prSet>
      <dgm:spPr/>
    </dgm:pt>
  </dgm:ptLst>
  <dgm:cxnLst>
    <dgm:cxn modelId="{4890C316-CDA4-4B52-8B84-5C3532FF99DA}" type="presOf" srcId="{E3D581DE-F8B1-43EC-8936-3384A59D97CC}" destId="{7BAA0A6B-3AD0-4598-AE2E-BC2B588B4CF9}" srcOrd="0" destOrd="0" presId="urn:microsoft.com/office/officeart/2005/8/layout/radial1"/>
    <dgm:cxn modelId="{F732E326-8203-402A-B7D9-B3BB2F1803CB}" type="presOf" srcId="{5CA51F5B-89CE-408C-A877-D2F2D969CB16}" destId="{6717999E-FD7D-41AD-B96C-2DCDEA54CF97}" srcOrd="0" destOrd="0" presId="urn:microsoft.com/office/officeart/2005/8/layout/radial1"/>
    <dgm:cxn modelId="{B504292E-EABF-4C14-8B90-A2CEAA9D9C05}" type="presOf" srcId="{0527CCC4-1017-4DE7-982A-ABFFC3DC7352}" destId="{288C1F4E-E72C-4D09-8293-3FB9EEDC9D91}" srcOrd="1" destOrd="0" presId="urn:microsoft.com/office/officeart/2005/8/layout/radial1"/>
    <dgm:cxn modelId="{9C957F2E-E6C5-4AAD-8342-694CFA427D5C}" srcId="{419D39A5-4847-4E8E-95F8-805A9ED531BF}" destId="{E3D581DE-F8B1-43EC-8936-3384A59D97CC}" srcOrd="2" destOrd="0" parTransId="{5CA51F5B-89CE-408C-A877-D2F2D969CB16}" sibTransId="{948F267E-D0E7-498F-9E66-41F6453732D1}"/>
    <dgm:cxn modelId="{CB2ADD37-F745-4D5C-BE43-DDFF8E742BB0}" type="presOf" srcId="{4BFE87EA-DE25-448B-95E4-EFC66051E8BC}" destId="{D8AFA7BE-A7B7-4EDE-865A-5B2DC6A448AF}" srcOrd="1" destOrd="0" presId="urn:microsoft.com/office/officeart/2005/8/layout/radial1"/>
    <dgm:cxn modelId="{F08DFB3B-774E-4493-89B2-4B1F8562C7D5}" type="presOf" srcId="{4BFE87EA-DE25-448B-95E4-EFC66051E8BC}" destId="{40DAE927-8C0A-46CD-A3ED-FD49C92F4E79}" srcOrd="0" destOrd="0" presId="urn:microsoft.com/office/officeart/2005/8/layout/radial1"/>
    <dgm:cxn modelId="{10399566-04C7-42C8-A2C6-4BF24D0E1544}" srcId="{419D39A5-4847-4E8E-95F8-805A9ED531BF}" destId="{99E7D440-468C-4143-9764-C68DAE554F4A}" srcOrd="3" destOrd="0" parTransId="{4BFE87EA-DE25-448B-95E4-EFC66051E8BC}" sibTransId="{307E99FC-AEF5-472A-BBC0-9E69060E018C}"/>
    <dgm:cxn modelId="{CB09F966-7A35-4913-A709-95FD2D2EF271}" type="presOf" srcId="{35920B96-E639-4771-A86E-439757A29030}" destId="{1D9A48AE-FA35-4778-AF03-0B64034D355D}" srcOrd="0" destOrd="0" presId="urn:microsoft.com/office/officeart/2005/8/layout/radial1"/>
    <dgm:cxn modelId="{798D1968-63D4-4381-BEDD-4B9AD77303D1}" type="presOf" srcId="{419D39A5-4847-4E8E-95F8-805A9ED531BF}" destId="{B5A66486-C3C3-4916-B91B-EE6CF1EFE254}" srcOrd="0" destOrd="0" presId="urn:microsoft.com/office/officeart/2005/8/layout/radial1"/>
    <dgm:cxn modelId="{E54C3648-11AA-46B4-AB8A-7E0302CD792B}" type="presOf" srcId="{0527CCC4-1017-4DE7-982A-ABFFC3DC7352}" destId="{125FD4AF-8BED-46FE-9420-0C6A301AE751}" srcOrd="0" destOrd="0" presId="urn:microsoft.com/office/officeart/2005/8/layout/radial1"/>
    <dgm:cxn modelId="{3BDE846C-5B76-4750-8892-20238F3875D7}" type="presOf" srcId="{99E7D440-468C-4143-9764-C68DAE554F4A}" destId="{71A71969-6322-4B82-B27B-702099B8C0A5}" srcOrd="0" destOrd="0" presId="urn:microsoft.com/office/officeart/2005/8/layout/radial1"/>
    <dgm:cxn modelId="{29B05C80-65F2-4287-9D90-4D139A6FCA82}" srcId="{ECB7DAD5-9B9C-4E84-9E76-A8DD4C730FBC}" destId="{419D39A5-4847-4E8E-95F8-805A9ED531BF}" srcOrd="0" destOrd="0" parTransId="{B6F524EE-B2BF-43B6-AB69-415986B2E286}" sibTransId="{F158985D-C0F7-4CE5-8DA9-2289D532D3D1}"/>
    <dgm:cxn modelId="{9DCA4DA3-AAC2-47B0-9AFE-9567F95DCDC0}" srcId="{419D39A5-4847-4E8E-95F8-805A9ED531BF}" destId="{FB7B19A6-633A-41D6-B02B-90E8057C167F}" srcOrd="0" destOrd="0" parTransId="{0527CCC4-1017-4DE7-982A-ABFFC3DC7352}" sibTransId="{E503EC78-8F10-4E61-96BC-4E729242959D}"/>
    <dgm:cxn modelId="{77F4CCA5-EB27-46DF-803C-05FA586DEF2E}" type="presOf" srcId="{5CA51F5B-89CE-408C-A877-D2F2D969CB16}" destId="{B57FB618-3941-40FE-B5A2-356AB2CCC2EA}" srcOrd="1" destOrd="0" presId="urn:microsoft.com/office/officeart/2005/8/layout/radial1"/>
    <dgm:cxn modelId="{C2C850AE-6DF9-4DA3-AB90-CD53DB82079D}" srcId="{419D39A5-4847-4E8E-95F8-805A9ED531BF}" destId="{35920B96-E639-4771-A86E-439757A29030}" srcOrd="1" destOrd="0" parTransId="{362E7BC1-82C6-4EF5-9A67-FE890ABE2C89}" sibTransId="{A17B56CE-5291-4A10-AE27-8BFFEB454623}"/>
    <dgm:cxn modelId="{A7EB8FB0-8150-4590-82C3-697EA24A4C20}" type="presOf" srcId="{362E7BC1-82C6-4EF5-9A67-FE890ABE2C89}" destId="{F1217E83-74A2-4047-AC8A-0501B39F172F}" srcOrd="0" destOrd="0" presId="urn:microsoft.com/office/officeart/2005/8/layout/radial1"/>
    <dgm:cxn modelId="{188BB8D3-7716-4217-B98D-0ED654820F29}" type="presOf" srcId="{362E7BC1-82C6-4EF5-9A67-FE890ABE2C89}" destId="{28EE604E-8CC2-4CE8-9D3E-B3C3AB38BD12}" srcOrd="1" destOrd="0" presId="urn:microsoft.com/office/officeart/2005/8/layout/radial1"/>
    <dgm:cxn modelId="{400655EB-AAB6-4C6D-840D-740DB709B8DE}" type="presOf" srcId="{ECB7DAD5-9B9C-4E84-9E76-A8DD4C730FBC}" destId="{5EB83C0B-B9E3-462A-AD59-8BCD6DDBAF9C}" srcOrd="0" destOrd="0" presId="urn:microsoft.com/office/officeart/2005/8/layout/radial1"/>
    <dgm:cxn modelId="{FD2D9DF0-6F93-44D5-A4C5-8FBA15A16BD2}" type="presOf" srcId="{FB7B19A6-633A-41D6-B02B-90E8057C167F}" destId="{B640B1B6-7659-4977-A719-2AF2075C76C5}" srcOrd="0" destOrd="0" presId="urn:microsoft.com/office/officeart/2005/8/layout/radial1"/>
    <dgm:cxn modelId="{E7482A50-748E-452A-881A-4AB87A6C9A38}" type="presParOf" srcId="{5EB83C0B-B9E3-462A-AD59-8BCD6DDBAF9C}" destId="{B5A66486-C3C3-4916-B91B-EE6CF1EFE254}" srcOrd="0" destOrd="0" presId="urn:microsoft.com/office/officeart/2005/8/layout/radial1"/>
    <dgm:cxn modelId="{5D3E7C74-681C-48BD-AD1D-6A9E6F9BBC06}" type="presParOf" srcId="{5EB83C0B-B9E3-462A-AD59-8BCD6DDBAF9C}" destId="{125FD4AF-8BED-46FE-9420-0C6A301AE751}" srcOrd="1" destOrd="0" presId="urn:microsoft.com/office/officeart/2005/8/layout/radial1"/>
    <dgm:cxn modelId="{5DEF9663-C29C-4E31-9810-DD73A6323328}" type="presParOf" srcId="{125FD4AF-8BED-46FE-9420-0C6A301AE751}" destId="{288C1F4E-E72C-4D09-8293-3FB9EEDC9D91}" srcOrd="0" destOrd="0" presId="urn:microsoft.com/office/officeart/2005/8/layout/radial1"/>
    <dgm:cxn modelId="{7E2C0A4F-03EC-4BF7-B4E5-E783C6C231C6}" type="presParOf" srcId="{5EB83C0B-B9E3-462A-AD59-8BCD6DDBAF9C}" destId="{B640B1B6-7659-4977-A719-2AF2075C76C5}" srcOrd="2" destOrd="0" presId="urn:microsoft.com/office/officeart/2005/8/layout/radial1"/>
    <dgm:cxn modelId="{A89BA555-282C-47D0-B2F7-6325D8527C1F}" type="presParOf" srcId="{5EB83C0B-B9E3-462A-AD59-8BCD6DDBAF9C}" destId="{F1217E83-74A2-4047-AC8A-0501B39F172F}" srcOrd="3" destOrd="0" presId="urn:microsoft.com/office/officeart/2005/8/layout/radial1"/>
    <dgm:cxn modelId="{1A87DC81-5363-49D9-9135-9A82E672BF19}" type="presParOf" srcId="{F1217E83-74A2-4047-AC8A-0501B39F172F}" destId="{28EE604E-8CC2-4CE8-9D3E-B3C3AB38BD12}" srcOrd="0" destOrd="0" presId="urn:microsoft.com/office/officeart/2005/8/layout/radial1"/>
    <dgm:cxn modelId="{3BBEE93D-514F-4C6A-8A59-303B7AEB5817}" type="presParOf" srcId="{5EB83C0B-B9E3-462A-AD59-8BCD6DDBAF9C}" destId="{1D9A48AE-FA35-4778-AF03-0B64034D355D}" srcOrd="4" destOrd="0" presId="urn:microsoft.com/office/officeart/2005/8/layout/radial1"/>
    <dgm:cxn modelId="{B875D24F-EEAF-4FB2-B7CF-314ABA137C22}" type="presParOf" srcId="{5EB83C0B-B9E3-462A-AD59-8BCD6DDBAF9C}" destId="{6717999E-FD7D-41AD-B96C-2DCDEA54CF97}" srcOrd="5" destOrd="0" presId="urn:microsoft.com/office/officeart/2005/8/layout/radial1"/>
    <dgm:cxn modelId="{FDF6A9E0-0C1F-4047-9B67-07CA6D04B361}" type="presParOf" srcId="{6717999E-FD7D-41AD-B96C-2DCDEA54CF97}" destId="{B57FB618-3941-40FE-B5A2-356AB2CCC2EA}" srcOrd="0" destOrd="0" presId="urn:microsoft.com/office/officeart/2005/8/layout/radial1"/>
    <dgm:cxn modelId="{4E08B3AB-F56F-4F63-B6B3-3F8099784CDF}" type="presParOf" srcId="{5EB83C0B-B9E3-462A-AD59-8BCD6DDBAF9C}" destId="{7BAA0A6B-3AD0-4598-AE2E-BC2B588B4CF9}" srcOrd="6" destOrd="0" presId="urn:microsoft.com/office/officeart/2005/8/layout/radial1"/>
    <dgm:cxn modelId="{5EA1DAD2-C10A-43CB-94E7-B90F42CBE37D}" type="presParOf" srcId="{5EB83C0B-B9E3-462A-AD59-8BCD6DDBAF9C}" destId="{40DAE927-8C0A-46CD-A3ED-FD49C92F4E79}" srcOrd="7" destOrd="0" presId="urn:microsoft.com/office/officeart/2005/8/layout/radial1"/>
    <dgm:cxn modelId="{5F5A2DA1-8DCC-43EB-A2D0-4232BB1577D0}" type="presParOf" srcId="{40DAE927-8C0A-46CD-A3ED-FD49C92F4E79}" destId="{D8AFA7BE-A7B7-4EDE-865A-5B2DC6A448AF}" srcOrd="0" destOrd="0" presId="urn:microsoft.com/office/officeart/2005/8/layout/radial1"/>
    <dgm:cxn modelId="{A99DD702-3BE1-45C9-B653-9AEA8C182FD3}" type="presParOf" srcId="{5EB83C0B-B9E3-462A-AD59-8BCD6DDBAF9C}" destId="{71A71969-6322-4B82-B27B-702099B8C0A5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B7DAD5-9B9C-4E84-9E76-A8DD4C730FBC}" type="doc">
      <dgm:prSet loTypeId="urn:microsoft.com/office/officeart/2005/8/layout/radial1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fr-MA"/>
        </a:p>
      </dgm:t>
    </dgm:pt>
    <dgm:pt modelId="{419D39A5-4847-4E8E-95F8-805A9ED531BF}">
      <dgm:prSet phldrT="[Texte]" custT="1"/>
      <dgm:spPr>
        <a:solidFill>
          <a:srgbClr val="FBE5D6"/>
        </a:solidFill>
      </dgm:spPr>
      <dgm:t>
        <a:bodyPr/>
        <a:lstStyle/>
        <a:p>
          <a:r>
            <a: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rPr>
            <a:t>دودي</a:t>
          </a:r>
          <a:endParaRPr lang="fr-MA" sz="3300" b="1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B6F524EE-B2BF-43B6-AB69-415986B2E286}" type="parTrans" cxnId="{29B05C80-65F2-4287-9D90-4D139A6FCA82}">
      <dgm:prSet/>
      <dgm:spPr/>
      <dgm:t>
        <a:bodyPr/>
        <a:lstStyle/>
        <a:p>
          <a:endParaRPr lang="fr-MA"/>
        </a:p>
      </dgm:t>
    </dgm:pt>
    <dgm:pt modelId="{F158985D-C0F7-4CE5-8DA9-2289D532D3D1}" type="sibTrans" cxnId="{29B05C80-65F2-4287-9D90-4D139A6FCA82}">
      <dgm:prSet/>
      <dgm:spPr/>
      <dgm:t>
        <a:bodyPr/>
        <a:lstStyle/>
        <a:p>
          <a:endParaRPr lang="fr-MA"/>
        </a:p>
      </dgm:t>
    </dgm:pt>
    <dgm:pt modelId="{FB7B19A6-633A-41D6-B02B-90E8057C167F}">
      <dgm:prSet phldrT="[Texte]" custT="1"/>
      <dgm:spPr/>
      <dgm:t>
        <a:bodyPr/>
        <a:lstStyle/>
        <a:p>
          <a:pPr rtl="1"/>
          <a:r>
            <a:rPr lang="ar-MA" sz="4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تَقْرَأُ</a:t>
          </a:r>
        </a:p>
      </dgm:t>
    </dgm:pt>
    <dgm:pt modelId="{0527CCC4-1017-4DE7-982A-ABFFC3DC7352}" type="parTrans" cxnId="{9DCA4DA3-AAC2-47B0-9AFE-9567F95DCDC0}">
      <dgm:prSet/>
      <dgm:spPr/>
      <dgm:t>
        <a:bodyPr/>
        <a:lstStyle/>
        <a:p>
          <a:endParaRPr lang="fr-MA"/>
        </a:p>
      </dgm:t>
    </dgm:pt>
    <dgm:pt modelId="{E503EC78-8F10-4E61-96BC-4E729242959D}" type="sibTrans" cxnId="{9DCA4DA3-AAC2-47B0-9AFE-9567F95DCDC0}">
      <dgm:prSet/>
      <dgm:spPr/>
      <dgm:t>
        <a:bodyPr/>
        <a:lstStyle/>
        <a:p>
          <a:endParaRPr lang="fr-MA"/>
        </a:p>
      </dgm:t>
    </dgm:pt>
    <dgm:pt modelId="{E3D581DE-F8B1-43EC-8936-3384A59D97CC}">
      <dgm:prSet phldrT="[Texte]" custT="1"/>
      <dgm:spPr/>
      <dgm:t>
        <a:bodyPr/>
        <a:lstStyle/>
        <a:p>
          <a:r>
            <a:rPr lang="ar-MA" sz="1400" dirty="0"/>
            <a:t>.............</a:t>
          </a:r>
          <a:endParaRPr lang="fr-MA" sz="4300" dirty="0"/>
        </a:p>
      </dgm:t>
    </dgm:pt>
    <dgm:pt modelId="{5CA51F5B-89CE-408C-A877-D2F2D969CB16}" type="parTrans" cxnId="{9C957F2E-E6C5-4AAD-8342-694CFA427D5C}">
      <dgm:prSet/>
      <dgm:spPr/>
      <dgm:t>
        <a:bodyPr/>
        <a:lstStyle/>
        <a:p>
          <a:endParaRPr lang="fr-MA"/>
        </a:p>
      </dgm:t>
    </dgm:pt>
    <dgm:pt modelId="{948F267E-D0E7-498F-9E66-41F6453732D1}" type="sibTrans" cxnId="{9C957F2E-E6C5-4AAD-8342-694CFA427D5C}">
      <dgm:prSet/>
      <dgm:spPr/>
      <dgm:t>
        <a:bodyPr/>
        <a:lstStyle/>
        <a:p>
          <a:endParaRPr lang="fr-MA"/>
        </a:p>
      </dgm:t>
    </dgm:pt>
    <dgm:pt modelId="{99E7D440-468C-4143-9764-C68DAE554F4A}">
      <dgm:prSet phldrT="[Texte]" custT="1"/>
      <dgm:spPr/>
      <dgm:t>
        <a:bodyPr/>
        <a:lstStyle/>
        <a:p>
          <a:r>
            <a:rPr lang="ar-MA" sz="1400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Arial" panose="020B0604020202020204" pitchFamily="34" charset="0"/>
            </a:rPr>
            <a:t>.............</a:t>
          </a:r>
          <a:endParaRPr lang="fr-MA" sz="1400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Arial" panose="020B0604020202020204" pitchFamily="34" charset="0"/>
          </a:endParaRPr>
        </a:p>
      </dgm:t>
    </dgm:pt>
    <dgm:pt modelId="{4BFE87EA-DE25-448B-95E4-EFC66051E8BC}" type="parTrans" cxnId="{10399566-04C7-42C8-A2C6-4BF24D0E1544}">
      <dgm:prSet/>
      <dgm:spPr/>
      <dgm:t>
        <a:bodyPr/>
        <a:lstStyle/>
        <a:p>
          <a:endParaRPr lang="fr-MA"/>
        </a:p>
      </dgm:t>
    </dgm:pt>
    <dgm:pt modelId="{307E99FC-AEF5-472A-BBC0-9E69060E018C}" type="sibTrans" cxnId="{10399566-04C7-42C8-A2C6-4BF24D0E1544}">
      <dgm:prSet/>
      <dgm:spPr/>
      <dgm:t>
        <a:bodyPr/>
        <a:lstStyle/>
        <a:p>
          <a:endParaRPr lang="fr-MA"/>
        </a:p>
      </dgm:t>
    </dgm:pt>
    <dgm:pt modelId="{35920B96-E639-4771-A86E-439757A29030}">
      <dgm:prSet phldrT="[Texte]" custT="1"/>
      <dgm:spPr/>
      <dgm:t>
        <a:bodyPr/>
        <a:lstStyle/>
        <a:p>
          <a:pPr rtl="1"/>
          <a:r>
            <a:rPr lang="ar-MA" sz="4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تُحِبُّ</a:t>
          </a:r>
        </a:p>
      </dgm:t>
    </dgm:pt>
    <dgm:pt modelId="{362E7BC1-82C6-4EF5-9A67-FE890ABE2C89}" type="parTrans" cxnId="{C2C850AE-6DF9-4DA3-AB90-CD53DB82079D}">
      <dgm:prSet/>
      <dgm:spPr/>
      <dgm:t>
        <a:bodyPr/>
        <a:lstStyle/>
        <a:p>
          <a:endParaRPr lang="fr-MA"/>
        </a:p>
      </dgm:t>
    </dgm:pt>
    <dgm:pt modelId="{A17B56CE-5291-4A10-AE27-8BFFEB454623}" type="sibTrans" cxnId="{C2C850AE-6DF9-4DA3-AB90-CD53DB82079D}">
      <dgm:prSet/>
      <dgm:spPr/>
      <dgm:t>
        <a:bodyPr/>
        <a:lstStyle/>
        <a:p>
          <a:endParaRPr lang="fr-MA"/>
        </a:p>
      </dgm:t>
    </dgm:pt>
    <dgm:pt modelId="{5EB83C0B-B9E3-462A-AD59-8BCD6DDBAF9C}" type="pres">
      <dgm:prSet presAssocID="{ECB7DAD5-9B9C-4E84-9E76-A8DD4C730FB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5A66486-C3C3-4916-B91B-EE6CF1EFE254}" type="pres">
      <dgm:prSet presAssocID="{419D39A5-4847-4E8E-95F8-805A9ED531BF}" presName="centerShape" presStyleLbl="node0" presStyleIdx="0" presStyleCnt="1" custScaleX="114332" custScaleY="97971"/>
      <dgm:spPr/>
    </dgm:pt>
    <dgm:pt modelId="{125FD4AF-8BED-46FE-9420-0C6A301AE751}" type="pres">
      <dgm:prSet presAssocID="{0527CCC4-1017-4DE7-982A-ABFFC3DC7352}" presName="Name9" presStyleLbl="parChTrans1D2" presStyleIdx="0" presStyleCnt="4"/>
      <dgm:spPr/>
    </dgm:pt>
    <dgm:pt modelId="{288C1F4E-E72C-4D09-8293-3FB9EEDC9D91}" type="pres">
      <dgm:prSet presAssocID="{0527CCC4-1017-4DE7-982A-ABFFC3DC7352}" presName="connTx" presStyleLbl="parChTrans1D2" presStyleIdx="0" presStyleCnt="4"/>
      <dgm:spPr/>
    </dgm:pt>
    <dgm:pt modelId="{B640B1B6-7659-4977-A719-2AF2075C76C5}" type="pres">
      <dgm:prSet presAssocID="{FB7B19A6-633A-41D6-B02B-90E8057C167F}" presName="node" presStyleLbl="node1" presStyleIdx="0" presStyleCnt="4" custScaleX="116535">
        <dgm:presLayoutVars>
          <dgm:bulletEnabled val="1"/>
        </dgm:presLayoutVars>
      </dgm:prSet>
      <dgm:spPr/>
    </dgm:pt>
    <dgm:pt modelId="{F1217E83-74A2-4047-AC8A-0501B39F172F}" type="pres">
      <dgm:prSet presAssocID="{362E7BC1-82C6-4EF5-9A67-FE890ABE2C89}" presName="Name9" presStyleLbl="parChTrans1D2" presStyleIdx="1" presStyleCnt="4"/>
      <dgm:spPr/>
    </dgm:pt>
    <dgm:pt modelId="{28EE604E-8CC2-4CE8-9D3E-B3C3AB38BD12}" type="pres">
      <dgm:prSet presAssocID="{362E7BC1-82C6-4EF5-9A67-FE890ABE2C89}" presName="connTx" presStyleLbl="parChTrans1D2" presStyleIdx="1" presStyleCnt="4"/>
      <dgm:spPr/>
    </dgm:pt>
    <dgm:pt modelId="{1D9A48AE-FA35-4778-AF03-0B64034D355D}" type="pres">
      <dgm:prSet presAssocID="{35920B96-E639-4771-A86E-439757A29030}" presName="node" presStyleLbl="node1" presStyleIdx="1" presStyleCnt="4" custScaleX="110000">
        <dgm:presLayoutVars>
          <dgm:bulletEnabled val="1"/>
        </dgm:presLayoutVars>
      </dgm:prSet>
      <dgm:spPr/>
    </dgm:pt>
    <dgm:pt modelId="{6717999E-FD7D-41AD-B96C-2DCDEA54CF97}" type="pres">
      <dgm:prSet presAssocID="{5CA51F5B-89CE-408C-A877-D2F2D969CB16}" presName="Name9" presStyleLbl="parChTrans1D2" presStyleIdx="2" presStyleCnt="4"/>
      <dgm:spPr/>
    </dgm:pt>
    <dgm:pt modelId="{B57FB618-3941-40FE-B5A2-356AB2CCC2EA}" type="pres">
      <dgm:prSet presAssocID="{5CA51F5B-89CE-408C-A877-D2F2D969CB16}" presName="connTx" presStyleLbl="parChTrans1D2" presStyleIdx="2" presStyleCnt="4"/>
      <dgm:spPr/>
    </dgm:pt>
    <dgm:pt modelId="{7BAA0A6B-3AD0-4598-AE2E-BC2B588B4CF9}" type="pres">
      <dgm:prSet presAssocID="{E3D581DE-F8B1-43EC-8936-3384A59D97CC}" presName="node" presStyleLbl="node1" presStyleIdx="2" presStyleCnt="4" custScaleX="111069">
        <dgm:presLayoutVars>
          <dgm:bulletEnabled val="1"/>
        </dgm:presLayoutVars>
      </dgm:prSet>
      <dgm:spPr/>
    </dgm:pt>
    <dgm:pt modelId="{40DAE927-8C0A-46CD-A3ED-FD49C92F4E79}" type="pres">
      <dgm:prSet presAssocID="{4BFE87EA-DE25-448B-95E4-EFC66051E8BC}" presName="Name9" presStyleLbl="parChTrans1D2" presStyleIdx="3" presStyleCnt="4"/>
      <dgm:spPr/>
    </dgm:pt>
    <dgm:pt modelId="{D8AFA7BE-A7B7-4EDE-865A-5B2DC6A448AF}" type="pres">
      <dgm:prSet presAssocID="{4BFE87EA-DE25-448B-95E4-EFC66051E8BC}" presName="connTx" presStyleLbl="parChTrans1D2" presStyleIdx="3" presStyleCnt="4"/>
      <dgm:spPr/>
    </dgm:pt>
    <dgm:pt modelId="{71A71969-6322-4B82-B27B-702099B8C0A5}" type="pres">
      <dgm:prSet presAssocID="{99E7D440-468C-4143-9764-C68DAE554F4A}" presName="node" presStyleLbl="node1" presStyleIdx="3" presStyleCnt="4" custScaleX="113695">
        <dgm:presLayoutVars>
          <dgm:bulletEnabled val="1"/>
        </dgm:presLayoutVars>
      </dgm:prSet>
      <dgm:spPr/>
    </dgm:pt>
  </dgm:ptLst>
  <dgm:cxnLst>
    <dgm:cxn modelId="{4890C316-CDA4-4B52-8B84-5C3532FF99DA}" type="presOf" srcId="{E3D581DE-F8B1-43EC-8936-3384A59D97CC}" destId="{7BAA0A6B-3AD0-4598-AE2E-BC2B588B4CF9}" srcOrd="0" destOrd="0" presId="urn:microsoft.com/office/officeart/2005/8/layout/radial1"/>
    <dgm:cxn modelId="{F732E326-8203-402A-B7D9-B3BB2F1803CB}" type="presOf" srcId="{5CA51F5B-89CE-408C-A877-D2F2D969CB16}" destId="{6717999E-FD7D-41AD-B96C-2DCDEA54CF97}" srcOrd="0" destOrd="0" presId="urn:microsoft.com/office/officeart/2005/8/layout/radial1"/>
    <dgm:cxn modelId="{B504292E-EABF-4C14-8B90-A2CEAA9D9C05}" type="presOf" srcId="{0527CCC4-1017-4DE7-982A-ABFFC3DC7352}" destId="{288C1F4E-E72C-4D09-8293-3FB9EEDC9D91}" srcOrd="1" destOrd="0" presId="urn:microsoft.com/office/officeart/2005/8/layout/radial1"/>
    <dgm:cxn modelId="{9C957F2E-E6C5-4AAD-8342-694CFA427D5C}" srcId="{419D39A5-4847-4E8E-95F8-805A9ED531BF}" destId="{E3D581DE-F8B1-43EC-8936-3384A59D97CC}" srcOrd="2" destOrd="0" parTransId="{5CA51F5B-89CE-408C-A877-D2F2D969CB16}" sibTransId="{948F267E-D0E7-498F-9E66-41F6453732D1}"/>
    <dgm:cxn modelId="{CB2ADD37-F745-4D5C-BE43-DDFF8E742BB0}" type="presOf" srcId="{4BFE87EA-DE25-448B-95E4-EFC66051E8BC}" destId="{D8AFA7BE-A7B7-4EDE-865A-5B2DC6A448AF}" srcOrd="1" destOrd="0" presId="urn:microsoft.com/office/officeart/2005/8/layout/radial1"/>
    <dgm:cxn modelId="{F08DFB3B-774E-4493-89B2-4B1F8562C7D5}" type="presOf" srcId="{4BFE87EA-DE25-448B-95E4-EFC66051E8BC}" destId="{40DAE927-8C0A-46CD-A3ED-FD49C92F4E79}" srcOrd="0" destOrd="0" presId="urn:microsoft.com/office/officeart/2005/8/layout/radial1"/>
    <dgm:cxn modelId="{10399566-04C7-42C8-A2C6-4BF24D0E1544}" srcId="{419D39A5-4847-4E8E-95F8-805A9ED531BF}" destId="{99E7D440-468C-4143-9764-C68DAE554F4A}" srcOrd="3" destOrd="0" parTransId="{4BFE87EA-DE25-448B-95E4-EFC66051E8BC}" sibTransId="{307E99FC-AEF5-472A-BBC0-9E69060E018C}"/>
    <dgm:cxn modelId="{CB09F966-7A35-4913-A709-95FD2D2EF271}" type="presOf" srcId="{35920B96-E639-4771-A86E-439757A29030}" destId="{1D9A48AE-FA35-4778-AF03-0B64034D355D}" srcOrd="0" destOrd="0" presId="urn:microsoft.com/office/officeart/2005/8/layout/radial1"/>
    <dgm:cxn modelId="{798D1968-63D4-4381-BEDD-4B9AD77303D1}" type="presOf" srcId="{419D39A5-4847-4E8E-95F8-805A9ED531BF}" destId="{B5A66486-C3C3-4916-B91B-EE6CF1EFE254}" srcOrd="0" destOrd="0" presId="urn:microsoft.com/office/officeart/2005/8/layout/radial1"/>
    <dgm:cxn modelId="{E54C3648-11AA-46B4-AB8A-7E0302CD792B}" type="presOf" srcId="{0527CCC4-1017-4DE7-982A-ABFFC3DC7352}" destId="{125FD4AF-8BED-46FE-9420-0C6A301AE751}" srcOrd="0" destOrd="0" presId="urn:microsoft.com/office/officeart/2005/8/layout/radial1"/>
    <dgm:cxn modelId="{3BDE846C-5B76-4750-8892-20238F3875D7}" type="presOf" srcId="{99E7D440-468C-4143-9764-C68DAE554F4A}" destId="{71A71969-6322-4B82-B27B-702099B8C0A5}" srcOrd="0" destOrd="0" presId="urn:microsoft.com/office/officeart/2005/8/layout/radial1"/>
    <dgm:cxn modelId="{29B05C80-65F2-4287-9D90-4D139A6FCA82}" srcId="{ECB7DAD5-9B9C-4E84-9E76-A8DD4C730FBC}" destId="{419D39A5-4847-4E8E-95F8-805A9ED531BF}" srcOrd="0" destOrd="0" parTransId="{B6F524EE-B2BF-43B6-AB69-415986B2E286}" sibTransId="{F158985D-C0F7-4CE5-8DA9-2289D532D3D1}"/>
    <dgm:cxn modelId="{9DCA4DA3-AAC2-47B0-9AFE-9567F95DCDC0}" srcId="{419D39A5-4847-4E8E-95F8-805A9ED531BF}" destId="{FB7B19A6-633A-41D6-B02B-90E8057C167F}" srcOrd="0" destOrd="0" parTransId="{0527CCC4-1017-4DE7-982A-ABFFC3DC7352}" sibTransId="{E503EC78-8F10-4E61-96BC-4E729242959D}"/>
    <dgm:cxn modelId="{77F4CCA5-EB27-46DF-803C-05FA586DEF2E}" type="presOf" srcId="{5CA51F5B-89CE-408C-A877-D2F2D969CB16}" destId="{B57FB618-3941-40FE-B5A2-356AB2CCC2EA}" srcOrd="1" destOrd="0" presId="urn:microsoft.com/office/officeart/2005/8/layout/radial1"/>
    <dgm:cxn modelId="{C2C850AE-6DF9-4DA3-AB90-CD53DB82079D}" srcId="{419D39A5-4847-4E8E-95F8-805A9ED531BF}" destId="{35920B96-E639-4771-A86E-439757A29030}" srcOrd="1" destOrd="0" parTransId="{362E7BC1-82C6-4EF5-9A67-FE890ABE2C89}" sibTransId="{A17B56CE-5291-4A10-AE27-8BFFEB454623}"/>
    <dgm:cxn modelId="{A7EB8FB0-8150-4590-82C3-697EA24A4C20}" type="presOf" srcId="{362E7BC1-82C6-4EF5-9A67-FE890ABE2C89}" destId="{F1217E83-74A2-4047-AC8A-0501B39F172F}" srcOrd="0" destOrd="0" presId="urn:microsoft.com/office/officeart/2005/8/layout/radial1"/>
    <dgm:cxn modelId="{188BB8D3-7716-4217-B98D-0ED654820F29}" type="presOf" srcId="{362E7BC1-82C6-4EF5-9A67-FE890ABE2C89}" destId="{28EE604E-8CC2-4CE8-9D3E-B3C3AB38BD12}" srcOrd="1" destOrd="0" presId="urn:microsoft.com/office/officeart/2005/8/layout/radial1"/>
    <dgm:cxn modelId="{400655EB-AAB6-4C6D-840D-740DB709B8DE}" type="presOf" srcId="{ECB7DAD5-9B9C-4E84-9E76-A8DD4C730FBC}" destId="{5EB83C0B-B9E3-462A-AD59-8BCD6DDBAF9C}" srcOrd="0" destOrd="0" presId="urn:microsoft.com/office/officeart/2005/8/layout/radial1"/>
    <dgm:cxn modelId="{FD2D9DF0-6F93-44D5-A4C5-8FBA15A16BD2}" type="presOf" srcId="{FB7B19A6-633A-41D6-B02B-90E8057C167F}" destId="{B640B1B6-7659-4977-A719-2AF2075C76C5}" srcOrd="0" destOrd="0" presId="urn:microsoft.com/office/officeart/2005/8/layout/radial1"/>
    <dgm:cxn modelId="{E7482A50-748E-452A-881A-4AB87A6C9A38}" type="presParOf" srcId="{5EB83C0B-B9E3-462A-AD59-8BCD6DDBAF9C}" destId="{B5A66486-C3C3-4916-B91B-EE6CF1EFE254}" srcOrd="0" destOrd="0" presId="urn:microsoft.com/office/officeart/2005/8/layout/radial1"/>
    <dgm:cxn modelId="{5D3E7C74-681C-48BD-AD1D-6A9E6F9BBC06}" type="presParOf" srcId="{5EB83C0B-B9E3-462A-AD59-8BCD6DDBAF9C}" destId="{125FD4AF-8BED-46FE-9420-0C6A301AE751}" srcOrd="1" destOrd="0" presId="urn:microsoft.com/office/officeart/2005/8/layout/radial1"/>
    <dgm:cxn modelId="{5DEF9663-C29C-4E31-9810-DD73A6323328}" type="presParOf" srcId="{125FD4AF-8BED-46FE-9420-0C6A301AE751}" destId="{288C1F4E-E72C-4D09-8293-3FB9EEDC9D91}" srcOrd="0" destOrd="0" presId="urn:microsoft.com/office/officeart/2005/8/layout/radial1"/>
    <dgm:cxn modelId="{7E2C0A4F-03EC-4BF7-B4E5-E783C6C231C6}" type="presParOf" srcId="{5EB83C0B-B9E3-462A-AD59-8BCD6DDBAF9C}" destId="{B640B1B6-7659-4977-A719-2AF2075C76C5}" srcOrd="2" destOrd="0" presId="urn:microsoft.com/office/officeart/2005/8/layout/radial1"/>
    <dgm:cxn modelId="{A89BA555-282C-47D0-B2F7-6325D8527C1F}" type="presParOf" srcId="{5EB83C0B-B9E3-462A-AD59-8BCD6DDBAF9C}" destId="{F1217E83-74A2-4047-AC8A-0501B39F172F}" srcOrd="3" destOrd="0" presId="urn:microsoft.com/office/officeart/2005/8/layout/radial1"/>
    <dgm:cxn modelId="{1A87DC81-5363-49D9-9135-9A82E672BF19}" type="presParOf" srcId="{F1217E83-74A2-4047-AC8A-0501B39F172F}" destId="{28EE604E-8CC2-4CE8-9D3E-B3C3AB38BD12}" srcOrd="0" destOrd="0" presId="urn:microsoft.com/office/officeart/2005/8/layout/radial1"/>
    <dgm:cxn modelId="{3BBEE93D-514F-4C6A-8A59-303B7AEB5817}" type="presParOf" srcId="{5EB83C0B-B9E3-462A-AD59-8BCD6DDBAF9C}" destId="{1D9A48AE-FA35-4778-AF03-0B64034D355D}" srcOrd="4" destOrd="0" presId="urn:microsoft.com/office/officeart/2005/8/layout/radial1"/>
    <dgm:cxn modelId="{B875D24F-EEAF-4FB2-B7CF-314ABA137C22}" type="presParOf" srcId="{5EB83C0B-B9E3-462A-AD59-8BCD6DDBAF9C}" destId="{6717999E-FD7D-41AD-B96C-2DCDEA54CF97}" srcOrd="5" destOrd="0" presId="urn:microsoft.com/office/officeart/2005/8/layout/radial1"/>
    <dgm:cxn modelId="{FDF6A9E0-0C1F-4047-9B67-07CA6D04B361}" type="presParOf" srcId="{6717999E-FD7D-41AD-B96C-2DCDEA54CF97}" destId="{B57FB618-3941-40FE-B5A2-356AB2CCC2EA}" srcOrd="0" destOrd="0" presId="urn:microsoft.com/office/officeart/2005/8/layout/radial1"/>
    <dgm:cxn modelId="{4E08B3AB-F56F-4F63-B6B3-3F8099784CDF}" type="presParOf" srcId="{5EB83C0B-B9E3-462A-AD59-8BCD6DDBAF9C}" destId="{7BAA0A6B-3AD0-4598-AE2E-BC2B588B4CF9}" srcOrd="6" destOrd="0" presId="urn:microsoft.com/office/officeart/2005/8/layout/radial1"/>
    <dgm:cxn modelId="{5EA1DAD2-C10A-43CB-94E7-B90F42CBE37D}" type="presParOf" srcId="{5EB83C0B-B9E3-462A-AD59-8BCD6DDBAF9C}" destId="{40DAE927-8C0A-46CD-A3ED-FD49C92F4E79}" srcOrd="7" destOrd="0" presId="urn:microsoft.com/office/officeart/2005/8/layout/radial1"/>
    <dgm:cxn modelId="{5F5A2DA1-8DCC-43EB-A2D0-4232BB1577D0}" type="presParOf" srcId="{40DAE927-8C0A-46CD-A3ED-FD49C92F4E79}" destId="{D8AFA7BE-A7B7-4EDE-865A-5B2DC6A448AF}" srcOrd="0" destOrd="0" presId="urn:microsoft.com/office/officeart/2005/8/layout/radial1"/>
    <dgm:cxn modelId="{A99DD702-3BE1-45C9-B653-9AEA8C182FD3}" type="presParOf" srcId="{5EB83C0B-B9E3-462A-AD59-8BCD6DDBAF9C}" destId="{71A71969-6322-4B82-B27B-702099B8C0A5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B7DAD5-9B9C-4E84-9E76-A8DD4C730FBC}" type="doc">
      <dgm:prSet loTypeId="urn:microsoft.com/office/officeart/2005/8/layout/radial1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fr-MA"/>
        </a:p>
      </dgm:t>
    </dgm:pt>
    <dgm:pt modelId="{419D39A5-4847-4E8E-95F8-805A9ED531BF}">
      <dgm:prSet phldrT="[Texte]" custT="1"/>
      <dgm:spPr>
        <a:solidFill>
          <a:srgbClr val="FBE5D6"/>
        </a:solidFill>
      </dgm:spPr>
      <dgm:t>
        <a:bodyPr/>
        <a:lstStyle/>
        <a:p>
          <a:r>
            <a: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rPr>
            <a:t>دودي</a:t>
          </a:r>
          <a:endParaRPr lang="fr-MA" sz="3300" b="1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B6F524EE-B2BF-43B6-AB69-415986B2E286}" type="parTrans" cxnId="{29B05C80-65F2-4287-9D90-4D139A6FCA82}">
      <dgm:prSet/>
      <dgm:spPr/>
      <dgm:t>
        <a:bodyPr/>
        <a:lstStyle/>
        <a:p>
          <a:endParaRPr lang="fr-MA"/>
        </a:p>
      </dgm:t>
    </dgm:pt>
    <dgm:pt modelId="{F158985D-C0F7-4CE5-8DA9-2289D532D3D1}" type="sibTrans" cxnId="{29B05C80-65F2-4287-9D90-4D139A6FCA82}">
      <dgm:prSet/>
      <dgm:spPr/>
      <dgm:t>
        <a:bodyPr/>
        <a:lstStyle/>
        <a:p>
          <a:endParaRPr lang="fr-MA"/>
        </a:p>
      </dgm:t>
    </dgm:pt>
    <dgm:pt modelId="{FB7B19A6-633A-41D6-B02B-90E8057C167F}">
      <dgm:prSet phldrT="[Texte]" custT="1"/>
      <dgm:spPr/>
      <dgm:t>
        <a:bodyPr/>
        <a:lstStyle/>
        <a:p>
          <a:pPr rtl="1"/>
          <a:r>
            <a:rPr lang="ar-MA" sz="4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تَقْرَأُ</a:t>
          </a:r>
        </a:p>
      </dgm:t>
    </dgm:pt>
    <dgm:pt modelId="{0527CCC4-1017-4DE7-982A-ABFFC3DC7352}" type="parTrans" cxnId="{9DCA4DA3-AAC2-47B0-9AFE-9567F95DCDC0}">
      <dgm:prSet/>
      <dgm:spPr/>
      <dgm:t>
        <a:bodyPr/>
        <a:lstStyle/>
        <a:p>
          <a:endParaRPr lang="fr-MA"/>
        </a:p>
      </dgm:t>
    </dgm:pt>
    <dgm:pt modelId="{E503EC78-8F10-4E61-96BC-4E729242959D}" type="sibTrans" cxnId="{9DCA4DA3-AAC2-47B0-9AFE-9567F95DCDC0}">
      <dgm:prSet/>
      <dgm:spPr/>
      <dgm:t>
        <a:bodyPr/>
        <a:lstStyle/>
        <a:p>
          <a:endParaRPr lang="fr-MA"/>
        </a:p>
      </dgm:t>
    </dgm:pt>
    <dgm:pt modelId="{E3D581DE-F8B1-43EC-8936-3384A59D97CC}">
      <dgm:prSet phldrT="[Texte]" custT="1"/>
      <dgm:spPr/>
      <dgm:t>
        <a:bodyPr/>
        <a:lstStyle/>
        <a:p>
          <a:r>
            <a:rPr lang="ar-MA" sz="1400" dirty="0"/>
            <a:t>.............</a:t>
          </a:r>
          <a:endParaRPr lang="fr-MA" sz="4300" dirty="0"/>
        </a:p>
      </dgm:t>
    </dgm:pt>
    <dgm:pt modelId="{5CA51F5B-89CE-408C-A877-D2F2D969CB16}" type="parTrans" cxnId="{9C957F2E-E6C5-4AAD-8342-694CFA427D5C}">
      <dgm:prSet/>
      <dgm:spPr/>
      <dgm:t>
        <a:bodyPr/>
        <a:lstStyle/>
        <a:p>
          <a:endParaRPr lang="fr-MA"/>
        </a:p>
      </dgm:t>
    </dgm:pt>
    <dgm:pt modelId="{948F267E-D0E7-498F-9E66-41F6453732D1}" type="sibTrans" cxnId="{9C957F2E-E6C5-4AAD-8342-694CFA427D5C}">
      <dgm:prSet/>
      <dgm:spPr/>
      <dgm:t>
        <a:bodyPr/>
        <a:lstStyle/>
        <a:p>
          <a:endParaRPr lang="fr-MA"/>
        </a:p>
      </dgm:t>
    </dgm:pt>
    <dgm:pt modelId="{99E7D440-468C-4143-9764-C68DAE554F4A}">
      <dgm:prSet phldrT="[Texte]" custT="1"/>
      <dgm:spPr/>
      <dgm:t>
        <a:bodyPr/>
        <a:lstStyle/>
        <a:p>
          <a:r>
            <a:rPr lang="ar-MA" sz="1400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Arial" panose="020B0604020202020204" pitchFamily="34" charset="0"/>
            </a:rPr>
            <a:t>.............</a:t>
          </a:r>
          <a:endParaRPr lang="fr-MA" sz="1400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Arial" panose="020B0604020202020204" pitchFamily="34" charset="0"/>
          </a:endParaRPr>
        </a:p>
      </dgm:t>
    </dgm:pt>
    <dgm:pt modelId="{4BFE87EA-DE25-448B-95E4-EFC66051E8BC}" type="parTrans" cxnId="{10399566-04C7-42C8-A2C6-4BF24D0E1544}">
      <dgm:prSet/>
      <dgm:spPr/>
      <dgm:t>
        <a:bodyPr/>
        <a:lstStyle/>
        <a:p>
          <a:endParaRPr lang="fr-MA"/>
        </a:p>
      </dgm:t>
    </dgm:pt>
    <dgm:pt modelId="{307E99FC-AEF5-472A-BBC0-9E69060E018C}" type="sibTrans" cxnId="{10399566-04C7-42C8-A2C6-4BF24D0E1544}">
      <dgm:prSet/>
      <dgm:spPr/>
      <dgm:t>
        <a:bodyPr/>
        <a:lstStyle/>
        <a:p>
          <a:endParaRPr lang="fr-MA"/>
        </a:p>
      </dgm:t>
    </dgm:pt>
    <dgm:pt modelId="{35920B96-E639-4771-A86E-439757A29030}">
      <dgm:prSet phldrT="[Texte]" custT="1"/>
      <dgm:spPr/>
      <dgm:t>
        <a:bodyPr/>
        <a:lstStyle/>
        <a:p>
          <a:pPr rtl="1"/>
          <a:r>
            <a:rPr lang="ar-MA" sz="4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تُحِبُّ</a:t>
          </a:r>
        </a:p>
      </dgm:t>
    </dgm:pt>
    <dgm:pt modelId="{362E7BC1-82C6-4EF5-9A67-FE890ABE2C89}" type="parTrans" cxnId="{C2C850AE-6DF9-4DA3-AB90-CD53DB82079D}">
      <dgm:prSet/>
      <dgm:spPr/>
      <dgm:t>
        <a:bodyPr/>
        <a:lstStyle/>
        <a:p>
          <a:endParaRPr lang="fr-MA"/>
        </a:p>
      </dgm:t>
    </dgm:pt>
    <dgm:pt modelId="{A17B56CE-5291-4A10-AE27-8BFFEB454623}" type="sibTrans" cxnId="{C2C850AE-6DF9-4DA3-AB90-CD53DB82079D}">
      <dgm:prSet/>
      <dgm:spPr/>
      <dgm:t>
        <a:bodyPr/>
        <a:lstStyle/>
        <a:p>
          <a:endParaRPr lang="fr-MA"/>
        </a:p>
      </dgm:t>
    </dgm:pt>
    <dgm:pt modelId="{5EB83C0B-B9E3-462A-AD59-8BCD6DDBAF9C}" type="pres">
      <dgm:prSet presAssocID="{ECB7DAD5-9B9C-4E84-9E76-A8DD4C730FB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5A66486-C3C3-4916-B91B-EE6CF1EFE254}" type="pres">
      <dgm:prSet presAssocID="{419D39A5-4847-4E8E-95F8-805A9ED531BF}" presName="centerShape" presStyleLbl="node0" presStyleIdx="0" presStyleCnt="1" custScaleX="114332" custScaleY="97971"/>
      <dgm:spPr/>
    </dgm:pt>
    <dgm:pt modelId="{125FD4AF-8BED-46FE-9420-0C6A301AE751}" type="pres">
      <dgm:prSet presAssocID="{0527CCC4-1017-4DE7-982A-ABFFC3DC7352}" presName="Name9" presStyleLbl="parChTrans1D2" presStyleIdx="0" presStyleCnt="4"/>
      <dgm:spPr/>
    </dgm:pt>
    <dgm:pt modelId="{288C1F4E-E72C-4D09-8293-3FB9EEDC9D91}" type="pres">
      <dgm:prSet presAssocID="{0527CCC4-1017-4DE7-982A-ABFFC3DC7352}" presName="connTx" presStyleLbl="parChTrans1D2" presStyleIdx="0" presStyleCnt="4"/>
      <dgm:spPr/>
    </dgm:pt>
    <dgm:pt modelId="{B640B1B6-7659-4977-A719-2AF2075C76C5}" type="pres">
      <dgm:prSet presAssocID="{FB7B19A6-633A-41D6-B02B-90E8057C167F}" presName="node" presStyleLbl="node1" presStyleIdx="0" presStyleCnt="4" custScaleX="116535">
        <dgm:presLayoutVars>
          <dgm:bulletEnabled val="1"/>
        </dgm:presLayoutVars>
      </dgm:prSet>
      <dgm:spPr/>
    </dgm:pt>
    <dgm:pt modelId="{F1217E83-74A2-4047-AC8A-0501B39F172F}" type="pres">
      <dgm:prSet presAssocID="{362E7BC1-82C6-4EF5-9A67-FE890ABE2C89}" presName="Name9" presStyleLbl="parChTrans1D2" presStyleIdx="1" presStyleCnt="4"/>
      <dgm:spPr/>
    </dgm:pt>
    <dgm:pt modelId="{28EE604E-8CC2-4CE8-9D3E-B3C3AB38BD12}" type="pres">
      <dgm:prSet presAssocID="{362E7BC1-82C6-4EF5-9A67-FE890ABE2C89}" presName="connTx" presStyleLbl="parChTrans1D2" presStyleIdx="1" presStyleCnt="4"/>
      <dgm:spPr/>
    </dgm:pt>
    <dgm:pt modelId="{1D9A48AE-FA35-4778-AF03-0B64034D355D}" type="pres">
      <dgm:prSet presAssocID="{35920B96-E639-4771-A86E-439757A29030}" presName="node" presStyleLbl="node1" presStyleIdx="1" presStyleCnt="4" custScaleX="110000">
        <dgm:presLayoutVars>
          <dgm:bulletEnabled val="1"/>
        </dgm:presLayoutVars>
      </dgm:prSet>
      <dgm:spPr/>
    </dgm:pt>
    <dgm:pt modelId="{6717999E-FD7D-41AD-B96C-2DCDEA54CF97}" type="pres">
      <dgm:prSet presAssocID="{5CA51F5B-89CE-408C-A877-D2F2D969CB16}" presName="Name9" presStyleLbl="parChTrans1D2" presStyleIdx="2" presStyleCnt="4"/>
      <dgm:spPr/>
    </dgm:pt>
    <dgm:pt modelId="{B57FB618-3941-40FE-B5A2-356AB2CCC2EA}" type="pres">
      <dgm:prSet presAssocID="{5CA51F5B-89CE-408C-A877-D2F2D969CB16}" presName="connTx" presStyleLbl="parChTrans1D2" presStyleIdx="2" presStyleCnt="4"/>
      <dgm:spPr/>
    </dgm:pt>
    <dgm:pt modelId="{7BAA0A6B-3AD0-4598-AE2E-BC2B588B4CF9}" type="pres">
      <dgm:prSet presAssocID="{E3D581DE-F8B1-43EC-8936-3384A59D97CC}" presName="node" presStyleLbl="node1" presStyleIdx="2" presStyleCnt="4" custScaleX="111069">
        <dgm:presLayoutVars>
          <dgm:bulletEnabled val="1"/>
        </dgm:presLayoutVars>
      </dgm:prSet>
      <dgm:spPr/>
    </dgm:pt>
    <dgm:pt modelId="{40DAE927-8C0A-46CD-A3ED-FD49C92F4E79}" type="pres">
      <dgm:prSet presAssocID="{4BFE87EA-DE25-448B-95E4-EFC66051E8BC}" presName="Name9" presStyleLbl="parChTrans1D2" presStyleIdx="3" presStyleCnt="4"/>
      <dgm:spPr/>
    </dgm:pt>
    <dgm:pt modelId="{D8AFA7BE-A7B7-4EDE-865A-5B2DC6A448AF}" type="pres">
      <dgm:prSet presAssocID="{4BFE87EA-DE25-448B-95E4-EFC66051E8BC}" presName="connTx" presStyleLbl="parChTrans1D2" presStyleIdx="3" presStyleCnt="4"/>
      <dgm:spPr/>
    </dgm:pt>
    <dgm:pt modelId="{71A71969-6322-4B82-B27B-702099B8C0A5}" type="pres">
      <dgm:prSet presAssocID="{99E7D440-468C-4143-9764-C68DAE554F4A}" presName="node" presStyleLbl="node1" presStyleIdx="3" presStyleCnt="4" custScaleX="113695">
        <dgm:presLayoutVars>
          <dgm:bulletEnabled val="1"/>
        </dgm:presLayoutVars>
      </dgm:prSet>
      <dgm:spPr/>
    </dgm:pt>
  </dgm:ptLst>
  <dgm:cxnLst>
    <dgm:cxn modelId="{4890C316-CDA4-4B52-8B84-5C3532FF99DA}" type="presOf" srcId="{E3D581DE-F8B1-43EC-8936-3384A59D97CC}" destId="{7BAA0A6B-3AD0-4598-AE2E-BC2B588B4CF9}" srcOrd="0" destOrd="0" presId="urn:microsoft.com/office/officeart/2005/8/layout/radial1"/>
    <dgm:cxn modelId="{F732E326-8203-402A-B7D9-B3BB2F1803CB}" type="presOf" srcId="{5CA51F5B-89CE-408C-A877-D2F2D969CB16}" destId="{6717999E-FD7D-41AD-B96C-2DCDEA54CF97}" srcOrd="0" destOrd="0" presId="urn:microsoft.com/office/officeart/2005/8/layout/radial1"/>
    <dgm:cxn modelId="{B504292E-EABF-4C14-8B90-A2CEAA9D9C05}" type="presOf" srcId="{0527CCC4-1017-4DE7-982A-ABFFC3DC7352}" destId="{288C1F4E-E72C-4D09-8293-3FB9EEDC9D91}" srcOrd="1" destOrd="0" presId="urn:microsoft.com/office/officeart/2005/8/layout/radial1"/>
    <dgm:cxn modelId="{9C957F2E-E6C5-4AAD-8342-694CFA427D5C}" srcId="{419D39A5-4847-4E8E-95F8-805A9ED531BF}" destId="{E3D581DE-F8B1-43EC-8936-3384A59D97CC}" srcOrd="2" destOrd="0" parTransId="{5CA51F5B-89CE-408C-A877-D2F2D969CB16}" sibTransId="{948F267E-D0E7-498F-9E66-41F6453732D1}"/>
    <dgm:cxn modelId="{CB2ADD37-F745-4D5C-BE43-DDFF8E742BB0}" type="presOf" srcId="{4BFE87EA-DE25-448B-95E4-EFC66051E8BC}" destId="{D8AFA7BE-A7B7-4EDE-865A-5B2DC6A448AF}" srcOrd="1" destOrd="0" presId="urn:microsoft.com/office/officeart/2005/8/layout/radial1"/>
    <dgm:cxn modelId="{F08DFB3B-774E-4493-89B2-4B1F8562C7D5}" type="presOf" srcId="{4BFE87EA-DE25-448B-95E4-EFC66051E8BC}" destId="{40DAE927-8C0A-46CD-A3ED-FD49C92F4E79}" srcOrd="0" destOrd="0" presId="urn:microsoft.com/office/officeart/2005/8/layout/radial1"/>
    <dgm:cxn modelId="{10399566-04C7-42C8-A2C6-4BF24D0E1544}" srcId="{419D39A5-4847-4E8E-95F8-805A9ED531BF}" destId="{99E7D440-468C-4143-9764-C68DAE554F4A}" srcOrd="3" destOrd="0" parTransId="{4BFE87EA-DE25-448B-95E4-EFC66051E8BC}" sibTransId="{307E99FC-AEF5-472A-BBC0-9E69060E018C}"/>
    <dgm:cxn modelId="{CB09F966-7A35-4913-A709-95FD2D2EF271}" type="presOf" srcId="{35920B96-E639-4771-A86E-439757A29030}" destId="{1D9A48AE-FA35-4778-AF03-0B64034D355D}" srcOrd="0" destOrd="0" presId="urn:microsoft.com/office/officeart/2005/8/layout/radial1"/>
    <dgm:cxn modelId="{798D1968-63D4-4381-BEDD-4B9AD77303D1}" type="presOf" srcId="{419D39A5-4847-4E8E-95F8-805A9ED531BF}" destId="{B5A66486-C3C3-4916-B91B-EE6CF1EFE254}" srcOrd="0" destOrd="0" presId="urn:microsoft.com/office/officeart/2005/8/layout/radial1"/>
    <dgm:cxn modelId="{E54C3648-11AA-46B4-AB8A-7E0302CD792B}" type="presOf" srcId="{0527CCC4-1017-4DE7-982A-ABFFC3DC7352}" destId="{125FD4AF-8BED-46FE-9420-0C6A301AE751}" srcOrd="0" destOrd="0" presId="urn:microsoft.com/office/officeart/2005/8/layout/radial1"/>
    <dgm:cxn modelId="{3BDE846C-5B76-4750-8892-20238F3875D7}" type="presOf" srcId="{99E7D440-468C-4143-9764-C68DAE554F4A}" destId="{71A71969-6322-4B82-B27B-702099B8C0A5}" srcOrd="0" destOrd="0" presId="urn:microsoft.com/office/officeart/2005/8/layout/radial1"/>
    <dgm:cxn modelId="{29B05C80-65F2-4287-9D90-4D139A6FCA82}" srcId="{ECB7DAD5-9B9C-4E84-9E76-A8DD4C730FBC}" destId="{419D39A5-4847-4E8E-95F8-805A9ED531BF}" srcOrd="0" destOrd="0" parTransId="{B6F524EE-B2BF-43B6-AB69-415986B2E286}" sibTransId="{F158985D-C0F7-4CE5-8DA9-2289D532D3D1}"/>
    <dgm:cxn modelId="{9DCA4DA3-AAC2-47B0-9AFE-9567F95DCDC0}" srcId="{419D39A5-4847-4E8E-95F8-805A9ED531BF}" destId="{FB7B19A6-633A-41D6-B02B-90E8057C167F}" srcOrd="0" destOrd="0" parTransId="{0527CCC4-1017-4DE7-982A-ABFFC3DC7352}" sibTransId="{E503EC78-8F10-4E61-96BC-4E729242959D}"/>
    <dgm:cxn modelId="{77F4CCA5-EB27-46DF-803C-05FA586DEF2E}" type="presOf" srcId="{5CA51F5B-89CE-408C-A877-D2F2D969CB16}" destId="{B57FB618-3941-40FE-B5A2-356AB2CCC2EA}" srcOrd="1" destOrd="0" presId="urn:microsoft.com/office/officeart/2005/8/layout/radial1"/>
    <dgm:cxn modelId="{C2C850AE-6DF9-4DA3-AB90-CD53DB82079D}" srcId="{419D39A5-4847-4E8E-95F8-805A9ED531BF}" destId="{35920B96-E639-4771-A86E-439757A29030}" srcOrd="1" destOrd="0" parTransId="{362E7BC1-82C6-4EF5-9A67-FE890ABE2C89}" sibTransId="{A17B56CE-5291-4A10-AE27-8BFFEB454623}"/>
    <dgm:cxn modelId="{A7EB8FB0-8150-4590-82C3-697EA24A4C20}" type="presOf" srcId="{362E7BC1-82C6-4EF5-9A67-FE890ABE2C89}" destId="{F1217E83-74A2-4047-AC8A-0501B39F172F}" srcOrd="0" destOrd="0" presId="urn:microsoft.com/office/officeart/2005/8/layout/radial1"/>
    <dgm:cxn modelId="{188BB8D3-7716-4217-B98D-0ED654820F29}" type="presOf" srcId="{362E7BC1-82C6-4EF5-9A67-FE890ABE2C89}" destId="{28EE604E-8CC2-4CE8-9D3E-B3C3AB38BD12}" srcOrd="1" destOrd="0" presId="urn:microsoft.com/office/officeart/2005/8/layout/radial1"/>
    <dgm:cxn modelId="{400655EB-AAB6-4C6D-840D-740DB709B8DE}" type="presOf" srcId="{ECB7DAD5-9B9C-4E84-9E76-A8DD4C730FBC}" destId="{5EB83C0B-B9E3-462A-AD59-8BCD6DDBAF9C}" srcOrd="0" destOrd="0" presId="urn:microsoft.com/office/officeart/2005/8/layout/radial1"/>
    <dgm:cxn modelId="{FD2D9DF0-6F93-44D5-A4C5-8FBA15A16BD2}" type="presOf" srcId="{FB7B19A6-633A-41D6-B02B-90E8057C167F}" destId="{B640B1B6-7659-4977-A719-2AF2075C76C5}" srcOrd="0" destOrd="0" presId="urn:microsoft.com/office/officeart/2005/8/layout/radial1"/>
    <dgm:cxn modelId="{E7482A50-748E-452A-881A-4AB87A6C9A38}" type="presParOf" srcId="{5EB83C0B-B9E3-462A-AD59-8BCD6DDBAF9C}" destId="{B5A66486-C3C3-4916-B91B-EE6CF1EFE254}" srcOrd="0" destOrd="0" presId="urn:microsoft.com/office/officeart/2005/8/layout/radial1"/>
    <dgm:cxn modelId="{5D3E7C74-681C-48BD-AD1D-6A9E6F9BBC06}" type="presParOf" srcId="{5EB83C0B-B9E3-462A-AD59-8BCD6DDBAF9C}" destId="{125FD4AF-8BED-46FE-9420-0C6A301AE751}" srcOrd="1" destOrd="0" presId="urn:microsoft.com/office/officeart/2005/8/layout/radial1"/>
    <dgm:cxn modelId="{5DEF9663-C29C-4E31-9810-DD73A6323328}" type="presParOf" srcId="{125FD4AF-8BED-46FE-9420-0C6A301AE751}" destId="{288C1F4E-E72C-4D09-8293-3FB9EEDC9D91}" srcOrd="0" destOrd="0" presId="urn:microsoft.com/office/officeart/2005/8/layout/radial1"/>
    <dgm:cxn modelId="{7E2C0A4F-03EC-4BF7-B4E5-E783C6C231C6}" type="presParOf" srcId="{5EB83C0B-B9E3-462A-AD59-8BCD6DDBAF9C}" destId="{B640B1B6-7659-4977-A719-2AF2075C76C5}" srcOrd="2" destOrd="0" presId="urn:microsoft.com/office/officeart/2005/8/layout/radial1"/>
    <dgm:cxn modelId="{A89BA555-282C-47D0-B2F7-6325D8527C1F}" type="presParOf" srcId="{5EB83C0B-B9E3-462A-AD59-8BCD6DDBAF9C}" destId="{F1217E83-74A2-4047-AC8A-0501B39F172F}" srcOrd="3" destOrd="0" presId="urn:microsoft.com/office/officeart/2005/8/layout/radial1"/>
    <dgm:cxn modelId="{1A87DC81-5363-49D9-9135-9A82E672BF19}" type="presParOf" srcId="{F1217E83-74A2-4047-AC8A-0501B39F172F}" destId="{28EE604E-8CC2-4CE8-9D3E-B3C3AB38BD12}" srcOrd="0" destOrd="0" presId="urn:microsoft.com/office/officeart/2005/8/layout/radial1"/>
    <dgm:cxn modelId="{3BBEE93D-514F-4C6A-8A59-303B7AEB5817}" type="presParOf" srcId="{5EB83C0B-B9E3-462A-AD59-8BCD6DDBAF9C}" destId="{1D9A48AE-FA35-4778-AF03-0B64034D355D}" srcOrd="4" destOrd="0" presId="urn:microsoft.com/office/officeart/2005/8/layout/radial1"/>
    <dgm:cxn modelId="{B875D24F-EEAF-4FB2-B7CF-314ABA137C22}" type="presParOf" srcId="{5EB83C0B-B9E3-462A-AD59-8BCD6DDBAF9C}" destId="{6717999E-FD7D-41AD-B96C-2DCDEA54CF97}" srcOrd="5" destOrd="0" presId="urn:microsoft.com/office/officeart/2005/8/layout/radial1"/>
    <dgm:cxn modelId="{FDF6A9E0-0C1F-4047-9B67-07CA6D04B361}" type="presParOf" srcId="{6717999E-FD7D-41AD-B96C-2DCDEA54CF97}" destId="{B57FB618-3941-40FE-B5A2-356AB2CCC2EA}" srcOrd="0" destOrd="0" presId="urn:microsoft.com/office/officeart/2005/8/layout/radial1"/>
    <dgm:cxn modelId="{4E08B3AB-F56F-4F63-B6B3-3F8099784CDF}" type="presParOf" srcId="{5EB83C0B-B9E3-462A-AD59-8BCD6DDBAF9C}" destId="{7BAA0A6B-3AD0-4598-AE2E-BC2B588B4CF9}" srcOrd="6" destOrd="0" presId="urn:microsoft.com/office/officeart/2005/8/layout/radial1"/>
    <dgm:cxn modelId="{5EA1DAD2-C10A-43CB-94E7-B90F42CBE37D}" type="presParOf" srcId="{5EB83C0B-B9E3-462A-AD59-8BCD6DDBAF9C}" destId="{40DAE927-8C0A-46CD-A3ED-FD49C92F4E79}" srcOrd="7" destOrd="0" presId="urn:microsoft.com/office/officeart/2005/8/layout/radial1"/>
    <dgm:cxn modelId="{5F5A2DA1-8DCC-43EB-A2D0-4232BB1577D0}" type="presParOf" srcId="{40DAE927-8C0A-46CD-A3ED-FD49C92F4E79}" destId="{D8AFA7BE-A7B7-4EDE-865A-5B2DC6A448AF}" srcOrd="0" destOrd="0" presId="urn:microsoft.com/office/officeart/2005/8/layout/radial1"/>
    <dgm:cxn modelId="{A99DD702-3BE1-45C9-B653-9AEA8C182FD3}" type="presParOf" srcId="{5EB83C0B-B9E3-462A-AD59-8BCD6DDBAF9C}" destId="{71A71969-6322-4B82-B27B-702099B8C0A5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A66486-C3C3-4916-B91B-EE6CF1EFE254}">
      <dsp:nvSpPr>
        <dsp:cNvPr id="0" name=""/>
        <dsp:cNvSpPr/>
      </dsp:nvSpPr>
      <dsp:spPr>
        <a:xfrm>
          <a:off x="2949057" y="1324602"/>
          <a:ext cx="1141416" cy="978078"/>
        </a:xfrm>
        <a:prstGeom prst="ellipse">
          <a:avLst/>
        </a:prstGeom>
        <a:solidFill>
          <a:srgbClr val="FBE5D6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000" b="1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دودي</a:t>
          </a:r>
          <a:endParaRPr lang="fr-MA" sz="3300" b="1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116214" y="1467838"/>
        <a:ext cx="807102" cy="691606"/>
      </dsp:txXfrm>
    </dsp:sp>
    <dsp:sp modelId="{125FD4AF-8BED-46FE-9420-0C6A301AE751}">
      <dsp:nvSpPr>
        <dsp:cNvPr id="0" name=""/>
        <dsp:cNvSpPr/>
      </dsp:nvSpPr>
      <dsp:spPr>
        <a:xfrm rot="16200000">
          <a:off x="3363788" y="1155827"/>
          <a:ext cx="311955" cy="25594"/>
        </a:xfrm>
        <a:custGeom>
          <a:avLst/>
          <a:gdLst/>
          <a:ahLst/>
          <a:cxnLst/>
          <a:rect l="0" t="0" r="0" b="0"/>
          <a:pathLst>
            <a:path>
              <a:moveTo>
                <a:pt x="0" y="12797"/>
              </a:moveTo>
              <a:lnTo>
                <a:pt x="311955" y="1279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>
        <a:off x="3511967" y="1160826"/>
        <a:ext cx="15597" cy="15597"/>
      </dsp:txXfrm>
    </dsp:sp>
    <dsp:sp modelId="{B640B1B6-7659-4977-A719-2AF2075C76C5}">
      <dsp:nvSpPr>
        <dsp:cNvPr id="0" name=""/>
        <dsp:cNvSpPr/>
      </dsp:nvSpPr>
      <dsp:spPr>
        <a:xfrm>
          <a:off x="2938061" y="14312"/>
          <a:ext cx="1163409" cy="998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تَقْرَأُ</a:t>
          </a:r>
        </a:p>
      </dsp:txBody>
      <dsp:txXfrm>
        <a:off x="3108438" y="160515"/>
        <a:ext cx="822655" cy="705929"/>
      </dsp:txXfrm>
    </dsp:sp>
    <dsp:sp modelId="{F1217E83-74A2-4047-AC8A-0501B39F172F}">
      <dsp:nvSpPr>
        <dsp:cNvPr id="0" name=""/>
        <dsp:cNvSpPr/>
      </dsp:nvSpPr>
      <dsp:spPr>
        <a:xfrm>
          <a:off x="4090474" y="1800844"/>
          <a:ext cx="180369" cy="25594"/>
        </a:xfrm>
        <a:custGeom>
          <a:avLst/>
          <a:gdLst/>
          <a:ahLst/>
          <a:cxnLst/>
          <a:rect l="0" t="0" r="0" b="0"/>
          <a:pathLst>
            <a:path>
              <a:moveTo>
                <a:pt x="0" y="12797"/>
              </a:moveTo>
              <a:lnTo>
                <a:pt x="180369" y="1279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>
        <a:off x="4176149" y="1809132"/>
        <a:ext cx="9018" cy="9018"/>
      </dsp:txXfrm>
    </dsp:sp>
    <dsp:sp modelId="{1D9A48AE-FA35-4778-AF03-0B64034D355D}">
      <dsp:nvSpPr>
        <dsp:cNvPr id="0" name=""/>
        <dsp:cNvSpPr/>
      </dsp:nvSpPr>
      <dsp:spPr>
        <a:xfrm>
          <a:off x="4270843" y="1314474"/>
          <a:ext cx="1098168" cy="998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تُحِبُّ</a:t>
          </a:r>
        </a:p>
      </dsp:txBody>
      <dsp:txXfrm>
        <a:off x="4431666" y="1460677"/>
        <a:ext cx="776522" cy="705929"/>
      </dsp:txXfrm>
    </dsp:sp>
    <dsp:sp modelId="{6717999E-FD7D-41AD-B96C-2DCDEA54CF97}">
      <dsp:nvSpPr>
        <dsp:cNvPr id="0" name=""/>
        <dsp:cNvSpPr/>
      </dsp:nvSpPr>
      <dsp:spPr>
        <a:xfrm rot="5400000">
          <a:off x="3363788" y="2445861"/>
          <a:ext cx="311955" cy="25594"/>
        </a:xfrm>
        <a:custGeom>
          <a:avLst/>
          <a:gdLst/>
          <a:ahLst/>
          <a:cxnLst/>
          <a:rect l="0" t="0" r="0" b="0"/>
          <a:pathLst>
            <a:path>
              <a:moveTo>
                <a:pt x="0" y="12797"/>
              </a:moveTo>
              <a:lnTo>
                <a:pt x="311955" y="1279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>
        <a:off x="3511967" y="2450860"/>
        <a:ext cx="15597" cy="15597"/>
      </dsp:txXfrm>
    </dsp:sp>
    <dsp:sp modelId="{7BAA0A6B-3AD0-4598-AE2E-BC2B588B4CF9}">
      <dsp:nvSpPr>
        <dsp:cNvPr id="0" name=""/>
        <dsp:cNvSpPr/>
      </dsp:nvSpPr>
      <dsp:spPr>
        <a:xfrm>
          <a:off x="2965345" y="2614636"/>
          <a:ext cx="1108840" cy="998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400" kern="1200" dirty="0"/>
            <a:t>.............</a:t>
          </a:r>
          <a:endParaRPr lang="fr-MA" sz="4300" kern="1200" dirty="0"/>
        </a:p>
      </dsp:txBody>
      <dsp:txXfrm>
        <a:off x="3127731" y="2760839"/>
        <a:ext cx="784068" cy="705929"/>
      </dsp:txXfrm>
    </dsp:sp>
    <dsp:sp modelId="{40DAE927-8C0A-46CD-A3ED-FD49C92F4E79}">
      <dsp:nvSpPr>
        <dsp:cNvPr id="0" name=""/>
        <dsp:cNvSpPr/>
      </dsp:nvSpPr>
      <dsp:spPr>
        <a:xfrm rot="10800000">
          <a:off x="2787132" y="1800844"/>
          <a:ext cx="161925" cy="25594"/>
        </a:xfrm>
        <a:custGeom>
          <a:avLst/>
          <a:gdLst/>
          <a:ahLst/>
          <a:cxnLst/>
          <a:rect l="0" t="0" r="0" b="0"/>
          <a:pathLst>
            <a:path>
              <a:moveTo>
                <a:pt x="0" y="12797"/>
              </a:moveTo>
              <a:lnTo>
                <a:pt x="161925" y="1279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 rot="10800000">
        <a:off x="2864047" y="1809593"/>
        <a:ext cx="8096" cy="8096"/>
      </dsp:txXfrm>
    </dsp:sp>
    <dsp:sp modelId="{71A71969-6322-4B82-B27B-702099B8C0A5}">
      <dsp:nvSpPr>
        <dsp:cNvPr id="0" name=""/>
        <dsp:cNvSpPr/>
      </dsp:nvSpPr>
      <dsp:spPr>
        <a:xfrm>
          <a:off x="1652075" y="1314474"/>
          <a:ext cx="1135057" cy="998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400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Arial" panose="020B0604020202020204" pitchFamily="34" charset="0"/>
            </a:rPr>
            <a:t>.............</a:t>
          </a:r>
          <a:endParaRPr lang="fr-MA" sz="1400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Arial" panose="020B0604020202020204" pitchFamily="34" charset="0"/>
          </a:endParaRPr>
        </a:p>
      </dsp:txBody>
      <dsp:txXfrm>
        <a:off x="1818300" y="1460677"/>
        <a:ext cx="802607" cy="7059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A66486-C3C3-4916-B91B-EE6CF1EFE254}">
      <dsp:nvSpPr>
        <dsp:cNvPr id="0" name=""/>
        <dsp:cNvSpPr/>
      </dsp:nvSpPr>
      <dsp:spPr>
        <a:xfrm>
          <a:off x="2949057" y="1324602"/>
          <a:ext cx="1141416" cy="978078"/>
        </a:xfrm>
        <a:prstGeom prst="ellipse">
          <a:avLst/>
        </a:prstGeom>
        <a:solidFill>
          <a:srgbClr val="FBE5D6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000" b="1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دودي</a:t>
          </a:r>
          <a:endParaRPr lang="fr-MA" sz="3300" b="1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116214" y="1467838"/>
        <a:ext cx="807102" cy="691606"/>
      </dsp:txXfrm>
    </dsp:sp>
    <dsp:sp modelId="{125FD4AF-8BED-46FE-9420-0C6A301AE751}">
      <dsp:nvSpPr>
        <dsp:cNvPr id="0" name=""/>
        <dsp:cNvSpPr/>
      </dsp:nvSpPr>
      <dsp:spPr>
        <a:xfrm rot="16200000">
          <a:off x="3363788" y="1155827"/>
          <a:ext cx="311955" cy="25594"/>
        </a:xfrm>
        <a:custGeom>
          <a:avLst/>
          <a:gdLst/>
          <a:ahLst/>
          <a:cxnLst/>
          <a:rect l="0" t="0" r="0" b="0"/>
          <a:pathLst>
            <a:path>
              <a:moveTo>
                <a:pt x="0" y="12797"/>
              </a:moveTo>
              <a:lnTo>
                <a:pt x="311955" y="1279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>
        <a:off x="3511967" y="1160826"/>
        <a:ext cx="15597" cy="15597"/>
      </dsp:txXfrm>
    </dsp:sp>
    <dsp:sp modelId="{B640B1B6-7659-4977-A719-2AF2075C76C5}">
      <dsp:nvSpPr>
        <dsp:cNvPr id="0" name=""/>
        <dsp:cNvSpPr/>
      </dsp:nvSpPr>
      <dsp:spPr>
        <a:xfrm>
          <a:off x="2938061" y="14312"/>
          <a:ext cx="1163409" cy="998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تَقْرَأُ</a:t>
          </a:r>
        </a:p>
      </dsp:txBody>
      <dsp:txXfrm>
        <a:off x="3108438" y="160515"/>
        <a:ext cx="822655" cy="705929"/>
      </dsp:txXfrm>
    </dsp:sp>
    <dsp:sp modelId="{F1217E83-74A2-4047-AC8A-0501B39F172F}">
      <dsp:nvSpPr>
        <dsp:cNvPr id="0" name=""/>
        <dsp:cNvSpPr/>
      </dsp:nvSpPr>
      <dsp:spPr>
        <a:xfrm>
          <a:off x="4090474" y="1800844"/>
          <a:ext cx="180369" cy="25594"/>
        </a:xfrm>
        <a:custGeom>
          <a:avLst/>
          <a:gdLst/>
          <a:ahLst/>
          <a:cxnLst/>
          <a:rect l="0" t="0" r="0" b="0"/>
          <a:pathLst>
            <a:path>
              <a:moveTo>
                <a:pt x="0" y="12797"/>
              </a:moveTo>
              <a:lnTo>
                <a:pt x="180369" y="1279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>
        <a:off x="4176149" y="1809132"/>
        <a:ext cx="9018" cy="9018"/>
      </dsp:txXfrm>
    </dsp:sp>
    <dsp:sp modelId="{1D9A48AE-FA35-4778-AF03-0B64034D355D}">
      <dsp:nvSpPr>
        <dsp:cNvPr id="0" name=""/>
        <dsp:cNvSpPr/>
      </dsp:nvSpPr>
      <dsp:spPr>
        <a:xfrm>
          <a:off x="4270843" y="1314474"/>
          <a:ext cx="1098168" cy="998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تُحِبُّ</a:t>
          </a:r>
        </a:p>
      </dsp:txBody>
      <dsp:txXfrm>
        <a:off x="4431666" y="1460677"/>
        <a:ext cx="776522" cy="705929"/>
      </dsp:txXfrm>
    </dsp:sp>
    <dsp:sp modelId="{6717999E-FD7D-41AD-B96C-2DCDEA54CF97}">
      <dsp:nvSpPr>
        <dsp:cNvPr id="0" name=""/>
        <dsp:cNvSpPr/>
      </dsp:nvSpPr>
      <dsp:spPr>
        <a:xfrm rot="5400000">
          <a:off x="3363788" y="2445861"/>
          <a:ext cx="311955" cy="25594"/>
        </a:xfrm>
        <a:custGeom>
          <a:avLst/>
          <a:gdLst/>
          <a:ahLst/>
          <a:cxnLst/>
          <a:rect l="0" t="0" r="0" b="0"/>
          <a:pathLst>
            <a:path>
              <a:moveTo>
                <a:pt x="0" y="12797"/>
              </a:moveTo>
              <a:lnTo>
                <a:pt x="311955" y="1279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>
        <a:off x="3511967" y="2450860"/>
        <a:ext cx="15597" cy="15597"/>
      </dsp:txXfrm>
    </dsp:sp>
    <dsp:sp modelId="{7BAA0A6B-3AD0-4598-AE2E-BC2B588B4CF9}">
      <dsp:nvSpPr>
        <dsp:cNvPr id="0" name=""/>
        <dsp:cNvSpPr/>
      </dsp:nvSpPr>
      <dsp:spPr>
        <a:xfrm>
          <a:off x="2965345" y="2614636"/>
          <a:ext cx="1108840" cy="998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400" kern="1200" dirty="0"/>
            <a:t>.............</a:t>
          </a:r>
          <a:endParaRPr lang="fr-MA" sz="4300" kern="1200" dirty="0"/>
        </a:p>
      </dsp:txBody>
      <dsp:txXfrm>
        <a:off x="3127731" y="2760839"/>
        <a:ext cx="784068" cy="705929"/>
      </dsp:txXfrm>
    </dsp:sp>
    <dsp:sp modelId="{40DAE927-8C0A-46CD-A3ED-FD49C92F4E79}">
      <dsp:nvSpPr>
        <dsp:cNvPr id="0" name=""/>
        <dsp:cNvSpPr/>
      </dsp:nvSpPr>
      <dsp:spPr>
        <a:xfrm rot="10800000">
          <a:off x="2787132" y="1800844"/>
          <a:ext cx="161925" cy="25594"/>
        </a:xfrm>
        <a:custGeom>
          <a:avLst/>
          <a:gdLst/>
          <a:ahLst/>
          <a:cxnLst/>
          <a:rect l="0" t="0" r="0" b="0"/>
          <a:pathLst>
            <a:path>
              <a:moveTo>
                <a:pt x="0" y="12797"/>
              </a:moveTo>
              <a:lnTo>
                <a:pt x="161925" y="1279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 rot="10800000">
        <a:off x="2864047" y="1809593"/>
        <a:ext cx="8096" cy="8096"/>
      </dsp:txXfrm>
    </dsp:sp>
    <dsp:sp modelId="{71A71969-6322-4B82-B27B-702099B8C0A5}">
      <dsp:nvSpPr>
        <dsp:cNvPr id="0" name=""/>
        <dsp:cNvSpPr/>
      </dsp:nvSpPr>
      <dsp:spPr>
        <a:xfrm>
          <a:off x="1652075" y="1314474"/>
          <a:ext cx="1135057" cy="998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400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Arial" panose="020B0604020202020204" pitchFamily="34" charset="0"/>
            </a:rPr>
            <a:t>.............</a:t>
          </a:r>
          <a:endParaRPr lang="fr-MA" sz="1400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Arial" panose="020B0604020202020204" pitchFamily="34" charset="0"/>
          </a:endParaRPr>
        </a:p>
      </dsp:txBody>
      <dsp:txXfrm>
        <a:off x="1818300" y="1460677"/>
        <a:ext cx="802607" cy="7059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A66486-C3C3-4916-B91B-EE6CF1EFE254}">
      <dsp:nvSpPr>
        <dsp:cNvPr id="0" name=""/>
        <dsp:cNvSpPr/>
      </dsp:nvSpPr>
      <dsp:spPr>
        <a:xfrm>
          <a:off x="2949057" y="1324602"/>
          <a:ext cx="1141416" cy="978078"/>
        </a:xfrm>
        <a:prstGeom prst="ellipse">
          <a:avLst/>
        </a:prstGeom>
        <a:solidFill>
          <a:srgbClr val="FBE5D6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000" b="1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دودي</a:t>
          </a:r>
          <a:endParaRPr lang="fr-MA" sz="3300" b="1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116214" y="1467838"/>
        <a:ext cx="807102" cy="691606"/>
      </dsp:txXfrm>
    </dsp:sp>
    <dsp:sp modelId="{125FD4AF-8BED-46FE-9420-0C6A301AE751}">
      <dsp:nvSpPr>
        <dsp:cNvPr id="0" name=""/>
        <dsp:cNvSpPr/>
      </dsp:nvSpPr>
      <dsp:spPr>
        <a:xfrm rot="16200000">
          <a:off x="3363788" y="1155827"/>
          <a:ext cx="311955" cy="25594"/>
        </a:xfrm>
        <a:custGeom>
          <a:avLst/>
          <a:gdLst/>
          <a:ahLst/>
          <a:cxnLst/>
          <a:rect l="0" t="0" r="0" b="0"/>
          <a:pathLst>
            <a:path>
              <a:moveTo>
                <a:pt x="0" y="12797"/>
              </a:moveTo>
              <a:lnTo>
                <a:pt x="311955" y="1279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>
        <a:off x="3511967" y="1160826"/>
        <a:ext cx="15597" cy="15597"/>
      </dsp:txXfrm>
    </dsp:sp>
    <dsp:sp modelId="{B640B1B6-7659-4977-A719-2AF2075C76C5}">
      <dsp:nvSpPr>
        <dsp:cNvPr id="0" name=""/>
        <dsp:cNvSpPr/>
      </dsp:nvSpPr>
      <dsp:spPr>
        <a:xfrm>
          <a:off x="2938061" y="14312"/>
          <a:ext cx="1163409" cy="998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تَقْرَأُ</a:t>
          </a:r>
        </a:p>
      </dsp:txBody>
      <dsp:txXfrm>
        <a:off x="3108438" y="160515"/>
        <a:ext cx="822655" cy="705929"/>
      </dsp:txXfrm>
    </dsp:sp>
    <dsp:sp modelId="{F1217E83-74A2-4047-AC8A-0501B39F172F}">
      <dsp:nvSpPr>
        <dsp:cNvPr id="0" name=""/>
        <dsp:cNvSpPr/>
      </dsp:nvSpPr>
      <dsp:spPr>
        <a:xfrm>
          <a:off x="4090474" y="1800844"/>
          <a:ext cx="180369" cy="25594"/>
        </a:xfrm>
        <a:custGeom>
          <a:avLst/>
          <a:gdLst/>
          <a:ahLst/>
          <a:cxnLst/>
          <a:rect l="0" t="0" r="0" b="0"/>
          <a:pathLst>
            <a:path>
              <a:moveTo>
                <a:pt x="0" y="12797"/>
              </a:moveTo>
              <a:lnTo>
                <a:pt x="180369" y="1279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>
        <a:off x="4176149" y="1809132"/>
        <a:ext cx="9018" cy="9018"/>
      </dsp:txXfrm>
    </dsp:sp>
    <dsp:sp modelId="{1D9A48AE-FA35-4778-AF03-0B64034D355D}">
      <dsp:nvSpPr>
        <dsp:cNvPr id="0" name=""/>
        <dsp:cNvSpPr/>
      </dsp:nvSpPr>
      <dsp:spPr>
        <a:xfrm>
          <a:off x="4270843" y="1314474"/>
          <a:ext cx="1098168" cy="998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تُحِبُّ</a:t>
          </a:r>
        </a:p>
      </dsp:txBody>
      <dsp:txXfrm>
        <a:off x="4431666" y="1460677"/>
        <a:ext cx="776522" cy="705929"/>
      </dsp:txXfrm>
    </dsp:sp>
    <dsp:sp modelId="{6717999E-FD7D-41AD-B96C-2DCDEA54CF97}">
      <dsp:nvSpPr>
        <dsp:cNvPr id="0" name=""/>
        <dsp:cNvSpPr/>
      </dsp:nvSpPr>
      <dsp:spPr>
        <a:xfrm rot="5400000">
          <a:off x="3363788" y="2445861"/>
          <a:ext cx="311955" cy="25594"/>
        </a:xfrm>
        <a:custGeom>
          <a:avLst/>
          <a:gdLst/>
          <a:ahLst/>
          <a:cxnLst/>
          <a:rect l="0" t="0" r="0" b="0"/>
          <a:pathLst>
            <a:path>
              <a:moveTo>
                <a:pt x="0" y="12797"/>
              </a:moveTo>
              <a:lnTo>
                <a:pt x="311955" y="1279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>
        <a:off x="3511967" y="2450860"/>
        <a:ext cx="15597" cy="15597"/>
      </dsp:txXfrm>
    </dsp:sp>
    <dsp:sp modelId="{7BAA0A6B-3AD0-4598-AE2E-BC2B588B4CF9}">
      <dsp:nvSpPr>
        <dsp:cNvPr id="0" name=""/>
        <dsp:cNvSpPr/>
      </dsp:nvSpPr>
      <dsp:spPr>
        <a:xfrm>
          <a:off x="2965345" y="2614636"/>
          <a:ext cx="1108840" cy="998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400" kern="1200" dirty="0"/>
            <a:t>.............</a:t>
          </a:r>
          <a:endParaRPr lang="fr-MA" sz="4300" kern="1200" dirty="0"/>
        </a:p>
      </dsp:txBody>
      <dsp:txXfrm>
        <a:off x="3127731" y="2760839"/>
        <a:ext cx="784068" cy="705929"/>
      </dsp:txXfrm>
    </dsp:sp>
    <dsp:sp modelId="{40DAE927-8C0A-46CD-A3ED-FD49C92F4E79}">
      <dsp:nvSpPr>
        <dsp:cNvPr id="0" name=""/>
        <dsp:cNvSpPr/>
      </dsp:nvSpPr>
      <dsp:spPr>
        <a:xfrm rot="10800000">
          <a:off x="2787132" y="1800844"/>
          <a:ext cx="161925" cy="25594"/>
        </a:xfrm>
        <a:custGeom>
          <a:avLst/>
          <a:gdLst/>
          <a:ahLst/>
          <a:cxnLst/>
          <a:rect l="0" t="0" r="0" b="0"/>
          <a:pathLst>
            <a:path>
              <a:moveTo>
                <a:pt x="0" y="12797"/>
              </a:moveTo>
              <a:lnTo>
                <a:pt x="161925" y="1279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 rot="10800000">
        <a:off x="2864047" y="1809593"/>
        <a:ext cx="8096" cy="8096"/>
      </dsp:txXfrm>
    </dsp:sp>
    <dsp:sp modelId="{71A71969-6322-4B82-B27B-702099B8C0A5}">
      <dsp:nvSpPr>
        <dsp:cNvPr id="0" name=""/>
        <dsp:cNvSpPr/>
      </dsp:nvSpPr>
      <dsp:spPr>
        <a:xfrm>
          <a:off x="1652075" y="1314474"/>
          <a:ext cx="1135057" cy="998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400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Arial" panose="020B0604020202020204" pitchFamily="34" charset="0"/>
            </a:rPr>
            <a:t>.............</a:t>
          </a:r>
          <a:endParaRPr lang="fr-MA" sz="1400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Arial" panose="020B0604020202020204" pitchFamily="34" charset="0"/>
          </a:endParaRPr>
        </a:p>
      </dsp:txBody>
      <dsp:txXfrm>
        <a:off x="1818300" y="1460677"/>
        <a:ext cx="802607" cy="7059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09/02/2025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09/02/2025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4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8.svg"/><Relationship Id="rId7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8.svg"/><Relationship Id="rId7" Type="http://schemas.openxmlformats.org/officeDocument/2006/relationships/image" Target="../media/image4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4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4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49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4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26.png"/><Relationship Id="rId4" Type="http://schemas.openxmlformats.org/officeDocument/2006/relationships/image" Target="../media/image4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8.svg"/><Relationship Id="rId7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8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8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8.svg"/><Relationship Id="rId7" Type="http://schemas.openxmlformats.org/officeDocument/2006/relationships/diagramColors" Target="../diagrams/colors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6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18.sv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hyperlink" Target="https://docs.google.com/forms/d/e/1FAIpQLSeGbEh4eCfj0ri_aqOht0VG2q1xZDER-dmv6wFZwOP759wbuA/formResponse" TargetMode="External"/><Relationship Id="rId5" Type="http://schemas.openxmlformats.org/officeDocument/2006/relationships/image" Target="../media/image60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0" y="1680278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3131133" y="4818409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296105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 : من نحن؟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الثاني: أنا وعائلتي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</a:t>
            </a:r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(الأصدقاء والعائلة)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C374EBC4-DCD7-D979-27E9-4D7D5C4C2D0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/>
        </p:nvGraphicFramePr>
        <p:xfrm>
          <a:off x="487385" y="1481902"/>
          <a:ext cx="8160774" cy="46316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السادس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الخامس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الرابع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الثالث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>
                          <a:effectLst/>
                        </a:rPr>
                        <a:t>اليوم الثاني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dirty="0">
                          <a:effectLst/>
                        </a:rPr>
                        <a:t>اليوم الأول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59592"/>
                  </a:ext>
                </a:extLst>
              </a:tr>
              <a:tr h="427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>
                          <a:effectLst/>
                        </a:rPr>
                        <a:t>الأنشطة الاعتيادية 10د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300" dirty="0">
                          <a:effectLst/>
                        </a:rPr>
                        <a:t>الأنشطة الاعتيادية 10د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8336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التوليف والدعم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dirty="0">
                          <a:effectLst/>
                        </a:rPr>
                        <a:t> 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(20د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dirty="0">
                          <a:effectLst/>
                        </a:rPr>
                        <a:t> 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30د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المعجم 30</a:t>
                      </a:r>
                      <a:r>
                        <a:rPr lang="ar-MA" sz="1400">
                          <a:effectLst/>
                        </a:rPr>
                        <a:t>د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085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أنشطة التوليف والدعم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(30د)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قراءة (20د)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20د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الاستماع والتحدث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14000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القراءة الإثرائية (30د)</a:t>
                      </a: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التعبير الكتابي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(25د)</a:t>
                      </a: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تمارين كتابية (30</a:t>
                      </a:r>
                      <a:r>
                        <a:rPr lang="ar-MA" sz="1400" dirty="0">
                          <a:effectLst/>
                        </a:rPr>
                        <a:t>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dirty="0">
                          <a:effectLst/>
                        </a:rPr>
                        <a:t>(45د)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القراءة (35</a:t>
                      </a:r>
                      <a:r>
                        <a:rPr lang="ar-MA" sz="1400" dirty="0">
                          <a:effectLst/>
                        </a:rPr>
                        <a:t>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ورشة القراءة 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(20د)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95975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الإملاء ح 2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الإملاء ح1</a:t>
                      </a:r>
                      <a:endParaRPr lang="fr-MA" sz="11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>
                          <a:effectLst/>
                        </a:rPr>
                        <a:t> (15 د)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الخط والنقل</a:t>
                      </a:r>
                      <a:endParaRPr lang="fr-MA" sz="1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400" dirty="0">
                          <a:effectLst/>
                        </a:rPr>
                        <a:t> (15)</a:t>
                      </a: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مضامين الأسبوع الرابع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027800" cy="2502514"/>
            <a:chOff x="645917" y="5152424"/>
            <a:chExt cx="8027800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153338" y="5185748"/>
              <a:ext cx="2520379" cy="1573274"/>
              <a:chOff x="5061957" y="1523505"/>
              <a:chExt cx="2520379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061957" y="1947844"/>
                <a:ext cx="2520379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عنوان الحكاية: العصفور </a:t>
                </a:r>
                <a:r>
                  <a:rPr lang="ar-MA" sz="20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كيكو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التحاور: متى؟ ماذا فعلت؟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r>
                  <a:rPr lang="ar-MA" sz="24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التعريف بــ: الـ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: وصف مشاهد متسلسلة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3804" y="3966574"/>
            <a:ext cx="6307032" cy="2108547"/>
            <a:chOff x="2544014" y="4099855"/>
            <a:chExt cx="6307032" cy="2108547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5"/>
              <a:ext cx="6178249" cy="2108547"/>
              <a:chOff x="2478873" y="5129550"/>
              <a:chExt cx="6178249" cy="126758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252646"/>
                <a:chOff x="5553932" y="1482245"/>
                <a:chExt cx="2011809" cy="1252646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828307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267584"/>
                <a:chOff x="5453934" y="1467307"/>
                <a:chExt cx="1872865" cy="1267584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أسلوب الطلب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أسلوب التحذير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267583"/>
                <a:chOff x="5309617" y="1467308"/>
                <a:chExt cx="1908395" cy="1267583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4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53605" y="4994092"/>
              <a:ext cx="229744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تَحْمي – يُقَلِّدُ –  اَلْمُتَهَوِّرُ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هَوى – اَلْجِسْمُ النَّحيلُ</a:t>
              </a:r>
            </a:p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أَنْقَذَ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44572" y="3959803"/>
            <a:ext cx="2297441" cy="2074680"/>
            <a:chOff x="3385644" y="5335118"/>
            <a:chExt cx="2297441" cy="149303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1009434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385644" y="6186560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حلم طفل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04779" y="2058296"/>
            <a:ext cx="2725986" cy="1227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الحكاية: العصفور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كيكو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شبكة الكلمة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استراتيجية التساؤل </a:t>
            </a:r>
            <a:r>
              <a:rPr lang="ar-MA" sz="16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 أين متى ماذا فعل)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  <a:endParaRPr lang="a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( 20د)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(40د)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البنية السردية / لعب الأدوار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: إعادة الإنتاج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199553"/>
            <a:ext cx="8518967" cy="645889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5820" y="994113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848214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51651" y="2159994"/>
              <a:ext cx="4322710" cy="479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4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حلم طفل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»</a:t>
              </a:r>
            </a:p>
            <a:p>
              <a:pPr marL="342900" indent="-342900" algn="r" rtl="1">
                <a:lnSpc>
                  <a:spcPts val="14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كلمات بصرية – المعرف  ب ال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03622" y="2697833"/>
            <a:ext cx="7368945" cy="1001036"/>
            <a:chOff x="922445" y="1596043"/>
            <a:chExt cx="7255208" cy="995390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653245" cy="700941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789895" y="1596043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5" y="1825195"/>
              <a:ext cx="1266136" cy="766238"/>
              <a:chOff x="922445" y="1825195"/>
              <a:chExt cx="1266136" cy="7662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5" y="1825195"/>
                <a:ext cx="1266136" cy="7662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377595" y="2060318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49504" y="5374010"/>
            <a:ext cx="5662934" cy="828054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03348" y="5118932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56976" y="5448585"/>
            <a:ext cx="1266136" cy="74175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84459" y="5485316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391004" y="5204067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369721" y="5681610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الدودة القارئة:  الفهم والاستثمار</a:t>
            </a:r>
          </a:p>
        </p:txBody>
      </p:sp>
      <p:grpSp>
        <p:nvGrpSpPr>
          <p:cNvPr id="271" name="Groupe 270">
            <a:extLst>
              <a:ext uri="{FF2B5EF4-FFF2-40B4-BE49-F238E27FC236}">
                <a16:creationId xmlns:a16="http://schemas.microsoft.com/office/drawing/2014/main" id="{4B608173-7AD0-3787-1671-79E9BE1CFC51}"/>
              </a:ext>
            </a:extLst>
          </p:cNvPr>
          <p:cNvGrpSpPr/>
          <p:nvPr/>
        </p:nvGrpSpPr>
        <p:grpSpPr>
          <a:xfrm>
            <a:off x="1229795" y="3331255"/>
            <a:ext cx="406114" cy="383989"/>
            <a:chOff x="1352457" y="4677668"/>
            <a:chExt cx="406114" cy="383989"/>
          </a:xfrm>
        </p:grpSpPr>
        <p:grpSp>
          <p:nvGrpSpPr>
            <p:cNvPr id="272" name="Graphique 2">
              <a:extLst>
                <a:ext uri="{FF2B5EF4-FFF2-40B4-BE49-F238E27FC236}">
                  <a16:creationId xmlns:a16="http://schemas.microsoft.com/office/drawing/2014/main" id="{849FFCD7-9355-93BE-F319-F033A6285C6F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275" name="Graphique 2">
                <a:extLst>
                  <a:ext uri="{FF2B5EF4-FFF2-40B4-BE49-F238E27FC236}">
                    <a16:creationId xmlns:a16="http://schemas.microsoft.com/office/drawing/2014/main" id="{5C190776-D75D-4CCE-D764-1AB29B8DDB3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02" name="Graphique 2">
                  <a:extLst>
                    <a:ext uri="{FF2B5EF4-FFF2-40B4-BE49-F238E27FC236}">
                      <a16:creationId xmlns:a16="http://schemas.microsoft.com/office/drawing/2014/main" id="{82EA816A-B1C2-F641-967A-C2C7C92E936D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311" name="Graphique 2">
                    <a:extLst>
                      <a:ext uri="{FF2B5EF4-FFF2-40B4-BE49-F238E27FC236}">
                        <a16:creationId xmlns:a16="http://schemas.microsoft.com/office/drawing/2014/main" id="{C4F68A3D-47C2-2BDA-BF7D-670DCB74F20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315" name="Forme libre : forme 314">
                      <a:extLst>
                        <a:ext uri="{FF2B5EF4-FFF2-40B4-BE49-F238E27FC236}">
                          <a16:creationId xmlns:a16="http://schemas.microsoft.com/office/drawing/2014/main" id="{D24EDE2B-5526-EF6B-702F-3234F9D03F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6" name="Forme libre : forme 315">
                      <a:extLst>
                        <a:ext uri="{FF2B5EF4-FFF2-40B4-BE49-F238E27FC236}">
                          <a16:creationId xmlns:a16="http://schemas.microsoft.com/office/drawing/2014/main" id="{F0224D53-3F7E-F506-9BDB-553A6C2272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7" name="Forme libre : forme 316">
                      <a:extLst>
                        <a:ext uri="{FF2B5EF4-FFF2-40B4-BE49-F238E27FC236}">
                          <a16:creationId xmlns:a16="http://schemas.microsoft.com/office/drawing/2014/main" id="{B3B6CF52-8B52-89F2-FADA-8E3B4B0E08D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12" name="Graphique 2">
                    <a:extLst>
                      <a:ext uri="{FF2B5EF4-FFF2-40B4-BE49-F238E27FC236}">
                        <a16:creationId xmlns:a16="http://schemas.microsoft.com/office/drawing/2014/main" id="{E71AE497-7F47-86C0-CC96-55BC9CFCFBA3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313" name="Forme libre : forme 312">
                      <a:extLst>
                        <a:ext uri="{FF2B5EF4-FFF2-40B4-BE49-F238E27FC236}">
                          <a16:creationId xmlns:a16="http://schemas.microsoft.com/office/drawing/2014/main" id="{E1AF3AC2-4277-45AE-71B6-10F7E4B3F0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4" name="Forme libre : forme 313">
                      <a:extLst>
                        <a:ext uri="{FF2B5EF4-FFF2-40B4-BE49-F238E27FC236}">
                          <a16:creationId xmlns:a16="http://schemas.microsoft.com/office/drawing/2014/main" id="{BCA7E939-7EA9-0573-131F-6249A62099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303" name="Graphique 2">
                  <a:extLst>
                    <a:ext uri="{FF2B5EF4-FFF2-40B4-BE49-F238E27FC236}">
                      <a16:creationId xmlns:a16="http://schemas.microsoft.com/office/drawing/2014/main" id="{65E933F4-4680-8A3E-F219-F1A1115D4C0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304" name="Graphique 2">
                    <a:extLst>
                      <a:ext uri="{FF2B5EF4-FFF2-40B4-BE49-F238E27FC236}">
                        <a16:creationId xmlns:a16="http://schemas.microsoft.com/office/drawing/2014/main" id="{F1704E34-36A5-B416-DB56-EA1389421C23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308" name="Forme libre : forme 307">
                      <a:extLst>
                        <a:ext uri="{FF2B5EF4-FFF2-40B4-BE49-F238E27FC236}">
                          <a16:creationId xmlns:a16="http://schemas.microsoft.com/office/drawing/2014/main" id="{CA465928-88CA-A2A3-9C04-646E517846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09" name="Forme libre : forme 308">
                      <a:extLst>
                        <a:ext uri="{FF2B5EF4-FFF2-40B4-BE49-F238E27FC236}">
                          <a16:creationId xmlns:a16="http://schemas.microsoft.com/office/drawing/2014/main" id="{D624B6FA-1CF0-4774-B1DB-D03EC2C0B4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0" name="Forme libre : forme 309">
                      <a:extLst>
                        <a:ext uri="{FF2B5EF4-FFF2-40B4-BE49-F238E27FC236}">
                          <a16:creationId xmlns:a16="http://schemas.microsoft.com/office/drawing/2014/main" id="{DE4E5027-3E1A-F4BB-4BC8-A4F5A5B42C1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05" name="Graphique 2">
                    <a:extLst>
                      <a:ext uri="{FF2B5EF4-FFF2-40B4-BE49-F238E27FC236}">
                        <a16:creationId xmlns:a16="http://schemas.microsoft.com/office/drawing/2014/main" id="{407A8C83-1777-8CE0-63B7-70813EE3CCC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306" name="Forme libre : forme 305">
                      <a:extLst>
                        <a:ext uri="{FF2B5EF4-FFF2-40B4-BE49-F238E27FC236}">
                          <a16:creationId xmlns:a16="http://schemas.microsoft.com/office/drawing/2014/main" id="{DBF8BABB-D096-5F59-67ED-B6FDFB6FCF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07" name="Forme libre : forme 306">
                      <a:extLst>
                        <a:ext uri="{FF2B5EF4-FFF2-40B4-BE49-F238E27FC236}">
                          <a16:creationId xmlns:a16="http://schemas.microsoft.com/office/drawing/2014/main" id="{815F61AA-7B05-DBC9-DFE8-D2E6F729D4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276" name="Graphique 2">
                <a:extLst>
                  <a:ext uri="{FF2B5EF4-FFF2-40B4-BE49-F238E27FC236}">
                    <a16:creationId xmlns:a16="http://schemas.microsoft.com/office/drawing/2014/main" id="{7C5399B4-4855-02D7-8319-91E6DDE7521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296" name="Graphique 2">
                  <a:extLst>
                    <a:ext uri="{FF2B5EF4-FFF2-40B4-BE49-F238E27FC236}">
                      <a16:creationId xmlns:a16="http://schemas.microsoft.com/office/drawing/2014/main" id="{A449E4B9-731C-FBAE-46CF-4B113B65F420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00" name="Forme libre : forme 299">
                    <a:extLst>
                      <a:ext uri="{FF2B5EF4-FFF2-40B4-BE49-F238E27FC236}">
                        <a16:creationId xmlns:a16="http://schemas.microsoft.com/office/drawing/2014/main" id="{64E75A1A-992A-D0A3-7212-A83F6632D3E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1" name="Forme libre : forme 300">
                    <a:extLst>
                      <a:ext uri="{FF2B5EF4-FFF2-40B4-BE49-F238E27FC236}">
                        <a16:creationId xmlns:a16="http://schemas.microsoft.com/office/drawing/2014/main" id="{D68991C1-18B9-4427-DA99-0480B20B371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97" name="Graphique 2">
                  <a:extLst>
                    <a:ext uri="{FF2B5EF4-FFF2-40B4-BE49-F238E27FC236}">
                      <a16:creationId xmlns:a16="http://schemas.microsoft.com/office/drawing/2014/main" id="{C6427E13-083F-3753-1EB3-E2A75B74F24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298" name="Forme libre : forme 297">
                    <a:extLst>
                      <a:ext uri="{FF2B5EF4-FFF2-40B4-BE49-F238E27FC236}">
                        <a16:creationId xmlns:a16="http://schemas.microsoft.com/office/drawing/2014/main" id="{42ACD060-391F-ADD8-626D-0D51EF64CAD7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99" name="Forme libre : forme 298">
                    <a:extLst>
                      <a:ext uri="{FF2B5EF4-FFF2-40B4-BE49-F238E27FC236}">
                        <a16:creationId xmlns:a16="http://schemas.microsoft.com/office/drawing/2014/main" id="{0202DC3F-3A72-5093-E0F4-33EC9DFA5D0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277" name="Forme libre : forme 276">
                <a:extLst>
                  <a:ext uri="{FF2B5EF4-FFF2-40B4-BE49-F238E27FC236}">
                    <a16:creationId xmlns:a16="http://schemas.microsoft.com/office/drawing/2014/main" id="{CD9E9857-CEC3-063B-4FBC-2049ADCE399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78" name="Forme libre : forme 277">
                <a:extLst>
                  <a:ext uri="{FF2B5EF4-FFF2-40B4-BE49-F238E27FC236}">
                    <a16:creationId xmlns:a16="http://schemas.microsoft.com/office/drawing/2014/main" id="{239A0A3C-F5E1-F403-F519-324D84947A12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79" name="Forme libre : forme 278">
                <a:extLst>
                  <a:ext uri="{FF2B5EF4-FFF2-40B4-BE49-F238E27FC236}">
                    <a16:creationId xmlns:a16="http://schemas.microsoft.com/office/drawing/2014/main" id="{FF3F1089-F5CD-2B38-22AD-DD21E0166F77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80" name="Forme libre : forme 279">
                <a:extLst>
                  <a:ext uri="{FF2B5EF4-FFF2-40B4-BE49-F238E27FC236}">
                    <a16:creationId xmlns:a16="http://schemas.microsoft.com/office/drawing/2014/main" id="{1E1F2C13-FCCE-DD05-A9C7-B1C61E4AF61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81" name="Forme libre : forme 280">
                <a:extLst>
                  <a:ext uri="{FF2B5EF4-FFF2-40B4-BE49-F238E27FC236}">
                    <a16:creationId xmlns:a16="http://schemas.microsoft.com/office/drawing/2014/main" id="{A26CC664-7575-4586-2B47-7F7F804F6FAB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82" name="Graphique 2">
                <a:extLst>
                  <a:ext uri="{FF2B5EF4-FFF2-40B4-BE49-F238E27FC236}">
                    <a16:creationId xmlns:a16="http://schemas.microsoft.com/office/drawing/2014/main" id="{55DAFCE9-C632-1CCE-AC84-B6F17778665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2" name="Forme libre : forme 291">
                  <a:extLst>
                    <a:ext uri="{FF2B5EF4-FFF2-40B4-BE49-F238E27FC236}">
                      <a16:creationId xmlns:a16="http://schemas.microsoft.com/office/drawing/2014/main" id="{3CA91D1A-2693-763F-0A42-F38A91968FB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3" name="Forme libre : forme 292">
                  <a:extLst>
                    <a:ext uri="{FF2B5EF4-FFF2-40B4-BE49-F238E27FC236}">
                      <a16:creationId xmlns:a16="http://schemas.microsoft.com/office/drawing/2014/main" id="{65B70122-10C1-5A0B-98C7-CCFCB0D9D70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4" name="Forme libre : forme 293">
                  <a:extLst>
                    <a:ext uri="{FF2B5EF4-FFF2-40B4-BE49-F238E27FC236}">
                      <a16:creationId xmlns:a16="http://schemas.microsoft.com/office/drawing/2014/main" id="{83ADE3A2-2182-BDD0-44A0-2337B13EF72A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5" name="Forme libre : forme 294">
                  <a:extLst>
                    <a:ext uri="{FF2B5EF4-FFF2-40B4-BE49-F238E27FC236}">
                      <a16:creationId xmlns:a16="http://schemas.microsoft.com/office/drawing/2014/main" id="{C9DAD4BD-3BD4-6FD1-3E97-DD96A7D9015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83" name="Graphique 2">
                <a:extLst>
                  <a:ext uri="{FF2B5EF4-FFF2-40B4-BE49-F238E27FC236}">
                    <a16:creationId xmlns:a16="http://schemas.microsoft.com/office/drawing/2014/main" id="{1527346B-C875-1082-4994-640BBFD59ED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84" name="Forme libre : forme 283">
                  <a:extLst>
                    <a:ext uri="{FF2B5EF4-FFF2-40B4-BE49-F238E27FC236}">
                      <a16:creationId xmlns:a16="http://schemas.microsoft.com/office/drawing/2014/main" id="{23C227C1-361F-496D-791D-45930D3EF2E1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5" name="Forme libre : forme 284">
                  <a:extLst>
                    <a:ext uri="{FF2B5EF4-FFF2-40B4-BE49-F238E27FC236}">
                      <a16:creationId xmlns:a16="http://schemas.microsoft.com/office/drawing/2014/main" id="{0F6FD28A-5AE5-2A71-E9D5-08A9AFCF80B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6" name="Forme libre : forme 285">
                  <a:extLst>
                    <a:ext uri="{FF2B5EF4-FFF2-40B4-BE49-F238E27FC236}">
                      <a16:creationId xmlns:a16="http://schemas.microsoft.com/office/drawing/2014/main" id="{0F110855-4539-32AB-7884-E0D129ED9827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7" name="Forme libre : forme 286">
                  <a:extLst>
                    <a:ext uri="{FF2B5EF4-FFF2-40B4-BE49-F238E27FC236}">
                      <a16:creationId xmlns:a16="http://schemas.microsoft.com/office/drawing/2014/main" id="{DB078635-AF1B-A4E2-4F08-71A56807AF8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8" name="Forme libre : forme 287">
                  <a:extLst>
                    <a:ext uri="{FF2B5EF4-FFF2-40B4-BE49-F238E27FC236}">
                      <a16:creationId xmlns:a16="http://schemas.microsoft.com/office/drawing/2014/main" id="{DEB29A30-2C73-DB20-3E55-6CECA85465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9" name="Forme libre : forme 288">
                  <a:extLst>
                    <a:ext uri="{FF2B5EF4-FFF2-40B4-BE49-F238E27FC236}">
                      <a16:creationId xmlns:a16="http://schemas.microsoft.com/office/drawing/2014/main" id="{74C21885-5783-8E7F-0F07-275F0C9A10F4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0" name="Forme libre : forme 289">
                  <a:extLst>
                    <a:ext uri="{FF2B5EF4-FFF2-40B4-BE49-F238E27FC236}">
                      <a16:creationId xmlns:a16="http://schemas.microsoft.com/office/drawing/2014/main" id="{2E6F1EED-E035-5EB8-DFF4-3268F80A6AB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1" name="Forme libre : forme 290">
                  <a:extLst>
                    <a:ext uri="{FF2B5EF4-FFF2-40B4-BE49-F238E27FC236}">
                      <a16:creationId xmlns:a16="http://schemas.microsoft.com/office/drawing/2014/main" id="{04E6D085-8E28-2107-35B6-6966B14C5C54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273" name="ZoneTexte 272">
              <a:extLst>
                <a:ext uri="{FF2B5EF4-FFF2-40B4-BE49-F238E27FC236}">
                  <a16:creationId xmlns:a16="http://schemas.microsoft.com/office/drawing/2014/main" id="{62AD2B9C-F142-0C3A-5682-FF81077EC89C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</a:p>
          </p:txBody>
        </p:sp>
      </p:grpSp>
      <p:grpSp>
        <p:nvGrpSpPr>
          <p:cNvPr id="318" name="Groupe 317">
            <a:extLst>
              <a:ext uri="{FF2B5EF4-FFF2-40B4-BE49-F238E27FC236}">
                <a16:creationId xmlns:a16="http://schemas.microsoft.com/office/drawing/2014/main" id="{5454B4C9-B2D4-95E1-5F2A-B43A73EDB6AA}"/>
              </a:ext>
            </a:extLst>
          </p:cNvPr>
          <p:cNvGrpSpPr/>
          <p:nvPr/>
        </p:nvGrpSpPr>
        <p:grpSpPr>
          <a:xfrm>
            <a:off x="884872" y="3678970"/>
            <a:ext cx="7305819" cy="1416333"/>
            <a:chOff x="914698" y="1746294"/>
            <a:chExt cx="7193056" cy="1104743"/>
          </a:xfrm>
        </p:grpSpPr>
        <p:sp>
          <p:nvSpPr>
            <p:cNvPr id="319" name="Rectangle : coins arrondis 18 - 2">
              <a:extLst>
                <a:ext uri="{FF2B5EF4-FFF2-40B4-BE49-F238E27FC236}">
                  <a16:creationId xmlns:a16="http://schemas.microsoft.com/office/drawing/2014/main" id="{CA2788AF-73AA-B382-C8D9-651460376A42}"/>
                </a:ext>
              </a:extLst>
            </p:cNvPr>
            <p:cNvSpPr/>
            <p:nvPr/>
          </p:nvSpPr>
          <p:spPr>
            <a:xfrm flipH="1">
              <a:off x="2237883" y="2033773"/>
              <a:ext cx="5595913" cy="75077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0" name="Oval 86">
              <a:extLst>
                <a:ext uri="{FF2B5EF4-FFF2-40B4-BE49-F238E27FC236}">
                  <a16:creationId xmlns:a16="http://schemas.microsoft.com/office/drawing/2014/main" id="{44787774-83BF-A8E2-5DFD-6F6217A6B0B2}"/>
                </a:ext>
              </a:extLst>
            </p:cNvPr>
            <p:cNvSpPr/>
            <p:nvPr/>
          </p:nvSpPr>
          <p:spPr>
            <a:xfrm flipH="1">
              <a:off x="7719996" y="1746294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321" name="Groupe 320">
              <a:extLst>
                <a:ext uri="{FF2B5EF4-FFF2-40B4-BE49-F238E27FC236}">
                  <a16:creationId xmlns:a16="http://schemas.microsoft.com/office/drawing/2014/main" id="{ADE09EED-82AE-9451-F464-88AC818419A3}"/>
                </a:ext>
              </a:extLst>
            </p:cNvPr>
            <p:cNvGrpSpPr/>
            <p:nvPr/>
          </p:nvGrpSpPr>
          <p:grpSpPr>
            <a:xfrm>
              <a:off x="914698" y="1972356"/>
              <a:ext cx="1266136" cy="878681"/>
              <a:chOff x="914698" y="1972356"/>
              <a:chExt cx="1266136" cy="878681"/>
            </a:xfrm>
          </p:grpSpPr>
          <p:sp>
            <p:nvSpPr>
              <p:cNvPr id="324" name="Rectangle : coins arrondis 18 - 2">
                <a:extLst>
                  <a:ext uri="{FF2B5EF4-FFF2-40B4-BE49-F238E27FC236}">
                    <a16:creationId xmlns:a16="http://schemas.microsoft.com/office/drawing/2014/main" id="{9353EB88-24D8-3EB9-E98D-7D1BC5145CF0}"/>
                  </a:ext>
                </a:extLst>
              </p:cNvPr>
              <p:cNvSpPr/>
              <p:nvPr/>
            </p:nvSpPr>
            <p:spPr>
              <a:xfrm flipH="1">
                <a:off x="914698" y="2084799"/>
                <a:ext cx="1266136" cy="7662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325" name="Graphique 2">
                <a:extLst>
                  <a:ext uri="{FF2B5EF4-FFF2-40B4-BE49-F238E27FC236}">
                    <a16:creationId xmlns:a16="http://schemas.microsoft.com/office/drawing/2014/main" id="{14B78D59-029E-089A-8B7C-5F18B42F084B}"/>
                  </a:ext>
                </a:extLst>
              </p:cNvPr>
              <p:cNvGrpSpPr/>
              <p:nvPr/>
            </p:nvGrpSpPr>
            <p:grpSpPr>
              <a:xfrm flipH="1">
                <a:off x="1414631" y="1972356"/>
                <a:ext cx="275188" cy="381245"/>
                <a:chOff x="1173839" y="1365598"/>
                <a:chExt cx="2082262" cy="2884762"/>
              </a:xfrm>
            </p:grpSpPr>
            <p:grpSp>
              <p:nvGrpSpPr>
                <p:cNvPr id="326" name="Graphique 2">
                  <a:extLst>
                    <a:ext uri="{FF2B5EF4-FFF2-40B4-BE49-F238E27FC236}">
                      <a16:creationId xmlns:a16="http://schemas.microsoft.com/office/drawing/2014/main" id="{B3D08945-8921-EA4A-0D12-84D27C232141}"/>
                    </a:ext>
                  </a:extLst>
                </p:cNvPr>
                <p:cNvGrpSpPr/>
                <p:nvPr/>
              </p:nvGrpSpPr>
              <p:grpSpPr>
                <a:xfrm>
                  <a:off x="1295896" y="1365598"/>
                  <a:ext cx="1960205" cy="831048"/>
                  <a:chOff x="1295896" y="1365598"/>
                  <a:chExt cx="1960205" cy="831048"/>
                </a:xfrm>
              </p:grpSpPr>
              <p:sp>
                <p:nvSpPr>
                  <p:cNvPr id="367" name="Forme libre : forme 366">
                    <a:extLst>
                      <a:ext uri="{FF2B5EF4-FFF2-40B4-BE49-F238E27FC236}">
                        <a16:creationId xmlns:a16="http://schemas.microsoft.com/office/drawing/2014/main" id="{6BFDBCD4-C60C-E81F-DE94-EC1E78A8BC47}"/>
                      </a:ext>
                    </a:extLst>
                  </p:cNvPr>
                  <p:cNvSpPr/>
                  <p:nvPr/>
                </p:nvSpPr>
                <p:spPr>
                  <a:xfrm>
                    <a:off x="1295896" y="1365598"/>
                    <a:ext cx="516225" cy="179199"/>
                  </a:xfrm>
                  <a:custGeom>
                    <a:avLst/>
                    <a:gdLst>
                      <a:gd name="connsiteX0" fmla="*/ 4127 w 516229"/>
                      <a:gd name="connsiteY0" fmla="*/ 62747 h 179200"/>
                      <a:gd name="connsiteX1" fmla="*/ 0 w 516229"/>
                      <a:gd name="connsiteY1" fmla="*/ 65400 h 179200"/>
                      <a:gd name="connsiteX2" fmla="*/ 457266 w 516229"/>
                      <a:gd name="connsiteY2" fmla="*/ 179201 h 179200"/>
                      <a:gd name="connsiteX3" fmla="*/ 516230 w 516229"/>
                      <a:gd name="connsiteY3" fmla="*/ 145296 h 179200"/>
                      <a:gd name="connsiteX4" fmla="*/ 4127 w 516229"/>
                      <a:gd name="connsiteY4" fmla="*/ 62747 h 179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6229" h="179200">
                        <a:moveTo>
                          <a:pt x="4127" y="62747"/>
                        </a:moveTo>
                        <a:cubicBezTo>
                          <a:pt x="2653" y="63631"/>
                          <a:pt x="1474" y="64516"/>
                          <a:pt x="0" y="65400"/>
                        </a:cubicBezTo>
                        <a:cubicBezTo>
                          <a:pt x="177776" y="-8010"/>
                          <a:pt x="372357" y="37097"/>
                          <a:pt x="457266" y="179201"/>
                        </a:cubicBezTo>
                        <a:lnTo>
                          <a:pt x="516230" y="145296"/>
                        </a:lnTo>
                        <a:cubicBezTo>
                          <a:pt x="420708" y="-9189"/>
                          <a:pt x="193697" y="-46631"/>
                          <a:pt x="4127" y="62747"/>
                        </a:cubicBezTo>
                        <a:close/>
                      </a:path>
                    </a:pathLst>
                  </a:custGeom>
                  <a:solidFill>
                    <a:srgbClr val="37D3CF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grpSp>
                <p:nvGrpSpPr>
                  <p:cNvPr id="354" name="Graphique 2">
                    <a:extLst>
                      <a:ext uri="{FF2B5EF4-FFF2-40B4-BE49-F238E27FC236}">
                        <a16:creationId xmlns:a16="http://schemas.microsoft.com/office/drawing/2014/main" id="{C6384636-E7C6-0F9D-B254-D5A87C6331C5}"/>
                      </a:ext>
                    </a:extLst>
                  </p:cNvPr>
                  <p:cNvGrpSpPr/>
                  <p:nvPr/>
                </p:nvGrpSpPr>
                <p:grpSpPr>
                  <a:xfrm>
                    <a:off x="2666801" y="1400042"/>
                    <a:ext cx="589300" cy="796604"/>
                    <a:chOff x="2666801" y="1400042"/>
                    <a:chExt cx="589300" cy="796604"/>
                  </a:xfrm>
                </p:grpSpPr>
                <p:sp>
                  <p:nvSpPr>
                    <p:cNvPr id="360" name="Forme libre : forme 359">
                      <a:extLst>
                        <a:ext uri="{FF2B5EF4-FFF2-40B4-BE49-F238E27FC236}">
                          <a16:creationId xmlns:a16="http://schemas.microsoft.com/office/drawing/2014/main" id="{44F88A69-698E-E178-A31C-99B6C6B0CF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9" y="1400042"/>
                      <a:ext cx="223422" cy="486750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8" name="Forme libre : forme 357">
                      <a:extLst>
                        <a:ext uri="{FF2B5EF4-FFF2-40B4-BE49-F238E27FC236}">
                          <a16:creationId xmlns:a16="http://schemas.microsoft.com/office/drawing/2014/main" id="{FFC4FF18-8496-CF4E-AFC3-3636EFA6F5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1" y="1701353"/>
                      <a:ext cx="271720" cy="495293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327" name="Graphique 2">
                  <a:extLst>
                    <a:ext uri="{FF2B5EF4-FFF2-40B4-BE49-F238E27FC236}">
                      <a16:creationId xmlns:a16="http://schemas.microsoft.com/office/drawing/2014/main" id="{20802E34-5FB3-8A87-6763-91AF1050D80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347" name="Graphique 2">
                    <a:extLst>
                      <a:ext uri="{FF2B5EF4-FFF2-40B4-BE49-F238E27FC236}">
                        <a16:creationId xmlns:a16="http://schemas.microsoft.com/office/drawing/2014/main" id="{3AA54324-FF65-B03A-1163-7445BBFDADC1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351" name="Forme libre : forme 350">
                      <a:extLst>
                        <a:ext uri="{FF2B5EF4-FFF2-40B4-BE49-F238E27FC236}">
                          <a16:creationId xmlns:a16="http://schemas.microsoft.com/office/drawing/2014/main" id="{6B118447-F677-DC6E-3751-497439E50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2" name="Forme libre : forme 351">
                      <a:extLst>
                        <a:ext uri="{FF2B5EF4-FFF2-40B4-BE49-F238E27FC236}">
                          <a16:creationId xmlns:a16="http://schemas.microsoft.com/office/drawing/2014/main" id="{962F2ACA-6C1B-4CCA-3983-2BCF09F700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48" name="Graphique 2">
                    <a:extLst>
                      <a:ext uri="{FF2B5EF4-FFF2-40B4-BE49-F238E27FC236}">
                        <a16:creationId xmlns:a16="http://schemas.microsoft.com/office/drawing/2014/main" id="{6076BEB6-A551-C18C-586A-46EEA7DA91F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349" name="Forme libre : forme 348">
                      <a:extLst>
                        <a:ext uri="{FF2B5EF4-FFF2-40B4-BE49-F238E27FC236}">
                          <a16:creationId xmlns:a16="http://schemas.microsoft.com/office/drawing/2014/main" id="{6DF29D22-21BF-7417-DE94-3BAF4A1664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0" name="Forme libre : forme 349">
                      <a:extLst>
                        <a:ext uri="{FF2B5EF4-FFF2-40B4-BE49-F238E27FC236}">
                          <a16:creationId xmlns:a16="http://schemas.microsoft.com/office/drawing/2014/main" id="{4F95212A-B1FB-3ABC-C0F8-853C4F71CC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332" name="Forme libre : forme 331">
                  <a:extLst>
                    <a:ext uri="{FF2B5EF4-FFF2-40B4-BE49-F238E27FC236}">
                      <a16:creationId xmlns:a16="http://schemas.microsoft.com/office/drawing/2014/main" id="{41DCD793-8C37-3D5F-2967-94E7AE4A8C20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333" name="Graphique 2">
                  <a:extLst>
                    <a:ext uri="{FF2B5EF4-FFF2-40B4-BE49-F238E27FC236}">
                      <a16:creationId xmlns:a16="http://schemas.microsoft.com/office/drawing/2014/main" id="{AD02C825-C6B9-CC1D-9CA0-4E42743D6B65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43" name="Forme libre : forme 342">
                    <a:extLst>
                      <a:ext uri="{FF2B5EF4-FFF2-40B4-BE49-F238E27FC236}">
                        <a16:creationId xmlns:a16="http://schemas.microsoft.com/office/drawing/2014/main" id="{A71FBDC1-E8DF-2FEF-83D3-4680CAE9E9B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4" name="Forme libre : forme 343">
                    <a:extLst>
                      <a:ext uri="{FF2B5EF4-FFF2-40B4-BE49-F238E27FC236}">
                        <a16:creationId xmlns:a16="http://schemas.microsoft.com/office/drawing/2014/main" id="{D402E7F2-70B8-AA3D-2D4F-8C2A74254754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5" name="Forme libre : forme 344">
                    <a:extLst>
                      <a:ext uri="{FF2B5EF4-FFF2-40B4-BE49-F238E27FC236}">
                        <a16:creationId xmlns:a16="http://schemas.microsoft.com/office/drawing/2014/main" id="{75408A26-F59D-2104-F2FB-566F28EBF49E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6" name="Forme libre : forme 345">
                    <a:extLst>
                      <a:ext uri="{FF2B5EF4-FFF2-40B4-BE49-F238E27FC236}">
                        <a16:creationId xmlns:a16="http://schemas.microsoft.com/office/drawing/2014/main" id="{1AFCE3C0-8E14-A4BB-AF1F-AA0564D8684E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34" name="Graphique 2">
                  <a:extLst>
                    <a:ext uri="{FF2B5EF4-FFF2-40B4-BE49-F238E27FC236}">
                      <a16:creationId xmlns:a16="http://schemas.microsoft.com/office/drawing/2014/main" id="{C8494BE2-4A0E-FA18-4B35-C79121216BFB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335" name="Forme libre : forme 334">
                    <a:extLst>
                      <a:ext uri="{FF2B5EF4-FFF2-40B4-BE49-F238E27FC236}">
                        <a16:creationId xmlns:a16="http://schemas.microsoft.com/office/drawing/2014/main" id="{6386F7EC-A4E1-E329-0016-BFBB377BC4A2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6" name="Forme libre : forme 335">
                    <a:extLst>
                      <a:ext uri="{FF2B5EF4-FFF2-40B4-BE49-F238E27FC236}">
                        <a16:creationId xmlns:a16="http://schemas.microsoft.com/office/drawing/2014/main" id="{C4AC1263-B3D3-BCD0-74A5-36368976A3F9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7" name="Forme libre : forme 336">
                    <a:extLst>
                      <a:ext uri="{FF2B5EF4-FFF2-40B4-BE49-F238E27FC236}">
                        <a16:creationId xmlns:a16="http://schemas.microsoft.com/office/drawing/2014/main" id="{D6EF9BAB-7590-1754-0DAE-66FED2D63CAE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8" name="Forme libre : forme 337">
                    <a:extLst>
                      <a:ext uri="{FF2B5EF4-FFF2-40B4-BE49-F238E27FC236}">
                        <a16:creationId xmlns:a16="http://schemas.microsoft.com/office/drawing/2014/main" id="{DC648123-5119-3789-2E14-58E9CA688831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9" name="Forme libre : forme 338">
                    <a:extLst>
                      <a:ext uri="{FF2B5EF4-FFF2-40B4-BE49-F238E27FC236}">
                        <a16:creationId xmlns:a16="http://schemas.microsoft.com/office/drawing/2014/main" id="{E9E4B790-130E-474B-DD2F-85C1AE4F2318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0" name="Forme libre : forme 339">
                    <a:extLst>
                      <a:ext uri="{FF2B5EF4-FFF2-40B4-BE49-F238E27FC236}">
                        <a16:creationId xmlns:a16="http://schemas.microsoft.com/office/drawing/2014/main" id="{C7D80DFE-961F-3D68-32B6-E43C9B809B08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1" name="Forme libre : forme 340">
                    <a:extLst>
                      <a:ext uri="{FF2B5EF4-FFF2-40B4-BE49-F238E27FC236}">
                        <a16:creationId xmlns:a16="http://schemas.microsoft.com/office/drawing/2014/main" id="{05E90F97-B315-C087-4B9A-6049DDC5A932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2" name="Forme libre : forme 341">
                    <a:extLst>
                      <a:ext uri="{FF2B5EF4-FFF2-40B4-BE49-F238E27FC236}">
                        <a16:creationId xmlns:a16="http://schemas.microsoft.com/office/drawing/2014/main" id="{14E80FF4-0BB2-52C1-FA85-4770F5BBB214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322" name="Oval 86">
              <a:extLst>
                <a:ext uri="{FF2B5EF4-FFF2-40B4-BE49-F238E27FC236}">
                  <a16:creationId xmlns:a16="http://schemas.microsoft.com/office/drawing/2014/main" id="{BF7E74AE-D0C2-B1DD-33C9-5D2F939A9700}"/>
                </a:ext>
              </a:extLst>
            </p:cNvPr>
            <p:cNvSpPr/>
            <p:nvPr/>
          </p:nvSpPr>
          <p:spPr>
            <a:xfrm flipH="1">
              <a:off x="4310030" y="1841001"/>
              <a:ext cx="3343038" cy="23965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3" name="ZoneTexte 322">
              <a:extLst>
                <a:ext uri="{FF2B5EF4-FFF2-40B4-BE49-F238E27FC236}">
                  <a16:creationId xmlns:a16="http://schemas.microsoft.com/office/drawing/2014/main" id="{83328A83-6D20-8F1C-F9A5-E18EE394E9D6}"/>
                </a:ext>
              </a:extLst>
            </p:cNvPr>
            <p:cNvSpPr txBox="1"/>
            <p:nvPr/>
          </p:nvSpPr>
          <p:spPr>
            <a:xfrm>
              <a:off x="2675498" y="2193947"/>
              <a:ext cx="4947161" cy="5521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شبكة الكلمة – استراتيجية الفهم – التحويلات– الجملة الاسمية – التعريف ب ال – التعليق على 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مشهدين متسلسلين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70" name="Rectangle 269">
            <a:extLst>
              <a:ext uri="{FF2B5EF4-FFF2-40B4-BE49-F238E27FC236}">
                <a16:creationId xmlns:a16="http://schemas.microsoft.com/office/drawing/2014/main" id="{B524C61D-CCA1-5873-CFE6-B0F1748B0B41}"/>
              </a:ext>
            </a:extLst>
          </p:cNvPr>
          <p:cNvSpPr/>
          <p:nvPr/>
        </p:nvSpPr>
        <p:spPr>
          <a:xfrm>
            <a:off x="1164732" y="2959787"/>
            <a:ext cx="608311" cy="751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222" name="Groupe 221">
            <a:extLst>
              <a:ext uri="{FF2B5EF4-FFF2-40B4-BE49-F238E27FC236}">
                <a16:creationId xmlns:a16="http://schemas.microsoft.com/office/drawing/2014/main" id="{197F3A0E-7184-FCB5-64E9-ABD3C945D971}"/>
              </a:ext>
            </a:extLst>
          </p:cNvPr>
          <p:cNvGrpSpPr/>
          <p:nvPr/>
        </p:nvGrpSpPr>
        <p:grpSpPr>
          <a:xfrm>
            <a:off x="1107897" y="2942630"/>
            <a:ext cx="625769" cy="765681"/>
            <a:chOff x="1242630" y="4677668"/>
            <a:chExt cx="625769" cy="765681"/>
          </a:xfrm>
        </p:grpSpPr>
        <p:grpSp>
          <p:nvGrpSpPr>
            <p:cNvPr id="223" name="Graphique 2">
              <a:extLst>
                <a:ext uri="{FF2B5EF4-FFF2-40B4-BE49-F238E27FC236}">
                  <a16:creationId xmlns:a16="http://schemas.microsoft.com/office/drawing/2014/main" id="{B4880417-E9C6-B928-0210-38E464E3BD18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226" name="Graphique 2">
                <a:extLst>
                  <a:ext uri="{FF2B5EF4-FFF2-40B4-BE49-F238E27FC236}">
                    <a16:creationId xmlns:a16="http://schemas.microsoft.com/office/drawing/2014/main" id="{10C5C7F8-F855-F4E4-6E78-0DABEF20A4D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253" name="Graphique 2">
                  <a:extLst>
                    <a:ext uri="{FF2B5EF4-FFF2-40B4-BE49-F238E27FC236}">
                      <a16:creationId xmlns:a16="http://schemas.microsoft.com/office/drawing/2014/main" id="{6C9D9107-895B-B785-FD82-DCC42EFA165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62" name="Graphique 2">
                    <a:extLst>
                      <a:ext uri="{FF2B5EF4-FFF2-40B4-BE49-F238E27FC236}">
                        <a16:creationId xmlns:a16="http://schemas.microsoft.com/office/drawing/2014/main" id="{7A824569-0D62-BB6F-D566-5574DEAB0FB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66" name="Forme libre : forme 265">
                      <a:extLst>
                        <a:ext uri="{FF2B5EF4-FFF2-40B4-BE49-F238E27FC236}">
                          <a16:creationId xmlns:a16="http://schemas.microsoft.com/office/drawing/2014/main" id="{128AE3EB-6E67-DE30-CB80-CD47219809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7" name="Forme libre : forme 266">
                      <a:extLst>
                        <a:ext uri="{FF2B5EF4-FFF2-40B4-BE49-F238E27FC236}">
                          <a16:creationId xmlns:a16="http://schemas.microsoft.com/office/drawing/2014/main" id="{C50B1367-FED1-8943-D346-5FCA383DE6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8" name="Forme libre : forme 267">
                      <a:extLst>
                        <a:ext uri="{FF2B5EF4-FFF2-40B4-BE49-F238E27FC236}">
                          <a16:creationId xmlns:a16="http://schemas.microsoft.com/office/drawing/2014/main" id="{DBECCA7C-39F2-851E-1ADF-A8B0B5E6F40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63" name="Graphique 2">
                    <a:extLst>
                      <a:ext uri="{FF2B5EF4-FFF2-40B4-BE49-F238E27FC236}">
                        <a16:creationId xmlns:a16="http://schemas.microsoft.com/office/drawing/2014/main" id="{B03D4388-A4F3-1174-00FE-BAA1F68DF79C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64" name="Forme libre : forme 263">
                      <a:extLst>
                        <a:ext uri="{FF2B5EF4-FFF2-40B4-BE49-F238E27FC236}">
                          <a16:creationId xmlns:a16="http://schemas.microsoft.com/office/drawing/2014/main" id="{637409B4-5DB4-38DF-489B-2C9BE2C547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5" name="Forme libre : forme 264">
                      <a:extLst>
                        <a:ext uri="{FF2B5EF4-FFF2-40B4-BE49-F238E27FC236}">
                          <a16:creationId xmlns:a16="http://schemas.microsoft.com/office/drawing/2014/main" id="{B39C8133-CEDE-0070-CCD9-921624F60D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254" name="Graphique 2">
                  <a:extLst>
                    <a:ext uri="{FF2B5EF4-FFF2-40B4-BE49-F238E27FC236}">
                      <a16:creationId xmlns:a16="http://schemas.microsoft.com/office/drawing/2014/main" id="{9F9DD503-0F79-CF8C-B3D4-4993B4962E1A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255" name="Graphique 2">
                    <a:extLst>
                      <a:ext uri="{FF2B5EF4-FFF2-40B4-BE49-F238E27FC236}">
                        <a16:creationId xmlns:a16="http://schemas.microsoft.com/office/drawing/2014/main" id="{5CA2AED5-03CE-2474-9851-2EE0E4B0C04F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59" name="Forme libre : forme 258">
                      <a:extLst>
                        <a:ext uri="{FF2B5EF4-FFF2-40B4-BE49-F238E27FC236}">
                          <a16:creationId xmlns:a16="http://schemas.microsoft.com/office/drawing/2014/main" id="{DA42D168-C99A-DE54-7639-F6358F2CAA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0" name="Forme libre : forme 259">
                      <a:extLst>
                        <a:ext uri="{FF2B5EF4-FFF2-40B4-BE49-F238E27FC236}">
                          <a16:creationId xmlns:a16="http://schemas.microsoft.com/office/drawing/2014/main" id="{A60CC84B-5FA8-1C76-9FE7-4613F9D16C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1" name="Forme libre : forme 260">
                      <a:extLst>
                        <a:ext uri="{FF2B5EF4-FFF2-40B4-BE49-F238E27FC236}">
                          <a16:creationId xmlns:a16="http://schemas.microsoft.com/office/drawing/2014/main" id="{390E06F6-85B4-8102-4C44-18F6E53E690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56" name="Graphique 2">
                    <a:extLst>
                      <a:ext uri="{FF2B5EF4-FFF2-40B4-BE49-F238E27FC236}">
                        <a16:creationId xmlns:a16="http://schemas.microsoft.com/office/drawing/2014/main" id="{29C73B7F-BB33-2508-89CB-A825B23BE322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57" name="Forme libre : forme 256">
                      <a:extLst>
                        <a:ext uri="{FF2B5EF4-FFF2-40B4-BE49-F238E27FC236}">
                          <a16:creationId xmlns:a16="http://schemas.microsoft.com/office/drawing/2014/main" id="{B8F887DF-1869-828D-A98D-095A9EFB5A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58" name="Forme libre : forme 257">
                      <a:extLst>
                        <a:ext uri="{FF2B5EF4-FFF2-40B4-BE49-F238E27FC236}">
                          <a16:creationId xmlns:a16="http://schemas.microsoft.com/office/drawing/2014/main" id="{08D7260B-299F-024C-56A7-294C70211A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227" name="Graphique 2">
                <a:extLst>
                  <a:ext uri="{FF2B5EF4-FFF2-40B4-BE49-F238E27FC236}">
                    <a16:creationId xmlns:a16="http://schemas.microsoft.com/office/drawing/2014/main" id="{B22544F8-DAD8-C85F-6021-0D5BBF64A83F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247" name="Graphique 2">
                  <a:extLst>
                    <a:ext uri="{FF2B5EF4-FFF2-40B4-BE49-F238E27FC236}">
                      <a16:creationId xmlns:a16="http://schemas.microsoft.com/office/drawing/2014/main" id="{CF154E4C-A2FC-FDC5-F6BD-415E540B38A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251" name="Forme libre : forme 250">
                    <a:extLst>
                      <a:ext uri="{FF2B5EF4-FFF2-40B4-BE49-F238E27FC236}">
                        <a16:creationId xmlns:a16="http://schemas.microsoft.com/office/drawing/2014/main" id="{906C1FBF-9473-F2FA-8EDD-AF81A26CA74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52" name="Forme libre : forme 251">
                    <a:extLst>
                      <a:ext uri="{FF2B5EF4-FFF2-40B4-BE49-F238E27FC236}">
                        <a16:creationId xmlns:a16="http://schemas.microsoft.com/office/drawing/2014/main" id="{EEF62541-8B6D-66B8-1AAC-2A17CD9CC36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48" name="Graphique 2">
                  <a:extLst>
                    <a:ext uri="{FF2B5EF4-FFF2-40B4-BE49-F238E27FC236}">
                      <a16:creationId xmlns:a16="http://schemas.microsoft.com/office/drawing/2014/main" id="{FAA7DAA8-09E2-23B1-308A-70A38BEEF92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249" name="Forme libre : forme 248">
                    <a:extLst>
                      <a:ext uri="{FF2B5EF4-FFF2-40B4-BE49-F238E27FC236}">
                        <a16:creationId xmlns:a16="http://schemas.microsoft.com/office/drawing/2014/main" id="{2916A43E-3E15-CB00-4C47-428B1EC0D75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50" name="Forme libre : forme 249">
                    <a:extLst>
                      <a:ext uri="{FF2B5EF4-FFF2-40B4-BE49-F238E27FC236}">
                        <a16:creationId xmlns:a16="http://schemas.microsoft.com/office/drawing/2014/main" id="{9F9690FE-C226-4E33-6386-B5EC6C0E851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228" name="Forme libre : forme 227">
                <a:extLst>
                  <a:ext uri="{FF2B5EF4-FFF2-40B4-BE49-F238E27FC236}">
                    <a16:creationId xmlns:a16="http://schemas.microsoft.com/office/drawing/2014/main" id="{E78F21F8-E8DE-BFF6-A019-660B99C843A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29" name="Forme libre : forme 228">
                <a:extLst>
                  <a:ext uri="{FF2B5EF4-FFF2-40B4-BE49-F238E27FC236}">
                    <a16:creationId xmlns:a16="http://schemas.microsoft.com/office/drawing/2014/main" id="{EBAE0D48-BDA3-4DCA-8CA2-8FA07CEC493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0" name="Forme libre : forme 229">
                <a:extLst>
                  <a:ext uri="{FF2B5EF4-FFF2-40B4-BE49-F238E27FC236}">
                    <a16:creationId xmlns:a16="http://schemas.microsoft.com/office/drawing/2014/main" id="{36B0A7AA-D6E4-34B6-EFA6-F5C24BA8E32E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1" name="Forme libre : forme 230">
                <a:extLst>
                  <a:ext uri="{FF2B5EF4-FFF2-40B4-BE49-F238E27FC236}">
                    <a16:creationId xmlns:a16="http://schemas.microsoft.com/office/drawing/2014/main" id="{69421F4B-2A13-AF65-DD1B-160F9BB3F28D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2" name="Forme libre : forme 231">
                <a:extLst>
                  <a:ext uri="{FF2B5EF4-FFF2-40B4-BE49-F238E27FC236}">
                    <a16:creationId xmlns:a16="http://schemas.microsoft.com/office/drawing/2014/main" id="{C1B4E1BF-216C-D3CC-66D1-5AE7C72FC130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33" name="Graphique 2">
                <a:extLst>
                  <a:ext uri="{FF2B5EF4-FFF2-40B4-BE49-F238E27FC236}">
                    <a16:creationId xmlns:a16="http://schemas.microsoft.com/office/drawing/2014/main" id="{27CA79BE-C2CA-210B-9F75-423E05B1E04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43" name="Forme libre : forme 242">
                  <a:extLst>
                    <a:ext uri="{FF2B5EF4-FFF2-40B4-BE49-F238E27FC236}">
                      <a16:creationId xmlns:a16="http://schemas.microsoft.com/office/drawing/2014/main" id="{169A17A9-288F-24C9-5116-6D8225AB8C2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4" name="Forme libre : forme 243">
                  <a:extLst>
                    <a:ext uri="{FF2B5EF4-FFF2-40B4-BE49-F238E27FC236}">
                      <a16:creationId xmlns:a16="http://schemas.microsoft.com/office/drawing/2014/main" id="{21F859AC-FD0B-DE62-49A5-0D9315B24E3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5" name="Forme libre : forme 244">
                  <a:extLst>
                    <a:ext uri="{FF2B5EF4-FFF2-40B4-BE49-F238E27FC236}">
                      <a16:creationId xmlns:a16="http://schemas.microsoft.com/office/drawing/2014/main" id="{2252AB15-F124-CEB3-DD40-B61F55B50EB1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6" name="Forme libre : forme 245">
                  <a:extLst>
                    <a:ext uri="{FF2B5EF4-FFF2-40B4-BE49-F238E27FC236}">
                      <a16:creationId xmlns:a16="http://schemas.microsoft.com/office/drawing/2014/main" id="{99804397-06C6-4E0F-07AF-1E6037ED9D5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34" name="Graphique 2">
                <a:extLst>
                  <a:ext uri="{FF2B5EF4-FFF2-40B4-BE49-F238E27FC236}">
                    <a16:creationId xmlns:a16="http://schemas.microsoft.com/office/drawing/2014/main" id="{6F7D826D-D1F9-5989-2F41-45DE362D663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5" name="Forme libre : forme 234">
                  <a:extLst>
                    <a:ext uri="{FF2B5EF4-FFF2-40B4-BE49-F238E27FC236}">
                      <a16:creationId xmlns:a16="http://schemas.microsoft.com/office/drawing/2014/main" id="{2BC34BCF-8A1B-50FE-553B-2D4DCBC2183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6" name="Forme libre : forme 235">
                  <a:extLst>
                    <a:ext uri="{FF2B5EF4-FFF2-40B4-BE49-F238E27FC236}">
                      <a16:creationId xmlns:a16="http://schemas.microsoft.com/office/drawing/2014/main" id="{6E95940E-4D60-531D-D4B0-F6DA765D0B0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7" name="Forme libre : forme 236">
                  <a:extLst>
                    <a:ext uri="{FF2B5EF4-FFF2-40B4-BE49-F238E27FC236}">
                      <a16:creationId xmlns:a16="http://schemas.microsoft.com/office/drawing/2014/main" id="{FE4E3E90-2E77-808A-9AA9-B71B6B51BDC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8" name="Forme libre : forme 237">
                  <a:extLst>
                    <a:ext uri="{FF2B5EF4-FFF2-40B4-BE49-F238E27FC236}">
                      <a16:creationId xmlns:a16="http://schemas.microsoft.com/office/drawing/2014/main" id="{BD036225-C279-4132-14EA-27B0BEFC5A32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9" name="Forme libre : forme 238">
                  <a:extLst>
                    <a:ext uri="{FF2B5EF4-FFF2-40B4-BE49-F238E27FC236}">
                      <a16:creationId xmlns:a16="http://schemas.microsoft.com/office/drawing/2014/main" id="{8DE67F27-8BAB-9DD4-8A09-A2A805040D0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0" name="Forme libre : forme 239">
                  <a:extLst>
                    <a:ext uri="{FF2B5EF4-FFF2-40B4-BE49-F238E27FC236}">
                      <a16:creationId xmlns:a16="http://schemas.microsoft.com/office/drawing/2014/main" id="{C1E0878E-0E41-5ECE-129E-2FFC1DA2673D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1" name="Forme libre : forme 240">
                  <a:extLst>
                    <a:ext uri="{FF2B5EF4-FFF2-40B4-BE49-F238E27FC236}">
                      <a16:creationId xmlns:a16="http://schemas.microsoft.com/office/drawing/2014/main" id="{C66C731D-296A-E2B8-A731-4727C211847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2" name="Forme libre : forme 241">
                  <a:extLst>
                    <a:ext uri="{FF2B5EF4-FFF2-40B4-BE49-F238E27FC236}">
                      <a16:creationId xmlns:a16="http://schemas.microsoft.com/office/drawing/2014/main" id="{3B4B1610-3AE6-2B53-A678-7E3AF3D75496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224" name="ZoneTexte 223">
              <a:extLst>
                <a:ext uri="{FF2B5EF4-FFF2-40B4-BE49-F238E27FC236}">
                  <a16:creationId xmlns:a16="http://schemas.microsoft.com/office/drawing/2014/main" id="{D6547B9E-AEC4-CB63-92F1-0C21E3ECF6CA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</a:p>
          </p:txBody>
        </p:sp>
        <p:sp>
          <p:nvSpPr>
            <p:cNvPr id="225" name="ZoneTexte 224">
              <a:extLst>
                <a:ext uri="{FF2B5EF4-FFF2-40B4-BE49-F238E27FC236}">
                  <a16:creationId xmlns:a16="http://schemas.microsoft.com/office/drawing/2014/main" id="{D3A316B3-123C-7FE9-F6EF-06D21C34C7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69" name="Rectangle 268">
            <a:extLst>
              <a:ext uri="{FF2B5EF4-FFF2-40B4-BE49-F238E27FC236}">
                <a16:creationId xmlns:a16="http://schemas.microsoft.com/office/drawing/2014/main" id="{63FC563A-6E8C-2D78-2592-9F29BFC99DED}"/>
              </a:ext>
            </a:extLst>
          </p:cNvPr>
          <p:cNvSpPr/>
          <p:nvPr/>
        </p:nvSpPr>
        <p:spPr>
          <a:xfrm>
            <a:off x="1223762" y="4302952"/>
            <a:ext cx="608311" cy="658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369" name="Groupe 368">
            <a:extLst>
              <a:ext uri="{FF2B5EF4-FFF2-40B4-BE49-F238E27FC236}">
                <a16:creationId xmlns:a16="http://schemas.microsoft.com/office/drawing/2014/main" id="{A0E92E0A-2528-5E4B-5ECD-70136D64D935}"/>
              </a:ext>
            </a:extLst>
          </p:cNvPr>
          <p:cNvGrpSpPr/>
          <p:nvPr/>
        </p:nvGrpSpPr>
        <p:grpSpPr>
          <a:xfrm>
            <a:off x="1164732" y="4258521"/>
            <a:ext cx="625769" cy="765681"/>
            <a:chOff x="1242630" y="4677668"/>
            <a:chExt cx="625769" cy="765681"/>
          </a:xfrm>
        </p:grpSpPr>
        <p:grpSp>
          <p:nvGrpSpPr>
            <p:cNvPr id="370" name="Graphique 2">
              <a:extLst>
                <a:ext uri="{FF2B5EF4-FFF2-40B4-BE49-F238E27FC236}">
                  <a16:creationId xmlns:a16="http://schemas.microsoft.com/office/drawing/2014/main" id="{B0EC7928-232B-800E-FC7F-1B7EEE40CCE9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373" name="Graphique 2">
                <a:extLst>
                  <a:ext uri="{FF2B5EF4-FFF2-40B4-BE49-F238E27FC236}">
                    <a16:creationId xmlns:a16="http://schemas.microsoft.com/office/drawing/2014/main" id="{E3A28537-2048-32EE-F94C-990B2BC447E1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00" name="Graphique 2">
                  <a:extLst>
                    <a:ext uri="{FF2B5EF4-FFF2-40B4-BE49-F238E27FC236}">
                      <a16:creationId xmlns:a16="http://schemas.microsoft.com/office/drawing/2014/main" id="{C217C355-213B-D5D4-DD28-AFC8390D159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09" name="Graphique 2">
                    <a:extLst>
                      <a:ext uri="{FF2B5EF4-FFF2-40B4-BE49-F238E27FC236}">
                        <a16:creationId xmlns:a16="http://schemas.microsoft.com/office/drawing/2014/main" id="{A162B764-58D6-7A95-4BD8-0B2E6CE748A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413" name="Forme libre : forme 412">
                      <a:extLst>
                        <a:ext uri="{FF2B5EF4-FFF2-40B4-BE49-F238E27FC236}">
                          <a16:creationId xmlns:a16="http://schemas.microsoft.com/office/drawing/2014/main" id="{7D93FBA9-9F7F-703D-4F8C-38D814DDD4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4" name="Forme libre : forme 413">
                      <a:extLst>
                        <a:ext uri="{FF2B5EF4-FFF2-40B4-BE49-F238E27FC236}">
                          <a16:creationId xmlns:a16="http://schemas.microsoft.com/office/drawing/2014/main" id="{7CCF7A3A-DE01-CA9F-20F2-CD77E662FD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5" name="Forme libre : forme 414">
                      <a:extLst>
                        <a:ext uri="{FF2B5EF4-FFF2-40B4-BE49-F238E27FC236}">
                          <a16:creationId xmlns:a16="http://schemas.microsoft.com/office/drawing/2014/main" id="{314075B7-55E4-D015-48BD-107436CB2E3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10" name="Graphique 2">
                    <a:extLst>
                      <a:ext uri="{FF2B5EF4-FFF2-40B4-BE49-F238E27FC236}">
                        <a16:creationId xmlns:a16="http://schemas.microsoft.com/office/drawing/2014/main" id="{691645A5-F513-B139-AF17-B884049CC64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411" name="Forme libre : forme 410">
                      <a:extLst>
                        <a:ext uri="{FF2B5EF4-FFF2-40B4-BE49-F238E27FC236}">
                          <a16:creationId xmlns:a16="http://schemas.microsoft.com/office/drawing/2014/main" id="{D4B649EC-A960-42C9-353B-3C9502C937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2" name="Forme libre : forme 411">
                      <a:extLst>
                        <a:ext uri="{FF2B5EF4-FFF2-40B4-BE49-F238E27FC236}">
                          <a16:creationId xmlns:a16="http://schemas.microsoft.com/office/drawing/2014/main" id="{E16B27A1-F733-50C6-BA2A-51127B76CF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1" name="Graphique 2">
                  <a:extLst>
                    <a:ext uri="{FF2B5EF4-FFF2-40B4-BE49-F238E27FC236}">
                      <a16:creationId xmlns:a16="http://schemas.microsoft.com/office/drawing/2014/main" id="{C60A2B9D-3181-202E-FFCE-64A01770CCB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02" name="Graphique 2">
                    <a:extLst>
                      <a:ext uri="{FF2B5EF4-FFF2-40B4-BE49-F238E27FC236}">
                        <a16:creationId xmlns:a16="http://schemas.microsoft.com/office/drawing/2014/main" id="{77F04D08-AEFC-004E-823E-B85CC273BE8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06" name="Forme libre : forme 405">
                      <a:extLst>
                        <a:ext uri="{FF2B5EF4-FFF2-40B4-BE49-F238E27FC236}">
                          <a16:creationId xmlns:a16="http://schemas.microsoft.com/office/drawing/2014/main" id="{1FEC3ECE-3B38-D89A-2AFC-0932D0E0E3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7" name="Forme libre : forme 406">
                      <a:extLst>
                        <a:ext uri="{FF2B5EF4-FFF2-40B4-BE49-F238E27FC236}">
                          <a16:creationId xmlns:a16="http://schemas.microsoft.com/office/drawing/2014/main" id="{A91D5844-805A-5F8A-9CC2-F95BEBEE40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8" name="Forme libre : forme 407">
                      <a:extLst>
                        <a:ext uri="{FF2B5EF4-FFF2-40B4-BE49-F238E27FC236}">
                          <a16:creationId xmlns:a16="http://schemas.microsoft.com/office/drawing/2014/main" id="{420C7042-17EB-B41A-4909-B4996D22AECF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03" name="Graphique 2">
                    <a:extLst>
                      <a:ext uri="{FF2B5EF4-FFF2-40B4-BE49-F238E27FC236}">
                        <a16:creationId xmlns:a16="http://schemas.microsoft.com/office/drawing/2014/main" id="{4867E63B-0794-9BF1-30D9-E05676AA266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04" name="Forme libre : forme 403">
                      <a:extLst>
                        <a:ext uri="{FF2B5EF4-FFF2-40B4-BE49-F238E27FC236}">
                          <a16:creationId xmlns:a16="http://schemas.microsoft.com/office/drawing/2014/main" id="{4F7C4B48-26F0-D917-C571-1D3E527C4A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5" name="Forme libre : forme 404">
                      <a:extLst>
                        <a:ext uri="{FF2B5EF4-FFF2-40B4-BE49-F238E27FC236}">
                          <a16:creationId xmlns:a16="http://schemas.microsoft.com/office/drawing/2014/main" id="{6E7974B8-9811-9623-0964-7BDDC6F022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374" name="Graphique 2">
                <a:extLst>
                  <a:ext uri="{FF2B5EF4-FFF2-40B4-BE49-F238E27FC236}">
                    <a16:creationId xmlns:a16="http://schemas.microsoft.com/office/drawing/2014/main" id="{48B43D54-39A3-6BCC-266C-DA49B86CE9D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94" name="Graphique 2">
                  <a:extLst>
                    <a:ext uri="{FF2B5EF4-FFF2-40B4-BE49-F238E27FC236}">
                      <a16:creationId xmlns:a16="http://schemas.microsoft.com/office/drawing/2014/main" id="{0CA3F7C2-A6AF-9F13-67DB-4E711C23B6ED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8" name="Forme libre : forme 397">
                    <a:extLst>
                      <a:ext uri="{FF2B5EF4-FFF2-40B4-BE49-F238E27FC236}">
                        <a16:creationId xmlns:a16="http://schemas.microsoft.com/office/drawing/2014/main" id="{73BBF2D3-D202-E81F-6B90-C8537C1DC6F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9" name="Forme libre : forme 398">
                    <a:extLst>
                      <a:ext uri="{FF2B5EF4-FFF2-40B4-BE49-F238E27FC236}">
                        <a16:creationId xmlns:a16="http://schemas.microsoft.com/office/drawing/2014/main" id="{8FC20C47-B808-24B7-CF25-7ECAA745865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95" name="Graphique 2">
                  <a:extLst>
                    <a:ext uri="{FF2B5EF4-FFF2-40B4-BE49-F238E27FC236}">
                      <a16:creationId xmlns:a16="http://schemas.microsoft.com/office/drawing/2014/main" id="{F55F3289-13D1-4D39-C5A4-8631A77F4E0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96" name="Forme libre : forme 395">
                    <a:extLst>
                      <a:ext uri="{FF2B5EF4-FFF2-40B4-BE49-F238E27FC236}">
                        <a16:creationId xmlns:a16="http://schemas.microsoft.com/office/drawing/2014/main" id="{A0CF0C2C-E7B2-ACFC-62B5-916B7D6C4563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7" name="Forme libre : forme 396">
                    <a:extLst>
                      <a:ext uri="{FF2B5EF4-FFF2-40B4-BE49-F238E27FC236}">
                        <a16:creationId xmlns:a16="http://schemas.microsoft.com/office/drawing/2014/main" id="{0D44B739-1880-8226-5AC0-931887E429EF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375" name="Forme libre : forme 374">
                <a:extLst>
                  <a:ext uri="{FF2B5EF4-FFF2-40B4-BE49-F238E27FC236}">
                    <a16:creationId xmlns:a16="http://schemas.microsoft.com/office/drawing/2014/main" id="{6776F30C-5D70-5D7C-E3E0-C5F1811B010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6" name="Forme libre : forme 375">
                <a:extLst>
                  <a:ext uri="{FF2B5EF4-FFF2-40B4-BE49-F238E27FC236}">
                    <a16:creationId xmlns:a16="http://schemas.microsoft.com/office/drawing/2014/main" id="{1F32B3E0-3F99-5387-C3EA-E7D82BD31BD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7" name="Forme libre : forme 376">
                <a:extLst>
                  <a:ext uri="{FF2B5EF4-FFF2-40B4-BE49-F238E27FC236}">
                    <a16:creationId xmlns:a16="http://schemas.microsoft.com/office/drawing/2014/main" id="{06417B3E-615B-D49D-DFD6-1ACC25BB807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8" name="Forme libre : forme 377">
                <a:extLst>
                  <a:ext uri="{FF2B5EF4-FFF2-40B4-BE49-F238E27FC236}">
                    <a16:creationId xmlns:a16="http://schemas.microsoft.com/office/drawing/2014/main" id="{BCAB7C87-D2FE-A389-631C-CAA67AD122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9" name="Forme libre : forme 378">
                <a:extLst>
                  <a:ext uri="{FF2B5EF4-FFF2-40B4-BE49-F238E27FC236}">
                    <a16:creationId xmlns:a16="http://schemas.microsoft.com/office/drawing/2014/main" id="{83D8261E-1DBF-20C6-C4E0-E938FEA75D0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380" name="Graphique 2">
                <a:extLst>
                  <a:ext uri="{FF2B5EF4-FFF2-40B4-BE49-F238E27FC236}">
                    <a16:creationId xmlns:a16="http://schemas.microsoft.com/office/drawing/2014/main" id="{853AA415-3BD8-DEF8-5C8E-327BF3D9D8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90" name="Forme libre : forme 389">
                  <a:extLst>
                    <a:ext uri="{FF2B5EF4-FFF2-40B4-BE49-F238E27FC236}">
                      <a16:creationId xmlns:a16="http://schemas.microsoft.com/office/drawing/2014/main" id="{43C069B8-296A-7FEC-7189-E09C3D0B4A0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1" name="Forme libre : forme 390">
                  <a:extLst>
                    <a:ext uri="{FF2B5EF4-FFF2-40B4-BE49-F238E27FC236}">
                      <a16:creationId xmlns:a16="http://schemas.microsoft.com/office/drawing/2014/main" id="{B13A305F-9A81-AA86-65A9-ABF7CBBDDC8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2" name="Forme libre : forme 391">
                  <a:extLst>
                    <a:ext uri="{FF2B5EF4-FFF2-40B4-BE49-F238E27FC236}">
                      <a16:creationId xmlns:a16="http://schemas.microsoft.com/office/drawing/2014/main" id="{347ADA7B-288A-71C1-399B-9E2FF502CB6A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3" name="Forme libre : forme 392">
                  <a:extLst>
                    <a:ext uri="{FF2B5EF4-FFF2-40B4-BE49-F238E27FC236}">
                      <a16:creationId xmlns:a16="http://schemas.microsoft.com/office/drawing/2014/main" id="{A3EACF0D-F034-B54E-3FE6-6702546EA93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381" name="Graphique 2">
                <a:extLst>
                  <a:ext uri="{FF2B5EF4-FFF2-40B4-BE49-F238E27FC236}">
                    <a16:creationId xmlns:a16="http://schemas.microsoft.com/office/drawing/2014/main" id="{C4D90F33-E9D7-E0CB-7C2B-F675C1F0257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382" name="Forme libre : forme 381">
                  <a:extLst>
                    <a:ext uri="{FF2B5EF4-FFF2-40B4-BE49-F238E27FC236}">
                      <a16:creationId xmlns:a16="http://schemas.microsoft.com/office/drawing/2014/main" id="{BC30EF61-D9EA-5B3E-645B-09585E16F37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3" name="Forme libre : forme 382">
                  <a:extLst>
                    <a:ext uri="{FF2B5EF4-FFF2-40B4-BE49-F238E27FC236}">
                      <a16:creationId xmlns:a16="http://schemas.microsoft.com/office/drawing/2014/main" id="{3ACD9B4E-8053-5220-DE5E-6787FF9B29F1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4" name="Forme libre : forme 383">
                  <a:extLst>
                    <a:ext uri="{FF2B5EF4-FFF2-40B4-BE49-F238E27FC236}">
                      <a16:creationId xmlns:a16="http://schemas.microsoft.com/office/drawing/2014/main" id="{1C46D58F-4131-0470-01F2-B5C99EFE0D4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5" name="Forme libre : forme 384">
                  <a:extLst>
                    <a:ext uri="{FF2B5EF4-FFF2-40B4-BE49-F238E27FC236}">
                      <a16:creationId xmlns:a16="http://schemas.microsoft.com/office/drawing/2014/main" id="{99D38299-4B4C-BB9E-51EC-8758C8D9E5D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6" name="Forme libre : forme 385">
                  <a:extLst>
                    <a:ext uri="{FF2B5EF4-FFF2-40B4-BE49-F238E27FC236}">
                      <a16:creationId xmlns:a16="http://schemas.microsoft.com/office/drawing/2014/main" id="{DD9304E3-4C21-5EEB-E13F-F7314D66491F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7" name="Forme libre : forme 386">
                  <a:extLst>
                    <a:ext uri="{FF2B5EF4-FFF2-40B4-BE49-F238E27FC236}">
                      <a16:creationId xmlns:a16="http://schemas.microsoft.com/office/drawing/2014/main" id="{E4101E78-1C66-6C0A-9BF8-1F0E2CD3DD6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8" name="Forme libre : forme 387">
                  <a:extLst>
                    <a:ext uri="{FF2B5EF4-FFF2-40B4-BE49-F238E27FC236}">
                      <a16:creationId xmlns:a16="http://schemas.microsoft.com/office/drawing/2014/main" id="{E5FBCCD1-F487-BE37-83A8-DFC77122C06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9" name="Forme libre : forme 388">
                  <a:extLst>
                    <a:ext uri="{FF2B5EF4-FFF2-40B4-BE49-F238E27FC236}">
                      <a16:creationId xmlns:a16="http://schemas.microsoft.com/office/drawing/2014/main" id="{74AFABA2-A8CE-3B25-94A3-E04A60FE975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371" name="ZoneTexte 370">
              <a:extLst>
                <a:ext uri="{FF2B5EF4-FFF2-40B4-BE49-F238E27FC236}">
                  <a16:creationId xmlns:a16="http://schemas.microsoft.com/office/drawing/2014/main" id="{A9ECC1E2-0D94-C3D6-D6DD-4A803B4634B6}"/>
                </a:ext>
              </a:extLst>
            </p:cNvPr>
            <p:cNvSpPr txBox="1"/>
            <p:nvPr/>
          </p:nvSpPr>
          <p:spPr>
            <a:xfrm>
              <a:off x="133853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2" name="ZoneTexte 371">
              <a:extLst>
                <a:ext uri="{FF2B5EF4-FFF2-40B4-BE49-F238E27FC236}">
                  <a16:creationId xmlns:a16="http://schemas.microsoft.com/office/drawing/2014/main" id="{082E8A0D-5E75-ABC0-6A11-CE901F84F110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</a:t>
              </a:r>
              <a:r>
                <a:rPr kumimoji="0" lang="ar-MA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التعلمات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السابقة لإنجاز تمارين تطبيقية.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القراءة الإثرائية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5E2A8508-B2C1-030F-6E8F-5866A0A7F5F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C59D530-EB6F-0D32-9C25-69D666D34DBC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DE6C6BC-8D93-8CE7-D506-92EFE68E3D6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2DC7D51-7F6E-641A-5658-7469B99CBB4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C2A56F2-C75E-DA62-7F37-F61753DD16B1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738E0A9-5427-5F98-E1EF-B41FA16711E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FDD0AF4-4C92-6193-77A7-96C20946F96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7F425E0-DF07-398C-71FE-F50BB686C37A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2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7C901A3-9A11-E76A-2399-2B1FAA27206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5EB0D10-5A01-E455-C879-56DE4DDE962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19477D4-64DF-5B07-12FD-1C4548F4FA1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D7DDEB6-C6F5-408F-F97A-1997584544D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6A3425-A9BD-48BF-76B0-B861F8984793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32B5095-5F10-831E-E191-2FD2AFCE4399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6514B30-98A5-C137-586B-AF497FB12AC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5946A78-6B7C-0B75-BA83-3AF5DC5298F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2" y="46300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15A141-566C-B75A-3112-A1B74925435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810DBCC-87F0-09E2-8AFF-0F8E409316D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A890D8F-E465-3FBB-9DA7-B43D6ED5D50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1D5F4C-E916-9C8B-287C-E9EE989DDA4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CABBD9F-1ED2-14D8-78DF-E024797220B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4939DA71-774C-0526-6F13-3010BE2583A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4E083092-B26A-EC62-F6E2-9BCE7B82CAF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188A5D2-51A6-EB2C-9B19-A5CD101DF38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D9BD7E89-7EFA-B4F9-72CA-0827EA2A4F02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E35862E4-04CA-2849-A36C-6EC0174BD4D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FD6DA5ED-8617-F058-306B-7EECA6A31623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09CF9555-0629-CCA0-3FD1-D9C34804BEB5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C7F039-2987-1A34-DEA9-BF138B18C26D}"/>
              </a:ext>
            </a:extLst>
          </p:cNvPr>
          <p:cNvSpPr/>
          <p:nvPr/>
        </p:nvSpPr>
        <p:spPr>
          <a:xfrm>
            <a:off x="996177" y="2941456"/>
            <a:ext cx="6863327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اَلْــ</a:t>
            </a:r>
            <a:r>
              <a:rPr lang="ar-MA" sz="80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قِطُّ </a:t>
            </a:r>
            <a:r>
              <a:rPr lang="ar-MA" sz="8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ﭐلْــ</a:t>
            </a:r>
            <a:r>
              <a:rPr lang="ar-MA" sz="80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ـبَرِّيُّ</a:t>
            </a:r>
            <a:r>
              <a:rPr lang="ar-MA" sz="80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8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ﭐلــ</a:t>
            </a:r>
            <a:r>
              <a:rPr lang="ar-MA" sz="80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ـسّاحَةِ</a:t>
            </a:r>
            <a:r>
              <a:rPr lang="ar-MA" sz="80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87749" y="1809265"/>
            <a:ext cx="8168503" cy="2941285"/>
            <a:chOff x="487749" y="1809265"/>
            <a:chExt cx="8168503" cy="294128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50877" y="3413305"/>
            <a:ext cx="81685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كلمات بصرية </a:t>
            </a:r>
            <a:endParaRPr lang="ar-MA" sz="4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/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 المنطوقة وغير المنطوقة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036D4CF-4F6A-1DCE-3F2A-73A4CEFA874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79FB9E0-52ED-EB81-EB7E-C9D066D6A038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789DD3D-0BAE-4A74-AE6B-66C88B58E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A49465F-728E-8F25-B1C6-FDE3D9BC994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B4EEE08-D5C6-7167-0FE2-1569B7D6A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86DFAE-8E1E-B2CB-6732-E45166867733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0DAEFFA-D2B7-BB93-D110-BE0F80092BBD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2F8DAE3-B8B9-BE6E-4C0C-CC381B64438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2E370D8D-EDBC-6394-BAF1-2AD7CA40ABB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ADA1917-D976-BF6E-B718-4A3059957E6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F6DD0B1-AD22-A4CD-38B0-B75836D7C82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BAA4CCB-7E29-D9A5-EFA7-632658202A6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57D6EDC3-6917-16B1-C9B8-36B9F5D57B4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52A24A9-7440-706F-6589-428699052BE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9DF6876-AC01-15D6-9EA8-F41BBAB6EB15}"/>
              </a:ext>
            </a:extLst>
          </p:cNvPr>
          <p:cNvGrpSpPr/>
          <p:nvPr/>
        </p:nvGrpSpPr>
        <p:grpSpPr>
          <a:xfrm>
            <a:off x="851770" y="2330659"/>
            <a:ext cx="7440459" cy="3205942"/>
            <a:chOff x="1850318" y="1964010"/>
            <a:chExt cx="6529593" cy="3205942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5F0C1A6-8B14-977E-9091-B5D56BCC7CF9}"/>
                </a:ext>
              </a:extLst>
            </p:cNvPr>
            <p:cNvSpPr/>
            <p:nvPr/>
          </p:nvSpPr>
          <p:spPr>
            <a:xfrm>
              <a:off x="6371788" y="1965568"/>
              <a:ext cx="2008123" cy="12692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هَلْ</a:t>
              </a:r>
              <a:endParaRPr lang="fr-MA" dirty="0">
                <a:solidFill>
                  <a:srgbClr val="002060"/>
                </a:solidFill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D1927CB-1CB4-E38F-37A6-9FE592CE8D8B}"/>
                </a:ext>
              </a:extLst>
            </p:cNvPr>
            <p:cNvSpPr/>
            <p:nvPr/>
          </p:nvSpPr>
          <p:spPr>
            <a:xfrm>
              <a:off x="4111053" y="1965569"/>
              <a:ext cx="2008123" cy="125662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044FAE7-C21F-2EB0-63F2-1D5C226B1A0C}"/>
                </a:ext>
              </a:extLst>
            </p:cNvPr>
            <p:cNvSpPr/>
            <p:nvPr/>
          </p:nvSpPr>
          <p:spPr>
            <a:xfrm>
              <a:off x="1850319" y="1964010"/>
              <a:ext cx="2008122" cy="125662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اَلَّذي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60051C2-EAEF-0DAB-0DBC-FC0741DFD846}"/>
                </a:ext>
              </a:extLst>
            </p:cNvPr>
            <p:cNvSpPr/>
            <p:nvPr/>
          </p:nvSpPr>
          <p:spPr>
            <a:xfrm>
              <a:off x="6371789" y="3900706"/>
              <a:ext cx="2008122" cy="12692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لَمّا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9985F5D-C920-D59F-6646-7B3AEDBAAF15}"/>
                </a:ext>
              </a:extLst>
            </p:cNvPr>
            <p:cNvSpPr/>
            <p:nvPr/>
          </p:nvSpPr>
          <p:spPr>
            <a:xfrm>
              <a:off x="4111053" y="3906816"/>
              <a:ext cx="2008121" cy="126313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بَيْنَما</a:t>
              </a:r>
              <a:endParaRPr lang="fr-FR" altLang="fr-FR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145FA7E-7E3A-9DD2-8DDB-74DC21BF7AF1}"/>
                </a:ext>
              </a:extLst>
            </p:cNvPr>
            <p:cNvSpPr/>
            <p:nvPr/>
          </p:nvSpPr>
          <p:spPr>
            <a:xfrm>
              <a:off x="1850318" y="3906816"/>
              <a:ext cx="2008119" cy="126313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كَيْ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2652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E8B7DD3-AC71-261D-4339-19B63FF8973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01ED5D1-970F-AEF6-5839-A69ADC3B13AB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EC30AC8-A1BB-737C-12FA-BCC2D89618E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C7D63FC-2DDD-763D-9000-4049F5B552E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2B2654F-48CD-EB22-F9D7-0304485B7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560715B-CD9D-F321-DB93-994FF7DAF4E0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ACF7283B-EBBD-918A-793E-05BB4A42D1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A78B4E4-9E9D-1982-04C1-C2EDF34428B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93EB68C-DA20-1FF7-7FF6-885237120CC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774E17F2-F5BD-3D3A-1809-2B417ADE946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64BEE89B-36BE-79B8-638E-8FFA63AE193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F0B826A-103B-A4B7-6A2B-8D5E3D28534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452C882-DB88-287A-0C9D-900D4E5D1D85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0085630E-65D0-BA4F-EBCD-576D079E675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FDEC6F5-7884-3FF3-E422-00CEBAFC5A9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B81A010-36F4-6E15-5B27-6B049113F961}"/>
              </a:ext>
            </a:extLst>
          </p:cNvPr>
          <p:cNvGrpSpPr/>
          <p:nvPr/>
        </p:nvGrpSpPr>
        <p:grpSpPr>
          <a:xfrm>
            <a:off x="851770" y="2330659"/>
            <a:ext cx="7440459" cy="3205942"/>
            <a:chOff x="1850318" y="1964010"/>
            <a:chExt cx="6529593" cy="3205942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A4D1845-456E-30A9-98C0-BB5AE7807CA7}"/>
                </a:ext>
              </a:extLst>
            </p:cNvPr>
            <p:cNvSpPr/>
            <p:nvPr/>
          </p:nvSpPr>
          <p:spPr>
            <a:xfrm>
              <a:off x="6371788" y="1965568"/>
              <a:ext cx="2008123" cy="12692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هَلْ</a:t>
              </a:r>
              <a:endParaRPr lang="fr-MA" dirty="0">
                <a:solidFill>
                  <a:srgbClr val="002060"/>
                </a:solidFill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E5759EF-B146-87F9-5BAD-1C0BF26CBFAB}"/>
                </a:ext>
              </a:extLst>
            </p:cNvPr>
            <p:cNvSpPr/>
            <p:nvPr/>
          </p:nvSpPr>
          <p:spPr>
            <a:xfrm>
              <a:off x="4111053" y="1965569"/>
              <a:ext cx="2008123" cy="125662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6257931-F2BC-3368-EBA9-F521BB9BD89C}"/>
                </a:ext>
              </a:extLst>
            </p:cNvPr>
            <p:cNvSpPr/>
            <p:nvPr/>
          </p:nvSpPr>
          <p:spPr>
            <a:xfrm>
              <a:off x="1850319" y="1964010"/>
              <a:ext cx="2008122" cy="125662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اَلَّذي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C8E005F-9A34-9671-E572-D80587922CEB}"/>
                </a:ext>
              </a:extLst>
            </p:cNvPr>
            <p:cNvSpPr/>
            <p:nvPr/>
          </p:nvSpPr>
          <p:spPr>
            <a:xfrm>
              <a:off x="6371789" y="3900706"/>
              <a:ext cx="2008122" cy="12692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لَمّا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40D6F5-DFCC-30AD-3C33-2451FDA69697}"/>
                </a:ext>
              </a:extLst>
            </p:cNvPr>
            <p:cNvSpPr/>
            <p:nvPr/>
          </p:nvSpPr>
          <p:spPr>
            <a:xfrm>
              <a:off x="4111053" y="3906816"/>
              <a:ext cx="2008121" cy="126313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بَيْنَما</a:t>
              </a:r>
              <a:endParaRPr lang="fr-FR" altLang="fr-FR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F2BA261-867E-33D5-20B3-1686A0E92015}"/>
                </a:ext>
              </a:extLst>
            </p:cNvPr>
            <p:cNvSpPr/>
            <p:nvPr/>
          </p:nvSpPr>
          <p:spPr>
            <a:xfrm>
              <a:off x="1850318" y="3906816"/>
              <a:ext cx="2008119" cy="126313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كَيْ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505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64AF4-D804-45BC-30EB-4C7C7D73A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A3F9D99-E9A4-9F3E-D4C7-A449C697C3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F996E8C-FD66-0267-6FFC-DBCC409C79B1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A90F43B-DD84-1C8A-02CE-377F2B3D309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9FEDE1C-5FF2-00BE-B977-7F6F45A7F4D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336D5E6-2C26-3683-A738-A7527086E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9F5680-51CA-5835-A39C-5CA8A3179812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428E05C4-890F-F8B0-1F7B-604C985AF85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3C4979-1876-12CE-222B-EEC057528CCE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1211A42-CB55-6189-6E48-12882715BC0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F0759C23-C54D-DA05-BE88-75C26CA043B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3C8322E-D508-A4CC-9632-C268C9D8862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C4631BE-CF9C-ADD6-64B8-3A1440DB8827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B754FA9E-82B8-74E1-7347-9CA759D5D4D9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0E2FE316-2B71-DC50-04F3-59D8703B7092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E232DAF-9FFA-4B81-1556-CD75D5F12C18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9495E78-E740-B741-28CD-AFB972A47337}"/>
              </a:ext>
            </a:extLst>
          </p:cNvPr>
          <p:cNvGrpSpPr/>
          <p:nvPr/>
        </p:nvGrpSpPr>
        <p:grpSpPr>
          <a:xfrm>
            <a:off x="580103" y="2592739"/>
            <a:ext cx="8174466" cy="2481424"/>
            <a:chOff x="580103" y="2323014"/>
            <a:chExt cx="8174466" cy="248142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C3A77E9-C22B-CC45-C725-A1D9C84B4815}"/>
                </a:ext>
              </a:extLst>
            </p:cNvPr>
            <p:cNvSpPr/>
            <p:nvPr/>
          </p:nvSpPr>
          <p:spPr>
            <a:xfrm>
              <a:off x="6060529" y="2344584"/>
              <a:ext cx="2635533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هَلْ تَسْمَحُ </a:t>
              </a:r>
              <a:endParaRPr lang="fr-MA" sz="1100" dirty="0">
                <a:solidFill>
                  <a:srgbClr val="002060"/>
                </a:solidFill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6253D72-0E8A-9B99-2A78-9F0D890B448E}"/>
                </a:ext>
              </a:extLst>
            </p:cNvPr>
            <p:cNvSpPr/>
            <p:nvPr/>
          </p:nvSpPr>
          <p:spPr>
            <a:xfrm>
              <a:off x="3373149" y="2324573"/>
              <a:ext cx="2486877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 أَخْرُجَ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97678AA-3F05-C214-D1AA-2A5DDE7BB41B}"/>
                </a:ext>
              </a:extLst>
            </p:cNvPr>
            <p:cNvSpPr/>
            <p:nvPr/>
          </p:nvSpPr>
          <p:spPr>
            <a:xfrm>
              <a:off x="580103" y="2323014"/>
              <a:ext cx="2558242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4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ذَهَبْتُ إِلَيْهِمْ</a:t>
              </a:r>
              <a:endParaRPr lang="f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03A63F0-8DEB-D267-2A08-073F2C2A22D5}"/>
                </a:ext>
              </a:extLst>
            </p:cNvPr>
            <p:cNvSpPr/>
            <p:nvPr/>
          </p:nvSpPr>
          <p:spPr>
            <a:xfrm>
              <a:off x="6060530" y="3906815"/>
              <a:ext cx="2694039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لَمّا تُكْمِلُ </a:t>
              </a:r>
              <a:endParaRPr lang="f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1E59BA5-AE37-D1CE-787E-33A7C8F66039}"/>
                </a:ext>
              </a:extLst>
            </p:cNvPr>
            <p:cNvSpPr/>
            <p:nvPr/>
          </p:nvSpPr>
          <p:spPr>
            <a:xfrm>
              <a:off x="3373149" y="3906816"/>
              <a:ext cx="2486877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altLang="fr-FR" sz="4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وَبَعْدَ مُدَّةٍ</a:t>
              </a:r>
              <a:endParaRPr lang="fr-FR" altLang="fr-FR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ADBC5F5-CD3A-015E-020C-13B4F30E834C}"/>
                </a:ext>
              </a:extLst>
            </p:cNvPr>
            <p:cNvSpPr/>
            <p:nvPr/>
          </p:nvSpPr>
          <p:spPr>
            <a:xfrm>
              <a:off x="580103" y="3906817"/>
              <a:ext cx="2558242" cy="89762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كَيْ نَلْعَبَ</a:t>
              </a:r>
              <a:endParaRPr lang="fr-MA" sz="4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5014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71A1F-386B-5306-696C-2677785AC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9FDE1AA-47C3-4FBF-399F-B95BBA28920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D4ED90-C343-D583-F25B-FE48AF4842F5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EF91333-AA8A-EDE6-87D8-29AA6A90FA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12882A4-B572-8A89-E052-7E5C163C62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C11D1EB-A621-7B0A-7FDB-011426F6A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3CB2A4C-EA54-3CAC-D716-3E981A9C0AF9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سأقرأ.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8BC9E65-2644-4C27-61E6-34804D6BB7C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C09C586-DFD6-BC09-09B0-F55DF12C6486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4F95BE0-2C3D-9FCC-A4FD-537103A1DAE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2F38604-D569-3FBB-9D19-5AFF4931012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21D2211-A61B-32D6-128E-E00B95F552D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8091F673-536A-E762-2E02-B5AE9A0239C3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0B7A2D43-5E45-B049-081A-233A7C6AC2C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C77108E-8538-1317-8ECE-68584027EE9C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137079-B86A-E457-EC6B-F4DDDF34988E}"/>
              </a:ext>
            </a:extLst>
          </p:cNvPr>
          <p:cNvGrpSpPr/>
          <p:nvPr/>
        </p:nvGrpSpPr>
        <p:grpSpPr>
          <a:xfrm>
            <a:off x="-1002399" y="2609379"/>
            <a:ext cx="9603304" cy="2937324"/>
            <a:chOff x="-1002399" y="2609379"/>
            <a:chExt cx="9603304" cy="2937324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522700F-B482-3968-815C-7601533FA9E0}"/>
                </a:ext>
              </a:extLst>
            </p:cNvPr>
            <p:cNvSpPr txBox="1"/>
            <p:nvPr/>
          </p:nvSpPr>
          <p:spPr>
            <a:xfrm>
              <a:off x="416552" y="2609379"/>
              <a:ext cx="815480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بَيْنَما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كانَ أَبي يَسْتَعِدُّ لِلْخُروجِ، </a:t>
              </a:r>
            </a:p>
            <a:p>
              <a:pPr algn="r" rtl="1">
                <a:lnSpc>
                  <a:spcPct val="150000"/>
                </a:lnSpc>
              </a:pP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قَلْتُ لَهُ: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C382316-7C4A-E798-6649-388D2B8FA1C0}"/>
                </a:ext>
              </a:extLst>
            </p:cNvPr>
            <p:cNvSpPr txBox="1"/>
            <p:nvPr/>
          </p:nvSpPr>
          <p:spPr>
            <a:xfrm>
              <a:off x="-1002399" y="4523346"/>
              <a:ext cx="8154800" cy="1023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يُمْكِنُكَ </a:t>
              </a:r>
              <a:r>
                <a:rPr lang="ar-MA" sz="4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ﭐلْخُروجُ</a:t>
              </a: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لَمّا</a:t>
              </a:r>
              <a:r>
                <a:rPr lang="ar-MA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تُكْمِلُ واجِبَكَ </a:t>
              </a:r>
              <a:r>
                <a:rPr lang="ar-MA" sz="44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ﭐلَّذي</a:t>
              </a:r>
              <a:r>
                <a:rPr lang="ar-MA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بَدَأْتَهُ.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F9007CE-5ADA-5651-2A82-12A9A95CFFFB}"/>
                </a:ext>
              </a:extLst>
            </p:cNvPr>
            <p:cNvSpPr txBox="1"/>
            <p:nvPr/>
          </p:nvSpPr>
          <p:spPr>
            <a:xfrm>
              <a:off x="7028187" y="4471427"/>
              <a:ext cx="1572718" cy="1023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فَأَجابَني: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13D47CB-CE48-9057-1842-5CCA7AF6D618}"/>
                </a:ext>
              </a:extLst>
            </p:cNvPr>
            <p:cNvSpPr txBox="1"/>
            <p:nvPr/>
          </p:nvSpPr>
          <p:spPr>
            <a:xfrm>
              <a:off x="-789354" y="3502809"/>
              <a:ext cx="815480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هَلْ</a:t>
              </a:r>
              <a:r>
                <a:rPr lang="ar-MA" sz="4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تَسْمَحُ لي يا أَبي </a:t>
              </a: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r>
                <a:rPr lang="ar-MA" sz="4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أَخْرُجَ مَعَ صَديقي </a:t>
              </a: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كَيْ</a:t>
              </a:r>
              <a:r>
                <a:rPr lang="ar-MA" sz="4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نَلْعَبَ؟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9373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2021E-8800-CAD7-65A5-889C7B0DC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8431C95-CBEF-7788-0CD8-0BE91C2A523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0923EEF-11B0-55CC-725E-3DEE106B1A3A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883C26F-B601-DF7F-BB39-3C45CF0CE0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687611-7B00-16F5-C08A-775DB5553A0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E8C597-D12E-0C74-3BAD-47E160133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0B5D49-D16A-8311-4A0C-3FCF0B456F06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0E758A5-B1F4-1203-1967-340B0C75F11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DE6E2CE-DBA7-6227-943B-9D16DC5183B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0725A6D5-B087-A898-2A06-C44A9959C64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127A305-27FF-A64A-6652-BCA167AB26D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D66D100-6B12-8DCE-76B1-77AB590569B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8FA5D333-363A-A574-CD59-07ACFEBC2711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1BBEAF12-7D7F-0682-2ADA-00BB2C533FFE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E0B219C-CF1A-2C43-B1D7-85525EE1E3E4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4D14D0A-DAA2-F8A4-41BA-C10F2A7A0AB8}"/>
              </a:ext>
            </a:extLst>
          </p:cNvPr>
          <p:cNvGrpSpPr/>
          <p:nvPr/>
        </p:nvGrpSpPr>
        <p:grpSpPr>
          <a:xfrm>
            <a:off x="-1002399" y="2609379"/>
            <a:ext cx="9603304" cy="2937324"/>
            <a:chOff x="-1002399" y="2609379"/>
            <a:chExt cx="9603304" cy="2937324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6709109E-2915-4AB2-2C0C-D6D7D5E51906}"/>
                </a:ext>
              </a:extLst>
            </p:cNvPr>
            <p:cNvSpPr txBox="1"/>
            <p:nvPr/>
          </p:nvSpPr>
          <p:spPr>
            <a:xfrm>
              <a:off x="416552" y="2609379"/>
              <a:ext cx="815480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بَيْنَما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كانَ أَبي يَسْتَعِدُّ لِلْخُروجِ، </a:t>
              </a:r>
            </a:p>
            <a:p>
              <a:pPr algn="r" rtl="1">
                <a:lnSpc>
                  <a:spcPct val="150000"/>
                </a:lnSpc>
              </a:pP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قَلْتُ لَهُ: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07F23A10-C034-368E-C747-A4203602F9D0}"/>
                </a:ext>
              </a:extLst>
            </p:cNvPr>
            <p:cNvSpPr txBox="1"/>
            <p:nvPr/>
          </p:nvSpPr>
          <p:spPr>
            <a:xfrm>
              <a:off x="-1002399" y="4523346"/>
              <a:ext cx="8154800" cy="1023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يُمْكِنُكَ </a:t>
              </a:r>
              <a:r>
                <a:rPr lang="ar-MA" sz="4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ﭐلْخُروجُ</a:t>
              </a: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لَمّا</a:t>
              </a:r>
              <a:r>
                <a:rPr lang="ar-MA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تُكْمِلُ واجِبَكَ </a:t>
              </a:r>
              <a:r>
                <a:rPr lang="ar-MA" sz="44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ﭐلَّذي</a:t>
              </a:r>
              <a:r>
                <a:rPr lang="ar-MA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بَدَأْتَهُ.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446FE349-AE2D-AF53-3A50-9F4CB17932A0}"/>
                </a:ext>
              </a:extLst>
            </p:cNvPr>
            <p:cNvSpPr txBox="1"/>
            <p:nvPr/>
          </p:nvSpPr>
          <p:spPr>
            <a:xfrm>
              <a:off x="7028187" y="4471427"/>
              <a:ext cx="1572718" cy="1023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فَأَجابَني: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6E2BC0C5-70C9-6184-5CE2-8A752DF9197E}"/>
                </a:ext>
              </a:extLst>
            </p:cNvPr>
            <p:cNvSpPr txBox="1"/>
            <p:nvPr/>
          </p:nvSpPr>
          <p:spPr>
            <a:xfrm>
              <a:off x="-789354" y="3502809"/>
              <a:ext cx="815480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هَلْ</a:t>
              </a:r>
              <a:r>
                <a:rPr lang="ar-MA" sz="4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تَسْمَحُ لي يا أَبي </a:t>
              </a: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r>
                <a:rPr lang="ar-MA" sz="4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أَخْرُجَ مَعَ صَديقي </a:t>
              </a: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كَيْ</a:t>
              </a:r>
              <a:r>
                <a:rPr lang="ar-MA" sz="4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نَلْعَبَ؟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4884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5C022-E7B8-8AE1-E069-ED3315E48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7FA14322-B299-0FD9-8389-5263E6580C5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65C056F-BA59-BBD2-8234-18F7A85D667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F1FC80CB-55A2-57A5-8770-4F00E074D7F0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7C3EE63-8787-5B3F-0DF0-8981494A6D9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5AFFE0E7-E756-D56C-066C-0EAAA6AF8555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9A47B80-C382-CD65-847E-B36E6580EC91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A926CB97-41BB-3242-9731-1B9BD7962F3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A7900C50-257A-DC32-50B0-C3C4C13B68B7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DA3142C-C8C7-F563-E152-9EECA2666673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C111ED6C-79DC-B05D-68CD-3C6BC85A0B6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1ACD36F-20D7-9FA6-C7EF-BF39369C16A6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92723B5A-EAF5-E4EE-DC5A-09384A00765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8235F38-FA3E-49AA-9AD3-44363A67C89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D0ADCC5B-AEC1-5DB5-D195-42BBCDE57C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67A9AE8F-2FD4-925A-48D3-77E9C7F8FD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74AA6BF-A026-0B4C-F26D-ECC2C0D55E0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8302438-1522-E2F3-3272-A12FAB39110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72D46B57-DA15-CBE7-4607-8F8EFAEABB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5CCC29E-076B-C88E-4B76-C48F1DE7E6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C36CC73F-C0C3-F176-F6BB-E6BCE89BAF58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85F863BF-39AA-8FC7-FB8E-F063144A78C9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AA87F35-ED2B-2D25-F9E1-ED40B74488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AF7CB6DB-D6C1-3E2D-181A-AB667719B4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8E1A60A9-3838-6840-6BC5-F7122CBAE343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F4738EB-B495-530C-8F46-C1DAD9DE3F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879BA869-8A93-02BF-FECD-03EF7A9629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0427F518-6CB1-A449-2BA6-9C6A7E664C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EFA496CF-63E2-D1E1-23FD-19C70AFCE66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6963D81-40D2-8BE0-6F68-28A453D01F5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BF2B4517-894D-5B99-93C9-08AE214A01E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EC754733-E930-3981-B480-0C1C4A3B1B4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DDA21DB1-275D-E959-DBE1-16829DC28D7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6D9E217B-3BCF-05E1-3B2F-CAC219D20DB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7984186-37D7-E07D-1414-2867786C5D4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221EA43-BB2E-D0D3-3E95-6DA3AE79782F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C37972B-9D3B-E13C-98BD-CD9D9B517CB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3A41F602-F2E6-1E6F-3D69-F80365B3A20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467CC42C-CD8B-DBF8-D50C-7A70308FFCFD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8094C7E-2E9B-D34A-8497-810BFB5F7F20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8398BBB-9FD4-6E5E-A178-4EF8E9E2CB1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77AF7B4-B6E3-4705-226E-6DF2C769AE5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005F52C-71DF-09A6-83F2-07D27DAB944E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92F3807D-A3B4-3FBB-C645-59A365BC7495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51F2A98-37CF-7386-2800-275E4DB50562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8D7AEC25-62C9-FB57-1FF2-A5042AADAAC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27340CF-F35A-B0F7-BFD0-4D3EDB452AE1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B66254E-A474-8003-B6DA-EC60F9E6D4D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EFB49525-1FA7-589C-757E-5CC6C5752FE8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70FD422-AA09-2DE8-E0FC-E4AD5A0A2CD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D2C9B1B-866D-C240-BCEF-38A69ABB93C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09F5C2E5-842F-143B-9B09-F498FD32E43B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C534FB0D-992B-0A8F-FABE-C1A2D9C1D16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9D215A26-C5F8-2AD0-1315-2FFE59A9F1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EA8FFD8-24E4-5AFC-EF20-779EACA113E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14EEDFD-1BE3-97F5-7E49-CC762A263FBB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F8EE99C8-D246-8121-6C56-AB988EDF2817}"/>
              </a:ext>
            </a:extLst>
          </p:cNvPr>
          <p:cNvGrpSpPr/>
          <p:nvPr/>
        </p:nvGrpSpPr>
        <p:grpSpPr>
          <a:xfrm>
            <a:off x="487749" y="1809265"/>
            <a:ext cx="8168503" cy="2941285"/>
            <a:chOff x="487749" y="1809265"/>
            <a:chExt cx="8168503" cy="294128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89752B-6AFC-3A83-D1C8-1E8067F0907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A4F9997-70D6-9F07-507E-631358B26C67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2314A3F-B39E-05DD-577B-B1EF9CDAA742}"/>
              </a:ext>
            </a:extLst>
          </p:cNvPr>
          <p:cNvSpPr txBox="1"/>
          <p:nvPr/>
        </p:nvSpPr>
        <p:spPr>
          <a:xfrm>
            <a:off x="450877" y="3413305"/>
            <a:ext cx="81685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كلمات بصرية </a:t>
            </a:r>
          </a:p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 المنطوقة وغير المنطوقة</a:t>
            </a:r>
          </a:p>
        </p:txBody>
      </p:sp>
    </p:spTree>
    <p:extLst>
      <p:ext uri="{BB962C8B-B14F-4D97-AF65-F5344CB8AC3E}">
        <p14:creationId xmlns:p14="http://schemas.microsoft.com/office/powerpoint/2010/main" val="313682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291861" y="32519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D6CBE1F-E9F4-2D56-1B3A-3E9577961E7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E18FC92-7B3C-D174-EB18-ED47E5C7D821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58017AB-335A-D54D-6610-E3B49CFF7E0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3F8D207-54DC-0A57-9DB6-6343CA3DD71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69DB9E26-149F-AE6B-07DA-905E0C812913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1BFA2B11-FE35-5282-EAD7-003D2449B3D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FD4CA616-7639-AB29-3375-702D3DBFD05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16024D3-DB49-8E44-200F-E13E0304F334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22AAABB0-9769-F2C5-3F00-820CCE52FBD8}"/>
              </a:ext>
            </a:extLst>
          </p:cNvPr>
          <p:cNvGrpSpPr/>
          <p:nvPr/>
        </p:nvGrpSpPr>
        <p:grpSpPr>
          <a:xfrm>
            <a:off x="1323048" y="2064789"/>
            <a:ext cx="6456591" cy="3369123"/>
            <a:chOff x="1333377" y="1563800"/>
            <a:chExt cx="6456591" cy="3369123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C4C6024-2041-5BEA-91BB-1D7753874F0B}"/>
                </a:ext>
              </a:extLst>
            </p:cNvPr>
            <p:cNvGrpSpPr/>
            <p:nvPr/>
          </p:nvGrpSpPr>
          <p:grpSpPr>
            <a:xfrm>
              <a:off x="1333377" y="1563800"/>
              <a:ext cx="6435936" cy="797442"/>
              <a:chOff x="2209947" y="2295400"/>
              <a:chExt cx="6435936" cy="797442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21EDD462-A350-610C-F979-10A9F8900588}"/>
                  </a:ext>
                </a:extLst>
              </p:cNvPr>
              <p:cNvGrpSpPr/>
              <p:nvPr/>
            </p:nvGrpSpPr>
            <p:grpSpPr>
              <a:xfrm>
                <a:off x="2209947" y="2295400"/>
                <a:ext cx="3322894" cy="797442"/>
                <a:chOff x="3911457" y="1762088"/>
                <a:chExt cx="3322894" cy="797442"/>
              </a:xfrm>
            </p:grpSpPr>
            <p:sp>
              <p:nvSpPr>
                <p:cNvPr id="15" name="Google Shape;1671;p201">
                  <a:extLst>
                    <a:ext uri="{FF2B5EF4-FFF2-40B4-BE49-F238E27FC236}">
                      <a16:creationId xmlns:a16="http://schemas.microsoft.com/office/drawing/2014/main" id="{F5BDFC1C-0970-1D2A-FB09-CF477484A703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12" name="Google Shape;1671;p201">
                  <a:extLst>
                    <a:ext uri="{FF2B5EF4-FFF2-40B4-BE49-F238E27FC236}">
                      <a16:creationId xmlns:a16="http://schemas.microsoft.com/office/drawing/2014/main" id="{4054D48E-BC3D-CB32-A35E-A08DAD4AEF15}"/>
                    </a:ext>
                  </a:extLst>
                </p:cNvPr>
                <p:cNvSpPr/>
                <p:nvPr/>
              </p:nvSpPr>
              <p:spPr>
                <a:xfrm>
                  <a:off x="3911457" y="1762088"/>
                  <a:ext cx="2839559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أَنْيابُ </a:t>
                  </a:r>
                  <a:r>
                    <a:rPr lang="ar-MA" altLang="fr-FR" sz="4400" b="1" dirty="0" err="1">
                      <a:solidFill>
                        <a:schemeClr val="bg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ﭐل</a:t>
                  </a:r>
                  <a:r>
                    <a:rPr lang="ar-MA" altLang="fr-FR" sz="4400" b="1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لَّبُؤَةِ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488AFBA7-93EB-F80D-9CEC-7F0E7376617A}"/>
                  </a:ext>
                </a:extLst>
              </p:cNvPr>
              <p:cNvGrpSpPr/>
              <p:nvPr/>
            </p:nvGrpSpPr>
            <p:grpSpPr>
              <a:xfrm>
                <a:off x="5373313" y="2295400"/>
                <a:ext cx="3272570" cy="797442"/>
                <a:chOff x="5272518" y="1751542"/>
                <a:chExt cx="3272570" cy="797442"/>
              </a:xfrm>
            </p:grpSpPr>
            <p:sp>
              <p:nvSpPr>
                <p:cNvPr id="22" name="Google Shape;1671;p201">
                  <a:extLst>
                    <a:ext uri="{FF2B5EF4-FFF2-40B4-BE49-F238E27FC236}">
                      <a16:creationId xmlns:a16="http://schemas.microsoft.com/office/drawing/2014/main" id="{51DE5CE0-032F-D16F-5B1D-A1FF6B5BAFB8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23" name="Google Shape;1671;p201">
                  <a:extLst>
                    <a:ext uri="{FF2B5EF4-FFF2-40B4-BE49-F238E27FC236}">
                      <a16:creationId xmlns:a16="http://schemas.microsoft.com/office/drawing/2014/main" id="{6D70CB45-836A-EC96-B26B-08DA457515C5}"/>
                    </a:ext>
                  </a:extLst>
                </p:cNvPr>
                <p:cNvSpPr/>
                <p:nvPr/>
              </p:nvSpPr>
              <p:spPr>
                <a:xfrm>
                  <a:off x="7068861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لَبُؤَةٌ</a:t>
                  </a:r>
                </a:p>
              </p:txBody>
            </p:sp>
            <p:sp>
              <p:nvSpPr>
                <p:cNvPr id="29" name="Google Shape;1671;p201">
                  <a:extLst>
                    <a:ext uri="{FF2B5EF4-FFF2-40B4-BE49-F238E27FC236}">
                      <a16:creationId xmlns:a16="http://schemas.microsoft.com/office/drawing/2014/main" id="{2127D04A-8B56-E2B5-C133-B6F2943CD76D}"/>
                    </a:ext>
                  </a:extLst>
                </p:cNvPr>
                <p:cNvSpPr/>
                <p:nvPr/>
              </p:nvSpPr>
              <p:spPr>
                <a:xfrm>
                  <a:off x="5272518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اَ</a:t>
                  </a:r>
                  <a:r>
                    <a:rPr lang="ar-MA" altLang="fr-FR" sz="4400" b="1" dirty="0">
                      <a:solidFill>
                        <a:schemeClr val="bg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</a:t>
                  </a: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لَّبُؤَةُ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E89CA7CD-10EE-5396-3E6B-7D0A431B58DA}"/>
                </a:ext>
              </a:extLst>
            </p:cNvPr>
            <p:cNvGrpSpPr/>
            <p:nvPr/>
          </p:nvGrpSpPr>
          <p:grpSpPr>
            <a:xfrm>
              <a:off x="1333377" y="2798234"/>
              <a:ext cx="6435936" cy="797442"/>
              <a:chOff x="2209947" y="2295400"/>
              <a:chExt cx="6435936" cy="797442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F1B3DD74-2BAE-BD51-7735-8215534C1E21}"/>
                  </a:ext>
                </a:extLst>
              </p:cNvPr>
              <p:cNvGrpSpPr/>
              <p:nvPr/>
            </p:nvGrpSpPr>
            <p:grpSpPr>
              <a:xfrm>
                <a:off x="2209947" y="2295400"/>
                <a:ext cx="3322894" cy="797442"/>
                <a:chOff x="3911457" y="1762088"/>
                <a:chExt cx="3322894" cy="797442"/>
              </a:xfrm>
            </p:grpSpPr>
            <p:sp>
              <p:nvSpPr>
                <p:cNvPr id="26" name="Google Shape;1671;p201">
                  <a:extLst>
                    <a:ext uri="{FF2B5EF4-FFF2-40B4-BE49-F238E27FC236}">
                      <a16:creationId xmlns:a16="http://schemas.microsoft.com/office/drawing/2014/main" id="{1959C051-B599-1B2A-0C35-86CF5DAF2296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28" name="Google Shape;1671;p201">
                  <a:extLst>
                    <a:ext uri="{FF2B5EF4-FFF2-40B4-BE49-F238E27FC236}">
                      <a16:creationId xmlns:a16="http://schemas.microsoft.com/office/drawing/2014/main" id="{EE6193A6-0524-E356-FE2B-65053810370E}"/>
                    </a:ext>
                  </a:extLst>
                </p:cNvPr>
                <p:cNvSpPr/>
                <p:nvPr/>
              </p:nvSpPr>
              <p:spPr>
                <a:xfrm>
                  <a:off x="3911457" y="1762088"/>
                  <a:ext cx="2839559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حَلُّ </a:t>
                  </a:r>
                  <a:r>
                    <a:rPr lang="ar-MA" altLang="fr-FR" sz="4400" b="1" dirty="0" err="1">
                      <a:solidFill>
                        <a:schemeClr val="bg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ﭐل</a:t>
                  </a:r>
                  <a:r>
                    <a:rPr lang="ar-MA" altLang="fr-FR" sz="4400" b="1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لُّغْزِ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75067BCE-07E8-C2BD-6826-5993F9242678}"/>
                  </a:ext>
                </a:extLst>
              </p:cNvPr>
              <p:cNvGrpSpPr/>
              <p:nvPr/>
            </p:nvGrpSpPr>
            <p:grpSpPr>
              <a:xfrm>
                <a:off x="5373313" y="2295400"/>
                <a:ext cx="3272570" cy="797442"/>
                <a:chOff x="5272518" y="1751542"/>
                <a:chExt cx="3272570" cy="797442"/>
              </a:xfrm>
            </p:grpSpPr>
            <p:sp>
              <p:nvSpPr>
                <p:cNvPr id="19" name="Google Shape;1671;p201">
                  <a:extLst>
                    <a:ext uri="{FF2B5EF4-FFF2-40B4-BE49-F238E27FC236}">
                      <a16:creationId xmlns:a16="http://schemas.microsoft.com/office/drawing/2014/main" id="{F2AFA89B-A758-4A60-E80E-6B83FAEF1575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24" name="Google Shape;1671;p201">
                  <a:extLst>
                    <a:ext uri="{FF2B5EF4-FFF2-40B4-BE49-F238E27FC236}">
                      <a16:creationId xmlns:a16="http://schemas.microsoft.com/office/drawing/2014/main" id="{F1692074-758E-EB39-853D-6736F3D993E8}"/>
                    </a:ext>
                  </a:extLst>
                </p:cNvPr>
                <p:cNvSpPr/>
                <p:nvPr/>
              </p:nvSpPr>
              <p:spPr>
                <a:xfrm>
                  <a:off x="7068861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لُغْزٌ</a:t>
                  </a:r>
                </a:p>
              </p:txBody>
            </p:sp>
            <p:sp>
              <p:nvSpPr>
                <p:cNvPr id="25" name="Google Shape;1671;p201">
                  <a:extLst>
                    <a:ext uri="{FF2B5EF4-FFF2-40B4-BE49-F238E27FC236}">
                      <a16:creationId xmlns:a16="http://schemas.microsoft.com/office/drawing/2014/main" id="{615C3DD2-B8C9-6D70-8BC5-C4665667DC93}"/>
                    </a:ext>
                  </a:extLst>
                </p:cNvPr>
                <p:cNvSpPr/>
                <p:nvPr/>
              </p:nvSpPr>
              <p:spPr>
                <a:xfrm>
                  <a:off x="5272518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اَ</a:t>
                  </a:r>
                  <a:r>
                    <a:rPr lang="ar-MA" altLang="fr-FR" sz="4400" b="1" dirty="0">
                      <a:solidFill>
                        <a:schemeClr val="bg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</a:t>
                  </a: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لُّغْزُ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9EF34A90-215E-2ADB-A010-31E5F8A9BEFB}"/>
                </a:ext>
              </a:extLst>
            </p:cNvPr>
            <p:cNvGrpSpPr/>
            <p:nvPr/>
          </p:nvGrpSpPr>
          <p:grpSpPr>
            <a:xfrm>
              <a:off x="1354032" y="4135481"/>
              <a:ext cx="6435936" cy="797442"/>
              <a:chOff x="2209947" y="2295400"/>
              <a:chExt cx="6435936" cy="797442"/>
            </a:xfrm>
          </p:grpSpPr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F35B1C61-D439-C29E-FAED-D3B228B4CD4D}"/>
                  </a:ext>
                </a:extLst>
              </p:cNvPr>
              <p:cNvGrpSpPr/>
              <p:nvPr/>
            </p:nvGrpSpPr>
            <p:grpSpPr>
              <a:xfrm>
                <a:off x="2209947" y="2295400"/>
                <a:ext cx="3322894" cy="797442"/>
                <a:chOff x="3911457" y="1762088"/>
                <a:chExt cx="3322894" cy="797442"/>
              </a:xfrm>
            </p:grpSpPr>
            <p:sp>
              <p:nvSpPr>
                <p:cNvPr id="55" name="Google Shape;1671;p201">
                  <a:extLst>
                    <a:ext uri="{FF2B5EF4-FFF2-40B4-BE49-F238E27FC236}">
                      <a16:creationId xmlns:a16="http://schemas.microsoft.com/office/drawing/2014/main" id="{988EFEB5-8515-40A4-DE71-D028F1EF0CF9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56" name="Google Shape;1671;p201">
                  <a:extLst>
                    <a:ext uri="{FF2B5EF4-FFF2-40B4-BE49-F238E27FC236}">
                      <a16:creationId xmlns:a16="http://schemas.microsoft.com/office/drawing/2014/main" id="{89BB2917-C664-0C07-C161-A45E680D09DC}"/>
                    </a:ext>
                  </a:extLst>
                </p:cNvPr>
                <p:cNvSpPr/>
                <p:nvPr/>
              </p:nvSpPr>
              <p:spPr>
                <a:xfrm>
                  <a:off x="3911457" y="1762088"/>
                  <a:ext cx="2839559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بَعْضُ </a:t>
                  </a:r>
                  <a:r>
                    <a:rPr lang="ar-MA" altLang="fr-FR" sz="4400" b="1" dirty="0" err="1">
                      <a:solidFill>
                        <a:schemeClr val="bg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ﭐل</a:t>
                  </a:r>
                  <a:r>
                    <a:rPr lang="ar-MA" altLang="fr-FR" sz="4400" b="1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لِّصاقِ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grpSp>
            <p:nvGrpSpPr>
              <p:cNvPr id="51" name="Groupe 50">
                <a:extLst>
                  <a:ext uri="{FF2B5EF4-FFF2-40B4-BE49-F238E27FC236}">
                    <a16:creationId xmlns:a16="http://schemas.microsoft.com/office/drawing/2014/main" id="{9B01BCA4-1E16-9906-C0FF-F5E24060F7B5}"/>
                  </a:ext>
                </a:extLst>
              </p:cNvPr>
              <p:cNvGrpSpPr/>
              <p:nvPr/>
            </p:nvGrpSpPr>
            <p:grpSpPr>
              <a:xfrm>
                <a:off x="5373313" y="2295400"/>
                <a:ext cx="3272570" cy="797442"/>
                <a:chOff x="5272518" y="1751542"/>
                <a:chExt cx="3272570" cy="797442"/>
              </a:xfrm>
            </p:grpSpPr>
            <p:sp>
              <p:nvSpPr>
                <p:cNvPr id="52" name="Google Shape;1671;p201">
                  <a:extLst>
                    <a:ext uri="{FF2B5EF4-FFF2-40B4-BE49-F238E27FC236}">
                      <a16:creationId xmlns:a16="http://schemas.microsoft.com/office/drawing/2014/main" id="{1E2250DC-3461-6357-29C0-82FE3B7953FA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53" name="Google Shape;1671;p201">
                  <a:extLst>
                    <a:ext uri="{FF2B5EF4-FFF2-40B4-BE49-F238E27FC236}">
                      <a16:creationId xmlns:a16="http://schemas.microsoft.com/office/drawing/2014/main" id="{EA681700-C902-6ED3-96F9-6BBBFEF6A91A}"/>
                    </a:ext>
                  </a:extLst>
                </p:cNvPr>
                <p:cNvSpPr/>
                <p:nvPr/>
              </p:nvSpPr>
              <p:spPr>
                <a:xfrm>
                  <a:off x="7068861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لِصاقٌ</a:t>
                  </a:r>
                </a:p>
              </p:txBody>
            </p:sp>
            <p:sp>
              <p:nvSpPr>
                <p:cNvPr id="54" name="Google Shape;1671;p201">
                  <a:extLst>
                    <a:ext uri="{FF2B5EF4-FFF2-40B4-BE49-F238E27FC236}">
                      <a16:creationId xmlns:a16="http://schemas.microsoft.com/office/drawing/2014/main" id="{8F392278-BC53-6A3B-8B76-D469DCFB7394}"/>
                    </a:ext>
                  </a:extLst>
                </p:cNvPr>
                <p:cNvSpPr/>
                <p:nvPr/>
              </p:nvSpPr>
              <p:spPr>
                <a:xfrm>
                  <a:off x="5272518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اَ</a:t>
                  </a:r>
                  <a:r>
                    <a:rPr lang="ar-MA" altLang="fr-FR" sz="4400" b="1" dirty="0">
                      <a:solidFill>
                        <a:schemeClr val="bg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</a:t>
                  </a: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لِّصاقُ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6FA28-80A3-C5AC-FF6E-16149E6EA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A948074-76BB-7E1D-E0E3-4712B656F1C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3AA8A3-8524-57A8-C871-E4D6537A3195}"/>
              </a:ext>
            </a:extLst>
          </p:cNvPr>
          <p:cNvGrpSpPr/>
          <p:nvPr/>
        </p:nvGrpSpPr>
        <p:grpSpPr>
          <a:xfrm>
            <a:off x="300942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2DABA4-83C5-80E0-AB28-E7DE9E49294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38EB50E-4167-199A-CF4B-D24AC31EAEF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ADA73B9-0DD4-1BB0-3548-924927FA9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AF3D6F-E3E9-8EFC-A03A-E6B6F4CFB850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FDA3811-2C1E-9838-D82E-D5B53182607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2043CAE-70BB-2B4D-827F-DF0BB98D092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75E1762-D1FA-629E-7877-EEA6440663B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81830C91-8007-6DF0-BCF2-B266BBA6D5A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4495D801-E19A-4D8B-EF1D-FF605ABAC8F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ABF69F9A-1D96-F5C4-4E03-FCEAD3E676EE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EBCBB566-B41D-C9D2-7B53-65814A336B42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A50BC016-0900-F8DE-3711-FD4880E7ED02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DD71935-ABEC-A261-DDE3-F59F0EFCA56A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5B97D3F-CEC8-7F86-D56B-8C0C21AE1A9C}"/>
              </a:ext>
            </a:extLst>
          </p:cNvPr>
          <p:cNvGrpSpPr/>
          <p:nvPr/>
        </p:nvGrpSpPr>
        <p:grpSpPr>
          <a:xfrm>
            <a:off x="1323048" y="2064789"/>
            <a:ext cx="6456591" cy="3369123"/>
            <a:chOff x="1333377" y="1563800"/>
            <a:chExt cx="6456591" cy="3369123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30D0A83-6C23-3843-B8BD-73172E713EEC}"/>
                </a:ext>
              </a:extLst>
            </p:cNvPr>
            <p:cNvGrpSpPr/>
            <p:nvPr/>
          </p:nvGrpSpPr>
          <p:grpSpPr>
            <a:xfrm>
              <a:off x="1333377" y="1563800"/>
              <a:ext cx="6435936" cy="797442"/>
              <a:chOff x="2209947" y="2295400"/>
              <a:chExt cx="6435936" cy="797442"/>
            </a:xfrm>
          </p:grpSpPr>
          <p:grpSp>
            <p:nvGrpSpPr>
              <p:cNvPr id="59" name="Groupe 58">
                <a:extLst>
                  <a:ext uri="{FF2B5EF4-FFF2-40B4-BE49-F238E27FC236}">
                    <a16:creationId xmlns:a16="http://schemas.microsoft.com/office/drawing/2014/main" id="{C0099EF8-2134-0DAB-83FC-8D96D9430AFE}"/>
                  </a:ext>
                </a:extLst>
              </p:cNvPr>
              <p:cNvGrpSpPr/>
              <p:nvPr/>
            </p:nvGrpSpPr>
            <p:grpSpPr>
              <a:xfrm>
                <a:off x="2209947" y="2295400"/>
                <a:ext cx="3322894" cy="797442"/>
                <a:chOff x="3911457" y="1762088"/>
                <a:chExt cx="3322894" cy="797442"/>
              </a:xfrm>
            </p:grpSpPr>
            <p:sp>
              <p:nvSpPr>
                <p:cNvPr id="64" name="Google Shape;1671;p201">
                  <a:extLst>
                    <a:ext uri="{FF2B5EF4-FFF2-40B4-BE49-F238E27FC236}">
                      <a16:creationId xmlns:a16="http://schemas.microsoft.com/office/drawing/2014/main" id="{CDE81E1A-2C63-2FA3-2C16-4CDBF4C7F6E6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74" name="Google Shape;1671;p201">
                  <a:extLst>
                    <a:ext uri="{FF2B5EF4-FFF2-40B4-BE49-F238E27FC236}">
                      <a16:creationId xmlns:a16="http://schemas.microsoft.com/office/drawing/2014/main" id="{E0B7D480-9755-B43E-D4CF-60724D8A7905}"/>
                    </a:ext>
                  </a:extLst>
                </p:cNvPr>
                <p:cNvSpPr/>
                <p:nvPr/>
              </p:nvSpPr>
              <p:spPr>
                <a:xfrm>
                  <a:off x="3911457" y="1762088"/>
                  <a:ext cx="2839559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أَنْيابُ </a:t>
                  </a:r>
                  <a:r>
                    <a:rPr lang="ar-MA" altLang="fr-FR" sz="4400" b="1" dirty="0" err="1">
                      <a:solidFill>
                        <a:schemeClr val="bg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ﭐل</a:t>
                  </a:r>
                  <a:r>
                    <a:rPr lang="ar-MA" altLang="fr-FR" sz="4400" b="1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لَّبُؤَةِ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grpSp>
            <p:nvGrpSpPr>
              <p:cNvPr id="60" name="Groupe 59">
                <a:extLst>
                  <a:ext uri="{FF2B5EF4-FFF2-40B4-BE49-F238E27FC236}">
                    <a16:creationId xmlns:a16="http://schemas.microsoft.com/office/drawing/2014/main" id="{DEFB2B6A-2B4E-3735-BA24-EA2765EE2279}"/>
                  </a:ext>
                </a:extLst>
              </p:cNvPr>
              <p:cNvGrpSpPr/>
              <p:nvPr/>
            </p:nvGrpSpPr>
            <p:grpSpPr>
              <a:xfrm>
                <a:off x="5373313" y="2295400"/>
                <a:ext cx="3272570" cy="797442"/>
                <a:chOff x="5272518" y="1751542"/>
                <a:chExt cx="3272570" cy="797442"/>
              </a:xfrm>
            </p:grpSpPr>
            <p:sp>
              <p:nvSpPr>
                <p:cNvPr id="61" name="Google Shape;1671;p201">
                  <a:extLst>
                    <a:ext uri="{FF2B5EF4-FFF2-40B4-BE49-F238E27FC236}">
                      <a16:creationId xmlns:a16="http://schemas.microsoft.com/office/drawing/2014/main" id="{96157A29-62B1-96DD-17E2-7F22AA2B3EB8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62" name="Google Shape;1671;p201">
                  <a:extLst>
                    <a:ext uri="{FF2B5EF4-FFF2-40B4-BE49-F238E27FC236}">
                      <a16:creationId xmlns:a16="http://schemas.microsoft.com/office/drawing/2014/main" id="{AFAC335B-D2E8-3229-B7A3-61B87586E73C}"/>
                    </a:ext>
                  </a:extLst>
                </p:cNvPr>
                <p:cNvSpPr/>
                <p:nvPr/>
              </p:nvSpPr>
              <p:spPr>
                <a:xfrm>
                  <a:off x="7068861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لَبُؤَةٌ</a:t>
                  </a:r>
                </a:p>
              </p:txBody>
            </p:sp>
            <p:sp>
              <p:nvSpPr>
                <p:cNvPr id="63" name="Google Shape;1671;p201">
                  <a:extLst>
                    <a:ext uri="{FF2B5EF4-FFF2-40B4-BE49-F238E27FC236}">
                      <a16:creationId xmlns:a16="http://schemas.microsoft.com/office/drawing/2014/main" id="{6C58EDD8-91E1-66CF-C31B-FE12131408F2}"/>
                    </a:ext>
                  </a:extLst>
                </p:cNvPr>
                <p:cNvSpPr/>
                <p:nvPr/>
              </p:nvSpPr>
              <p:spPr>
                <a:xfrm>
                  <a:off x="5272518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اَ</a:t>
                  </a:r>
                  <a:r>
                    <a:rPr lang="ar-MA" altLang="fr-FR" sz="4400" b="1" dirty="0">
                      <a:solidFill>
                        <a:schemeClr val="bg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</a:t>
                  </a: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لَّبُؤَةُ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23713D7-DF1D-F875-2C84-AE0F41EC0879}"/>
                </a:ext>
              </a:extLst>
            </p:cNvPr>
            <p:cNvGrpSpPr/>
            <p:nvPr/>
          </p:nvGrpSpPr>
          <p:grpSpPr>
            <a:xfrm>
              <a:off x="1333377" y="2798234"/>
              <a:ext cx="6435936" cy="797442"/>
              <a:chOff x="2209947" y="2295400"/>
              <a:chExt cx="6435936" cy="797442"/>
            </a:xfrm>
          </p:grpSpPr>
          <p:grpSp>
            <p:nvGrpSpPr>
              <p:cNvPr id="52" name="Groupe 51">
                <a:extLst>
                  <a:ext uri="{FF2B5EF4-FFF2-40B4-BE49-F238E27FC236}">
                    <a16:creationId xmlns:a16="http://schemas.microsoft.com/office/drawing/2014/main" id="{4BC78550-3A83-59B7-DE74-056CB4E94872}"/>
                  </a:ext>
                </a:extLst>
              </p:cNvPr>
              <p:cNvGrpSpPr/>
              <p:nvPr/>
            </p:nvGrpSpPr>
            <p:grpSpPr>
              <a:xfrm>
                <a:off x="2209947" y="2295400"/>
                <a:ext cx="3322894" cy="797442"/>
                <a:chOff x="3911457" y="1762088"/>
                <a:chExt cx="3322894" cy="797442"/>
              </a:xfrm>
            </p:grpSpPr>
            <p:sp>
              <p:nvSpPr>
                <p:cNvPr id="57" name="Google Shape;1671;p201">
                  <a:extLst>
                    <a:ext uri="{FF2B5EF4-FFF2-40B4-BE49-F238E27FC236}">
                      <a16:creationId xmlns:a16="http://schemas.microsoft.com/office/drawing/2014/main" id="{10F2AE56-CF20-D5FD-8E41-FCBD4EE8B899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58" name="Google Shape;1671;p201">
                  <a:extLst>
                    <a:ext uri="{FF2B5EF4-FFF2-40B4-BE49-F238E27FC236}">
                      <a16:creationId xmlns:a16="http://schemas.microsoft.com/office/drawing/2014/main" id="{F29C9608-9F78-AA3E-F7DA-205316673A2D}"/>
                    </a:ext>
                  </a:extLst>
                </p:cNvPr>
                <p:cNvSpPr/>
                <p:nvPr/>
              </p:nvSpPr>
              <p:spPr>
                <a:xfrm>
                  <a:off x="3911457" y="1762088"/>
                  <a:ext cx="2839559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حَلُّ </a:t>
                  </a:r>
                  <a:r>
                    <a:rPr lang="ar-MA" altLang="fr-FR" sz="4400" b="1" dirty="0" err="1">
                      <a:solidFill>
                        <a:schemeClr val="bg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ﭐل</a:t>
                  </a:r>
                  <a:r>
                    <a:rPr lang="ar-MA" altLang="fr-FR" sz="4400" b="1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لُّغْزِ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grpSp>
            <p:nvGrpSpPr>
              <p:cNvPr id="53" name="Groupe 52">
                <a:extLst>
                  <a:ext uri="{FF2B5EF4-FFF2-40B4-BE49-F238E27FC236}">
                    <a16:creationId xmlns:a16="http://schemas.microsoft.com/office/drawing/2014/main" id="{D6093140-DDF4-28C4-EEDC-9B51D3F9A3A3}"/>
                  </a:ext>
                </a:extLst>
              </p:cNvPr>
              <p:cNvGrpSpPr/>
              <p:nvPr/>
            </p:nvGrpSpPr>
            <p:grpSpPr>
              <a:xfrm>
                <a:off x="5373313" y="2295400"/>
                <a:ext cx="3272570" cy="797442"/>
                <a:chOff x="5272518" y="1751542"/>
                <a:chExt cx="3272570" cy="797442"/>
              </a:xfrm>
            </p:grpSpPr>
            <p:sp>
              <p:nvSpPr>
                <p:cNvPr id="54" name="Google Shape;1671;p201">
                  <a:extLst>
                    <a:ext uri="{FF2B5EF4-FFF2-40B4-BE49-F238E27FC236}">
                      <a16:creationId xmlns:a16="http://schemas.microsoft.com/office/drawing/2014/main" id="{BCEDA9E5-8725-CEE1-C09C-9AF4B8C514E1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55" name="Google Shape;1671;p201">
                  <a:extLst>
                    <a:ext uri="{FF2B5EF4-FFF2-40B4-BE49-F238E27FC236}">
                      <a16:creationId xmlns:a16="http://schemas.microsoft.com/office/drawing/2014/main" id="{0AB33A7E-1910-681B-2393-32B92BE211AE}"/>
                    </a:ext>
                  </a:extLst>
                </p:cNvPr>
                <p:cNvSpPr/>
                <p:nvPr/>
              </p:nvSpPr>
              <p:spPr>
                <a:xfrm>
                  <a:off x="7068861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لُغْزٌ</a:t>
                  </a:r>
                </a:p>
              </p:txBody>
            </p:sp>
            <p:sp>
              <p:nvSpPr>
                <p:cNvPr id="56" name="Google Shape;1671;p201">
                  <a:extLst>
                    <a:ext uri="{FF2B5EF4-FFF2-40B4-BE49-F238E27FC236}">
                      <a16:creationId xmlns:a16="http://schemas.microsoft.com/office/drawing/2014/main" id="{B108F770-F041-2DFF-63AB-5EEAA5D1C62A}"/>
                    </a:ext>
                  </a:extLst>
                </p:cNvPr>
                <p:cNvSpPr/>
                <p:nvPr/>
              </p:nvSpPr>
              <p:spPr>
                <a:xfrm>
                  <a:off x="5272518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اَ</a:t>
                  </a:r>
                  <a:r>
                    <a:rPr lang="ar-MA" altLang="fr-FR" sz="4400" b="1" dirty="0">
                      <a:solidFill>
                        <a:schemeClr val="bg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</a:t>
                  </a: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لُّغْزُ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5C80709-F568-E7D5-3370-D90A0617454C}"/>
                </a:ext>
              </a:extLst>
            </p:cNvPr>
            <p:cNvGrpSpPr/>
            <p:nvPr/>
          </p:nvGrpSpPr>
          <p:grpSpPr>
            <a:xfrm>
              <a:off x="1354032" y="4135481"/>
              <a:ext cx="6435936" cy="797442"/>
              <a:chOff x="2209947" y="2295400"/>
              <a:chExt cx="6435936" cy="797442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458B80E5-CE20-B731-16FA-90A5F343DE79}"/>
                  </a:ext>
                </a:extLst>
              </p:cNvPr>
              <p:cNvGrpSpPr/>
              <p:nvPr/>
            </p:nvGrpSpPr>
            <p:grpSpPr>
              <a:xfrm>
                <a:off x="2209947" y="2295400"/>
                <a:ext cx="3322894" cy="797442"/>
                <a:chOff x="3911457" y="1762088"/>
                <a:chExt cx="3322894" cy="797442"/>
              </a:xfrm>
            </p:grpSpPr>
            <p:sp>
              <p:nvSpPr>
                <p:cNvPr id="36" name="Google Shape;1671;p201">
                  <a:extLst>
                    <a:ext uri="{FF2B5EF4-FFF2-40B4-BE49-F238E27FC236}">
                      <a16:creationId xmlns:a16="http://schemas.microsoft.com/office/drawing/2014/main" id="{0D8B303B-89DD-55CA-AE9B-926268308E60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51" name="Google Shape;1671;p201">
                  <a:extLst>
                    <a:ext uri="{FF2B5EF4-FFF2-40B4-BE49-F238E27FC236}">
                      <a16:creationId xmlns:a16="http://schemas.microsoft.com/office/drawing/2014/main" id="{9B49EA59-4F24-21EE-6B4D-171B0FEBA052}"/>
                    </a:ext>
                  </a:extLst>
                </p:cNvPr>
                <p:cNvSpPr/>
                <p:nvPr/>
              </p:nvSpPr>
              <p:spPr>
                <a:xfrm>
                  <a:off x="3911457" y="1762088"/>
                  <a:ext cx="2839559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بَعْضُ </a:t>
                  </a:r>
                  <a:r>
                    <a:rPr lang="ar-MA" altLang="fr-FR" sz="4400" b="1" dirty="0" err="1">
                      <a:solidFill>
                        <a:schemeClr val="bg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ﭐل</a:t>
                  </a:r>
                  <a:r>
                    <a:rPr lang="ar-MA" altLang="fr-FR" sz="4400" b="1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لِّصاقِ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99AED341-CE1E-0C30-0973-41415D5B4AEB}"/>
                  </a:ext>
                </a:extLst>
              </p:cNvPr>
              <p:cNvGrpSpPr/>
              <p:nvPr/>
            </p:nvGrpSpPr>
            <p:grpSpPr>
              <a:xfrm>
                <a:off x="5373313" y="2295400"/>
                <a:ext cx="3272570" cy="797442"/>
                <a:chOff x="5272518" y="1751542"/>
                <a:chExt cx="3272570" cy="797442"/>
              </a:xfrm>
            </p:grpSpPr>
            <p:sp>
              <p:nvSpPr>
                <p:cNvPr id="25" name="Google Shape;1671;p201">
                  <a:extLst>
                    <a:ext uri="{FF2B5EF4-FFF2-40B4-BE49-F238E27FC236}">
                      <a16:creationId xmlns:a16="http://schemas.microsoft.com/office/drawing/2014/main" id="{B10FA141-3096-55FA-5CFF-4DC648B2B4A6}"/>
                    </a:ext>
                  </a:extLst>
                </p:cNvPr>
                <p:cNvSpPr/>
                <p:nvPr/>
              </p:nvSpPr>
              <p:spPr>
                <a:xfrm>
                  <a:off x="6432166" y="1956995"/>
                  <a:ext cx="802185" cy="384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>
                    <a:buClr>
                      <a:srgbClr val="000000"/>
                    </a:buClr>
                    <a:buSzPts val="3600"/>
                    <a:defRPr/>
                  </a:pPr>
                  <a:endParaRPr kumimoji="0" lang="ar-MA" sz="5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Microsoft Uighur" panose="02000000000000000000" pitchFamily="2" charset="-78"/>
                    <a:ea typeface="Aptos" panose="020B000402020202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26" name="Google Shape;1671;p201">
                  <a:extLst>
                    <a:ext uri="{FF2B5EF4-FFF2-40B4-BE49-F238E27FC236}">
                      <a16:creationId xmlns:a16="http://schemas.microsoft.com/office/drawing/2014/main" id="{D2516B18-1801-CD4D-6704-1F4B1A6B9155}"/>
                    </a:ext>
                  </a:extLst>
                </p:cNvPr>
                <p:cNvSpPr/>
                <p:nvPr/>
              </p:nvSpPr>
              <p:spPr>
                <a:xfrm>
                  <a:off x="7068861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لِصاقٌ</a:t>
                  </a:r>
                </a:p>
              </p:txBody>
            </p:sp>
            <p:sp>
              <p:nvSpPr>
                <p:cNvPr id="28" name="Google Shape;1671;p201">
                  <a:extLst>
                    <a:ext uri="{FF2B5EF4-FFF2-40B4-BE49-F238E27FC236}">
                      <a16:creationId xmlns:a16="http://schemas.microsoft.com/office/drawing/2014/main" id="{E1669312-D6CD-AA52-98BB-FBE809C01E3C}"/>
                    </a:ext>
                  </a:extLst>
                </p:cNvPr>
                <p:cNvSpPr/>
                <p:nvPr/>
              </p:nvSpPr>
              <p:spPr>
                <a:xfrm>
                  <a:off x="5272518" y="1751542"/>
                  <a:ext cx="1476227" cy="797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5535" h="941569" fill="none" extrusionOk="0">
                      <a:moveTo>
                        <a:pt x="0" y="156931"/>
                      </a:moveTo>
                      <a:cubicBezTo>
                        <a:pt x="-583" y="52585"/>
                        <a:pt x="77295" y="1527"/>
                        <a:pt x="156931" y="0"/>
                      </a:cubicBezTo>
                      <a:cubicBezTo>
                        <a:pt x="395767" y="-15105"/>
                        <a:pt x="495829" y="-15995"/>
                        <a:pt x="740517" y="0"/>
                      </a:cubicBezTo>
                      <a:cubicBezTo>
                        <a:pt x="985205" y="15995"/>
                        <a:pt x="1112381" y="12330"/>
                        <a:pt x="1398604" y="0"/>
                      </a:cubicBezTo>
                      <a:cubicBezTo>
                        <a:pt x="1492154" y="-130"/>
                        <a:pt x="1553132" y="90218"/>
                        <a:pt x="1555535" y="156931"/>
                      </a:cubicBezTo>
                      <a:cubicBezTo>
                        <a:pt x="1560374" y="430431"/>
                        <a:pt x="1524688" y="560602"/>
                        <a:pt x="1555535" y="784638"/>
                      </a:cubicBezTo>
                      <a:cubicBezTo>
                        <a:pt x="1552832" y="886765"/>
                        <a:pt x="1493221" y="934078"/>
                        <a:pt x="1398604" y="941569"/>
                      </a:cubicBezTo>
                      <a:cubicBezTo>
                        <a:pt x="1086967" y="955530"/>
                        <a:pt x="931274" y="937082"/>
                        <a:pt x="765351" y="941569"/>
                      </a:cubicBezTo>
                      <a:cubicBezTo>
                        <a:pt x="599428" y="946056"/>
                        <a:pt x="292548" y="934256"/>
                        <a:pt x="156931" y="941569"/>
                      </a:cubicBezTo>
                      <a:cubicBezTo>
                        <a:pt x="52826" y="943002"/>
                        <a:pt x="-15298" y="868874"/>
                        <a:pt x="0" y="784638"/>
                      </a:cubicBezTo>
                      <a:cubicBezTo>
                        <a:pt x="-4448" y="522556"/>
                        <a:pt x="-30165" y="430256"/>
                        <a:pt x="0" y="156931"/>
                      </a:cubicBezTo>
                      <a:close/>
                    </a:path>
                    <a:path w="1555535" h="941569" extrusionOk="0">
                      <a:moveTo>
                        <a:pt x="0" y="156931"/>
                      </a:moveTo>
                      <a:cubicBezTo>
                        <a:pt x="268" y="63269"/>
                        <a:pt x="73620" y="-9538"/>
                        <a:pt x="156931" y="0"/>
                      </a:cubicBezTo>
                      <a:cubicBezTo>
                        <a:pt x="387066" y="14041"/>
                        <a:pt x="474580" y="1093"/>
                        <a:pt x="752934" y="0"/>
                      </a:cubicBezTo>
                      <a:cubicBezTo>
                        <a:pt x="1031288" y="-1093"/>
                        <a:pt x="1191274" y="15252"/>
                        <a:pt x="1398604" y="0"/>
                      </a:cubicBezTo>
                      <a:cubicBezTo>
                        <a:pt x="1492733" y="56"/>
                        <a:pt x="1551621" y="66175"/>
                        <a:pt x="1555535" y="156931"/>
                      </a:cubicBezTo>
                      <a:cubicBezTo>
                        <a:pt x="1526747" y="312257"/>
                        <a:pt x="1556005" y="492104"/>
                        <a:pt x="1555535" y="784638"/>
                      </a:cubicBezTo>
                      <a:cubicBezTo>
                        <a:pt x="1555226" y="865764"/>
                        <a:pt x="1493387" y="938764"/>
                        <a:pt x="1398604" y="941569"/>
                      </a:cubicBezTo>
                      <a:cubicBezTo>
                        <a:pt x="1150543" y="941313"/>
                        <a:pt x="964327" y="935483"/>
                        <a:pt x="752934" y="941569"/>
                      </a:cubicBezTo>
                      <a:cubicBezTo>
                        <a:pt x="541541" y="947656"/>
                        <a:pt x="372588" y="939332"/>
                        <a:pt x="156931" y="941569"/>
                      </a:cubicBezTo>
                      <a:cubicBezTo>
                        <a:pt x="73906" y="945651"/>
                        <a:pt x="-14878" y="868710"/>
                        <a:pt x="0" y="784638"/>
                      </a:cubicBezTo>
                      <a:cubicBezTo>
                        <a:pt x="-26246" y="635336"/>
                        <a:pt x="-22333" y="442374"/>
                        <a:pt x="0" y="156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  <a:extLst>
                    <a:ext uri="{C807C97D-BFC1-408E-A445-0C87EB9F89A2}">
                      <ask:lineSketchStyleProps xmlns:ask="http://schemas.microsoft.com/office/drawing/2018/sketchyshapes"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  <a:buSzPts val="3600"/>
                    <a:defRPr/>
                  </a:pP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اَ</a:t>
                  </a:r>
                  <a:r>
                    <a:rPr lang="ar-MA" altLang="fr-FR" sz="4400" b="1" dirty="0">
                      <a:solidFill>
                        <a:schemeClr val="bg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</a:t>
                  </a:r>
                  <a:r>
                    <a:rPr lang="ar-MA" altLang="fr-FR" sz="4400" b="1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لِّصاقُ</a:t>
                  </a:r>
                  <a:endParaRPr lang="ar-MA" sz="4400" b="1" dirty="0"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41460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585781" y="1809265"/>
            <a:ext cx="8168503" cy="2766374"/>
            <a:chOff x="585781" y="1809265"/>
            <a:chExt cx="8168503" cy="2766374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الطلاقة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3005979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  <a:endPara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45951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زائفة وقراءة فقرات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35808FAD-0407-C84D-0098-7BA274F081A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06E7CD0-0CB5-7FDC-7A17-1B75876C1620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C369F43-A380-B77E-1135-6629C44FCA7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70D0214-E229-249C-5CD3-DD837DCFEFE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EA6E9F4-A410-C67B-A814-CF0382F9FB0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7958F36-8D56-53F2-49D1-B80269D1C831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996532E-7EB7-F1D0-5589-2CDFBE2147E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F8698FB-7425-10D7-A1C4-19227CA7B12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907C5A-F5EA-F498-9349-5FBE14E74B6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31B3D9-F38F-9739-1233-4637FCDC888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B0C3D-322D-CFDC-D515-845D0A38F91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464125" y="37322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الزائفة. (يختار المتعلم مجموعة واحدة.)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موجه للمتعثرين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توجيه المتحكمين إلى قراءة الفقرات قراءة صامتة.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EB35436-C3AA-A45D-D901-364EE80579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E51D0D3-ED7D-4C21-6DBE-0710C14ED564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A62A952-5D3D-A9EA-240B-4ED449FFB1E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5751DC6-39E7-9535-4E4F-1D887C46AA3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7195F19-686A-B04E-FAB6-B0D4C8C8D0C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B1FEA46-C401-CB92-D54A-62E150A7009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75372DC-9DFA-E7D4-533F-561874F5AF4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0424E1E-13DE-D9E7-4BBB-D1CB251BFFB0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D981939-F3B3-370A-5C97-141185DD0BF3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D1D6AACE-13A1-B4B8-B6A9-57063E351FC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9524"/>
          <a:stretch/>
        </p:blipFill>
        <p:spPr>
          <a:xfrm>
            <a:off x="389430" y="2971558"/>
            <a:ext cx="3701092" cy="172378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6CBCDBC-AFEA-5969-CC21-72927FD0E7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9299"/>
          <a:stretch/>
        </p:blipFill>
        <p:spPr>
          <a:xfrm>
            <a:off x="5032823" y="2971557"/>
            <a:ext cx="3721747" cy="172378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D8A6531-2BF4-DEB5-5BC5-11BDA6738A2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744" r="29780"/>
          <a:stretch/>
        </p:blipFill>
        <p:spPr>
          <a:xfrm>
            <a:off x="2721454" y="4762121"/>
            <a:ext cx="3701092" cy="172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551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07424-A9BF-24D5-EE5B-7DA331DC1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6035C3C-DC0F-A89E-4844-F740040BA95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9771C32-EBDB-95B5-CF3A-FA7C393740E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A745523-2E6C-057E-DF4E-24D89F01E1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9D7317-8170-8154-183B-723A65D8B7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3B7AEF-E646-9E54-848C-95B95AAAA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914F380-C178-1060-D691-1ADF799682BD}"/>
              </a:ext>
            </a:extLst>
          </p:cNvPr>
          <p:cNvSpPr txBox="1"/>
          <p:nvPr/>
        </p:nvSpPr>
        <p:spPr>
          <a:xfrm>
            <a:off x="464125" y="37322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أولا الكلمات ثم يختار إحدى الفقرات.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664E2E0-B1B5-C65E-EDFE-6B5EC2DA802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C482939-433D-CA8C-9747-9BD6737AD70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0245B2F-BA62-C462-876A-A1E3B06E061D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AA99790-990C-222C-84CD-75C4D60652C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E9019A9-71CB-C17D-2D4E-8FD125D1BD6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9FFE1EB-350D-FC2D-74A6-427E7F4B20CB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1DCB2EE-971F-807E-6CF0-2D29865666F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BC32371-10FE-FD14-4F39-401198EAF39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7E39EB1-31C5-8CA9-8FB8-1A312148B4A7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7B1682D-7707-2941-0ACC-FBF8A7B4B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615" y="2311417"/>
            <a:ext cx="8242770" cy="417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4756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8D2494-9FE0-F93D-3619-3A8AA033BF0C}"/>
              </a:ext>
            </a:extLst>
          </p:cNvPr>
          <p:cNvSpPr txBox="1"/>
          <p:nvPr/>
        </p:nvSpPr>
        <p:spPr>
          <a:xfrm>
            <a:off x="464125" y="4096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84AFCFF-E6F7-1093-7AAC-F01D3FBE199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BDADF51-BA7C-484E-3E04-FBD7A63C5544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49AC06E-EE0A-578F-4C84-7E56E74922B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67BD8B4-1629-50E6-726B-B945954F7F3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2EDD60B-B438-A2E1-270A-F7BF7BBA3B32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B898DF3-9751-1F64-291B-16D73A45FFD9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91404BA-1C32-8A57-3FF4-E6600F8598FF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185CA48-9805-DA80-EE5E-E2FCB8B21C2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5A2C59BC-0EAA-3630-8CF2-34E05B4AD6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362" y="2151977"/>
            <a:ext cx="8421275" cy="261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C9A311D-84D6-6129-1AD1-D8B5D10A13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31BC0B-988E-800C-677A-5FFC162E7EA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0E51380-034E-EBF9-524C-0872A370AE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6D255E-BDBE-43D0-74F6-103E4EFFA69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7A6DA6F-CB71-8CD0-C37E-2137E105B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7B3E73-F696-83C8-E02F-CED124C397CC}"/>
              </a:ext>
            </a:extLst>
          </p:cNvPr>
          <p:cNvSpPr txBox="1"/>
          <p:nvPr/>
        </p:nvSpPr>
        <p:spPr>
          <a:xfrm>
            <a:off x="464125" y="4096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4C41C1-F4D0-A646-9F11-2C7A1230241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2433062-F131-35E7-655E-6A1E63D31EF9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E6B9F30-26D8-E998-0561-E846E8C8AA34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F403C41-0785-F761-325D-6544A24D81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5272BF1-5EF3-1FB7-3103-A36E2E1FEF6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D7A86FF-C146-207C-331D-7528868E2FE4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BBD5C6A-91A2-219A-5DC0-A70C228F69B4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1E0E975-E7E3-0B1C-E561-F984F835A36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F1908F0-B625-B0E1-095E-F82A834F4A03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1BE89C0E-89F4-86D0-CE53-E553DA0236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362" y="2151977"/>
            <a:ext cx="8421275" cy="261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DC662-9D92-54F5-AC2B-65FDCF496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36325C0-70A0-215F-AC5A-2D3C2EA059D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91BD36-C36A-AB84-4C17-EEEAD23A9BD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19B5F77-2433-8A94-4261-FF57077B331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C8355C-E261-BC95-15DA-12F080356E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DF33E9D-1C31-1FB4-70C8-8AFA62D00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1B2E5F7-A86D-3A6C-B159-4AE7F5ECBEDB}"/>
              </a:ext>
            </a:extLst>
          </p:cNvPr>
          <p:cNvSpPr txBox="1"/>
          <p:nvPr/>
        </p:nvSpPr>
        <p:spPr>
          <a:xfrm>
            <a:off x="422071" y="33124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ما المطلوب؟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في كراساتكم وأجيبوا.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4A6A0D2-3014-B5C9-8A7A-C1DB4696A98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6598141-1C43-4932-3D32-E7642C8E05E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12DCC6C-BC57-2129-B710-5679B188AAB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72A9F67-75D3-8A98-B0F9-16A956BC9A2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217C796-7BEF-0FA6-C5D7-14A31B0AB1A8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546DA2-0B82-7C94-94A9-E9C87140CD8A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7CABC7-9335-65D1-7F9A-DFC62FD004E9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7EFC156-27D3-8A0B-DB85-8B85A2E94229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3479E33-DACC-6AB0-611F-4FC16EA568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300974A-2777-9A56-FBB4-7A43A60313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629" y="1501663"/>
            <a:ext cx="8421275" cy="261974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C63F1D-56AA-2AE0-6C7F-86B2CDCAE1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545" y="4868207"/>
            <a:ext cx="8449854" cy="1171739"/>
          </a:xfrm>
          <a:prstGeom prst="rect">
            <a:avLst/>
          </a:prstGeom>
        </p:spPr>
      </p:pic>
      <p:sp>
        <p:nvSpPr>
          <p:cNvPr id="22" name="ZoneTexte 16">
            <a:extLst>
              <a:ext uri="{FF2B5EF4-FFF2-40B4-BE49-F238E27FC236}">
                <a16:creationId xmlns:a16="http://schemas.microsoft.com/office/drawing/2014/main" id="{59C8E05C-06E3-5FBD-6874-71D7050550B6}"/>
              </a:ext>
            </a:extLst>
          </p:cNvPr>
          <p:cNvSpPr txBox="1"/>
          <p:nvPr/>
        </p:nvSpPr>
        <p:spPr>
          <a:xfrm>
            <a:off x="1531460" y="4824860"/>
            <a:ext cx="2031980" cy="75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000" b="1" kern="1200" dirty="0">
                <a:solidFill>
                  <a:srgbClr val="4C7B3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مَرَّةً واحِدَةَ</a:t>
            </a:r>
            <a:endParaRPr lang="fr-MA" sz="4000" dirty="0">
              <a:solidFill>
                <a:srgbClr val="4C7B3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09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9BD3A-F61F-6FA9-B9AE-A07162FF1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30B0C14-8C86-615C-7EB4-BB88CE5196A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75DDAF-EEFB-8616-66A8-16CEE823F85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CF5C51B-3041-9952-C9F4-A2EBE16EF1C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F16A9C9-B9E0-3C40-AC94-A94FB1AA030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3BCA158-3D2B-FF96-2969-DBAE8E605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2E1D08-B325-5042-EF6E-D94410E1B145}"/>
              </a:ext>
            </a:extLst>
          </p:cNvPr>
          <p:cNvSpPr txBox="1"/>
          <p:nvPr/>
        </p:nvSpPr>
        <p:spPr>
          <a:xfrm>
            <a:off x="464125" y="40964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ما المطلوب؟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في كراساتكم وأجيبوا.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B54ACF4-8E35-CFB6-3443-BD37E4C49F57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85EACBF-F457-FC31-F937-E6640E3EDD61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1D0150C-CF03-0116-60FD-D9E41E38AAC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5821E7E-2440-DA95-B488-330770F59E8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3020AFB-9616-D894-635B-44CBAE432A2F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21A955E-C9F3-E7BE-5C1C-8D3444442F2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D318D43-0CE3-3B4A-1954-DC99E1B48A4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333076-EFD1-7201-4317-D2014C76B9A0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364BA05E-7D7E-AFD4-7984-CF6AE871B04F}"/>
              </a:ext>
            </a:extLst>
          </p:cNvPr>
          <p:cNvSpPr/>
          <p:nvPr/>
        </p:nvSpPr>
        <p:spPr>
          <a:xfrm>
            <a:off x="698090" y="2359742"/>
            <a:ext cx="298087" cy="2956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3C9ADCA-E20F-95DD-5146-00F15C46D32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0DB"/>
              </a:clrFrom>
              <a:clrTo>
                <a:srgbClr val="FEF0D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642" y="4863418"/>
            <a:ext cx="8200716" cy="65043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AEF11A8-5CAE-D99C-E169-B7F6A7C45498}"/>
              </a:ext>
            </a:extLst>
          </p:cNvPr>
          <p:cNvSpPr txBox="1"/>
          <p:nvPr/>
        </p:nvSpPr>
        <p:spPr>
          <a:xfrm>
            <a:off x="554541" y="4863418"/>
            <a:ext cx="4727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C7B3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هِشامٌ هُوَ الَّذي أَكَلَ  </a:t>
            </a:r>
            <a:r>
              <a:rPr lang="ar-MA" sz="3600" b="1" dirty="0" err="1">
                <a:solidFill>
                  <a:srgbClr val="4C7B3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ﭐلْكَثيرَ</a:t>
            </a:r>
            <a:r>
              <a:rPr lang="ar-MA" sz="3600" b="1" dirty="0">
                <a:solidFill>
                  <a:srgbClr val="4C7B3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solidFill>
                  <a:srgbClr val="4C7B3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ﭐلْحَلَوِيّاتِ</a:t>
            </a:r>
            <a:r>
              <a:rPr lang="ar-MA" sz="3600" b="1" dirty="0">
                <a:solidFill>
                  <a:srgbClr val="4C7B3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3600" b="1" dirty="0">
              <a:solidFill>
                <a:srgbClr val="4C7B3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391CBC8-61BC-45EB-0D1C-C8D6ABB983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077" y="1639231"/>
            <a:ext cx="8421275" cy="261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56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46967-1180-89E2-55BF-06713367C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224B47C-6E83-1AB0-A7D6-0F8EADE8CDA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08D1505-A0A7-CFA5-D0BC-DAC3F6D1B4F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518EC6-38A4-5A38-E592-8B0DF3A15F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C24D6A-3344-1A46-4787-893C2BD96E9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B30787-A70D-B21D-3B61-78D7F904A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D483D2B-A056-7E9A-B2D3-156654B84B32}"/>
              </a:ext>
            </a:extLst>
          </p:cNvPr>
          <p:cNvSpPr txBox="1"/>
          <p:nvPr/>
        </p:nvSpPr>
        <p:spPr>
          <a:xfrm>
            <a:off x="464125" y="40964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ما المطلوب؟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في كراساتكم وأجيبوا.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FB78C96-87F3-8F70-61C8-CCCF3FCC5C52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37B870B-4184-2861-6E20-23DCB19CCC9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7B789AF-1761-AA2F-9177-7ED948F1B13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10C007F-C5F5-D118-9E28-5432EA86089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09EB96E-4B64-A2D8-EA6E-3A429D838A41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3BC2B19-1548-EDF0-1711-08FCFA700C70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8F0721C-7C72-82EC-4442-6F61E0AE074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C58B8F2-7DDB-26BE-2EA8-8FAAC7801BE6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B52C8C62-A466-1DAA-CF59-52CFAAD8B0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0DB"/>
              </a:clrFrom>
              <a:clrTo>
                <a:srgbClr val="FEF0D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6552" y="5110172"/>
            <a:ext cx="8205450" cy="70795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508392F-C9C0-D372-EA3C-8F4E227DD0C3}"/>
              </a:ext>
            </a:extLst>
          </p:cNvPr>
          <p:cNvSpPr txBox="1"/>
          <p:nvPr/>
        </p:nvSpPr>
        <p:spPr>
          <a:xfrm>
            <a:off x="312516" y="5056103"/>
            <a:ext cx="5582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C7B3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 هِشامٌ </a:t>
            </a:r>
            <a:r>
              <a:rPr lang="ar-MA" sz="3600" b="1" dirty="0" err="1">
                <a:solidFill>
                  <a:srgbClr val="4C7B3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بِـﭐلْوَجَعِ</a:t>
            </a:r>
            <a:r>
              <a:rPr lang="ar-MA" sz="3600" b="1" dirty="0">
                <a:solidFill>
                  <a:srgbClr val="4C7B3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عِنْدَما أَرادَ أَنْ يَأْوِيَ إِلى فِراشِهِ. </a:t>
            </a:r>
            <a:endParaRPr lang="fr-MA" sz="3600" b="1" dirty="0">
              <a:solidFill>
                <a:srgbClr val="4C7B3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9B8B5F-ECED-F299-3164-DE99D0DD0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362" y="1828936"/>
            <a:ext cx="8421275" cy="261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41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24E81-94EE-5F2D-607F-EC3A28451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574D23B-772F-454C-C938-B67B4BDBF14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57F3984-A5D0-CDCB-9B10-C0F36AA7588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2A05DB88-6FB5-846E-20C7-053410B600B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ED35DAF-E71D-A198-B24E-1C23A895679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AD435B7-3A92-2F8C-6887-7C088AD3C35F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FCFB952-12CA-49EE-40AC-A541806F092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A06E7BAF-F5EF-C2E6-F91C-A0F4DAE329E4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A49AA5-A826-AA62-B82E-FFD4AE4FE191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0EB26CFD-6E07-1284-4FAA-CC8564711FD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2A4DD9B9-FC5C-2380-3D25-BE9B24D6F708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F55E35B6-F1D0-DB60-93AD-B9A8A2D6D4D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CCD70474-DBB6-01D2-ACE0-E3821565EFFD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1C47511-6A8C-6B3B-1AFE-0E7FE964AB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3845DFB-B1AD-1562-BFE1-5A26D63D4B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DDC7639E-8303-7785-FBCE-F12630F986B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DD33D6D-C7EC-BBB5-99A5-8BBF12489683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06A272D-32F8-C2B8-42EE-65AF77C7A7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0EB15E62-D07A-3718-93BB-FC1BCB761A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734704F3-51C3-F83B-693C-C17CDE1A1FA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8CDAF7A6-BDEE-9FF8-9546-36073B133AB6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2FE1E29D-E7EA-399F-98F0-7A6DCE9555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52380BCA-6045-F95B-B35B-E657EDC09B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36C963E-5039-A9FD-2C91-6526B03AC4B0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5DA6B561-37A1-10F6-4C0C-86501335475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75F5431-B9FC-D15F-BAD6-63080F719C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38560C19-F431-1E1D-DEF1-A95A10B97F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B86A26D-796E-FE21-22D3-5C831292B871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5DEFE90D-1CE1-F891-274F-A7A976F6ECC5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905FE06D-94EB-E156-BB95-4CCCAE4FDD12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E6B1FEC3-3A83-6553-AC0D-D2659537486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67B6437-C4CD-7C34-5DA8-34DFA7D8137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201C0BD-15FC-35BA-ABA8-E2E5BC5D5729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FD6592E7-CE0F-F983-273D-76DA5D1269D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136C43E8-84E2-EC00-2262-35D1A21AD30F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84625BA-59A3-BF78-EFE0-B20C3D759E6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66BE9EC-1AAD-E4F6-A194-67C6448D9DB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E8D0174-0533-6B6F-E722-F3FECAF5EE1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9C78532-6CB5-7E75-C294-F2CDEAB33FB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C9687B04-83EA-21E1-3A17-A5B09630B06A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8681DF6-C516-457A-13FF-15D253EBFD89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8604B805-1416-B94D-8DA6-9289C84585C9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7BE7CEA2-3307-6A76-3584-A1BE5BB7FD7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04E45ECE-E4FD-30E0-5559-3CC26AFADCE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92F5BEE3-1B6D-0E7B-F05F-8FA39A4CD269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8D3EA569-8025-7AFE-914F-5C6503A628FA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3F981261-491D-310B-B20C-9D8EC27008F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2E0AE2C-36C6-EE4A-FB76-20668779603A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689B0E1-9C76-0C1E-CFB5-597B70BF7DD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AA4D7C1-E5DD-448A-ADF2-7DC556A92BD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61D6AE3-87DD-B03B-C5EB-22AFCAE4173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11BE82D-3E7B-B526-FF85-3FFD4C93D49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F87BFE69-5B3C-0CE2-707F-2D16AB7D3C6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2372654-9642-4192-A60F-4538C58BFB1C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4FBDB3A1-CEA8-1F6A-65AD-BD03C43DB12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2AC2F5-8C00-0828-726B-7A9B301FEDBA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F523BA-F9D8-66A3-34A2-167AB44B33E7}"/>
              </a:ext>
            </a:extLst>
          </p:cNvPr>
          <p:cNvGrpSpPr/>
          <p:nvPr/>
        </p:nvGrpSpPr>
        <p:grpSpPr>
          <a:xfrm>
            <a:off x="527053" y="1262767"/>
            <a:ext cx="8168503" cy="5507076"/>
            <a:chOff x="585781" y="2177107"/>
            <a:chExt cx="8168503" cy="550707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632D8A30-2602-50BA-E138-93D92CDBBA7D}"/>
                </a:ext>
              </a:extLst>
            </p:cNvPr>
            <p:cNvSpPr txBox="1"/>
            <p:nvPr/>
          </p:nvSpPr>
          <p:spPr>
            <a:xfrm>
              <a:off x="1172791" y="2177107"/>
              <a:ext cx="73654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3. أنشطة التوليف والدعم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C58C1EA-2B07-D188-5D88-50C6F8CDEBDC}"/>
                </a:ext>
              </a:extLst>
            </p:cNvPr>
            <p:cNvSpPr txBox="1"/>
            <p:nvPr/>
          </p:nvSpPr>
          <p:spPr>
            <a:xfrm>
              <a:off x="585781" y="3005979"/>
              <a:ext cx="8168503" cy="4678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المعجم</a:t>
              </a:r>
            </a:p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الاستراتيجيات والظواهر اللغوية</a:t>
              </a:r>
            </a:p>
            <a:p>
              <a:pPr algn="ctr" rtl="1"/>
              <a:r>
                <a:rPr lang="ar-MA" sz="6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</a:t>
              </a:r>
              <a:r>
                <a:rPr lang="ar-MA" sz="6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</a:p>
            <a:p>
              <a:pPr algn="ctr" rtl="1"/>
              <a:endParaRPr lang="ar-MA" sz="6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endPara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37801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D3CD6E6-30FB-0A3A-6836-6856B8D1979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EFB2686-69AF-F1BE-B379-C4EFD234921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8E0C6B1-82DE-5552-A9A3-79564001007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4819CC2-F212-8F1F-9F63-4F6CFEAE23A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4CF245E-708B-4CA5-CCB4-9B12E45EC366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2CD5C72-098E-6C89-4B82-4F82F39BDE9A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7DC0C89-4115-A0F7-406E-A39D48E2D741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0BD954A-3805-F1CF-4196-55632A476A1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CEBE5A60-C00B-9FF9-2C86-E99F0EC5DE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5013" y="1744775"/>
            <a:ext cx="2407982" cy="185293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71E5D82-1D7C-C2D7-66CB-3D305B9E5F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345" y="1501546"/>
            <a:ext cx="2108543" cy="200555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CA8D7CD-0237-DA3D-64FC-915081CBED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143" y="1664567"/>
            <a:ext cx="2108544" cy="1852934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C804F72-6C8D-0236-F0A5-5D9ACCDEEF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6776" y="4306783"/>
            <a:ext cx="2516219" cy="196361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13C1379-79F0-9084-F833-92FC435E66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131" y="4330860"/>
            <a:ext cx="2312568" cy="171063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425D525-C3F3-57BB-94AD-DB0A93934BB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2063"/>
          <a:stretch/>
        </p:blipFill>
        <p:spPr>
          <a:xfrm>
            <a:off x="3292078" y="4264258"/>
            <a:ext cx="2232181" cy="198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6D314CE-2151-B87B-F4B4-D6DFABB48F5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B2E3435-EE40-53FB-70C9-EB8CAF6C8BB5}"/>
              </a:ext>
            </a:extLst>
          </p:cNvPr>
          <p:cNvGrpSpPr/>
          <p:nvPr/>
        </p:nvGrpSpPr>
        <p:grpSpPr>
          <a:xfrm>
            <a:off x="312517" y="32087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CAD8D2-97E3-2828-A21D-0447AAF1B28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3D5F9B8-593F-B3A6-0F79-A331C2AB1AF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2F5D275-3A43-E550-D8A0-8D70449BE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FAD874-0992-7D8A-96AA-61285829B096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1924D3C-46C1-05A8-FBD6-3470984701A9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FBCF2622-1F97-15D8-0F5C-D41646064202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F4D021F-3BCE-CF48-BAE8-51C2B872C7C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B6D9490-9DCA-1512-4355-08EA1A0697F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3A063F9-6441-D1D4-AD31-CCF31FC25DE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23DF234-0750-2127-5AA9-D4A3071BC86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55D227B-A391-592A-E487-C1192E49FB2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01FD3F3-1113-D89A-2C1D-7923688E1A0B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30D5656B-1596-E49D-A073-8885AC42CBC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0A9F3A0-716F-EBFD-A8F9-B00AF461D1B1}"/>
              </a:ext>
            </a:extLst>
          </p:cNvPr>
          <p:cNvGrpSpPr/>
          <p:nvPr/>
        </p:nvGrpSpPr>
        <p:grpSpPr>
          <a:xfrm>
            <a:off x="810663" y="2531075"/>
            <a:ext cx="7440459" cy="3205942"/>
            <a:chOff x="1850318" y="1964010"/>
            <a:chExt cx="6529593" cy="3205942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3DE9F92-EBF6-1520-30D2-8B70746E004C}"/>
                </a:ext>
              </a:extLst>
            </p:cNvPr>
            <p:cNvSpPr/>
            <p:nvPr/>
          </p:nvSpPr>
          <p:spPr>
            <a:xfrm>
              <a:off x="6371788" y="1965568"/>
              <a:ext cx="2008123" cy="12692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تَحْمي</a:t>
              </a:r>
              <a:endParaRPr lang="fr-MA" dirty="0">
                <a:solidFill>
                  <a:srgbClr val="002060"/>
                </a:solidFill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590297E-3314-4839-1DAE-C58BE73A8B22}"/>
                </a:ext>
              </a:extLst>
            </p:cNvPr>
            <p:cNvSpPr/>
            <p:nvPr/>
          </p:nvSpPr>
          <p:spPr>
            <a:xfrm>
              <a:off x="4111053" y="1965569"/>
              <a:ext cx="2008123" cy="125662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يُقَلِّدُ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C8A87F7-A989-7E9D-942A-F829C7A9920F}"/>
                </a:ext>
              </a:extLst>
            </p:cNvPr>
            <p:cNvSpPr/>
            <p:nvPr/>
          </p:nvSpPr>
          <p:spPr>
            <a:xfrm>
              <a:off x="1850319" y="1964010"/>
              <a:ext cx="2008122" cy="125662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اَلْمُتَهَوِّرُ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6D8DBEA-E138-F5E6-538F-6123DCB641A8}"/>
                </a:ext>
              </a:extLst>
            </p:cNvPr>
            <p:cNvSpPr/>
            <p:nvPr/>
          </p:nvSpPr>
          <p:spPr>
            <a:xfrm>
              <a:off x="6371789" y="3900706"/>
              <a:ext cx="2008122" cy="12692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هَوى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4B5CAF6-EB6A-6D7E-042A-56092297BF7C}"/>
                </a:ext>
              </a:extLst>
            </p:cNvPr>
            <p:cNvSpPr/>
            <p:nvPr/>
          </p:nvSpPr>
          <p:spPr>
            <a:xfrm>
              <a:off x="4111053" y="3906816"/>
              <a:ext cx="2008121" cy="126313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اَلْجِسْمُ </a:t>
              </a:r>
              <a:r>
                <a:rPr lang="ar-MA" sz="4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ﭐلنَّحيلُ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FR" altLang="fr-FR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A737001-F966-93C7-DF81-51C18584458E}"/>
                </a:ext>
              </a:extLst>
            </p:cNvPr>
            <p:cNvSpPr/>
            <p:nvPr/>
          </p:nvSpPr>
          <p:spPr>
            <a:xfrm>
              <a:off x="1850318" y="3906816"/>
              <a:ext cx="2008119" cy="126313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أَنْقَذَ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36586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58719-E7B9-4015-A3AD-3599466A5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81AEC6-55F2-63E3-8693-4FA5B2021F0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36E111B-D97B-F24C-8FD4-296BA61F838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7F46C0-5329-37F3-E96B-918CA9D82D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1BF58BE-6161-8870-66C4-4C6DCB16716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CC3AD9A-5ADF-4C20-FCB7-C036F1BB1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82638E-6A82-6301-BC52-5DBD84959B46}"/>
              </a:ext>
            </a:extLst>
          </p:cNvPr>
          <p:cNvSpPr txBox="1"/>
          <p:nvPr/>
        </p:nvSpPr>
        <p:spPr>
          <a:xfrm>
            <a:off x="549842" y="389236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فقرة تتحدث عن رحلة جبلية. عليكم أن تكملوا الفقرة بالكلمات المناسبة.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النشاط بشكل تفاعلي مع التلاميذ.</a:t>
            </a:r>
            <a:endParaRPr lang="ar-MA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35F1979-08CB-0F37-5B7F-C041F6552620}"/>
              </a:ext>
            </a:extLst>
          </p:cNvPr>
          <p:cNvGrpSpPr/>
          <p:nvPr/>
        </p:nvGrpSpPr>
        <p:grpSpPr>
          <a:xfrm>
            <a:off x="440522" y="1544423"/>
            <a:ext cx="8204594" cy="749121"/>
            <a:chOff x="549001" y="2043847"/>
            <a:chExt cx="8204594" cy="749121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88BF651-7FB6-87F4-A03A-586434AE0872}"/>
                </a:ext>
              </a:extLst>
            </p:cNvPr>
            <p:cNvSpPr txBox="1"/>
            <p:nvPr/>
          </p:nvSpPr>
          <p:spPr>
            <a:xfrm>
              <a:off x="5826830" y="2146637"/>
              <a:ext cx="14851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أَنْقَذَهُ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FE0463F-C708-059A-EC5B-FA631CA0BDF6}"/>
                </a:ext>
              </a:extLst>
            </p:cNvPr>
            <p:cNvSpPr txBox="1"/>
            <p:nvPr/>
          </p:nvSpPr>
          <p:spPr>
            <a:xfrm>
              <a:off x="7500176" y="2078177"/>
              <a:ext cx="12534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مُتَهَوِّراً</a:t>
              </a:r>
              <a:endParaRPr lang="fr-MA" sz="3200" dirty="0">
                <a:solidFill>
                  <a:srgbClr val="C0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A71AA19-1BE2-8C93-EE2E-9C1ABCFA74C3}"/>
                </a:ext>
              </a:extLst>
            </p:cNvPr>
            <p:cNvSpPr txBox="1"/>
            <p:nvPr/>
          </p:nvSpPr>
          <p:spPr>
            <a:xfrm>
              <a:off x="549001" y="2086032"/>
              <a:ext cx="10353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يُقَلِّدُ</a:t>
              </a:r>
              <a:endParaRPr lang="fr-MA" sz="4000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4CCC01CE-9428-0290-E375-23FB792DBF07}"/>
                </a:ext>
              </a:extLst>
            </p:cNvPr>
            <p:cNvSpPr txBox="1"/>
            <p:nvPr/>
          </p:nvSpPr>
          <p:spPr>
            <a:xfrm>
              <a:off x="4160897" y="2043847"/>
              <a:ext cx="16274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000" dirty="0">
                  <a:solidFill>
                    <a:srgbClr val="C00000"/>
                  </a:solidFill>
                </a:rPr>
                <a:t>يَهْوِيَ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2C2036F-5EDD-9F8A-2D9F-E4821A61A093}"/>
                </a:ext>
              </a:extLst>
            </p:cNvPr>
            <p:cNvSpPr txBox="1"/>
            <p:nvPr/>
          </p:nvSpPr>
          <p:spPr>
            <a:xfrm>
              <a:off x="2122184" y="2116809"/>
              <a:ext cx="18505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جِسْمٍ نَحيلٍ </a:t>
              </a:r>
              <a:endParaRPr lang="fr-MA" sz="3600" dirty="0">
                <a:solidFill>
                  <a:srgbClr val="C00000"/>
                </a:solidFill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47AA64-61B4-EDDF-587A-0E1C0776C3B5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B64AA49-DA76-D949-6384-0A241E63A959}"/>
                </a:ext>
              </a:extLst>
            </p:cNvPr>
            <p:cNvSpPr/>
            <p:nvPr/>
          </p:nvSpPr>
          <p:spPr>
            <a:xfrm>
              <a:off x="5731604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8B58509-B315-1C19-D572-AF0290517755}"/>
                </a:ext>
              </a:extLst>
            </p:cNvPr>
            <p:cNvSpPr/>
            <p:nvPr/>
          </p:nvSpPr>
          <p:spPr>
            <a:xfrm>
              <a:off x="4108769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2E501EB-6FB2-D67D-B646-8EEDE0E7D806}"/>
                </a:ext>
              </a:extLst>
            </p:cNvPr>
            <p:cNvSpPr/>
            <p:nvPr/>
          </p:nvSpPr>
          <p:spPr>
            <a:xfrm>
              <a:off x="1698180" y="2470249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4DFB24C-3134-F67B-F681-9948585D3C4C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BAB3BC9-F6CB-91DC-A110-1898D7AD105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7FA8D09-3AFF-6FA8-25C8-AE7AA28F36C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363BC0A-19B7-7122-F149-60BF2AF9AFC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DBCBDBF-1C90-89FA-377A-C22771A3A4C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17F20B7-B9D4-89E8-6241-9CC94CD8A68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979B91C-0E1A-7C4A-089E-8665E9A08A4A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757B950-1FA6-743F-B3FD-5148F82A7F29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3864818-5AC3-6F88-E56C-024EDD1CC4AD}"/>
              </a:ext>
            </a:extLst>
          </p:cNvPr>
          <p:cNvGrpSpPr/>
          <p:nvPr/>
        </p:nvGrpSpPr>
        <p:grpSpPr>
          <a:xfrm>
            <a:off x="365305" y="2802400"/>
            <a:ext cx="8147717" cy="3337825"/>
            <a:chOff x="312516" y="2993138"/>
            <a:chExt cx="8147717" cy="3337825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BC23F7F-3D2C-DA9B-AC77-C4D5141CEA24}"/>
                </a:ext>
              </a:extLst>
            </p:cNvPr>
            <p:cNvSpPr txBox="1"/>
            <p:nvPr/>
          </p:nvSpPr>
          <p:spPr>
            <a:xfrm>
              <a:off x="610323" y="2993138"/>
              <a:ext cx="77764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3600" dirty="0">
                  <a:solidFill>
                    <a:schemeClr val="tx2"/>
                  </a:solidFill>
                </a:rPr>
                <a:t>في رِحْلَةٍ جَبَلِيَّةٍ، رَأى رَجُلٌ ذو .....................طِفْلاً عَلى حافَّةِ مُنْحَدَرٍ.</a:t>
              </a:r>
              <a:endParaRPr lang="fr-MA" sz="3600" dirty="0">
                <a:solidFill>
                  <a:schemeClr val="tx2"/>
                </a:solidFill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8A4A2F43-3DE6-037A-41F9-96C1E6B12A6F}"/>
                </a:ext>
              </a:extLst>
            </p:cNvPr>
            <p:cNvSpPr txBox="1"/>
            <p:nvPr/>
          </p:nvSpPr>
          <p:spPr>
            <a:xfrm>
              <a:off x="312516" y="3825676"/>
              <a:ext cx="81477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3600" dirty="0">
                  <a:solidFill>
                    <a:schemeClr val="tx2"/>
                  </a:solidFill>
                </a:rPr>
                <a:t>كانَ </a:t>
              </a:r>
              <a:r>
                <a:rPr lang="ar-MA" sz="3600" dirty="0" err="1">
                  <a:solidFill>
                    <a:schemeClr val="tx2"/>
                  </a:solidFill>
                </a:rPr>
                <a:t>ﭐلطِّفْلُ</a:t>
              </a:r>
              <a:r>
                <a:rPr lang="ar-MA" sz="3600" dirty="0">
                  <a:solidFill>
                    <a:schemeClr val="tx2"/>
                  </a:solidFill>
                </a:rPr>
                <a:t> ............. ﭐ لطُّيورَ وَهِيَ تُرَفْرِفُ.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A739F8D1-60AA-190D-2A95-C3C0331BB63E}"/>
                </a:ext>
              </a:extLst>
            </p:cNvPr>
            <p:cNvSpPr txBox="1"/>
            <p:nvPr/>
          </p:nvSpPr>
          <p:spPr>
            <a:xfrm>
              <a:off x="654586" y="4755154"/>
              <a:ext cx="77764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3600" dirty="0">
                  <a:solidFill>
                    <a:schemeClr val="tx2"/>
                  </a:solidFill>
                </a:rPr>
                <a:t>وَبِسُرْعَةٍ، سَحَبَهُ ﭐ لرَّجُلُ ﭐ لنَّحيلُ قَبْلَ أَنْ ......... إِلى </a:t>
              </a:r>
              <a:r>
                <a:rPr lang="ar-MA" sz="3600" dirty="0" err="1">
                  <a:solidFill>
                    <a:schemeClr val="tx2"/>
                  </a:solidFill>
                </a:rPr>
                <a:t>ﭐلْأَسْفَلِ</a:t>
              </a:r>
              <a:r>
                <a:rPr lang="ar-MA" sz="3600" dirty="0">
                  <a:solidFill>
                    <a:schemeClr val="tx2"/>
                  </a:solidFill>
                </a:rPr>
                <a:t>.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859E17D0-C59C-4BB3-963A-1AF8BA77A01B}"/>
                </a:ext>
              </a:extLst>
            </p:cNvPr>
            <p:cNvSpPr txBox="1"/>
            <p:nvPr/>
          </p:nvSpPr>
          <p:spPr>
            <a:xfrm>
              <a:off x="607838" y="5684632"/>
              <a:ext cx="77764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3600" dirty="0">
                  <a:solidFill>
                    <a:schemeClr val="tx2"/>
                  </a:solidFill>
                </a:rPr>
                <a:t>وَبَعْدَ أَنْ ............، قالَ لَهُ: لا تَكُنْ ...............  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21356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AC913-64D0-AC1C-D82D-7CF0129C5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CC84482-C46E-45D3-5BD9-3538E89E188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E2A025A-ABF4-0414-3774-A69275B9C69E}"/>
              </a:ext>
            </a:extLst>
          </p:cNvPr>
          <p:cNvGrpSpPr/>
          <p:nvPr/>
        </p:nvGrpSpPr>
        <p:grpSpPr>
          <a:xfrm>
            <a:off x="291861" y="31977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1982BA4-0AF5-57A0-1AA5-E6B9696FA9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D4A884-238C-7152-F7CF-AD63ECD05E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8490474-202B-5383-F45F-0552526C3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2F7F33-7EFB-177B-DC5E-1F7C88343721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الأولى؟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BDBD4C8-DDF1-D291-E7ED-145E8D6372D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61239563-6DFB-4F27-21C3-D071F817556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221B3CE-68DB-3D1B-1A1D-D99B821ACE7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49DCCFD-7AAE-92C3-A60A-145AC9D5E34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9D3943A-4D82-972C-3A37-12BEFFC8787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B041BE73-91D9-17B7-079A-BC1992E5E83F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7E88CC0-97F1-F9EE-4AFC-911077316DF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6526F91-7131-AD70-67AF-3440005C4F0E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35FB1AF2-6B69-843B-9DBA-4C2910D883F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3C7D259-A77F-3AA2-ED02-6BFFED505876}"/>
              </a:ext>
            </a:extLst>
          </p:cNvPr>
          <p:cNvSpPr txBox="1"/>
          <p:nvPr/>
        </p:nvSpPr>
        <p:spPr>
          <a:xfrm>
            <a:off x="663112" y="2802400"/>
            <a:ext cx="7776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3600" dirty="0">
                <a:solidFill>
                  <a:schemeClr val="tx2"/>
                </a:solidFill>
              </a:rPr>
              <a:t>في رِحْلَةٍ جَبَلِيَّةٍ، رَأى رَجُلٌ ذو </a:t>
            </a:r>
            <a:r>
              <a:rPr lang="ar-MA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.....................</a:t>
            </a:r>
            <a:r>
              <a:rPr lang="ar-MA" sz="3600" dirty="0">
                <a:solidFill>
                  <a:srgbClr val="C00000"/>
                </a:solidFill>
              </a:rPr>
              <a:t> </a:t>
            </a:r>
            <a:r>
              <a:rPr lang="ar-MA" sz="3600" dirty="0">
                <a:solidFill>
                  <a:schemeClr val="tx2"/>
                </a:solidFill>
              </a:rPr>
              <a:t>طِفْلاً عَلى حافَّةِ مُنْحَدَرٍ.</a:t>
            </a:r>
            <a:endParaRPr lang="fr-MA" sz="3600" dirty="0">
              <a:solidFill>
                <a:schemeClr val="tx2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2D06A75-23BF-7059-A45D-9382BE300F96}"/>
              </a:ext>
            </a:extLst>
          </p:cNvPr>
          <p:cNvGrpSpPr/>
          <p:nvPr/>
        </p:nvGrpSpPr>
        <p:grpSpPr>
          <a:xfrm>
            <a:off x="440522" y="1544423"/>
            <a:ext cx="8204594" cy="749121"/>
            <a:chOff x="549001" y="2043847"/>
            <a:chExt cx="8204594" cy="749121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16ABC7CE-7023-5BB0-19C0-956107013A5B}"/>
                </a:ext>
              </a:extLst>
            </p:cNvPr>
            <p:cNvSpPr txBox="1"/>
            <p:nvPr/>
          </p:nvSpPr>
          <p:spPr>
            <a:xfrm>
              <a:off x="5826830" y="2146637"/>
              <a:ext cx="14851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أَنْقَذَهُ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F4C634A9-4A01-20E2-A65D-9550E1F3951B}"/>
                </a:ext>
              </a:extLst>
            </p:cNvPr>
            <p:cNvSpPr txBox="1"/>
            <p:nvPr/>
          </p:nvSpPr>
          <p:spPr>
            <a:xfrm>
              <a:off x="7500176" y="2078177"/>
              <a:ext cx="12534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مُتَهَوِّراً</a:t>
              </a:r>
              <a:endParaRPr lang="fr-MA" sz="3200" dirty="0">
                <a:solidFill>
                  <a:srgbClr val="C00000"/>
                </a:solidFill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1BEED0F1-0DC0-B0AA-032F-B9616952BF94}"/>
                </a:ext>
              </a:extLst>
            </p:cNvPr>
            <p:cNvSpPr txBox="1"/>
            <p:nvPr/>
          </p:nvSpPr>
          <p:spPr>
            <a:xfrm>
              <a:off x="549001" y="2086032"/>
              <a:ext cx="10353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يُقَلِّدُ</a:t>
              </a:r>
              <a:endParaRPr lang="fr-MA" sz="4000" dirty="0">
                <a:solidFill>
                  <a:srgbClr val="C00000"/>
                </a:solidFill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2C13E513-1B81-E196-713C-6CAB39429B28}"/>
                </a:ext>
              </a:extLst>
            </p:cNvPr>
            <p:cNvSpPr txBox="1"/>
            <p:nvPr/>
          </p:nvSpPr>
          <p:spPr>
            <a:xfrm>
              <a:off x="4160897" y="2043847"/>
              <a:ext cx="16274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000" dirty="0">
                  <a:solidFill>
                    <a:srgbClr val="C00000"/>
                  </a:solidFill>
                </a:rPr>
                <a:t>يَهْوِيَ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B13F13C9-0ED5-C869-6B80-72608865520A}"/>
                </a:ext>
              </a:extLst>
            </p:cNvPr>
            <p:cNvSpPr txBox="1"/>
            <p:nvPr/>
          </p:nvSpPr>
          <p:spPr>
            <a:xfrm>
              <a:off x="2122184" y="2116809"/>
              <a:ext cx="18505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جِسْمٍ نَحيلٍ </a:t>
              </a:r>
              <a:endParaRPr lang="fr-MA" sz="3600" dirty="0">
                <a:solidFill>
                  <a:srgbClr val="C00000"/>
                </a:solidFill>
              </a:endParaRPr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F2CF4282-5962-3B75-6B47-1B2B348AE045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F23EA605-206A-CE35-ABA4-8ECAB12FA800}"/>
                </a:ext>
              </a:extLst>
            </p:cNvPr>
            <p:cNvSpPr/>
            <p:nvPr/>
          </p:nvSpPr>
          <p:spPr>
            <a:xfrm>
              <a:off x="5731604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D3272077-25BE-2098-CA75-473DBF742F12}"/>
                </a:ext>
              </a:extLst>
            </p:cNvPr>
            <p:cNvSpPr/>
            <p:nvPr/>
          </p:nvSpPr>
          <p:spPr>
            <a:xfrm>
              <a:off x="4108769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239A225-770E-B0F8-A6AC-9BFF61F86E24}"/>
                </a:ext>
              </a:extLst>
            </p:cNvPr>
            <p:cNvSpPr/>
            <p:nvPr/>
          </p:nvSpPr>
          <p:spPr>
            <a:xfrm>
              <a:off x="1698180" y="2470249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98BC5F3-F732-BFC6-2202-6564D4871615}"/>
              </a:ext>
            </a:extLst>
          </p:cNvPr>
          <p:cNvCxnSpPr>
            <a:cxnSpLocks/>
          </p:cNvCxnSpPr>
          <p:nvPr/>
        </p:nvCxnSpPr>
        <p:spPr>
          <a:xfrm flipV="1">
            <a:off x="2751524" y="1610174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6E2FCBF6-78B4-4506-5BBE-ED1BB47BE35F}"/>
              </a:ext>
            </a:extLst>
          </p:cNvPr>
          <p:cNvSpPr txBox="1"/>
          <p:nvPr/>
        </p:nvSpPr>
        <p:spPr>
          <a:xfrm>
            <a:off x="3377701" y="2733492"/>
            <a:ext cx="1850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olidFill>
                  <a:srgbClr val="C00000"/>
                </a:solidFill>
              </a:rPr>
              <a:t>جِسْمٍ نَحيلٍ </a:t>
            </a:r>
            <a:endParaRPr lang="fr-MA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89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9A000-27EB-F01E-7C2B-68FA97D6C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171978-278E-B74A-9C7F-9AF3082C435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1B8EFA-4379-4755-BD9E-35C53EC468C9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9C3447-A7C2-0E4C-9D27-F74114BFD4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098832F-FB12-E961-EDD5-2D10C484651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4565181-37B4-C60E-1F1F-4DA1C15B7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4E9040-179D-B07F-4C12-8D823DBEFA94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الثانية؟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3BC1942-252B-06DF-7DF4-24AED7A2EE6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A7B4A869-EA72-15E8-4CC9-DB6CC9A88532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354D5143-CB2B-40AF-C8CA-5EDE3B4C908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3C030CF-F617-83E6-640A-D02E7A5D047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FF304BD-C2CF-4349-9992-F1E5C030E947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EE599BF-773F-003B-157E-F5376EBF6C36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E5B0883-61DE-7058-3C01-498CDDE44690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FFFBBC2-F8FE-F133-42F4-1B47A5048D02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386780D3-CF59-0F72-541B-66C4058BA54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669EA1E-C92F-767D-BACE-62FCC8E88746}"/>
              </a:ext>
            </a:extLst>
          </p:cNvPr>
          <p:cNvCxnSpPr>
            <a:cxnSpLocks/>
          </p:cNvCxnSpPr>
          <p:nvPr/>
        </p:nvCxnSpPr>
        <p:spPr>
          <a:xfrm flipV="1">
            <a:off x="2738573" y="1618106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222E1EAB-6652-F653-A0D6-6DCE1FA9948A}"/>
              </a:ext>
            </a:extLst>
          </p:cNvPr>
          <p:cNvCxnSpPr>
            <a:cxnSpLocks/>
          </p:cNvCxnSpPr>
          <p:nvPr/>
        </p:nvCxnSpPr>
        <p:spPr>
          <a:xfrm flipV="1">
            <a:off x="730606" y="1544423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C45A2155-BB17-FE41-5B92-F3421C10D901}"/>
              </a:ext>
            </a:extLst>
          </p:cNvPr>
          <p:cNvSpPr txBox="1"/>
          <p:nvPr/>
        </p:nvSpPr>
        <p:spPr>
          <a:xfrm>
            <a:off x="365305" y="3634938"/>
            <a:ext cx="8147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3600" dirty="0">
                <a:solidFill>
                  <a:schemeClr val="tx2"/>
                </a:solidFill>
              </a:rPr>
              <a:t>كانَ </a:t>
            </a:r>
            <a:r>
              <a:rPr lang="ar-MA" sz="3600" dirty="0" err="1">
                <a:solidFill>
                  <a:schemeClr val="tx2"/>
                </a:solidFill>
              </a:rPr>
              <a:t>ﭐلطِّفْلُ</a:t>
            </a:r>
            <a:r>
              <a:rPr lang="ar-MA" sz="3600" dirty="0">
                <a:solidFill>
                  <a:schemeClr val="tx2"/>
                </a:solidFill>
              </a:rPr>
              <a:t> </a:t>
            </a:r>
            <a:r>
              <a:rPr lang="ar-MA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..............</a:t>
            </a:r>
            <a:r>
              <a:rPr lang="ar-MA" sz="3600" dirty="0">
                <a:solidFill>
                  <a:schemeClr val="tx2"/>
                </a:solidFill>
              </a:rPr>
              <a:t> ﭐ لطُّيورَ وَهِيَ تُرَفْرِفُ.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4F678C8-24F6-446B-A92D-43C98755C5B8}"/>
              </a:ext>
            </a:extLst>
          </p:cNvPr>
          <p:cNvGrpSpPr/>
          <p:nvPr/>
        </p:nvGrpSpPr>
        <p:grpSpPr>
          <a:xfrm>
            <a:off x="440522" y="1544423"/>
            <a:ext cx="8204594" cy="749121"/>
            <a:chOff x="549001" y="2043847"/>
            <a:chExt cx="8204594" cy="749121"/>
          </a:xfrm>
        </p:grpSpPr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CBD0D55F-0745-E51A-FB40-B9C6095E370C}"/>
                </a:ext>
              </a:extLst>
            </p:cNvPr>
            <p:cNvSpPr txBox="1"/>
            <p:nvPr/>
          </p:nvSpPr>
          <p:spPr>
            <a:xfrm>
              <a:off x="5826830" y="2146637"/>
              <a:ext cx="14851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أَنْقَذَهُ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34C6FE67-CEB1-5B26-55B2-9E7DD34A8010}"/>
                </a:ext>
              </a:extLst>
            </p:cNvPr>
            <p:cNvSpPr txBox="1"/>
            <p:nvPr/>
          </p:nvSpPr>
          <p:spPr>
            <a:xfrm>
              <a:off x="7500176" y="2078177"/>
              <a:ext cx="12534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مُتَهَوِّراً</a:t>
              </a:r>
              <a:endParaRPr lang="fr-MA" sz="3200" dirty="0">
                <a:solidFill>
                  <a:srgbClr val="C00000"/>
                </a:solidFill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74E9A859-7C17-2AA4-0DC8-BB1B01886D8C}"/>
                </a:ext>
              </a:extLst>
            </p:cNvPr>
            <p:cNvSpPr txBox="1"/>
            <p:nvPr/>
          </p:nvSpPr>
          <p:spPr>
            <a:xfrm>
              <a:off x="549001" y="2086032"/>
              <a:ext cx="10353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يُقَلِّدُ</a:t>
              </a:r>
              <a:endParaRPr lang="fr-MA" sz="4000" dirty="0">
                <a:solidFill>
                  <a:srgbClr val="C00000"/>
                </a:solidFill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4DE0347D-3EEC-4EBF-98FD-473BE0F2C2D1}"/>
                </a:ext>
              </a:extLst>
            </p:cNvPr>
            <p:cNvSpPr txBox="1"/>
            <p:nvPr/>
          </p:nvSpPr>
          <p:spPr>
            <a:xfrm>
              <a:off x="4160897" y="2043847"/>
              <a:ext cx="16274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000" dirty="0">
                  <a:solidFill>
                    <a:srgbClr val="C00000"/>
                  </a:solidFill>
                </a:rPr>
                <a:t>يَهْوِيَ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218C16B1-D94D-331F-3CF8-765795E932EE}"/>
                </a:ext>
              </a:extLst>
            </p:cNvPr>
            <p:cNvSpPr txBox="1"/>
            <p:nvPr/>
          </p:nvSpPr>
          <p:spPr>
            <a:xfrm>
              <a:off x="2122184" y="2116809"/>
              <a:ext cx="18505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جِسْمٍ نَحيلٍ </a:t>
              </a:r>
              <a:endParaRPr lang="fr-MA" sz="3600" dirty="0">
                <a:solidFill>
                  <a:srgbClr val="C00000"/>
                </a:solidFill>
              </a:endParaRP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378D1C7D-DE29-D2C5-098C-157C0AF32000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07A539B-1346-CADD-D605-DC7F3717645D}"/>
                </a:ext>
              </a:extLst>
            </p:cNvPr>
            <p:cNvSpPr/>
            <p:nvPr/>
          </p:nvSpPr>
          <p:spPr>
            <a:xfrm>
              <a:off x="5731604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CD887DDD-2C17-1BBA-4212-8AAD1B080CEC}"/>
                </a:ext>
              </a:extLst>
            </p:cNvPr>
            <p:cNvSpPr/>
            <p:nvPr/>
          </p:nvSpPr>
          <p:spPr>
            <a:xfrm>
              <a:off x="4108769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D641C2D1-0700-826B-36BA-BF3071018773}"/>
                </a:ext>
              </a:extLst>
            </p:cNvPr>
            <p:cNvSpPr/>
            <p:nvPr/>
          </p:nvSpPr>
          <p:spPr>
            <a:xfrm>
              <a:off x="1698180" y="2470249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2D0ED713-5105-2F77-2576-7B34EAAE1FCC}"/>
              </a:ext>
            </a:extLst>
          </p:cNvPr>
          <p:cNvSpPr txBox="1"/>
          <p:nvPr/>
        </p:nvSpPr>
        <p:spPr>
          <a:xfrm>
            <a:off x="6114738" y="3564738"/>
            <a:ext cx="10353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olidFill>
                  <a:srgbClr val="C00000"/>
                </a:solidFill>
              </a:rPr>
              <a:t>يُقَلِّدُ</a:t>
            </a:r>
            <a:endParaRPr lang="fr-MA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20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74A9F-BE0E-FFAE-6C15-FC5BCE02C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D1EB88-3AE2-5402-E32A-E9CC8F2973B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5216A1-D2B3-764A-11A8-6F8BF9E28A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F3922D-9D40-CEA2-3A33-484E3DD11E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85EB500-32F5-ACB7-A0CE-7BD81BD755F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C2FA1-33ED-5A48-83C3-280F72E42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47F85F-2262-DD4D-0530-BB71524BC772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الثالثة؟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D4FF763-387E-B9E9-5B44-A720543A073C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2DA90B0-949B-75B0-F3A7-138C6FA36CA9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FD5534B-1C48-139E-53AC-0B2D9BEA01E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A022CF27-93E7-09E6-DCAD-C749695FC20A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FF3DF30-CDF2-05CE-7D62-A629983D4ACA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B61947E1-03B1-AD19-F260-7BB1E01A335D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D20FCBCF-7035-C192-3C93-8B97D26D9061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8C37E79F-AB36-C7AF-2178-EE1739CE54C4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F329E661-5584-A8FF-910B-33C15FD06B0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C4567CC-0885-DE1D-9F6F-7AC6120079D8}"/>
              </a:ext>
            </a:extLst>
          </p:cNvPr>
          <p:cNvCxnSpPr>
            <a:cxnSpLocks/>
          </p:cNvCxnSpPr>
          <p:nvPr/>
        </p:nvCxnSpPr>
        <p:spPr>
          <a:xfrm flipV="1">
            <a:off x="715780" y="1529665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FDD71A1B-D018-7793-47C4-59218CF40AC6}"/>
              </a:ext>
            </a:extLst>
          </p:cNvPr>
          <p:cNvCxnSpPr>
            <a:cxnSpLocks/>
          </p:cNvCxnSpPr>
          <p:nvPr/>
        </p:nvCxnSpPr>
        <p:spPr>
          <a:xfrm flipV="1">
            <a:off x="2726090" y="1617385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D6A5A704-196B-8769-392C-02EA68BAD248}"/>
              </a:ext>
            </a:extLst>
          </p:cNvPr>
          <p:cNvSpPr txBox="1"/>
          <p:nvPr/>
        </p:nvSpPr>
        <p:spPr>
          <a:xfrm>
            <a:off x="707375" y="4564416"/>
            <a:ext cx="7776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3600" dirty="0">
                <a:solidFill>
                  <a:schemeClr val="tx2"/>
                </a:solidFill>
              </a:rPr>
              <a:t>وَبِسُرْعَةٍ، سَحَبَهُ ﭐ لرَّجُلُ ﭐ لنَّحيلُ قَبْلَ أَنْ </a:t>
            </a:r>
            <a:r>
              <a:rPr lang="ar-MA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...............</a:t>
            </a:r>
            <a:r>
              <a:rPr lang="ar-MA" sz="3600" dirty="0">
                <a:solidFill>
                  <a:schemeClr val="tx2"/>
                </a:solidFill>
              </a:rPr>
              <a:t> إِلى </a:t>
            </a:r>
            <a:r>
              <a:rPr lang="ar-MA" sz="3600" dirty="0" err="1">
                <a:solidFill>
                  <a:schemeClr val="tx2"/>
                </a:solidFill>
              </a:rPr>
              <a:t>ﭐلْأَسْفَلِ</a:t>
            </a:r>
            <a:r>
              <a:rPr lang="ar-MA" sz="3600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3D13BEAE-3914-C728-B27F-81A54761C0F1}"/>
              </a:ext>
            </a:extLst>
          </p:cNvPr>
          <p:cNvGrpSpPr/>
          <p:nvPr/>
        </p:nvGrpSpPr>
        <p:grpSpPr>
          <a:xfrm>
            <a:off x="440522" y="1571560"/>
            <a:ext cx="8204594" cy="721984"/>
            <a:chOff x="549001" y="2070984"/>
            <a:chExt cx="8204594" cy="721984"/>
          </a:xfrm>
        </p:grpSpPr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589248C8-6F8D-A7B2-8DD7-50E6822B76D2}"/>
                </a:ext>
              </a:extLst>
            </p:cNvPr>
            <p:cNvSpPr txBox="1"/>
            <p:nvPr/>
          </p:nvSpPr>
          <p:spPr>
            <a:xfrm>
              <a:off x="5826830" y="2146637"/>
              <a:ext cx="14851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أَنْقَذَهُ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419FDADD-B03E-806B-D49A-8B44AC0742FB}"/>
                </a:ext>
              </a:extLst>
            </p:cNvPr>
            <p:cNvSpPr txBox="1"/>
            <p:nvPr/>
          </p:nvSpPr>
          <p:spPr>
            <a:xfrm>
              <a:off x="7500176" y="2078177"/>
              <a:ext cx="12534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مُتَهَوِّراً</a:t>
              </a:r>
              <a:endParaRPr lang="fr-MA" sz="3200" dirty="0">
                <a:solidFill>
                  <a:srgbClr val="C00000"/>
                </a:solidFill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4BBDC517-79F3-B53B-F420-90E4FF21715A}"/>
                </a:ext>
              </a:extLst>
            </p:cNvPr>
            <p:cNvSpPr txBox="1"/>
            <p:nvPr/>
          </p:nvSpPr>
          <p:spPr>
            <a:xfrm>
              <a:off x="549001" y="2086032"/>
              <a:ext cx="10353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يُقَلِّدُ</a:t>
              </a:r>
              <a:endParaRPr lang="fr-MA" sz="4000" dirty="0">
                <a:solidFill>
                  <a:srgbClr val="C00000"/>
                </a:solidFill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E87EEE46-FDEE-D3C5-1215-E0D4AE1FB9E2}"/>
                </a:ext>
              </a:extLst>
            </p:cNvPr>
            <p:cNvSpPr txBox="1"/>
            <p:nvPr/>
          </p:nvSpPr>
          <p:spPr>
            <a:xfrm>
              <a:off x="4217716" y="2070984"/>
              <a:ext cx="16274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000" dirty="0">
                  <a:solidFill>
                    <a:srgbClr val="C00000"/>
                  </a:solidFill>
                </a:rPr>
                <a:t>يَهْوِيَ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B08E1F42-D9A0-0F83-71CB-7C51C73ADB24}"/>
                </a:ext>
              </a:extLst>
            </p:cNvPr>
            <p:cNvSpPr txBox="1"/>
            <p:nvPr/>
          </p:nvSpPr>
          <p:spPr>
            <a:xfrm>
              <a:off x="2122184" y="2116809"/>
              <a:ext cx="18505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جِسْمٍ نَحيلٍ </a:t>
              </a:r>
              <a:endParaRPr lang="fr-MA" sz="3600" dirty="0">
                <a:solidFill>
                  <a:srgbClr val="C00000"/>
                </a:solidFill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A267A6A5-7ACE-4C41-974C-81F62737C50D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166F362A-B6E0-0F8D-265F-04BA2C359092}"/>
                </a:ext>
              </a:extLst>
            </p:cNvPr>
            <p:cNvSpPr/>
            <p:nvPr/>
          </p:nvSpPr>
          <p:spPr>
            <a:xfrm>
              <a:off x="5731604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959D7229-AFE7-CDD3-8059-CEF8A0C5EF9B}"/>
                </a:ext>
              </a:extLst>
            </p:cNvPr>
            <p:cNvSpPr/>
            <p:nvPr/>
          </p:nvSpPr>
          <p:spPr>
            <a:xfrm>
              <a:off x="4108769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CA1AE434-9934-1E53-BE0E-7D9D41666AEB}"/>
                </a:ext>
              </a:extLst>
            </p:cNvPr>
            <p:cNvSpPr/>
            <p:nvPr/>
          </p:nvSpPr>
          <p:spPr>
            <a:xfrm>
              <a:off x="1698180" y="2470249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8CBFF0BA-4EFF-3F4D-6DBE-8BBFD7098AF1}"/>
              </a:ext>
            </a:extLst>
          </p:cNvPr>
          <p:cNvSpPr txBox="1"/>
          <p:nvPr/>
        </p:nvSpPr>
        <p:spPr>
          <a:xfrm>
            <a:off x="2538529" y="4441306"/>
            <a:ext cx="16274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rgbClr val="C00000"/>
                </a:solidFill>
              </a:rPr>
              <a:t>يَهْوِيَ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C8DDE43-88A6-62DD-C018-3789534CEF85}"/>
              </a:ext>
            </a:extLst>
          </p:cNvPr>
          <p:cNvCxnSpPr>
            <a:cxnSpLocks/>
          </p:cNvCxnSpPr>
          <p:nvPr/>
        </p:nvCxnSpPr>
        <p:spPr>
          <a:xfrm flipV="1">
            <a:off x="4636247" y="1611057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84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1E1D4-176F-BD1A-4D10-A42FC161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9E88734-AF3A-E4A5-F7A2-D46DF83068F2}"/>
              </a:ext>
            </a:extLst>
          </p:cNvPr>
          <p:cNvSpPr/>
          <p:nvPr/>
        </p:nvSpPr>
        <p:spPr>
          <a:xfrm>
            <a:off x="0" y="-13451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E296DB3-437D-5CF9-B6F5-DD44D05FE25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A33400-6E26-D223-E414-EE235C7020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DA013A1-F38D-8AFC-5165-C7087270222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4962F59-5762-A690-4540-DFA6FA464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2996100-9E2F-6E45-4E62-090383D65C55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الأخيرة؟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9E7A763-F929-A78F-B2E2-4E742797040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715E9F60-7480-EA13-4991-E7CD7725885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08396FD-F7BA-7037-FDAA-F6BFD3B7006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B5F0069-1A32-373C-E478-993A7C19D9B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CF69AF0-2B75-1F08-AC5F-E97D1F5C1F50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1E62E49-602A-179E-8FF3-ABE0A12AE14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73CF712D-9020-47AB-6559-D0C18868E176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7FFF008-1127-0E45-403C-9D41B6B9FE5E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8593C958-E610-0168-7836-8D377DFD0E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3BB38817-A430-7A6F-CC1B-9FA7D5018C99}"/>
              </a:ext>
            </a:extLst>
          </p:cNvPr>
          <p:cNvCxnSpPr>
            <a:cxnSpLocks/>
          </p:cNvCxnSpPr>
          <p:nvPr/>
        </p:nvCxnSpPr>
        <p:spPr>
          <a:xfrm flipV="1">
            <a:off x="2721998" y="1617385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56C3930C-7BAF-5FF5-232A-6737716DD981}"/>
              </a:ext>
            </a:extLst>
          </p:cNvPr>
          <p:cNvCxnSpPr>
            <a:cxnSpLocks/>
          </p:cNvCxnSpPr>
          <p:nvPr/>
        </p:nvCxnSpPr>
        <p:spPr>
          <a:xfrm flipV="1">
            <a:off x="707722" y="1560647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DF0041E2-D02E-3197-8443-BC640931DB3D}"/>
              </a:ext>
            </a:extLst>
          </p:cNvPr>
          <p:cNvCxnSpPr>
            <a:cxnSpLocks/>
          </p:cNvCxnSpPr>
          <p:nvPr/>
        </p:nvCxnSpPr>
        <p:spPr>
          <a:xfrm flipV="1">
            <a:off x="4637394" y="1586608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43100365-62CD-823F-6200-13A07D310A3B}"/>
              </a:ext>
            </a:extLst>
          </p:cNvPr>
          <p:cNvSpPr txBox="1"/>
          <p:nvPr/>
        </p:nvSpPr>
        <p:spPr>
          <a:xfrm>
            <a:off x="660627" y="5493894"/>
            <a:ext cx="7776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3600" dirty="0">
                <a:solidFill>
                  <a:schemeClr val="tx2"/>
                </a:solidFill>
              </a:rPr>
              <a:t>وَبَعْدَ أَنْ </a:t>
            </a:r>
            <a:r>
              <a:rPr lang="ar-MA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..............،</a:t>
            </a:r>
            <a:r>
              <a:rPr lang="ar-MA" sz="3600" dirty="0">
                <a:solidFill>
                  <a:schemeClr val="tx2"/>
                </a:solidFill>
              </a:rPr>
              <a:t> قالَ لَهُ: لا تَكُنْ </a:t>
            </a:r>
            <a:r>
              <a:rPr lang="ar-MA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................</a:t>
            </a:r>
            <a:r>
              <a:rPr lang="ar-MA" sz="3600" dirty="0">
                <a:solidFill>
                  <a:schemeClr val="tx2"/>
                </a:solidFill>
              </a:rPr>
              <a:t>  !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8308EB2-5C49-4F52-C925-66B98D31AB16}"/>
              </a:ext>
            </a:extLst>
          </p:cNvPr>
          <p:cNvGrpSpPr/>
          <p:nvPr/>
        </p:nvGrpSpPr>
        <p:grpSpPr>
          <a:xfrm>
            <a:off x="440522" y="1544423"/>
            <a:ext cx="8204594" cy="749121"/>
            <a:chOff x="549001" y="2043847"/>
            <a:chExt cx="8204594" cy="749121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B2A9DED-AFE2-22A4-3F2C-6B94EB235EEA}"/>
                </a:ext>
              </a:extLst>
            </p:cNvPr>
            <p:cNvSpPr txBox="1"/>
            <p:nvPr/>
          </p:nvSpPr>
          <p:spPr>
            <a:xfrm>
              <a:off x="5826830" y="2146637"/>
              <a:ext cx="14851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أَنْقَذَهُ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E526DB92-5FDE-B04D-088C-B29644F677E6}"/>
                </a:ext>
              </a:extLst>
            </p:cNvPr>
            <p:cNvSpPr txBox="1"/>
            <p:nvPr/>
          </p:nvSpPr>
          <p:spPr>
            <a:xfrm>
              <a:off x="7500176" y="2078177"/>
              <a:ext cx="12534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مُتَهَوِّراً</a:t>
              </a:r>
              <a:endParaRPr lang="fr-MA" sz="3200" dirty="0">
                <a:solidFill>
                  <a:srgbClr val="C00000"/>
                </a:solidFill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3B015E0-E852-0D20-4AF8-47B4CC5AAA2B}"/>
                </a:ext>
              </a:extLst>
            </p:cNvPr>
            <p:cNvSpPr txBox="1"/>
            <p:nvPr/>
          </p:nvSpPr>
          <p:spPr>
            <a:xfrm>
              <a:off x="549001" y="2086032"/>
              <a:ext cx="10353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يُقَلِّدُ</a:t>
              </a:r>
              <a:endParaRPr lang="fr-MA" sz="4000" dirty="0">
                <a:solidFill>
                  <a:srgbClr val="C00000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C9D2AD9-9B9A-D0B7-2F6E-8A8A513D7E36}"/>
                </a:ext>
              </a:extLst>
            </p:cNvPr>
            <p:cNvSpPr txBox="1"/>
            <p:nvPr/>
          </p:nvSpPr>
          <p:spPr>
            <a:xfrm>
              <a:off x="4160897" y="2043847"/>
              <a:ext cx="16274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000" dirty="0">
                  <a:solidFill>
                    <a:srgbClr val="C00000"/>
                  </a:solidFill>
                </a:rPr>
                <a:t>يَهْوِيَ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BC92B8D2-0D82-6A07-66D9-1829767CE514}"/>
                </a:ext>
              </a:extLst>
            </p:cNvPr>
            <p:cNvSpPr txBox="1"/>
            <p:nvPr/>
          </p:nvSpPr>
          <p:spPr>
            <a:xfrm>
              <a:off x="2122184" y="2116809"/>
              <a:ext cx="18505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جِسْمٍ نَحيلٍ </a:t>
              </a:r>
              <a:endParaRPr lang="fr-MA" sz="3600" dirty="0">
                <a:solidFill>
                  <a:srgbClr val="C00000"/>
                </a:solidFill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8EEC6FDB-5DAA-19B1-74F0-9B7A24BB62F5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3B6CC4E9-D394-E17B-FB8B-970D387CE4FE}"/>
                </a:ext>
              </a:extLst>
            </p:cNvPr>
            <p:cNvSpPr/>
            <p:nvPr/>
          </p:nvSpPr>
          <p:spPr>
            <a:xfrm>
              <a:off x="5731604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B3535403-E71D-701A-BBD6-6AF31365CD2D}"/>
                </a:ext>
              </a:extLst>
            </p:cNvPr>
            <p:cNvSpPr/>
            <p:nvPr/>
          </p:nvSpPr>
          <p:spPr>
            <a:xfrm>
              <a:off x="4108769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7CFF2130-5E7A-FD8F-9CE5-AFDF1B285E2A}"/>
                </a:ext>
              </a:extLst>
            </p:cNvPr>
            <p:cNvSpPr/>
            <p:nvPr/>
          </p:nvSpPr>
          <p:spPr>
            <a:xfrm>
              <a:off x="1698180" y="2470249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E4ECD396-EC0D-D562-924B-B34039A0E506}"/>
              </a:ext>
            </a:extLst>
          </p:cNvPr>
          <p:cNvSpPr txBox="1"/>
          <p:nvPr/>
        </p:nvSpPr>
        <p:spPr>
          <a:xfrm>
            <a:off x="6344010" y="5445357"/>
            <a:ext cx="994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olidFill>
                  <a:srgbClr val="C00000"/>
                </a:solidFill>
              </a:rPr>
              <a:t>أَنْقَذَهُ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86563C07-1A7B-9BB0-D97E-0B8009A4BBD4}"/>
              </a:ext>
            </a:extLst>
          </p:cNvPr>
          <p:cNvSpPr txBox="1"/>
          <p:nvPr/>
        </p:nvSpPr>
        <p:spPr>
          <a:xfrm>
            <a:off x="3324937" y="5424972"/>
            <a:ext cx="12534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olidFill>
                  <a:srgbClr val="C00000"/>
                </a:solidFill>
              </a:rPr>
              <a:t>مُتَهَوِّراً</a:t>
            </a:r>
            <a:endParaRPr lang="fr-MA" sz="3200" dirty="0">
              <a:solidFill>
                <a:srgbClr val="C00000"/>
              </a:solidFill>
            </a:endParaRP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7D26E7D8-D26E-8B1F-5744-693C90BD6773}"/>
              </a:ext>
            </a:extLst>
          </p:cNvPr>
          <p:cNvCxnSpPr>
            <a:cxnSpLocks/>
          </p:cNvCxnSpPr>
          <p:nvPr/>
        </p:nvCxnSpPr>
        <p:spPr>
          <a:xfrm flipV="1">
            <a:off x="6168663" y="1578753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81EEEC68-D405-FA5B-9741-9E2415B82927}"/>
              </a:ext>
            </a:extLst>
          </p:cNvPr>
          <p:cNvCxnSpPr>
            <a:cxnSpLocks/>
          </p:cNvCxnSpPr>
          <p:nvPr/>
        </p:nvCxnSpPr>
        <p:spPr>
          <a:xfrm flipV="1">
            <a:off x="7772236" y="1560647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79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6DC27-35CF-A9D2-E18C-2DC52D666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601678-83B1-45A7-147C-04E33C97ED9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71E10A5-3BE1-129C-3A98-8F88DB839FB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774D2F3-A937-4627-78C5-B03F5F29B0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0CBB2E2-BA60-A620-542B-F6DD098415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89DEA83-5814-3E8D-7A90-AC4734413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779AD4-3336-C7E6-F733-2FCA2B1D1AFB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سأقرأ.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349CCEB-88BE-D73D-01D0-0744B215331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B0040CC-CBEE-2642-5846-E51007A3ED10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779052B-0CA1-E570-F11A-90C734DD405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522D073-F9BD-B410-24CD-F76695C0290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0042FBA-3BD4-03FF-C707-35AD882DBB0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47D0F04-412A-3311-91D1-3FE2284DE6F2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836E6B7-3DDD-3BF1-7CB2-C2A871173C4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CBC61DB-25FF-EE42-2699-3CBAE6612CF7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B18207-E308-56CF-181D-29765C01998B}"/>
              </a:ext>
            </a:extLst>
          </p:cNvPr>
          <p:cNvGrpSpPr/>
          <p:nvPr/>
        </p:nvGrpSpPr>
        <p:grpSpPr>
          <a:xfrm>
            <a:off x="365305" y="2802400"/>
            <a:ext cx="8147717" cy="3337825"/>
            <a:chOff x="312516" y="2993138"/>
            <a:chExt cx="8147717" cy="3337825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8F5887E-3B4E-F901-E701-1DBFEC057B4C}"/>
                </a:ext>
              </a:extLst>
            </p:cNvPr>
            <p:cNvSpPr txBox="1"/>
            <p:nvPr/>
          </p:nvSpPr>
          <p:spPr>
            <a:xfrm>
              <a:off x="610323" y="2993138"/>
              <a:ext cx="77764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3600" dirty="0">
                  <a:solidFill>
                    <a:schemeClr val="tx2"/>
                  </a:solidFill>
                </a:rPr>
                <a:t>في رِحْلَةٍ جَبَلِيَّةٍ، رَأى رَجُلٌ ذو </a:t>
              </a:r>
              <a:r>
                <a:rPr lang="ar-MA" sz="3600" dirty="0">
                  <a:solidFill>
                    <a:srgbClr val="C00000"/>
                  </a:solidFill>
                </a:rPr>
                <a:t>جِسْمٍ نَحيلٍ </a:t>
              </a:r>
              <a:r>
                <a:rPr lang="ar-MA" sz="3600" dirty="0">
                  <a:solidFill>
                    <a:schemeClr val="tx2"/>
                  </a:solidFill>
                </a:rPr>
                <a:t>طِفْلاً عَلى حافَّةِ مُنْحَدَرٍ.</a:t>
              </a:r>
              <a:endParaRPr lang="fr-MA" sz="3600" dirty="0">
                <a:solidFill>
                  <a:schemeClr val="tx2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752B7E4-8632-BB25-2773-5EECCF56779B}"/>
                </a:ext>
              </a:extLst>
            </p:cNvPr>
            <p:cNvSpPr txBox="1"/>
            <p:nvPr/>
          </p:nvSpPr>
          <p:spPr>
            <a:xfrm>
              <a:off x="312516" y="3825676"/>
              <a:ext cx="81477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3600" dirty="0">
                  <a:solidFill>
                    <a:schemeClr val="tx2"/>
                  </a:solidFill>
                </a:rPr>
                <a:t>كانَ </a:t>
              </a:r>
              <a:r>
                <a:rPr lang="ar-MA" sz="3600" dirty="0" err="1">
                  <a:solidFill>
                    <a:schemeClr val="tx2"/>
                  </a:solidFill>
                </a:rPr>
                <a:t>ﭐلطِّفْلُ</a:t>
              </a:r>
              <a:r>
                <a:rPr lang="ar-MA" sz="3600" dirty="0">
                  <a:solidFill>
                    <a:schemeClr val="tx2"/>
                  </a:solidFill>
                </a:rPr>
                <a:t> </a:t>
              </a:r>
              <a:r>
                <a:rPr lang="ar-MA" sz="3600" dirty="0">
                  <a:solidFill>
                    <a:srgbClr val="C00000"/>
                  </a:solidFill>
                </a:rPr>
                <a:t>يُقَلِّدُ</a:t>
              </a:r>
              <a:r>
                <a:rPr lang="ar-MA" sz="3600" dirty="0">
                  <a:solidFill>
                    <a:schemeClr val="tx2"/>
                  </a:solidFill>
                </a:rPr>
                <a:t> ﭐ لطُّيورَ وَهِيَ تُرَفْرِفُ.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01FBF735-61A3-20C5-1B7E-72471B726004}"/>
                </a:ext>
              </a:extLst>
            </p:cNvPr>
            <p:cNvSpPr txBox="1"/>
            <p:nvPr/>
          </p:nvSpPr>
          <p:spPr>
            <a:xfrm>
              <a:off x="654586" y="4755154"/>
              <a:ext cx="77764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3600" dirty="0">
                  <a:solidFill>
                    <a:schemeClr val="tx2"/>
                  </a:solidFill>
                </a:rPr>
                <a:t>وَبِسُرْعَةٍ، سَحَبَهُ ﭐ لرَّجُلُ ﭐ لنَّحيلُ قَبْلَ أَنْ </a:t>
              </a:r>
              <a:r>
                <a:rPr lang="ar-MA" sz="3600" dirty="0">
                  <a:solidFill>
                    <a:srgbClr val="C00000"/>
                  </a:solidFill>
                </a:rPr>
                <a:t>يَهْوِيَ</a:t>
              </a:r>
              <a:r>
                <a:rPr lang="ar-MA" sz="3600" dirty="0">
                  <a:solidFill>
                    <a:schemeClr val="tx2"/>
                  </a:solidFill>
                </a:rPr>
                <a:t> إِلى </a:t>
              </a:r>
              <a:r>
                <a:rPr lang="ar-MA" sz="3600" dirty="0" err="1">
                  <a:solidFill>
                    <a:schemeClr val="tx2"/>
                  </a:solidFill>
                </a:rPr>
                <a:t>ﭐلْأَسْفَلِ</a:t>
              </a:r>
              <a:r>
                <a:rPr lang="ar-MA" sz="3600" dirty="0">
                  <a:solidFill>
                    <a:schemeClr val="tx2"/>
                  </a:solidFill>
                </a:rPr>
                <a:t>.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E4177C0F-2AA2-9E84-8BCC-D1B6406E784B}"/>
                </a:ext>
              </a:extLst>
            </p:cNvPr>
            <p:cNvSpPr txBox="1"/>
            <p:nvPr/>
          </p:nvSpPr>
          <p:spPr>
            <a:xfrm>
              <a:off x="607838" y="5684632"/>
              <a:ext cx="77764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3600" dirty="0">
                  <a:solidFill>
                    <a:schemeClr val="tx2"/>
                  </a:solidFill>
                </a:rPr>
                <a:t>وَبَعْدَ أَنْ </a:t>
              </a:r>
              <a:r>
                <a:rPr lang="ar-MA" sz="3600" dirty="0">
                  <a:solidFill>
                    <a:srgbClr val="C00000"/>
                  </a:solidFill>
                </a:rPr>
                <a:t>أَنْقَذَهُ</a:t>
              </a:r>
              <a:r>
                <a:rPr lang="ar-MA" sz="3600" dirty="0">
                  <a:solidFill>
                    <a:schemeClr val="tx2"/>
                  </a:solidFill>
                </a:rPr>
                <a:t>، قالَ لَهُ: لا تَكُنْ </a:t>
              </a:r>
              <a:r>
                <a:rPr lang="ar-MA" sz="3600" dirty="0">
                  <a:solidFill>
                    <a:srgbClr val="C00000"/>
                  </a:solidFill>
                </a:rPr>
                <a:t>مُتَهَوِّراً</a:t>
              </a:r>
              <a:r>
                <a:rPr lang="ar-MA" sz="3600" dirty="0">
                  <a:solidFill>
                    <a:schemeClr val="tx2"/>
                  </a:solidFill>
                </a:rPr>
                <a:t>  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57342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BA690-49E1-6B31-BC11-D04D6C690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9C17B05-5021-B059-A478-8CF9FB7956C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7D1992-E745-A32F-4D95-EC375258B46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02A173-7C8E-9541-8ECA-D81A301286B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11016A6-5D99-EFD0-D0D1-D8DC4EEB079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9D06C1C-1350-6DF1-75EF-01D973410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6CF8E49-84BC-F8B8-2D82-32AF53678BF1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6501E83-3767-C9F2-375F-336B5FF2D6D3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BF41B1C-3E35-1FCC-ED38-AECDD45ACCF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CAD704F-4F73-52A9-8D54-6BD56AFCFEE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EE75DF0-76DA-4E3D-B079-C13F2B9DFED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109BAB9-93C7-F23A-5D7A-E0CAA78BA4FE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7A04CD6-C50C-4218-E044-6ECC4B07705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7E00DC3-E2A3-77E3-C005-92C01919758A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2EE11E6-FEC9-4C0C-D654-BBF716747F97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2D3D507-C856-610A-5817-7BE3967118F6}"/>
              </a:ext>
            </a:extLst>
          </p:cNvPr>
          <p:cNvGrpSpPr/>
          <p:nvPr/>
        </p:nvGrpSpPr>
        <p:grpSpPr>
          <a:xfrm>
            <a:off x="365305" y="2802400"/>
            <a:ext cx="8147717" cy="3337825"/>
            <a:chOff x="312516" y="2993138"/>
            <a:chExt cx="8147717" cy="3337825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1C4B7E6-F2CD-E90D-4E8B-E00181F61E51}"/>
                </a:ext>
              </a:extLst>
            </p:cNvPr>
            <p:cNvSpPr txBox="1"/>
            <p:nvPr/>
          </p:nvSpPr>
          <p:spPr>
            <a:xfrm>
              <a:off x="610323" y="2993138"/>
              <a:ext cx="77764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3600" dirty="0">
                  <a:solidFill>
                    <a:schemeClr val="tx2"/>
                  </a:solidFill>
                </a:rPr>
                <a:t>في رِحْلَةٍ جَبَلِيَّةٍ، رَأى رَجُلٌ ذو </a:t>
              </a:r>
              <a:r>
                <a:rPr lang="ar-MA" sz="3600" dirty="0">
                  <a:solidFill>
                    <a:srgbClr val="C00000"/>
                  </a:solidFill>
                </a:rPr>
                <a:t>جِسْمٍ نَحيلٍ </a:t>
              </a:r>
              <a:r>
                <a:rPr lang="ar-MA" sz="3600" dirty="0">
                  <a:solidFill>
                    <a:schemeClr val="tx2"/>
                  </a:solidFill>
                </a:rPr>
                <a:t>طِفْلاً عَلى حافَّةِ مُنْحَدَرٍ.</a:t>
              </a:r>
              <a:endParaRPr lang="fr-MA" sz="3600" dirty="0">
                <a:solidFill>
                  <a:schemeClr val="tx2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DA53705-6A33-A640-F12A-A595DBD463D4}"/>
                </a:ext>
              </a:extLst>
            </p:cNvPr>
            <p:cNvSpPr txBox="1"/>
            <p:nvPr/>
          </p:nvSpPr>
          <p:spPr>
            <a:xfrm>
              <a:off x="312516" y="3825676"/>
              <a:ext cx="81477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3600" dirty="0">
                  <a:solidFill>
                    <a:schemeClr val="tx2"/>
                  </a:solidFill>
                </a:rPr>
                <a:t>كانَ </a:t>
              </a:r>
              <a:r>
                <a:rPr lang="ar-MA" sz="3600" dirty="0" err="1">
                  <a:solidFill>
                    <a:schemeClr val="tx2"/>
                  </a:solidFill>
                </a:rPr>
                <a:t>ﭐلطِّفْلُ</a:t>
              </a:r>
              <a:r>
                <a:rPr lang="ar-MA" sz="3600" dirty="0">
                  <a:solidFill>
                    <a:schemeClr val="tx2"/>
                  </a:solidFill>
                </a:rPr>
                <a:t> </a:t>
              </a:r>
              <a:r>
                <a:rPr lang="ar-MA" sz="3600" dirty="0">
                  <a:solidFill>
                    <a:srgbClr val="C00000"/>
                  </a:solidFill>
                </a:rPr>
                <a:t>يُقَلِّدُ</a:t>
              </a:r>
              <a:r>
                <a:rPr lang="ar-MA" sz="3600" dirty="0">
                  <a:solidFill>
                    <a:schemeClr val="tx2"/>
                  </a:solidFill>
                </a:rPr>
                <a:t> ﭐ لطُّيورَ وَهِيَ تُرَفْرِفُ.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6476354-1A70-BE55-31A4-CBFE241E129B}"/>
                </a:ext>
              </a:extLst>
            </p:cNvPr>
            <p:cNvSpPr txBox="1"/>
            <p:nvPr/>
          </p:nvSpPr>
          <p:spPr>
            <a:xfrm>
              <a:off x="654586" y="4755154"/>
              <a:ext cx="77764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3600" dirty="0">
                  <a:solidFill>
                    <a:schemeClr val="tx2"/>
                  </a:solidFill>
                </a:rPr>
                <a:t>وَبِسُرْعَةٍ، سَحَبَهُ ﭐ لرَّجُلُ ﭐ لنَّحيلُ قَبْلَ أَنْ </a:t>
              </a:r>
              <a:r>
                <a:rPr lang="ar-MA" sz="3600" dirty="0">
                  <a:solidFill>
                    <a:srgbClr val="C00000"/>
                  </a:solidFill>
                </a:rPr>
                <a:t>يَهْوِيَ</a:t>
              </a:r>
              <a:r>
                <a:rPr lang="ar-MA" sz="3600" dirty="0">
                  <a:solidFill>
                    <a:schemeClr val="tx2"/>
                  </a:solidFill>
                </a:rPr>
                <a:t> إِلى </a:t>
              </a:r>
              <a:r>
                <a:rPr lang="ar-MA" sz="3600" dirty="0" err="1">
                  <a:solidFill>
                    <a:schemeClr val="tx2"/>
                  </a:solidFill>
                </a:rPr>
                <a:t>ﭐلْأَسْفَلِ</a:t>
              </a:r>
              <a:r>
                <a:rPr lang="ar-MA" sz="3600" dirty="0">
                  <a:solidFill>
                    <a:schemeClr val="tx2"/>
                  </a:solidFill>
                </a:rPr>
                <a:t>.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536F1D6-7120-665A-78B8-9A9B6761409A}"/>
                </a:ext>
              </a:extLst>
            </p:cNvPr>
            <p:cNvSpPr txBox="1"/>
            <p:nvPr/>
          </p:nvSpPr>
          <p:spPr>
            <a:xfrm>
              <a:off x="607838" y="5684632"/>
              <a:ext cx="77764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3600" dirty="0">
                  <a:solidFill>
                    <a:schemeClr val="tx2"/>
                  </a:solidFill>
                </a:rPr>
                <a:t>وَبَعْدَ أَنْ </a:t>
              </a:r>
              <a:r>
                <a:rPr lang="ar-MA" sz="3600" dirty="0">
                  <a:solidFill>
                    <a:srgbClr val="C00000"/>
                  </a:solidFill>
                </a:rPr>
                <a:t>أَنْقَذَهُ</a:t>
              </a:r>
              <a:r>
                <a:rPr lang="ar-MA" sz="3600" dirty="0">
                  <a:solidFill>
                    <a:schemeClr val="tx2"/>
                  </a:solidFill>
                </a:rPr>
                <a:t>، قالَ لَهُ: لا تَكُنْ </a:t>
              </a:r>
              <a:r>
                <a:rPr lang="ar-MA" sz="3600" dirty="0">
                  <a:solidFill>
                    <a:srgbClr val="C00000"/>
                  </a:solidFill>
                </a:rPr>
                <a:t>مُتَهَوِّراً</a:t>
              </a:r>
              <a:r>
                <a:rPr lang="ar-MA" sz="3600" dirty="0">
                  <a:solidFill>
                    <a:schemeClr val="tx2"/>
                  </a:solidFill>
                </a:rPr>
                <a:t>  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75002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140B9-3B27-01FD-83D3-C300F4AB8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3AD32F2-D599-430B-826D-FBFFEDF9ADE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ABCE668-D0FD-3FFC-476B-3370620FAE7F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063930-B8D5-CAF9-FC36-82D4226E9AD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3A0263B-6E6F-5BBB-E974-5CB99E93BD0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83895395-9AF4-20EA-26E7-410C852CD62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C4AF597-25AB-EDE4-BF28-27592B306CF0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7771188-91CD-2187-3FC6-12C24C0F33C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09E57D0-0932-3E6C-3E78-306E4504E57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67015DC-BFA7-A2CE-7C4F-EC22DB55CFD6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7A947216-AB50-C5AB-BA36-2AA55AABD258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87E696F6-A38D-2496-0AD1-B961574D01F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E277C09F-7E9E-65AD-76EA-9628D469AB7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052369B-ED7C-7BC9-3C81-0F2DFF7EFE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A43A347-DCA7-434D-CA60-12AE462AF8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442E0AB-A67B-8E70-42C0-415F9AE4312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835C1C3A-AE84-7C7D-6EE6-11F0449E3F26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85833D9D-F4AD-765A-07B4-8E7861ABFE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30F517A1-92C6-EBA9-96E3-6D340D25CA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A198F8F5-5B43-1164-E6A4-3445CAF89EE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05A25CC8-CD0A-E768-91A6-E50078AFA22B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9E545C11-0065-993A-6E23-E88E4650E3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AC489478-5C67-F04B-9CBA-60F64027D6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11A96BC3-D1AC-8FF7-5C2C-8D6867ADA8D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09ECD98-322C-4A93-8C52-193C737EE118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FC62A9F7-7557-4EC4-4E94-874BAAF3D8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83798538-A8C4-8509-0BEC-D698C959FD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384DE3B-1C11-2869-3B47-7BD286859061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222698C7-0B3D-E37C-7846-AE9B7027D395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ED4720D-88F7-A585-5A01-A7E2D741E56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A851E23-A235-47AF-374B-A8B87886ABA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D93B0213-79B8-CFF6-1B6A-CD31733714DA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5004338-8566-613B-6FC8-93ED8F03A8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F3522F5-C2B2-0B44-F02C-2C5178870CEE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0917019-2299-8E31-8C73-7FBCD53717C6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134AFD8F-EBD0-90CC-037D-B8E285C7C30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D9182F6-8513-2938-732B-E3879AF57D4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1A5DA939-CF9E-7793-4F3F-848A9CD440B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A7B19AE2-CCE1-5B3D-3EA9-32E255ED35B8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E36505D-8E9A-C4C4-6D78-A7B7DB94E80A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CF748F59-84BC-B4A8-1A06-45B66623968A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49115F3F-940D-AB69-4C5D-E4FBF7FFB006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0730158E-5054-B9EA-9454-49BF52FE5232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20A9AE29-1411-D872-A1BD-4331969575F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EF0CA3B-C82C-E7C6-7A66-47A7A252E14F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67E460C-ABC9-9A3E-F111-BBB152FEC8F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19659AD1-5662-C9E5-0390-02209B9FD49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3B7ECDF4-C0C7-D325-BE43-48B94187D667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290F5BEB-9A1E-3B81-E51C-9029701C674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84962C2-1522-2F2F-F859-EE580786F5A4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C0E9742-D12C-7CFF-E929-A5CA1A754A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C40CFB65-AAAA-0555-D632-02F7AA07F62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CAA1C9E-ADC5-7FDE-8D41-B189DFBD068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A5E470E-6CAC-C1E7-3BCE-51B0DCA2ABB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2951B9E6-CC3E-A315-6C05-482EE30F1890}"/>
              </a:ext>
            </a:extLst>
          </p:cNvPr>
          <p:cNvSpPr/>
          <p:nvPr/>
        </p:nvSpPr>
        <p:spPr>
          <a:xfrm>
            <a:off x="1808052" y="107011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0BE6150-4CE2-C805-3006-50254152A376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D2FEC53-8A42-F931-A8AC-8ABFA4B0E94E}"/>
              </a:ext>
            </a:extLst>
          </p:cNvPr>
          <p:cNvGrpSpPr/>
          <p:nvPr/>
        </p:nvGrpSpPr>
        <p:grpSpPr>
          <a:xfrm>
            <a:off x="527053" y="1262767"/>
            <a:ext cx="8168503" cy="6030296"/>
            <a:chOff x="585781" y="2177107"/>
            <a:chExt cx="8168503" cy="6030296"/>
          </a:xfrm>
        </p:grpSpPr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BD75ABC2-60EC-8CAD-AB7B-7103C1231739}"/>
                </a:ext>
              </a:extLst>
            </p:cNvPr>
            <p:cNvSpPr txBox="1"/>
            <p:nvPr/>
          </p:nvSpPr>
          <p:spPr>
            <a:xfrm>
              <a:off x="1172791" y="2177107"/>
              <a:ext cx="73654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3. أنشطة التوليف والدعم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CCD83509-86B9-4141-0A18-DAF7F2F7F3CE}"/>
                </a:ext>
              </a:extLst>
            </p:cNvPr>
            <p:cNvSpPr txBox="1"/>
            <p:nvPr/>
          </p:nvSpPr>
          <p:spPr>
            <a:xfrm>
              <a:off x="585781" y="3005979"/>
              <a:ext cx="8168503" cy="5201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المعجم</a:t>
              </a:r>
            </a:p>
            <a:p>
              <a:pPr algn="ctr" rtl="1"/>
              <a:r>
                <a:rPr lang="ar-MA" sz="72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الاستراتيجيات والظواهر اللغوية</a:t>
              </a:r>
            </a:p>
            <a:p>
              <a:pPr algn="ctr" rtl="1"/>
              <a:r>
                <a:rPr lang="ar-MA" sz="8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6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</a:t>
              </a:r>
              <a:r>
                <a:rPr lang="ar-MA" sz="8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6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</a:p>
            <a:p>
              <a:pPr algn="ctr" rtl="1"/>
              <a:endParaRPr lang="ar-MA" sz="6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endPara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91567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44722" y="4164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</a:t>
            </a:r>
          </a:p>
        </p:txBody>
      </p:sp>
      <p:pic>
        <p:nvPicPr>
          <p:cNvPr id="10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66CA8ADD-DB55-1CEA-D434-DA921CA9A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609" y="2610483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54E701-8ACB-43C2-39FB-58C1615EDDB4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41A8EB2-8FCB-759E-BE15-5725E87921F2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00A6EB5-6315-1CFB-EF55-2AC862A13F4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0312B0A-0A6D-08DA-4FA6-7A62F3A8CB8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61F4E30-DBB2-2E84-D8CB-FAFB4B3D075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50F0EA9-81DE-A8AC-86E8-B84B5A65AC3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96A5193-0C33-914F-D2F2-8975FA9123A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6CA8B6-BB75-4E49-FEAC-70A7FD6470F2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0A179-3073-5190-7E9D-F20D633E6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A97E20-A344-69B9-FF04-3FE5320BD91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6557B2-2642-66CF-B60F-D5C52C808D0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57F640B-9B0E-4C3B-FF06-16FBD7C9EF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96531D-DFCA-848A-045F-0CCD0BF5B79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F0F49A-36A1-045A-BE1A-60A37212F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16DAAE-2FD5-F071-DBEB-75FA7CE85D7F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شبكة كلمة " الأب" 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ستركبون جملا انطلاقا من شبكة الكلمة.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8E06478-68C7-11F0-35A0-B3359C106E54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A0394A4-AB08-5CD6-C716-A3CCA947B5EC}"/>
              </a:ext>
            </a:extLst>
          </p:cNvPr>
          <p:cNvSpPr/>
          <p:nvPr/>
        </p:nvSpPr>
        <p:spPr>
          <a:xfrm>
            <a:off x="6400801" y="2775737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تَشْرَحُ</a:t>
            </a:r>
            <a:endParaRPr lang="fr-MA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950BC31-621B-9290-5BA7-E9C80622C1B6}"/>
              </a:ext>
            </a:extLst>
          </p:cNvPr>
          <p:cNvSpPr/>
          <p:nvPr/>
        </p:nvSpPr>
        <p:spPr>
          <a:xfrm>
            <a:off x="5388078" y="4485062"/>
            <a:ext cx="136711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............</a:t>
            </a:r>
            <a:endParaRPr lang="fr-MA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065D08A-5F83-462C-FE0D-E3093BB50B7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78EAA44-90A4-E7B3-A3EE-95F5D5F53AB8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16DADEC-D573-9CBC-6675-06C4D0B4C15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4F71EB9-4C26-6FCE-CC70-5CA7AE56129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76C437D-0EB1-9D7F-4DE9-2F48A359CC58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291ACF2-13A4-2FCE-4A3C-C18255E55E15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FDA3EC2-8B81-74D3-87C9-DD7AE639EFDF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C2E0B3-015C-4ADA-2477-519C5DC67B17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7" name="Ellipse 26">
            <a:extLst>
              <a:ext uri="{FF2B5EF4-FFF2-40B4-BE49-F238E27FC236}">
                <a16:creationId xmlns:a16="http://schemas.microsoft.com/office/drawing/2014/main" id="{65C9FE14-73F4-CFC0-0BA9-076B3BAC2807}"/>
              </a:ext>
            </a:extLst>
          </p:cNvPr>
          <p:cNvSpPr/>
          <p:nvPr/>
        </p:nvSpPr>
        <p:spPr>
          <a:xfrm>
            <a:off x="3753749" y="3089716"/>
            <a:ext cx="1690323" cy="74992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DE7321C-6ED8-D5A9-5CD0-5748FC8EBFD4}"/>
              </a:ext>
            </a:extLst>
          </p:cNvPr>
          <p:cNvSpPr/>
          <p:nvPr/>
        </p:nvSpPr>
        <p:spPr>
          <a:xfrm>
            <a:off x="6400801" y="2775737"/>
            <a:ext cx="1229031" cy="749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B9C95EF-D24D-4E29-DF51-27EC823A60AD}"/>
              </a:ext>
            </a:extLst>
          </p:cNvPr>
          <p:cNvGrpSpPr/>
          <p:nvPr/>
        </p:nvGrpSpPr>
        <p:grpSpPr>
          <a:xfrm>
            <a:off x="1038220" y="1472158"/>
            <a:ext cx="7026249" cy="3985525"/>
            <a:chOff x="1038220" y="1472158"/>
            <a:chExt cx="7026249" cy="3985525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D2D2A41D-D9A0-6FA4-D683-3A267A5B1EA8}"/>
                </a:ext>
              </a:extLst>
            </p:cNvPr>
            <p:cNvGrpSpPr/>
            <p:nvPr/>
          </p:nvGrpSpPr>
          <p:grpSpPr>
            <a:xfrm>
              <a:off x="1038220" y="1472158"/>
              <a:ext cx="7026249" cy="3985525"/>
              <a:chOff x="1058875" y="1492908"/>
              <a:chExt cx="7026249" cy="3985525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58CB4F8A-F9C1-545E-2D73-67C47173B1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1693" b="1"/>
              <a:stretch/>
            </p:blipFill>
            <p:spPr>
              <a:xfrm>
                <a:off x="1058875" y="1492908"/>
                <a:ext cx="7026249" cy="3985525"/>
              </a:xfrm>
              <a:prstGeom prst="rect">
                <a:avLst/>
              </a:prstGeom>
            </p:spPr>
          </p:pic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0AFDE54-CD87-2354-1CA1-1A8A83B4FECF}"/>
                  </a:ext>
                </a:extLst>
              </p:cNvPr>
              <p:cNvSpPr/>
              <p:nvPr/>
            </p:nvSpPr>
            <p:spPr>
              <a:xfrm>
                <a:off x="3299777" y="2837955"/>
                <a:ext cx="2623100" cy="125075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sz="36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8B0BEFF-4E18-4687-26D2-2B553D1C9E69}"/>
                </a:ext>
              </a:extLst>
            </p:cNvPr>
            <p:cNvSpPr/>
            <p:nvPr/>
          </p:nvSpPr>
          <p:spPr>
            <a:xfrm>
              <a:off x="3881612" y="1681317"/>
              <a:ext cx="1438072" cy="749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يَهْتَمُّ</a:t>
              </a:r>
              <a:endParaRPr lang="f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CA410423-7D58-7C4E-0F48-4D373CFA43D0}"/>
                </a:ext>
              </a:extLst>
            </p:cNvPr>
            <p:cNvSpPr/>
            <p:nvPr/>
          </p:nvSpPr>
          <p:spPr>
            <a:xfrm>
              <a:off x="1305127" y="2768363"/>
              <a:ext cx="1438073" cy="749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يُحَذِّرُ</a:t>
              </a:r>
              <a:endParaRPr lang="f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6888AF3-B520-42AC-E3E5-AAB142CF4CB7}"/>
                </a:ext>
              </a:extLst>
            </p:cNvPr>
            <p:cNvSpPr/>
            <p:nvPr/>
          </p:nvSpPr>
          <p:spPr>
            <a:xfrm>
              <a:off x="5352599" y="4453312"/>
              <a:ext cx="1438072" cy="749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يَحْمي</a:t>
              </a:r>
              <a:endParaRPr lang="f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7AA9B384-4EC8-B516-92F1-F5F8940395F1}"/>
                </a:ext>
              </a:extLst>
            </p:cNvPr>
            <p:cNvSpPr/>
            <p:nvPr/>
          </p:nvSpPr>
          <p:spPr>
            <a:xfrm>
              <a:off x="2524107" y="4551724"/>
              <a:ext cx="1438072" cy="749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يُساعِدُ</a:t>
              </a:r>
              <a:endParaRPr lang="f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9B93A9E-AF1F-2C96-984E-D4FA2A20B18F}"/>
                </a:ext>
              </a:extLst>
            </p:cNvPr>
            <p:cNvSpPr/>
            <p:nvPr/>
          </p:nvSpPr>
          <p:spPr>
            <a:xfrm>
              <a:off x="6544108" y="2892824"/>
              <a:ext cx="1140769" cy="62068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يَنْصَحُ</a:t>
              </a:r>
              <a:endParaRPr lang="fr-MA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D6A697A1-EDDF-67FD-4B53-E341D267F32D}"/>
                </a:ext>
              </a:extLst>
            </p:cNvPr>
            <p:cNvSpPr/>
            <p:nvPr/>
          </p:nvSpPr>
          <p:spPr>
            <a:xfrm>
              <a:off x="3950170" y="3091487"/>
              <a:ext cx="1243661" cy="629407"/>
            </a:xfrm>
            <a:prstGeom prst="roundRect">
              <a:avLst/>
            </a:prstGeom>
            <a:solidFill>
              <a:srgbClr val="FBE5D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اَلْأَبُ</a:t>
              </a:r>
              <a:endParaRPr lang="f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80031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8EFF3-2F1F-64CB-052C-2C723E58A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F0339A-0C59-AB7F-5B23-AA612AAD506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E89886-6E60-7253-0B5C-2B56BA7F1E9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71E36A0-2E43-4B5E-CFD7-87B7B00C94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48A4D47-E35A-7008-C1EF-A8AADC3580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A4F0A4A-ABCF-FA26-8763-D8FFBE47A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B6F13BA-C585-FBAB-4E96-69FDCFE0658F}"/>
              </a:ext>
            </a:extLst>
          </p:cNvPr>
          <p:cNvSpPr txBox="1"/>
          <p:nvPr/>
        </p:nvSpPr>
        <p:spPr>
          <a:xfrm>
            <a:off x="544722" y="4164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سأقدم لكم مثالا.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341ECA8-88DD-5937-9369-C08E073632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93" b="1"/>
          <a:stretch/>
        </p:blipFill>
        <p:spPr>
          <a:xfrm>
            <a:off x="1058875" y="1492908"/>
            <a:ext cx="7026249" cy="3985525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60491E62-BA5C-F89A-D945-6861B3D28A4A}"/>
              </a:ext>
            </a:extLst>
          </p:cNvPr>
          <p:cNvSpPr/>
          <p:nvPr/>
        </p:nvSpPr>
        <p:spPr>
          <a:xfrm>
            <a:off x="3299777" y="2837955"/>
            <a:ext cx="2623100" cy="125075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36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27D96B4-930A-8917-A9DE-782B976E6B19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CDA6527-208B-B4C0-2ABC-4506FADE975A}"/>
              </a:ext>
            </a:extLst>
          </p:cNvPr>
          <p:cNvSpPr/>
          <p:nvPr/>
        </p:nvSpPr>
        <p:spPr>
          <a:xfrm>
            <a:off x="6400801" y="2775737"/>
            <a:ext cx="1438072" cy="74992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تَشْرَحُ</a:t>
            </a:r>
            <a:endParaRPr lang="fr-MA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A1AED633-090B-7F30-C2AF-ABA004D0205B}"/>
              </a:ext>
            </a:extLst>
          </p:cNvPr>
          <p:cNvSpPr/>
          <p:nvPr/>
        </p:nvSpPr>
        <p:spPr>
          <a:xfrm>
            <a:off x="5388078" y="4485062"/>
            <a:ext cx="136711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............</a:t>
            </a:r>
            <a:endParaRPr lang="fr-MA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724F162-E0BF-43E8-532C-AE8196030A82}"/>
              </a:ext>
            </a:extLst>
          </p:cNvPr>
          <p:cNvSpPr/>
          <p:nvPr/>
        </p:nvSpPr>
        <p:spPr>
          <a:xfrm>
            <a:off x="3881612" y="1681317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يَهْتَمُّ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AB513D5-6C0D-8DD8-5DED-6A263A97C14C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67945AE-8B8D-2527-2A1C-0BF54DBCB4B0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F441310-EAA4-0AB0-C579-C721F86E2C4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332F485-866B-B3B0-C225-6C8418E6753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4B126D6-7BCE-4C94-C41C-1A4FD675CEE6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A77BC5A-1BE7-14ED-CC32-6997E8258B1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637BFC4-7817-BA7D-EDBF-4DB9BBF4513E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02CF25C-EA4D-AE11-974F-5C3375168484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23" name="Ellipse 22">
            <a:extLst>
              <a:ext uri="{FF2B5EF4-FFF2-40B4-BE49-F238E27FC236}">
                <a16:creationId xmlns:a16="http://schemas.microsoft.com/office/drawing/2014/main" id="{0B74C70A-D3FB-29A9-C2FB-401174EE0FE1}"/>
              </a:ext>
            </a:extLst>
          </p:cNvPr>
          <p:cNvSpPr/>
          <p:nvPr/>
        </p:nvSpPr>
        <p:spPr>
          <a:xfrm>
            <a:off x="1305127" y="2768363"/>
            <a:ext cx="1438073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يُحَذِّرُ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95F261FB-E6CD-69DA-73CA-3B884B8EAB86}"/>
              </a:ext>
            </a:extLst>
          </p:cNvPr>
          <p:cNvSpPr/>
          <p:nvPr/>
        </p:nvSpPr>
        <p:spPr>
          <a:xfrm>
            <a:off x="5352599" y="4551724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يَحْمي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327507B7-82B0-A8F3-A616-FA81A6D8FBE4}"/>
              </a:ext>
            </a:extLst>
          </p:cNvPr>
          <p:cNvSpPr/>
          <p:nvPr/>
        </p:nvSpPr>
        <p:spPr>
          <a:xfrm>
            <a:off x="2524107" y="4551724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يُساعِدُ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5D5E1822-DF24-CBAC-4A31-77B05C70538F}"/>
              </a:ext>
            </a:extLst>
          </p:cNvPr>
          <p:cNvSpPr/>
          <p:nvPr/>
        </p:nvSpPr>
        <p:spPr>
          <a:xfrm>
            <a:off x="2133601" y="5722374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115A8026-6C03-67AA-7067-CC8D521C33FC}"/>
              </a:ext>
            </a:extLst>
          </p:cNvPr>
          <p:cNvSpPr/>
          <p:nvPr/>
        </p:nvSpPr>
        <p:spPr>
          <a:xfrm>
            <a:off x="2823589" y="5785597"/>
            <a:ext cx="1610455" cy="52765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...................</a:t>
            </a:r>
            <a:endParaRPr lang="fr-MA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64621B1F-6759-14F3-BC6A-3DAE3D320DBF}"/>
              </a:ext>
            </a:extLst>
          </p:cNvPr>
          <p:cNvSpPr/>
          <p:nvPr/>
        </p:nvSpPr>
        <p:spPr>
          <a:xfrm>
            <a:off x="2511073" y="5802159"/>
            <a:ext cx="1906716" cy="52765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أَوْلادَهُ.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E8D362A-3E7D-6984-AF43-E7A083319567}"/>
              </a:ext>
            </a:extLst>
          </p:cNvPr>
          <p:cNvSpPr/>
          <p:nvPr/>
        </p:nvSpPr>
        <p:spPr>
          <a:xfrm>
            <a:off x="4318804" y="5798137"/>
            <a:ext cx="1610455" cy="52765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...................</a:t>
            </a:r>
            <a:endParaRPr lang="fr-MA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D4670A4E-089C-573A-DFFD-5A9FF1C46EAE}"/>
              </a:ext>
            </a:extLst>
          </p:cNvPr>
          <p:cNvSpPr/>
          <p:nvPr/>
        </p:nvSpPr>
        <p:spPr>
          <a:xfrm>
            <a:off x="5399944" y="5810677"/>
            <a:ext cx="1610455" cy="52765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...............</a:t>
            </a:r>
            <a:endParaRPr lang="fr-MA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E4DBBE74-DDCF-9699-77E6-13A1A027BDC4}"/>
              </a:ext>
            </a:extLst>
          </p:cNvPr>
          <p:cNvSpPr/>
          <p:nvPr/>
        </p:nvSpPr>
        <p:spPr>
          <a:xfrm>
            <a:off x="6544108" y="2892824"/>
            <a:ext cx="1140769" cy="620681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يَنْصَحُ</a:t>
            </a:r>
            <a:endParaRPr lang="fr-MA" b="1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99704BF-79AC-D9E4-5593-359645C16F0A}"/>
              </a:ext>
            </a:extLst>
          </p:cNvPr>
          <p:cNvSpPr/>
          <p:nvPr/>
        </p:nvSpPr>
        <p:spPr>
          <a:xfrm>
            <a:off x="3978817" y="3108979"/>
            <a:ext cx="1243661" cy="62940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CAD92197-52D2-3123-8BB5-A1A6AEF6C83E}"/>
              </a:ext>
            </a:extLst>
          </p:cNvPr>
          <p:cNvSpPr/>
          <p:nvPr/>
        </p:nvSpPr>
        <p:spPr>
          <a:xfrm>
            <a:off x="3978817" y="3104957"/>
            <a:ext cx="1243661" cy="62940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007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7 L 0.17083 0.381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42" y="19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-0.23038 0.4185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28" y="20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7 L 0.17083 0.3817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42" y="19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9" grpId="0" animBg="1"/>
      <p:bldP spid="28" grpId="0" animBg="1"/>
      <p:bldP spid="2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3031A-CEB9-8C91-F064-962A246C0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B772A8-FA4B-3678-488C-DCE943DC5E5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4750C1F-EBAA-7575-FE2F-4F24BD65DEA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F539C7-E9F3-CC5B-6C70-673699B235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.................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B37765-0776-AEDD-9CAE-C5CA4685359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4E32BA3-D104-0BF8-766C-16BC4D784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6DA129-2B95-EF23-1A3A-D4B9AD78810B}"/>
              </a:ext>
            </a:extLst>
          </p:cNvPr>
          <p:cNvSpPr txBox="1"/>
          <p:nvPr/>
        </p:nvSpPr>
        <p:spPr>
          <a:xfrm>
            <a:off x="549842" y="35774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ركبوا جملة باستعمال الكلمتين.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7C355CF-4831-189A-B33B-59D21E9C831D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CF4AB98-3756-52BE-04F5-4F454B56F67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8AC5C872-B4EF-26A7-B28B-DB2E84A3AF3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97102CC-6E3B-6A34-45E1-85227C02D11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5E9ED4C-6382-6FBF-29A9-6479B62A9DE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3C056F1-295B-CA79-1BBB-6FDA8202817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E3FF4E1-E11C-174A-70A3-B45C0983E65E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8BC744B-DDC7-C16E-22BE-C53BF9FB274A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1DDC869-B7A7-1068-EFD7-EC58B9A8D599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6AE6997D-3D0B-0B0E-0312-CF5C35EF8049}"/>
              </a:ext>
            </a:extLst>
          </p:cNvPr>
          <p:cNvSpPr/>
          <p:nvPr/>
        </p:nvSpPr>
        <p:spPr>
          <a:xfrm>
            <a:off x="6479454" y="2768363"/>
            <a:ext cx="1120881" cy="89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EC8A5CE-00FE-92A0-6907-E060E7DA12FF}"/>
              </a:ext>
            </a:extLst>
          </p:cNvPr>
          <p:cNvSpPr/>
          <p:nvPr/>
        </p:nvSpPr>
        <p:spPr>
          <a:xfrm>
            <a:off x="3942735" y="1681317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8702C21-83B8-B3C3-61EB-37A5573633A3}"/>
              </a:ext>
            </a:extLst>
          </p:cNvPr>
          <p:cNvSpPr/>
          <p:nvPr/>
        </p:nvSpPr>
        <p:spPr>
          <a:xfrm>
            <a:off x="5334000" y="4431399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FD92BB4-BE1E-4E53-1E98-B8509713742C}"/>
              </a:ext>
            </a:extLst>
          </p:cNvPr>
          <p:cNvSpPr/>
          <p:nvPr/>
        </p:nvSpPr>
        <p:spPr>
          <a:xfrm>
            <a:off x="2595717" y="4486290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7C0731A-31B0-A82D-8C34-657BFCFD83C6}"/>
              </a:ext>
            </a:extLst>
          </p:cNvPr>
          <p:cNvSpPr/>
          <p:nvPr/>
        </p:nvSpPr>
        <p:spPr>
          <a:xfrm>
            <a:off x="1248239" y="2768363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698C7AFC-2930-F91D-68EC-F7A462AD2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52" y="1374515"/>
            <a:ext cx="7069393" cy="3969546"/>
          </a:xfrm>
          <a:prstGeom prst="rect">
            <a:avLst/>
          </a:prstGeom>
        </p:spPr>
      </p:pic>
      <p:sp>
        <p:nvSpPr>
          <p:cNvPr id="44" name="Ellipse 43">
            <a:extLst>
              <a:ext uri="{FF2B5EF4-FFF2-40B4-BE49-F238E27FC236}">
                <a16:creationId xmlns:a16="http://schemas.microsoft.com/office/drawing/2014/main" id="{31275CAD-4DD6-7E7C-E2F3-F20FBB9ECF30}"/>
              </a:ext>
            </a:extLst>
          </p:cNvPr>
          <p:cNvSpPr/>
          <p:nvPr/>
        </p:nvSpPr>
        <p:spPr>
          <a:xfrm>
            <a:off x="3962398" y="1681317"/>
            <a:ext cx="1376949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يَهْتَمُّ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A0A1361-7775-61CD-8DD1-B5A751C00045}"/>
              </a:ext>
            </a:extLst>
          </p:cNvPr>
          <p:cNvSpPr/>
          <p:nvPr/>
        </p:nvSpPr>
        <p:spPr>
          <a:xfrm>
            <a:off x="3753748" y="3146881"/>
            <a:ext cx="1690323" cy="6294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3962B09B-544A-34F1-7394-80540AE18E01}"/>
              </a:ext>
            </a:extLst>
          </p:cNvPr>
          <p:cNvSpPr/>
          <p:nvPr/>
        </p:nvSpPr>
        <p:spPr>
          <a:xfrm>
            <a:off x="2133601" y="5722374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002060"/>
                </a:solidFill>
              </a:rPr>
              <a:t>......................  ......................  .....................</a:t>
            </a:r>
            <a:endParaRPr lang="fr-MA" dirty="0">
              <a:solidFill>
                <a:srgbClr val="00206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C3D396-DAFE-445B-61C6-81423C5A16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141" y="428731"/>
            <a:ext cx="1376459" cy="9629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401167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C3921-9A2D-3D84-4E8A-C0E0BC342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1C0898-9CC2-6987-D691-95D46739710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5E4D06-6D25-D2C5-2254-6C390DA5718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3049D0-1743-3156-15A6-4C70FED94B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.................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1FD23D2-7A25-92DE-2BD9-208EFE863ED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8F1802A-1032-1D12-BE2E-9329311E9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78D1DF5-3B54-A980-7635-E1E0AC4B1731}"/>
              </a:ext>
            </a:extLst>
          </p:cNvPr>
          <p:cNvSpPr txBox="1"/>
          <p:nvPr/>
        </p:nvSpPr>
        <p:spPr>
          <a:xfrm>
            <a:off x="549842" y="29149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26AC163-C7C9-47C5-1214-472D929A986D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B873821-81DD-3F08-B5DD-7A10863C01A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ABD8E2D7-669C-7063-B754-2B7D1932CAD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99531DC-B101-D35D-989A-629C58A28AF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BE76DAE-684A-378B-9543-154B84AD80D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D9C61E6-97E7-0DAA-8077-5FEE6BAB1FC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147050C-EE43-E3A1-6EDE-BE3797B745EA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8C25B22E-2F05-4943-C4F0-36D3E1D7502A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735EBDA-3533-5E94-ECC1-71FF8BB47E9E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DAE28B28-03A5-E589-85BF-89C30234BE74}"/>
              </a:ext>
            </a:extLst>
          </p:cNvPr>
          <p:cNvSpPr/>
          <p:nvPr/>
        </p:nvSpPr>
        <p:spPr>
          <a:xfrm>
            <a:off x="6479454" y="2768363"/>
            <a:ext cx="1120881" cy="89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14ADE11-76F9-15BB-6E16-B89153A4063D}"/>
              </a:ext>
            </a:extLst>
          </p:cNvPr>
          <p:cNvSpPr/>
          <p:nvPr/>
        </p:nvSpPr>
        <p:spPr>
          <a:xfrm>
            <a:off x="3942735" y="1681317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067F353-5313-0BD7-248D-F98D55696FCB}"/>
              </a:ext>
            </a:extLst>
          </p:cNvPr>
          <p:cNvSpPr/>
          <p:nvPr/>
        </p:nvSpPr>
        <p:spPr>
          <a:xfrm>
            <a:off x="5334000" y="4431399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D2BF71F-EB0F-9DEA-C4EE-41FB40B22ACE}"/>
              </a:ext>
            </a:extLst>
          </p:cNvPr>
          <p:cNvSpPr/>
          <p:nvPr/>
        </p:nvSpPr>
        <p:spPr>
          <a:xfrm>
            <a:off x="2595717" y="4486290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5AA5B04-02F6-0FA3-989E-0E19BF768BCD}"/>
              </a:ext>
            </a:extLst>
          </p:cNvPr>
          <p:cNvSpPr/>
          <p:nvPr/>
        </p:nvSpPr>
        <p:spPr>
          <a:xfrm>
            <a:off x="1248239" y="2768363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9E9DC3BF-ACD4-7487-C520-87438E67A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52" y="1374515"/>
            <a:ext cx="7069393" cy="3969546"/>
          </a:xfrm>
          <a:prstGeom prst="rect">
            <a:avLst/>
          </a:prstGeom>
        </p:spPr>
      </p:pic>
      <p:sp>
        <p:nvSpPr>
          <p:cNvPr id="44" name="Ellipse 43">
            <a:extLst>
              <a:ext uri="{FF2B5EF4-FFF2-40B4-BE49-F238E27FC236}">
                <a16:creationId xmlns:a16="http://schemas.microsoft.com/office/drawing/2014/main" id="{77D6399A-540D-686D-A0E5-8AA63E2FB585}"/>
              </a:ext>
            </a:extLst>
          </p:cNvPr>
          <p:cNvSpPr/>
          <p:nvPr/>
        </p:nvSpPr>
        <p:spPr>
          <a:xfrm>
            <a:off x="3962398" y="1681317"/>
            <a:ext cx="1376949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يَهْتَمُّ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837B1C22-A946-7414-DA11-E47B077039D8}"/>
              </a:ext>
            </a:extLst>
          </p:cNvPr>
          <p:cNvSpPr/>
          <p:nvPr/>
        </p:nvSpPr>
        <p:spPr>
          <a:xfrm>
            <a:off x="3753748" y="3146881"/>
            <a:ext cx="1690323" cy="6294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D3F4AE1C-C946-B283-3876-B44C9E7F6B54}"/>
              </a:ext>
            </a:extLst>
          </p:cNvPr>
          <p:cNvSpPr/>
          <p:nvPr/>
        </p:nvSpPr>
        <p:spPr>
          <a:xfrm>
            <a:off x="2133601" y="5722374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اَلْأَبُ يَهْتَمُّ بِأُسْرَتِهِ.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8FB2D3-0FE7-DF71-8CD2-E0DACD99A02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682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428FF-DF50-E968-4E60-1EAFB6F44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59C03F-F1A3-5B98-1156-E36456E563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DAE92B-DE5F-D089-3E61-C1FC018F0D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2E11CC7-F918-97FC-78B9-AFD3343DE3A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.................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0ABBBAD-4DAF-F193-D2ED-623785DB178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B21E5D8-257E-B4DF-85CB-BF83F7838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4BD02EA-F08D-5818-9D53-DA1FFBF4F689}"/>
              </a:ext>
            </a:extLst>
          </p:cNvPr>
          <p:cNvSpPr txBox="1"/>
          <p:nvPr/>
        </p:nvSpPr>
        <p:spPr>
          <a:xfrm>
            <a:off x="549842" y="35774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ركبوا جملة باستعمال الكلمتين.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0A281D6-D8D1-B148-C66F-8513E98D14B4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B607E58-6449-2D25-7571-3911E70C2F0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27EAD8B-1B7F-27C6-9116-48F0E1A5B275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AE59677-40F7-3782-ECE5-FAF471B151D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1C41F23-2D24-875E-D936-98B9F2CA9E5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FDEB52F-5F04-1E8C-268A-6A479170C82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FFCD7CF-A7B4-0FD2-CD42-23151BB20B7D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947E19D-09EA-F297-4BCB-5804017C279E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87F94D2-F491-D2C8-1694-3D6B115FA1A4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D6301347-B788-6530-A16B-31B6CE378356}"/>
              </a:ext>
            </a:extLst>
          </p:cNvPr>
          <p:cNvSpPr/>
          <p:nvPr/>
        </p:nvSpPr>
        <p:spPr>
          <a:xfrm>
            <a:off x="6479454" y="2768363"/>
            <a:ext cx="1120881" cy="89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2928152-95A7-85A3-DD8E-7894DDC0D244}"/>
              </a:ext>
            </a:extLst>
          </p:cNvPr>
          <p:cNvSpPr/>
          <p:nvPr/>
        </p:nvSpPr>
        <p:spPr>
          <a:xfrm>
            <a:off x="3942735" y="1681317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7FE27B3-6FB8-39D5-307F-CAF8BC94E580}"/>
              </a:ext>
            </a:extLst>
          </p:cNvPr>
          <p:cNvSpPr/>
          <p:nvPr/>
        </p:nvSpPr>
        <p:spPr>
          <a:xfrm>
            <a:off x="5334000" y="4431399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13D89AE-768F-7981-6957-38AEE5B5F7B5}"/>
              </a:ext>
            </a:extLst>
          </p:cNvPr>
          <p:cNvSpPr/>
          <p:nvPr/>
        </p:nvSpPr>
        <p:spPr>
          <a:xfrm>
            <a:off x="2595717" y="4486290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6350E5D-BE10-BC49-C894-AE3BE8909726}"/>
              </a:ext>
            </a:extLst>
          </p:cNvPr>
          <p:cNvSpPr/>
          <p:nvPr/>
        </p:nvSpPr>
        <p:spPr>
          <a:xfrm>
            <a:off x="1248239" y="2768363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E36AA12B-3D68-BB80-43E2-7FE0D1890A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52" y="1374515"/>
            <a:ext cx="7069393" cy="3969546"/>
          </a:xfrm>
          <a:prstGeom prst="rect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B86080A9-6CB7-F00C-E97E-D50796B48393}"/>
              </a:ext>
            </a:extLst>
          </p:cNvPr>
          <p:cNvSpPr/>
          <p:nvPr/>
        </p:nvSpPr>
        <p:spPr>
          <a:xfrm>
            <a:off x="3753748" y="3146881"/>
            <a:ext cx="1690323" cy="6294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478EA0B8-1DE4-D5F5-2F33-C7E32A2A8BBF}"/>
              </a:ext>
            </a:extLst>
          </p:cNvPr>
          <p:cNvSpPr/>
          <p:nvPr/>
        </p:nvSpPr>
        <p:spPr>
          <a:xfrm>
            <a:off x="2133601" y="5722374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002060"/>
                </a:solidFill>
              </a:rPr>
              <a:t>.......................................................................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A83CE737-EC9B-9552-3E5D-23A39EBE00EB}"/>
              </a:ext>
            </a:extLst>
          </p:cNvPr>
          <p:cNvSpPr/>
          <p:nvPr/>
        </p:nvSpPr>
        <p:spPr>
          <a:xfrm>
            <a:off x="1432947" y="2768363"/>
            <a:ext cx="1438073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يُحَذِّرُ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2C5D259E-B60D-82C2-58C4-3A39048F2E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141" y="428731"/>
            <a:ext cx="1376459" cy="9629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635141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A11F3-6EF5-47D7-7E3C-83E6683C5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B50CA8-E3BC-6AAC-39DA-73B371D18CF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3304AB3-727B-5B4C-05B4-D536009A602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267EDE5-7CB3-5BB3-DCAB-21F1D17BB8B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.................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6262307-CCD6-D488-A9B8-06C047FDBF9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F1786AA-3438-8452-64C4-94F31120F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C3123E-416A-7025-FD94-7481D7ACB151}"/>
              </a:ext>
            </a:extLst>
          </p:cNvPr>
          <p:cNvSpPr txBox="1"/>
          <p:nvPr/>
        </p:nvSpPr>
        <p:spPr>
          <a:xfrm>
            <a:off x="549842" y="35774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A3A5E6C-4837-C4BE-9033-594C6B8A740D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CCA6E84-D39A-776F-3B27-E4F18B44C87A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977B8E-4C78-9952-AAE0-C03F789C3A40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396E734-3069-00E9-FCA0-A894EC8FC98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870942B-D5BF-E83A-CA0F-976A93E7DB9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61EE0B1-B115-EA1F-7C03-1A5773B2A81B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05E8E63-537B-E666-CBC0-778CA2DD946E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78A557F-8B4B-B251-877C-68314F102CA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C626BFA-7473-6F3C-4DA0-12F0DC0E351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EE0035BD-8401-4B33-DB11-3624099B1B90}"/>
              </a:ext>
            </a:extLst>
          </p:cNvPr>
          <p:cNvSpPr/>
          <p:nvPr/>
        </p:nvSpPr>
        <p:spPr>
          <a:xfrm>
            <a:off x="6479454" y="2768363"/>
            <a:ext cx="1120881" cy="89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4248FA9-3DFC-9E0D-62CB-9A593B479A58}"/>
              </a:ext>
            </a:extLst>
          </p:cNvPr>
          <p:cNvSpPr/>
          <p:nvPr/>
        </p:nvSpPr>
        <p:spPr>
          <a:xfrm>
            <a:off x="3942735" y="1681317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4DE9C0F-2615-2EE9-8E17-2DB19B2F8633}"/>
              </a:ext>
            </a:extLst>
          </p:cNvPr>
          <p:cNvSpPr/>
          <p:nvPr/>
        </p:nvSpPr>
        <p:spPr>
          <a:xfrm>
            <a:off x="5334000" y="4431399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3C58B82-0FC8-FD02-1402-0C17C3C7F2B3}"/>
              </a:ext>
            </a:extLst>
          </p:cNvPr>
          <p:cNvSpPr/>
          <p:nvPr/>
        </p:nvSpPr>
        <p:spPr>
          <a:xfrm>
            <a:off x="2595717" y="4486290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0140759-7EA3-714C-1A5A-EEB30810F9B0}"/>
              </a:ext>
            </a:extLst>
          </p:cNvPr>
          <p:cNvSpPr/>
          <p:nvPr/>
        </p:nvSpPr>
        <p:spPr>
          <a:xfrm>
            <a:off x="1248239" y="2768363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7B5622FE-62D2-C117-C8B9-EA98347E3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52" y="1374515"/>
            <a:ext cx="7069393" cy="3969546"/>
          </a:xfrm>
          <a:prstGeom prst="rect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593F4F19-BCDB-2DC0-3DDE-F23E780E948D}"/>
              </a:ext>
            </a:extLst>
          </p:cNvPr>
          <p:cNvSpPr/>
          <p:nvPr/>
        </p:nvSpPr>
        <p:spPr>
          <a:xfrm>
            <a:off x="3753748" y="3146881"/>
            <a:ext cx="1690323" cy="6294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D2F9E1CC-A391-57EF-D4BC-8E2FA7770635}"/>
              </a:ext>
            </a:extLst>
          </p:cNvPr>
          <p:cNvSpPr/>
          <p:nvPr/>
        </p:nvSpPr>
        <p:spPr>
          <a:xfrm>
            <a:off x="2118851" y="5602963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اَلْأَبُ</a:t>
            </a:r>
            <a:r>
              <a:rPr lang="ar-MA" sz="4000" dirty="0">
                <a:solidFill>
                  <a:srgbClr val="002060"/>
                </a:solidFill>
              </a:rPr>
              <a:t> 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يُحَذِّرُ  وَلَدَهُ مِنَ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ﭐلتَّهَوُّرِ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dirty="0">
              <a:solidFill>
                <a:srgbClr val="002060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221708D-DEC2-3283-DEBB-72E89212C9E9}"/>
              </a:ext>
            </a:extLst>
          </p:cNvPr>
          <p:cNvSpPr/>
          <p:nvPr/>
        </p:nvSpPr>
        <p:spPr>
          <a:xfrm>
            <a:off x="1432947" y="2768363"/>
            <a:ext cx="1438073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يُحَذِّرُ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75060E2-4A1F-1158-33DF-F08354DD334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9587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CFF4E-A8A8-2711-2B07-E0BF37A10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DAA2EE-8836-DABB-0D33-9991C84389E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07E7E8-0A7B-2193-8F31-CC9344F10A9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C82A82E-D8C5-FA0B-FC32-FB17330B29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.................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F132075-CDA7-8602-578B-E54F1999A4A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96FCB01-8AD7-D2F7-27D5-14195BB46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7B39EF-1706-ADAD-7E45-2C96C4141E08}"/>
              </a:ext>
            </a:extLst>
          </p:cNvPr>
          <p:cNvSpPr txBox="1"/>
          <p:nvPr/>
        </p:nvSpPr>
        <p:spPr>
          <a:xfrm>
            <a:off x="549842" y="35774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ركبوا جملة باستعمال الكلمتين.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4D93AAA-5AB9-A9A6-1564-3E2F98D83DE4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7BFED94-5287-4F34-5720-4351BD51760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E0333646-57C0-1F3A-A93E-6B68223F6ED8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88DE95C-5777-4451-17D9-68A5736070A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82301BB-7700-01D1-D113-371EA183E116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C349D3E-061C-C905-4050-62198958263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B851430-2324-5562-D7BA-24E554F6CD5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67C58EA-AC1F-A980-7B4B-2A3BB371805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AF314E9-1140-785A-408D-EDB4678CE643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9DD74F3B-6EC9-F970-BD01-D3B696E79ABD}"/>
              </a:ext>
            </a:extLst>
          </p:cNvPr>
          <p:cNvSpPr/>
          <p:nvPr/>
        </p:nvSpPr>
        <p:spPr>
          <a:xfrm>
            <a:off x="6479454" y="2768363"/>
            <a:ext cx="1120881" cy="89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BCC48E-1841-5CCF-6F03-2ED37BA025C5}"/>
              </a:ext>
            </a:extLst>
          </p:cNvPr>
          <p:cNvSpPr/>
          <p:nvPr/>
        </p:nvSpPr>
        <p:spPr>
          <a:xfrm>
            <a:off x="3942735" y="1681317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E010168-72C4-3192-3893-A986EDD72F93}"/>
              </a:ext>
            </a:extLst>
          </p:cNvPr>
          <p:cNvSpPr/>
          <p:nvPr/>
        </p:nvSpPr>
        <p:spPr>
          <a:xfrm>
            <a:off x="5334000" y="4431399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C2DE9CE-A345-8A93-EF0A-A8EF06E2C29D}"/>
              </a:ext>
            </a:extLst>
          </p:cNvPr>
          <p:cNvSpPr/>
          <p:nvPr/>
        </p:nvSpPr>
        <p:spPr>
          <a:xfrm>
            <a:off x="2595717" y="4486290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FD0355E-E44B-1FBE-5E03-BC363C14187B}"/>
              </a:ext>
            </a:extLst>
          </p:cNvPr>
          <p:cNvSpPr/>
          <p:nvPr/>
        </p:nvSpPr>
        <p:spPr>
          <a:xfrm>
            <a:off x="1248239" y="2768363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A056427E-440F-82A1-DABE-13A1D88047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52" y="1374515"/>
            <a:ext cx="7069393" cy="3969546"/>
          </a:xfrm>
          <a:prstGeom prst="rect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D1838557-24FA-A4E5-7D33-D6B32992F3A1}"/>
              </a:ext>
            </a:extLst>
          </p:cNvPr>
          <p:cNvSpPr/>
          <p:nvPr/>
        </p:nvSpPr>
        <p:spPr>
          <a:xfrm>
            <a:off x="3753748" y="3146881"/>
            <a:ext cx="1690323" cy="6294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D2C832CD-0A80-3863-D2EF-DFEBA9EA5C5B}"/>
              </a:ext>
            </a:extLst>
          </p:cNvPr>
          <p:cNvSpPr/>
          <p:nvPr/>
        </p:nvSpPr>
        <p:spPr>
          <a:xfrm>
            <a:off x="2133601" y="5722374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002060"/>
                </a:solidFill>
              </a:rPr>
              <a:t>.......................................................................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A2493CD-3DEF-94F7-6D65-A7A07F1502B0}"/>
              </a:ext>
            </a:extLst>
          </p:cNvPr>
          <p:cNvSpPr/>
          <p:nvPr/>
        </p:nvSpPr>
        <p:spPr>
          <a:xfrm>
            <a:off x="5234396" y="4421975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يَحْمي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C04C65A-44D2-018F-1475-03C6056AC36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141" y="448395"/>
            <a:ext cx="1376459" cy="9629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5804763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1F717-75F3-A568-13B8-14CDE1DF7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186DCF-2DFB-22A5-F151-A687423A02E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84C1B4-3889-6BBF-4930-82A2128884F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02E8882-C023-5110-AB40-1A031E8F515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.................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B30BA8B-50E1-23D3-3DBA-BB443B614B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39736AE-93F3-B88D-021F-DCEF81230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C1B207-7AB8-67D0-911B-7F2B18E39971}"/>
              </a:ext>
            </a:extLst>
          </p:cNvPr>
          <p:cNvSpPr txBox="1"/>
          <p:nvPr/>
        </p:nvSpPr>
        <p:spPr>
          <a:xfrm>
            <a:off x="549842" y="35774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CAC160F-8851-E892-DF66-4E4B132AD61B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7BA2640-B336-4334-0C0E-11D189A2D66D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66AE101-C6BD-EA7E-39EB-4A4311E43EE2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EBE3B33-D6FF-68AF-4AF9-1DF51C2B709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A1AE3DE-C6EF-8904-816C-03CEC151FEB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8AE5535-5BCB-03EA-A762-259B3E372BA8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977666E-E8E4-C0D4-558C-1E9B021D729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7183413-102C-1890-3891-409B575D301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652ACFA-3D37-1A6D-D2F9-5D50600B90DA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1BA30D9-A0BF-200D-CD14-D6C8D0E6A399}"/>
              </a:ext>
            </a:extLst>
          </p:cNvPr>
          <p:cNvSpPr/>
          <p:nvPr/>
        </p:nvSpPr>
        <p:spPr>
          <a:xfrm>
            <a:off x="6479454" y="2768363"/>
            <a:ext cx="1120881" cy="89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F5926BE-6ED1-5F8A-FA06-F45EBF99A34A}"/>
              </a:ext>
            </a:extLst>
          </p:cNvPr>
          <p:cNvSpPr/>
          <p:nvPr/>
        </p:nvSpPr>
        <p:spPr>
          <a:xfrm>
            <a:off x="3942735" y="1681317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A9DD360-0DEA-9DF2-E7F4-63189282346B}"/>
              </a:ext>
            </a:extLst>
          </p:cNvPr>
          <p:cNvSpPr/>
          <p:nvPr/>
        </p:nvSpPr>
        <p:spPr>
          <a:xfrm>
            <a:off x="5334000" y="4431399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E404180-8BC2-E266-49AE-4FC145BF9D1E}"/>
              </a:ext>
            </a:extLst>
          </p:cNvPr>
          <p:cNvSpPr/>
          <p:nvPr/>
        </p:nvSpPr>
        <p:spPr>
          <a:xfrm>
            <a:off x="2595717" y="4486290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DC283FF-5837-3910-5F39-884C1863C6AE}"/>
              </a:ext>
            </a:extLst>
          </p:cNvPr>
          <p:cNvSpPr/>
          <p:nvPr/>
        </p:nvSpPr>
        <p:spPr>
          <a:xfrm>
            <a:off x="1248239" y="2768363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F87952EE-0D9F-E788-ADBB-9F7FB2B1F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52" y="1374515"/>
            <a:ext cx="7069393" cy="3969546"/>
          </a:xfrm>
          <a:prstGeom prst="rect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054E334F-1DC1-740F-1430-2EE7A94D69E0}"/>
              </a:ext>
            </a:extLst>
          </p:cNvPr>
          <p:cNvSpPr/>
          <p:nvPr/>
        </p:nvSpPr>
        <p:spPr>
          <a:xfrm>
            <a:off x="3753748" y="3146881"/>
            <a:ext cx="1690323" cy="6294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EE838AB4-944E-1366-B6B2-84656CFBF656}"/>
              </a:ext>
            </a:extLst>
          </p:cNvPr>
          <p:cNvSpPr/>
          <p:nvPr/>
        </p:nvSpPr>
        <p:spPr>
          <a:xfrm>
            <a:off x="2133601" y="5722374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اَلْأَبُ</a:t>
            </a:r>
            <a:r>
              <a:rPr lang="ar-MA" sz="4000" dirty="0">
                <a:solidFill>
                  <a:srgbClr val="002060"/>
                </a:solidFill>
              </a:rPr>
              <a:t> 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يَحْمي  عائِلَتَهُ.</a:t>
            </a:r>
            <a:endParaRPr lang="fr-MA" sz="4000" dirty="0">
              <a:solidFill>
                <a:srgbClr val="002060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7FC540A-4E07-B58D-C349-0A11E972B88B}"/>
              </a:ext>
            </a:extLst>
          </p:cNvPr>
          <p:cNvSpPr/>
          <p:nvPr/>
        </p:nvSpPr>
        <p:spPr>
          <a:xfrm>
            <a:off x="5234396" y="4421975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يَحْمي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915A917-676C-208A-F5AA-0A7F68AFC5B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4373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5DE05-73DF-AE28-F3D4-03E45752E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648059-CD97-D714-F8CD-CE8B96866C0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759CEB-5165-D5C8-3F03-37B75B7D6AE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058E6D7-B7C3-B8E7-03AD-7FEBC51BA11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.................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38B64C8-F6A2-8E09-6CB5-AD0F08ED376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33C887D-42BB-9081-6407-A2B15E843B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7547B5-450A-356A-9601-D7B0088F5577}"/>
              </a:ext>
            </a:extLst>
          </p:cNvPr>
          <p:cNvSpPr txBox="1"/>
          <p:nvPr/>
        </p:nvSpPr>
        <p:spPr>
          <a:xfrm>
            <a:off x="549842" y="35774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ركبوا جملة باستعمال الكلمتين.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338D9DC-C373-9C57-5128-BCDB90EFFF3C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A77FD93-04E2-789C-6587-B5050F8DC405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A3F088A-E587-59DC-1C95-DFC5875D0F9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6042E0F-4352-F712-7F1D-D2DE3C56D7D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E9750E0-620B-ABCD-C301-FA60C6CDB0E3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8D4C796-3337-876C-5F1E-F106A1DE5620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6295387-B8ED-2748-1FA7-39A20D209905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13559ED-7307-3CA6-AD40-5D55E73D06B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BE7CD63-C8B4-33C4-6D75-ED3AD79199D8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9354BFB4-F7B5-5FC1-2FC6-B60D7B7B3546}"/>
              </a:ext>
            </a:extLst>
          </p:cNvPr>
          <p:cNvSpPr/>
          <p:nvPr/>
        </p:nvSpPr>
        <p:spPr>
          <a:xfrm>
            <a:off x="6479454" y="2768363"/>
            <a:ext cx="1120881" cy="89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236B858-480F-EDA3-A872-1E4320C3447E}"/>
              </a:ext>
            </a:extLst>
          </p:cNvPr>
          <p:cNvSpPr/>
          <p:nvPr/>
        </p:nvSpPr>
        <p:spPr>
          <a:xfrm>
            <a:off x="3942735" y="1681317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149D310-5B4D-62A8-47C7-582688316709}"/>
              </a:ext>
            </a:extLst>
          </p:cNvPr>
          <p:cNvSpPr/>
          <p:nvPr/>
        </p:nvSpPr>
        <p:spPr>
          <a:xfrm>
            <a:off x="5334000" y="4431399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A001261-19FC-104F-033A-80AB015EDC14}"/>
              </a:ext>
            </a:extLst>
          </p:cNvPr>
          <p:cNvSpPr/>
          <p:nvPr/>
        </p:nvSpPr>
        <p:spPr>
          <a:xfrm>
            <a:off x="2595717" y="4486290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5D204DD-5480-1BE9-5E30-E448B90F0264}"/>
              </a:ext>
            </a:extLst>
          </p:cNvPr>
          <p:cNvSpPr/>
          <p:nvPr/>
        </p:nvSpPr>
        <p:spPr>
          <a:xfrm>
            <a:off x="1248239" y="2768363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474535E6-478A-4A7B-23AD-78BB41AED1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52" y="1374515"/>
            <a:ext cx="7069393" cy="3969546"/>
          </a:xfrm>
          <a:prstGeom prst="rect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E3B11CB-FA17-C289-115C-81BE0DECFBBE}"/>
              </a:ext>
            </a:extLst>
          </p:cNvPr>
          <p:cNvSpPr/>
          <p:nvPr/>
        </p:nvSpPr>
        <p:spPr>
          <a:xfrm>
            <a:off x="3753748" y="3146881"/>
            <a:ext cx="1690323" cy="6294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008A9F0D-2DBB-240F-5A53-6956F26F8340}"/>
              </a:ext>
            </a:extLst>
          </p:cNvPr>
          <p:cNvSpPr/>
          <p:nvPr/>
        </p:nvSpPr>
        <p:spPr>
          <a:xfrm>
            <a:off x="2133601" y="5722374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002060"/>
                </a:solidFill>
              </a:rPr>
              <a:t>.......................................................................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08EC33B-2F14-0B2B-F43D-51F8BB096471}"/>
              </a:ext>
            </a:extLst>
          </p:cNvPr>
          <p:cNvSpPr/>
          <p:nvPr/>
        </p:nvSpPr>
        <p:spPr>
          <a:xfrm>
            <a:off x="2612818" y="4392920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يُساعِدُ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4600A54-523C-06EC-86A9-EBFA17CC3F4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141" y="428731"/>
            <a:ext cx="1376459" cy="9629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875709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8A67B-1EF5-8581-8095-14FC36098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56156E-CF41-A2F1-E426-23F2FEEEAC8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805989-5608-D6AD-6279-D684614C689C}"/>
              </a:ext>
            </a:extLst>
          </p:cNvPr>
          <p:cNvGrpSpPr/>
          <p:nvPr/>
        </p:nvGrpSpPr>
        <p:grpSpPr>
          <a:xfrm>
            <a:off x="235602" y="269576"/>
            <a:ext cx="8518967" cy="6230679"/>
            <a:chOff x="235602" y="269576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0A8B621-7127-D0A7-4C2E-96A0B0E7CE2C}"/>
                </a:ext>
              </a:extLst>
            </p:cNvPr>
            <p:cNvSpPr/>
            <p:nvPr/>
          </p:nvSpPr>
          <p:spPr>
            <a:xfrm>
              <a:off x="235602" y="269576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.................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661D02A-FD53-13C4-6F7E-C99C154EDB48}"/>
                </a:ext>
              </a:extLst>
            </p:cNvPr>
            <p:cNvSpPr/>
            <p:nvPr/>
          </p:nvSpPr>
          <p:spPr>
            <a:xfrm>
              <a:off x="262723" y="297105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E58A98B-FACB-8119-46F6-28D30DB3B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70FDB77-1786-8B6F-0772-A3FB696E4EED}"/>
              </a:ext>
            </a:extLst>
          </p:cNvPr>
          <p:cNvSpPr txBox="1"/>
          <p:nvPr/>
        </p:nvSpPr>
        <p:spPr>
          <a:xfrm>
            <a:off x="522720" y="25036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9CBC146-C91D-BC90-559C-BD1FAD5E69B2}"/>
              </a:ext>
            </a:extLst>
          </p:cNvPr>
          <p:cNvSpPr/>
          <p:nvPr/>
        </p:nvSpPr>
        <p:spPr>
          <a:xfrm>
            <a:off x="4050890" y="1681317"/>
            <a:ext cx="12388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D482042-D6A9-6A61-E301-C4529F38330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4182240-4044-61ED-0926-6CC98BAD9E3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09CE994-CD04-D2CA-02D2-2A89D51E9C8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67B2E9F-A533-ECAF-8D9C-94E40E80E5F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8B2EF1E-ABF7-6003-C287-401184537F5B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59FC82E-113E-E0C5-B570-4B614C4FB0E2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FCD9490-7099-36CF-8870-4B08D1090C3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C327040-E9E3-7C85-61C0-564655CE1DBB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BB125695-F6CE-4DB6-A0D5-26ABBDA4B110}"/>
              </a:ext>
            </a:extLst>
          </p:cNvPr>
          <p:cNvSpPr/>
          <p:nvPr/>
        </p:nvSpPr>
        <p:spPr>
          <a:xfrm>
            <a:off x="6479454" y="2768363"/>
            <a:ext cx="1120881" cy="89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C115111-1605-20AE-04ED-666A6AF5E044}"/>
              </a:ext>
            </a:extLst>
          </p:cNvPr>
          <p:cNvSpPr/>
          <p:nvPr/>
        </p:nvSpPr>
        <p:spPr>
          <a:xfrm>
            <a:off x="3942735" y="1681317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9F845A4-4EF0-DFF2-78BE-5EA7B13F5ACA}"/>
              </a:ext>
            </a:extLst>
          </p:cNvPr>
          <p:cNvSpPr/>
          <p:nvPr/>
        </p:nvSpPr>
        <p:spPr>
          <a:xfrm>
            <a:off x="5334000" y="4431399"/>
            <a:ext cx="1238865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FF6CEAF-E753-8C61-5202-9CB2F9B57BAE}"/>
              </a:ext>
            </a:extLst>
          </p:cNvPr>
          <p:cNvSpPr/>
          <p:nvPr/>
        </p:nvSpPr>
        <p:spPr>
          <a:xfrm>
            <a:off x="2595717" y="4486290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92F4FC2-6086-1F92-FEE4-4A25724E9D19}"/>
              </a:ext>
            </a:extLst>
          </p:cNvPr>
          <p:cNvSpPr/>
          <p:nvPr/>
        </p:nvSpPr>
        <p:spPr>
          <a:xfrm>
            <a:off x="1248239" y="2768363"/>
            <a:ext cx="1429536" cy="848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C756AE7E-AD62-E16A-7A0B-901E39983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52" y="1374515"/>
            <a:ext cx="7069393" cy="3969546"/>
          </a:xfrm>
          <a:prstGeom prst="rect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DFE0803D-37B6-B2B8-FE2B-EB138C3E7932}"/>
              </a:ext>
            </a:extLst>
          </p:cNvPr>
          <p:cNvSpPr/>
          <p:nvPr/>
        </p:nvSpPr>
        <p:spPr>
          <a:xfrm>
            <a:off x="3753748" y="3146881"/>
            <a:ext cx="1690323" cy="6294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اَلْأَبُ</a:t>
            </a:r>
            <a:endParaRPr lang="fr-MA" sz="4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12CA4B5D-97AD-FE76-1ADB-2596FEB0AC33}"/>
              </a:ext>
            </a:extLst>
          </p:cNvPr>
          <p:cNvSpPr/>
          <p:nvPr/>
        </p:nvSpPr>
        <p:spPr>
          <a:xfrm>
            <a:off x="2133601" y="5722374"/>
            <a:ext cx="5102942" cy="715460"/>
          </a:xfrm>
          <a:prstGeom prst="roundRect">
            <a:avLst/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اَلْأَبُ يُساعِدُ زَوْجَتَهُ.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1AA3D29-1842-070C-BF82-CA80FE731589}"/>
              </a:ext>
            </a:extLst>
          </p:cNvPr>
          <p:cNvSpPr/>
          <p:nvPr/>
        </p:nvSpPr>
        <p:spPr>
          <a:xfrm>
            <a:off x="2612818" y="4392920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يُساعِدُ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2EBA859-931D-B64B-F569-EE64EEC2528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554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AD579-6AB2-506A-C84C-C329B616B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3DEAFF0-85C2-DDEB-DF15-D4C78FAE657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B5863D-E22B-BC39-6437-C9E12041988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7C6EFB1-FD8F-082B-48A5-88C5F367B62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2F0EE5F-FD9E-9067-D4B0-2306C3F03B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2432734-F8E9-755F-131F-2A93B3EEF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8118E48-D66C-9AF3-B866-A23EE2B79E48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الفقرة قراءة صامتة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5FD414E-784E-4D8C-814F-65647A582AE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5E4BD51-4FEB-AB13-9D08-AE6A8C486B10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572D41C-871C-DEE4-B505-39C838D9641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6DEC2D6-3150-B734-515F-894066B5592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C01FE4D-C8CD-07A1-9695-0B939413EE4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C8A2C55-A320-5A81-3FBF-214CC55A7E05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9F78F6A-52FD-ECE2-D012-0100685CCA0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DA4B84C-A189-BB94-8C52-B878B665062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5642A75-FDAF-2193-2118-BCAB3759417A}"/>
              </a:ext>
            </a:extLst>
          </p:cNvPr>
          <p:cNvGrpSpPr/>
          <p:nvPr/>
        </p:nvGrpSpPr>
        <p:grpSpPr>
          <a:xfrm>
            <a:off x="365305" y="2802400"/>
            <a:ext cx="8147717" cy="3337825"/>
            <a:chOff x="312516" y="2993138"/>
            <a:chExt cx="8147717" cy="3337825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D666676-EF60-2FE7-E278-688C7B5E3461}"/>
                </a:ext>
              </a:extLst>
            </p:cNvPr>
            <p:cNvSpPr txBox="1"/>
            <p:nvPr/>
          </p:nvSpPr>
          <p:spPr>
            <a:xfrm>
              <a:off x="610323" y="2993138"/>
              <a:ext cx="77764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3600" dirty="0">
                  <a:solidFill>
                    <a:schemeClr val="tx2"/>
                  </a:solidFill>
                </a:rPr>
                <a:t>في رِحْلَةٍ جَبَلِيَّةٍ، رَأى رَجُلٌ ذو </a:t>
              </a:r>
              <a:r>
                <a:rPr lang="ar-MA" sz="3600" dirty="0">
                  <a:solidFill>
                    <a:srgbClr val="C00000"/>
                  </a:solidFill>
                </a:rPr>
                <a:t>جِسْمٍ نَحيلٍ </a:t>
              </a:r>
              <a:r>
                <a:rPr lang="ar-MA" sz="3600" dirty="0">
                  <a:solidFill>
                    <a:schemeClr val="tx2"/>
                  </a:solidFill>
                </a:rPr>
                <a:t>طِفْلاً عَلى حافَّةِ مُنْحَدَرٍ.</a:t>
              </a:r>
              <a:endParaRPr lang="fr-MA" sz="3600" dirty="0">
                <a:solidFill>
                  <a:schemeClr val="tx2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211969E-678E-4057-CA35-08E7DCC5300C}"/>
                </a:ext>
              </a:extLst>
            </p:cNvPr>
            <p:cNvSpPr txBox="1"/>
            <p:nvPr/>
          </p:nvSpPr>
          <p:spPr>
            <a:xfrm>
              <a:off x="312516" y="3825676"/>
              <a:ext cx="81477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3600" dirty="0">
                  <a:solidFill>
                    <a:schemeClr val="tx2"/>
                  </a:solidFill>
                </a:rPr>
                <a:t>كانَ </a:t>
              </a:r>
              <a:r>
                <a:rPr lang="ar-MA" sz="3600" dirty="0" err="1">
                  <a:solidFill>
                    <a:schemeClr val="tx2"/>
                  </a:solidFill>
                </a:rPr>
                <a:t>ﭐلطِّفْلُ</a:t>
              </a:r>
              <a:r>
                <a:rPr lang="ar-MA" sz="3600" dirty="0">
                  <a:solidFill>
                    <a:schemeClr val="tx2"/>
                  </a:solidFill>
                </a:rPr>
                <a:t> </a:t>
              </a:r>
              <a:r>
                <a:rPr lang="ar-MA" sz="3600" dirty="0">
                  <a:solidFill>
                    <a:srgbClr val="C00000"/>
                  </a:solidFill>
                </a:rPr>
                <a:t>يُقَلِّدُ</a:t>
              </a:r>
              <a:r>
                <a:rPr lang="ar-MA" sz="3600" dirty="0">
                  <a:solidFill>
                    <a:schemeClr val="tx2"/>
                  </a:solidFill>
                </a:rPr>
                <a:t> </a:t>
              </a:r>
              <a:r>
                <a:rPr lang="ar-MA" sz="3600" dirty="0" err="1">
                  <a:solidFill>
                    <a:schemeClr val="tx2"/>
                  </a:solidFill>
                </a:rPr>
                <a:t>ﭐلطُّيورَ</a:t>
              </a:r>
              <a:r>
                <a:rPr lang="ar-MA" sz="3600" dirty="0">
                  <a:solidFill>
                    <a:schemeClr val="tx2"/>
                  </a:solidFill>
                </a:rPr>
                <a:t> وَهِيَ تُرَفْرِفُ.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30A6E97-05AE-8189-3BE8-619A73F00894}"/>
                </a:ext>
              </a:extLst>
            </p:cNvPr>
            <p:cNvSpPr txBox="1"/>
            <p:nvPr/>
          </p:nvSpPr>
          <p:spPr>
            <a:xfrm>
              <a:off x="654586" y="4755154"/>
              <a:ext cx="77764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3600" dirty="0">
                  <a:solidFill>
                    <a:schemeClr val="tx2"/>
                  </a:solidFill>
                </a:rPr>
                <a:t>وَبِسُرْعَةٍ، سَحَبَهُ ﭐ لرَّجُلُ ﭐ لنَّحيلُ قَبْلَ أَنْ </a:t>
              </a:r>
              <a:r>
                <a:rPr lang="ar-MA" sz="3600" dirty="0">
                  <a:solidFill>
                    <a:srgbClr val="C00000"/>
                  </a:solidFill>
                </a:rPr>
                <a:t>يَهْوِيَ</a:t>
              </a:r>
              <a:r>
                <a:rPr lang="ar-MA" sz="3600" dirty="0">
                  <a:solidFill>
                    <a:schemeClr val="tx2"/>
                  </a:solidFill>
                </a:rPr>
                <a:t> إِلى </a:t>
              </a:r>
              <a:r>
                <a:rPr lang="ar-MA" sz="3600" dirty="0" err="1">
                  <a:solidFill>
                    <a:schemeClr val="tx2"/>
                  </a:solidFill>
                </a:rPr>
                <a:t>ﭐلْأَسْفَلِ</a:t>
              </a:r>
              <a:r>
                <a:rPr lang="ar-MA" sz="3600" dirty="0">
                  <a:solidFill>
                    <a:schemeClr val="tx2"/>
                  </a:solidFill>
                </a:rPr>
                <a:t>.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65CE8BA3-BA5F-B4C3-C97E-F163199E6B4A}"/>
                </a:ext>
              </a:extLst>
            </p:cNvPr>
            <p:cNvSpPr txBox="1"/>
            <p:nvPr/>
          </p:nvSpPr>
          <p:spPr>
            <a:xfrm>
              <a:off x="607838" y="5684632"/>
              <a:ext cx="77764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sz="3600" dirty="0">
                  <a:solidFill>
                    <a:schemeClr val="tx2"/>
                  </a:solidFill>
                </a:rPr>
                <a:t>وَبَعْدَ أَنْ </a:t>
              </a:r>
              <a:r>
                <a:rPr lang="ar-MA" sz="3600" dirty="0">
                  <a:solidFill>
                    <a:srgbClr val="C00000"/>
                  </a:solidFill>
                </a:rPr>
                <a:t>أَنْقَذَهُ</a:t>
              </a:r>
              <a:r>
                <a:rPr lang="ar-MA" sz="3600" dirty="0">
                  <a:solidFill>
                    <a:schemeClr val="tx2"/>
                  </a:solidFill>
                </a:rPr>
                <a:t>، قالَ لَهُ: لا تَكُنْ </a:t>
              </a:r>
              <a:r>
                <a:rPr lang="ar-MA" sz="3600" dirty="0">
                  <a:solidFill>
                    <a:srgbClr val="C00000"/>
                  </a:solidFill>
                </a:rPr>
                <a:t>مُتَهَوِّراً</a:t>
              </a:r>
              <a:r>
                <a:rPr lang="ar-MA" sz="3600" dirty="0">
                  <a:solidFill>
                    <a:schemeClr val="tx2"/>
                  </a:solidFill>
                </a:rPr>
                <a:t>  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10527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86864-E805-49BD-DAEC-FE3B267E3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D98C6E-C817-465F-F2CA-611E755FD5E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E608BDE-4C11-EA41-A93D-A7C1780D608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677B0A5-F245-D42D-1140-4AE17B7B9D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A40D917-D2F7-CE08-36E4-D853D65BAC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4C21B54-1B08-C010-413E-AB750A7F9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98B989-AE7E-5FFA-4C2B-6E69AD9920C3}"/>
              </a:ext>
            </a:extLst>
          </p:cNvPr>
          <p:cNvSpPr txBox="1"/>
          <p:nvPr/>
        </p:nvSpPr>
        <p:spPr>
          <a:xfrm>
            <a:off x="549842" y="38923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أتموا الأسئلة بأداة استفهام مناسبة: متى – ماذا - من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5895E5D-5F3E-7949-6095-B660A0DDB93B}"/>
              </a:ext>
            </a:extLst>
          </p:cNvPr>
          <p:cNvSpPr txBox="1"/>
          <p:nvPr/>
        </p:nvSpPr>
        <p:spPr>
          <a:xfrm>
            <a:off x="-522907" y="2265363"/>
            <a:ext cx="8869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rgbClr val="C00000"/>
                </a:solidFill>
              </a:rPr>
              <a:t>.............</a:t>
            </a:r>
            <a:r>
              <a:rPr lang="ar-MA" sz="4400" dirty="0">
                <a:solidFill>
                  <a:schemeClr val="tx2"/>
                </a:solidFill>
              </a:rPr>
              <a:t> رَأى طِفْلاً عَلى حافَّةِ مُنْحَدَرٍ</a:t>
            </a:r>
            <a:r>
              <a:rPr lang="ar-MA" sz="4400" dirty="0">
                <a:solidFill>
                  <a:srgbClr val="C00000"/>
                </a:solidFill>
              </a:rPr>
              <a:t>؟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C2F3A6-32EA-3E2F-DB8B-8EB3D118C9D6}"/>
              </a:ext>
            </a:extLst>
          </p:cNvPr>
          <p:cNvSpPr txBox="1"/>
          <p:nvPr/>
        </p:nvSpPr>
        <p:spPr>
          <a:xfrm>
            <a:off x="-437657" y="3656602"/>
            <a:ext cx="8869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rgbClr val="C00000"/>
                </a:solidFill>
              </a:rPr>
              <a:t>.............</a:t>
            </a:r>
            <a:r>
              <a:rPr lang="ar-MA" sz="4400" dirty="0">
                <a:solidFill>
                  <a:schemeClr val="tx2"/>
                </a:solidFill>
              </a:rPr>
              <a:t> سَحَبَ </a:t>
            </a:r>
            <a:r>
              <a:rPr lang="ar-MA" sz="4400" dirty="0" err="1">
                <a:solidFill>
                  <a:schemeClr val="tx2"/>
                </a:solidFill>
              </a:rPr>
              <a:t>ﭐلرَّجُلُ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  <a:r>
              <a:rPr lang="ar-MA" sz="4400" dirty="0" err="1">
                <a:solidFill>
                  <a:schemeClr val="tx2"/>
                </a:solidFill>
              </a:rPr>
              <a:t>ﭐلنَّحيلُ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  <a:r>
              <a:rPr lang="ar-MA" sz="4400" dirty="0" err="1">
                <a:solidFill>
                  <a:schemeClr val="tx2"/>
                </a:solidFill>
              </a:rPr>
              <a:t>ﭐلطِّفْلَ</a:t>
            </a:r>
            <a:r>
              <a:rPr lang="ar-MA" sz="4400" dirty="0">
                <a:solidFill>
                  <a:srgbClr val="C00000"/>
                </a:solidFill>
              </a:rPr>
              <a:t>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474667-29AC-14B3-70FC-F40AB3D815BB}"/>
              </a:ext>
            </a:extLst>
          </p:cNvPr>
          <p:cNvSpPr txBox="1"/>
          <p:nvPr/>
        </p:nvSpPr>
        <p:spPr>
          <a:xfrm>
            <a:off x="-522907" y="4833707"/>
            <a:ext cx="8869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rgbClr val="C00000"/>
                </a:solidFill>
              </a:rPr>
              <a:t>.............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4400" dirty="0">
                <a:solidFill>
                  <a:schemeClr val="tx2"/>
                </a:solidFill>
              </a:rPr>
              <a:t>كانَ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4400" dirty="0">
                <a:solidFill>
                  <a:schemeClr val="tx2"/>
                </a:solidFill>
              </a:rPr>
              <a:t>يَفْعَلُ </a:t>
            </a:r>
            <a:r>
              <a:rPr lang="ar-MA" sz="4400" dirty="0" err="1">
                <a:solidFill>
                  <a:schemeClr val="tx2"/>
                </a:solidFill>
              </a:rPr>
              <a:t>ﭐلطِّفْلُ</a:t>
            </a:r>
            <a:r>
              <a:rPr lang="ar-MA" sz="4400" dirty="0">
                <a:solidFill>
                  <a:schemeClr val="tx2"/>
                </a:solidFill>
              </a:rPr>
              <a:t>  عَلى حافَّةِ </a:t>
            </a:r>
            <a:r>
              <a:rPr lang="ar-MA" sz="4400" dirty="0" err="1">
                <a:solidFill>
                  <a:schemeClr val="tx2"/>
                </a:solidFill>
              </a:rPr>
              <a:t>ﭐلْمُنْحَدَرِ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  <a:r>
              <a:rPr lang="ar-MA" sz="4400" dirty="0">
                <a:solidFill>
                  <a:srgbClr val="C00000"/>
                </a:solidFill>
              </a:rPr>
              <a:t>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ED6EFA-1DBE-3395-8B21-4CB9803E815B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48A8871-30F0-0494-F0B0-429850ABAEC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E256CFD-5C2F-3635-BC75-E168CA30CBC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F0AA702-25AE-81D7-B13A-360BC48863D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C2A83BE-812D-8DDE-5BC6-DBCBAF4D1B8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B500376-C93D-5E83-0402-0DD4A8EA0180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2E83B49-9F81-90AE-818A-1A881917CD4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2894345-2328-CD34-9F27-AD4AD5AB693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F914A2A-0498-E1E6-1BD1-BA792AEDCE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824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03D90-86C4-FB5C-AFC2-6065C4E15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71448A-A33D-2AC2-2D6E-C3258783D4A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5FF6136-39CD-0160-D8ED-FF3F9F235C2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53E5F02-734C-3E6B-82FC-EED68DA1A39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8C7AB70-E110-3D77-3E1A-C1234036471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3171E52-A9D0-0FD0-63C7-0930E1112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74BAA42-D7AD-4622-9A77-6C00250C0040}"/>
              </a:ext>
            </a:extLst>
          </p:cNvPr>
          <p:cNvSpPr txBox="1"/>
          <p:nvPr/>
        </p:nvSpPr>
        <p:spPr>
          <a:xfrm>
            <a:off x="549842" y="29990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الأسئلة؟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8374821-1E4E-4B57-E87C-85BF52BE15C4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8DBF66BE-CEA3-923C-36FC-FAA4D6436078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257BD68-9F1F-E95E-DC8B-D819EA7BD50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7ADDEE8-056A-1AAD-ED43-CDD5B2C4D808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1204E6D-023E-584D-E002-D76FFF1F4CAB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F878C95-7CA8-D6AD-B879-39AC94D627C4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1D608B0-6979-1C7F-11B4-881991A0E8C1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BF31B8B-E7FC-2195-E940-E245EBB8A84C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DEAEED7-6BA3-84C3-441F-435BE2EFFDE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3C1B9B9-49AF-43CD-4A0C-152EE2BC9B6B}"/>
              </a:ext>
            </a:extLst>
          </p:cNvPr>
          <p:cNvSpPr txBox="1"/>
          <p:nvPr/>
        </p:nvSpPr>
        <p:spPr>
          <a:xfrm>
            <a:off x="1846429" y="2265363"/>
            <a:ext cx="65001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rgbClr val="C00000"/>
                </a:solidFill>
              </a:rPr>
              <a:t>مَنْ </a:t>
            </a:r>
            <a:r>
              <a:rPr lang="ar-MA" sz="4400" dirty="0">
                <a:solidFill>
                  <a:schemeClr val="tx2"/>
                </a:solidFill>
              </a:rPr>
              <a:t> رَأى طِفْلاً عَلى حافَّةِ مُنْحَدَرٍ</a:t>
            </a:r>
            <a:r>
              <a:rPr lang="ar-MA" sz="4400" dirty="0">
                <a:solidFill>
                  <a:srgbClr val="C00000"/>
                </a:solidFill>
              </a:rPr>
              <a:t>؟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3F3DEA6-5CF0-A1A7-B456-996398AD162F}"/>
              </a:ext>
            </a:extLst>
          </p:cNvPr>
          <p:cNvSpPr txBox="1"/>
          <p:nvPr/>
        </p:nvSpPr>
        <p:spPr>
          <a:xfrm>
            <a:off x="1931679" y="3656602"/>
            <a:ext cx="65001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rgbClr val="C00000"/>
                </a:solidFill>
              </a:rPr>
              <a:t>مَتى </a:t>
            </a:r>
            <a:r>
              <a:rPr lang="ar-MA" sz="4400" dirty="0">
                <a:solidFill>
                  <a:schemeClr val="tx2"/>
                </a:solidFill>
              </a:rPr>
              <a:t> سَحَبَ </a:t>
            </a:r>
            <a:r>
              <a:rPr lang="ar-MA" sz="4400" dirty="0" err="1">
                <a:solidFill>
                  <a:schemeClr val="tx2"/>
                </a:solidFill>
              </a:rPr>
              <a:t>ﭐلرَّجُلُ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  <a:r>
              <a:rPr lang="ar-MA" sz="4400" dirty="0" err="1">
                <a:solidFill>
                  <a:schemeClr val="tx2"/>
                </a:solidFill>
              </a:rPr>
              <a:t>ﭐلنَّحيلُ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  <a:r>
              <a:rPr lang="ar-MA" sz="4400" dirty="0" err="1">
                <a:solidFill>
                  <a:schemeClr val="tx2"/>
                </a:solidFill>
              </a:rPr>
              <a:t>ﭐلطِّفْلَ</a:t>
            </a:r>
            <a:r>
              <a:rPr lang="ar-MA" sz="4400" dirty="0">
                <a:solidFill>
                  <a:srgbClr val="C00000"/>
                </a:solidFill>
              </a:rPr>
              <a:t>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1D0207-01C0-3C9D-BC46-0B0B97395BA7}"/>
              </a:ext>
            </a:extLst>
          </p:cNvPr>
          <p:cNvSpPr txBox="1"/>
          <p:nvPr/>
        </p:nvSpPr>
        <p:spPr>
          <a:xfrm>
            <a:off x="549843" y="4833707"/>
            <a:ext cx="77967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rgbClr val="C00000"/>
                </a:solidFill>
              </a:rPr>
              <a:t>ماذا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4400" dirty="0">
                <a:solidFill>
                  <a:schemeClr val="tx2"/>
                </a:solidFill>
              </a:rPr>
              <a:t>كانَ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4400" dirty="0">
                <a:solidFill>
                  <a:schemeClr val="tx2"/>
                </a:solidFill>
              </a:rPr>
              <a:t>يَفْعَلُ </a:t>
            </a:r>
            <a:r>
              <a:rPr lang="ar-MA" sz="4400" dirty="0" err="1">
                <a:solidFill>
                  <a:schemeClr val="tx2"/>
                </a:solidFill>
              </a:rPr>
              <a:t>ﭐلطِّفْلُ</a:t>
            </a:r>
            <a:r>
              <a:rPr lang="ar-MA" sz="4400" dirty="0">
                <a:solidFill>
                  <a:schemeClr val="tx2"/>
                </a:solidFill>
              </a:rPr>
              <a:t>  عَلى حافَّةِ </a:t>
            </a:r>
            <a:r>
              <a:rPr lang="ar-MA" sz="4400" dirty="0" err="1">
                <a:solidFill>
                  <a:schemeClr val="tx2"/>
                </a:solidFill>
              </a:rPr>
              <a:t>ﭐلْمُنْحَدَرِ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  <a:r>
              <a:rPr lang="ar-MA" sz="4400" dirty="0">
                <a:solidFill>
                  <a:srgbClr val="C00000"/>
                </a:solidFill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2765683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6AF39-AECA-7CDC-5CDD-3404AFB8F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214840-7DAD-FF1A-38E6-CDA61A57F47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2F6C38C-5318-7296-5CEC-C336DDA96088}"/>
              </a:ext>
            </a:extLst>
          </p:cNvPr>
          <p:cNvGrpSpPr/>
          <p:nvPr/>
        </p:nvGrpSpPr>
        <p:grpSpPr>
          <a:xfrm>
            <a:off x="304427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F8C56F2-DC55-8DC3-77AD-64858F93EA8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EA2B0EB-982F-4378-AA1E-AEB3D43057B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33591BB-C0D1-ADEC-E64A-6D54EE2D2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3158CBF-5BA8-3D3E-0210-8B29C076EDA2}"/>
              </a:ext>
            </a:extLst>
          </p:cNvPr>
          <p:cNvSpPr txBox="1"/>
          <p:nvPr/>
        </p:nvSpPr>
        <p:spPr>
          <a:xfrm>
            <a:off x="549842" y="3892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الأجوبة؟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7BC604F-50ED-2825-BE6B-7405D6793807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4B944D6-6CB2-4E80-AFB1-AABD06AEEF61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B0FED47-C380-968E-BCD7-5C3DBCDC73F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4599872-F72B-E236-2746-704BC6396DB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D9CD25F-28EB-5EB4-42D6-0134F2BCBEE7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231E08D-7548-86CF-2862-8A3F6BF7682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49A5470-9D1E-7B26-137F-296FE0F9A70C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A9BC1D-C8A7-DFC0-04D0-AF50F8C653E5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1207E656-2142-2B41-5F33-1978FDE1D2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CF67214C-7C0E-DC37-8838-0F7E39F96838}"/>
              </a:ext>
            </a:extLst>
          </p:cNvPr>
          <p:cNvSpPr txBox="1"/>
          <p:nvPr/>
        </p:nvSpPr>
        <p:spPr>
          <a:xfrm>
            <a:off x="291425" y="2346545"/>
            <a:ext cx="8869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rgbClr val="C00000"/>
                </a:solidFill>
              </a:rPr>
              <a:t>اَلرَّجُلُ </a:t>
            </a:r>
            <a:r>
              <a:rPr lang="ar-MA" sz="4400" dirty="0" err="1">
                <a:solidFill>
                  <a:srgbClr val="C00000"/>
                </a:solidFill>
              </a:rPr>
              <a:t>ﭐلنَّحيلُ</a:t>
            </a:r>
            <a:r>
              <a:rPr lang="ar-MA" sz="4400" dirty="0">
                <a:solidFill>
                  <a:srgbClr val="C00000"/>
                </a:solidFill>
              </a:rPr>
              <a:t> هُوَ </a:t>
            </a:r>
            <a:r>
              <a:rPr lang="ar-MA" sz="4400" dirty="0" err="1">
                <a:solidFill>
                  <a:srgbClr val="C00000"/>
                </a:solidFill>
              </a:rPr>
              <a:t>ﭐلَّذي</a:t>
            </a:r>
            <a:r>
              <a:rPr lang="ar-MA" sz="4400" dirty="0">
                <a:solidFill>
                  <a:srgbClr val="C00000"/>
                </a:solidFill>
              </a:rPr>
              <a:t> </a:t>
            </a:r>
            <a:r>
              <a:rPr lang="ar-MA" sz="4400" dirty="0">
                <a:solidFill>
                  <a:schemeClr val="tx2"/>
                </a:solidFill>
              </a:rPr>
              <a:t>رَأى طِفْلاً عَلى حافَّةِ مُنْحَدَرٍ.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6876B70-AFD0-0B35-1F38-406EBB95B468}"/>
              </a:ext>
            </a:extLst>
          </p:cNvPr>
          <p:cNvSpPr txBox="1"/>
          <p:nvPr/>
        </p:nvSpPr>
        <p:spPr>
          <a:xfrm>
            <a:off x="-196645" y="3564631"/>
            <a:ext cx="8869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chemeClr val="tx2"/>
                </a:solidFill>
              </a:rPr>
              <a:t>سَحَبَ </a:t>
            </a:r>
            <a:r>
              <a:rPr lang="ar-MA" sz="4400" dirty="0" err="1">
                <a:solidFill>
                  <a:schemeClr val="tx2"/>
                </a:solidFill>
              </a:rPr>
              <a:t>ﭐلرَّجُلُ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  <a:r>
              <a:rPr lang="ar-MA" sz="4400" dirty="0" err="1">
                <a:solidFill>
                  <a:schemeClr val="tx2"/>
                </a:solidFill>
              </a:rPr>
              <a:t>ﭐلنَّحيلُ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  <a:r>
              <a:rPr lang="ar-MA" sz="4400" dirty="0" err="1">
                <a:solidFill>
                  <a:schemeClr val="tx2"/>
                </a:solidFill>
              </a:rPr>
              <a:t>ﭐلطِّفْلَ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  <a:r>
              <a:rPr lang="ar-MA" sz="4400" dirty="0">
                <a:solidFill>
                  <a:srgbClr val="C00000"/>
                </a:solidFill>
              </a:rPr>
              <a:t>قَبْلَ أَنْ يَهْوِيَ إِلى </a:t>
            </a:r>
            <a:r>
              <a:rPr lang="ar-MA" sz="4400" dirty="0" err="1">
                <a:solidFill>
                  <a:srgbClr val="C00000"/>
                </a:solidFill>
              </a:rPr>
              <a:t>ﭐلْأَسْفَلِ</a:t>
            </a:r>
            <a:r>
              <a:rPr lang="ar-MA" sz="44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BDAB4D8-2EBD-1971-53D5-9164151DEB59}"/>
              </a:ext>
            </a:extLst>
          </p:cNvPr>
          <p:cNvSpPr txBox="1"/>
          <p:nvPr/>
        </p:nvSpPr>
        <p:spPr>
          <a:xfrm>
            <a:off x="-196645" y="4820959"/>
            <a:ext cx="8869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400" dirty="0">
                <a:solidFill>
                  <a:schemeClr val="tx2"/>
                </a:solidFill>
              </a:rPr>
              <a:t>كانَ </a:t>
            </a:r>
            <a:r>
              <a:rPr lang="ar-MA" sz="4400" dirty="0" err="1">
                <a:solidFill>
                  <a:schemeClr val="tx2"/>
                </a:solidFill>
              </a:rPr>
              <a:t>ﭐلطِّفْلُ</a:t>
            </a:r>
            <a:r>
              <a:rPr lang="ar-MA" sz="4400" dirty="0">
                <a:solidFill>
                  <a:schemeClr val="tx2"/>
                </a:solidFill>
              </a:rPr>
              <a:t> </a:t>
            </a:r>
            <a:r>
              <a:rPr lang="ar-MA" sz="4400" dirty="0">
                <a:solidFill>
                  <a:srgbClr val="C00000"/>
                </a:solidFill>
              </a:rPr>
              <a:t>يُقَلِّدُ </a:t>
            </a:r>
            <a:r>
              <a:rPr lang="ar-MA" sz="4400" dirty="0" err="1">
                <a:solidFill>
                  <a:srgbClr val="C00000"/>
                </a:solidFill>
              </a:rPr>
              <a:t>ﭐلطُّيورَ</a:t>
            </a:r>
            <a:r>
              <a:rPr lang="ar-MA" sz="4400" dirty="0">
                <a:solidFill>
                  <a:srgbClr val="C00000"/>
                </a:solidFill>
              </a:rPr>
              <a:t> وَهِيَ تُرَفْرِفُ.</a:t>
            </a:r>
          </a:p>
        </p:txBody>
      </p:sp>
    </p:spTree>
    <p:extLst>
      <p:ext uri="{BB962C8B-B14F-4D97-AF65-F5344CB8AC3E}">
        <p14:creationId xmlns:p14="http://schemas.microsoft.com/office/powerpoint/2010/main" val="39389564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F2356-186E-5782-EAA5-711DFFA17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AC9E42-ACE4-2D9F-7318-30FBDD75D9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8D88167-312A-9A9D-FB01-1A0F1428F19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C418DD97-2C1F-3AA1-8DB8-EA727C3FCEA7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151DB8B-9735-A08F-C986-7AC0419A77C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CF0D87B2-44A8-EF3B-9DBE-17EA46B12705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ABCC4591-9831-0232-B463-A257DBA3E35B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5E7EEC5-CA9E-00AB-6506-1EDFA67B370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136CFB-7C9A-7D26-7464-0A7A2C386283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0B4B6F2A-EA72-75BE-0A2A-0B87DAF35C6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EDB2E6C0-8752-87D1-96F2-F5B19AC85CC0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5E38A5CD-F66E-C81C-9698-8316E140741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29A1A37-B033-A58D-0AF8-7E77394A646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C4737953-EDDD-134C-6F6C-C23ECF97D7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A2ACE507-2BE3-513B-A7B8-C07BA6C754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3D2FD5C2-C8AB-C90F-4795-30E8434725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85C19F0C-3258-40EB-628E-B7B5806A9B2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8242AF96-2B9F-9089-6848-52BB23C0C5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359A9BD9-3FE7-E5B2-C7F6-89A99EB72B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188971AD-CE5B-0F2E-01AC-648E258BD3FB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E12B5BD-90AA-1CB1-6161-699D89AA7DC1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8AF5C9F0-C4FF-D07C-A69D-601F4509E9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36FD8A0-53D9-7377-56F4-444E33F0FA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6B3ED736-5A37-B2B2-568A-A465D64B4F1C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19979ED-E25D-04F5-C4E1-8EF38FAB10B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2684CB78-1261-AF34-A9E3-4FCAF461A8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FEE1073B-1B25-EBA8-E72B-E8C8FDD72F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0B41669-ADCA-5FF3-D9F5-795C8A5E88E4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6861781-AD5C-5277-0520-74EB1877F2A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C4C4F78-81FF-1DF5-AAC7-208CB63A562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D4A12A46-5327-4510-8107-4BEC6BB5D1C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5DC1D6D-58A1-4461-AC2D-2A1CE3DBDDF4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BD8F2BA-5886-4B0B-2FD5-F64AE405660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B1CB2CA8-A70B-44B6-02F6-808F0E214B4B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E28D3E64-8D47-749F-51C2-282DC71DA10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18370646-7B57-B056-953A-2D8FE25302BE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68BCADC8-504C-1A81-1028-62C82A9BC4B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7EF8C1F-83DF-2DA8-FB89-7B82735FE6C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955A06E2-1370-11B7-BC29-54BB497D3D88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469B2801-9D6D-5BEE-284E-894B0151A4D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A12695D-D5A1-9368-DF53-19BF151AE694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45BA66C1-8784-E0AA-C276-386670E9FDC0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3F5D555-42EB-1F12-54A3-6E6DAB5C577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CACBD682-D604-3570-CDA3-C943025EF53F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BFA032D8-ADB1-BBA0-2FFA-C55E92C6FC7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98088C44-5567-E846-A163-70B2D775AF4E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BBF6CFEE-91E4-096A-5AC3-6216B1147B2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F6D5F052-B6C9-0D5B-2ED9-C9FF4EF01257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E52307D-DE14-5F7D-5384-C5D4841D2DA2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C8D920E3-C374-08AC-666F-699BA9BE5AA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377A131-F7E4-3DBC-5459-5995AA1F6041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4BCE4DC1-B062-6640-5DEF-9915F3E21EB0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680034E-A221-4D72-3ECD-DF994D31CF48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3C7971C-5580-8FA6-5987-71A620D48089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FCC580DF-5626-7059-5A3A-72028F28D932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5507724-A8E5-6F8C-6278-DD9E10F5C23F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7D5EDF3-5068-1FA1-0FD8-29C0197AEFEA}"/>
              </a:ext>
            </a:extLst>
          </p:cNvPr>
          <p:cNvSpPr txBox="1"/>
          <p:nvPr/>
        </p:nvSpPr>
        <p:spPr>
          <a:xfrm>
            <a:off x="1572599" y="3319582"/>
            <a:ext cx="63663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60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7068C5C-F097-8720-5419-CF7D8E922E1B}"/>
              </a:ext>
            </a:extLst>
          </p:cNvPr>
          <p:cNvGrpSpPr/>
          <p:nvPr/>
        </p:nvGrpSpPr>
        <p:grpSpPr>
          <a:xfrm>
            <a:off x="527053" y="1262767"/>
            <a:ext cx="8168503" cy="6091851"/>
            <a:chOff x="585781" y="2177107"/>
            <a:chExt cx="8168503" cy="6091851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46A4A9A-BBF4-D0C0-7D9A-AFBCFD4FE6F2}"/>
                </a:ext>
              </a:extLst>
            </p:cNvPr>
            <p:cNvSpPr txBox="1"/>
            <p:nvPr/>
          </p:nvSpPr>
          <p:spPr>
            <a:xfrm>
              <a:off x="1172791" y="2177107"/>
              <a:ext cx="73654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3. أنشطة التوليف والدعم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25DCE8D-AA59-977B-8550-17DA4967107C}"/>
                </a:ext>
              </a:extLst>
            </p:cNvPr>
            <p:cNvSpPr txBox="1"/>
            <p:nvPr/>
          </p:nvSpPr>
          <p:spPr>
            <a:xfrm>
              <a:off x="585781" y="3005979"/>
              <a:ext cx="8168503" cy="5262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المعجم</a:t>
              </a:r>
            </a:p>
            <a:p>
              <a:pPr algn="ctr" rtl="1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الاستراتيجيات والظواهر اللغوية</a:t>
              </a:r>
            </a:p>
            <a:p>
              <a:pPr algn="ctr" rtl="1"/>
              <a:r>
                <a:rPr lang="ar-MA" sz="96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72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</a:t>
              </a:r>
              <a:r>
                <a:rPr lang="ar-MA" sz="96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72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</a:p>
            <a:p>
              <a:pPr algn="ctr" rtl="1"/>
              <a:endParaRPr lang="ar-MA" sz="6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endPara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2724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C23D7-F891-43B6-3E4A-07AA286A0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1CC710-3E57-FA7B-16AB-2F753943CF5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0725DF-315F-BCAF-59AA-7FB8B5D6317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205347-4F26-890C-37F0-F522779A9FA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A6D610-C134-EC3A-E44F-370FF96B19F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7846E94-7BDD-A3A3-F95C-D165A3CEE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7A1D22-D6CD-6053-B327-C39F1B5FBFEE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0357AAD-C299-493A-AE0B-740B3F5F3BB5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50BB7AA-E847-B16B-24FB-B49D8692992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13AFA84-F0F0-3B22-0D80-25FA5A4A682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E8C543D-9CE1-4183-D6E1-AD93371EA1A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9A2ACE2-67BA-08EE-B421-2FD0A72B845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58DB143-C9FF-9076-06C1-892B0B4A506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D00A9E8A-4C01-4B55-C42C-93B2ADE40A2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CB45B28-34B7-0CDA-ABD7-1BAE0A7395D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09CA78AA-B964-C4F2-0563-932EA455D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532" y="282485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5594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CFE8F39-0ABE-9AAE-612B-FDD5240BAA3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219DE8-DDF2-4B31-499C-8C596BD3A18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FB4067C-A95C-11F2-B230-A586B97D3D1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A6EFC8F-B09F-5824-F65C-696826BCF17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A9D4F0C-843A-B772-9CDF-87CF59515E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21C59D9-A7DE-F7EC-0F0D-1577A011FB90}"/>
              </a:ext>
            </a:extLst>
          </p:cNvPr>
          <p:cNvSpPr txBox="1"/>
          <p:nvPr/>
        </p:nvSpPr>
        <p:spPr>
          <a:xfrm>
            <a:off x="549842" y="31569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عبروا عن المشهدين المتتابعين بما يناسب.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E919702-15A3-5206-112A-54CC78EAD47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971DA58-46DB-B9B3-87C5-EC2892B8F049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ABB9511-DAAF-A9C4-AB43-D1CEFCF422C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B566995-8ADD-5D1E-0C33-566A26C8408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10B55C8-6A64-A8ED-E0BE-BA7DF6C6601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9B893E2-8500-93B8-0083-9A6AFB1E6BF4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5554C74-17EE-8EAB-146A-043BF489CA8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2E0352B-A8EB-AE69-9C0E-32198C7DA238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AA17FD85-2CA2-0FAB-0B0F-B8CFA71F0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923715" y="4653844"/>
            <a:ext cx="7296570" cy="166175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AA2FEB-BF0F-0659-EC72-C6CB5150BE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172" y="1823178"/>
            <a:ext cx="2548322" cy="252296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08F7B3E-FD24-9EE6-C131-045A4F556340}"/>
              </a:ext>
            </a:extLst>
          </p:cNvPr>
          <p:cNvSpPr txBox="1"/>
          <p:nvPr/>
        </p:nvSpPr>
        <p:spPr>
          <a:xfrm>
            <a:off x="3057446" y="5192330"/>
            <a:ext cx="1038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endParaRPr lang="fr-MA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72B5664-C814-BF26-C2A4-AEC0E73ED7CB}"/>
              </a:ext>
            </a:extLst>
          </p:cNvPr>
          <p:cNvSpPr txBox="1"/>
          <p:nvPr/>
        </p:nvSpPr>
        <p:spPr>
          <a:xfrm>
            <a:off x="3759587" y="5223109"/>
            <a:ext cx="3451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..........نَبيلٌ .......................،</a:t>
            </a:r>
            <a:endParaRPr lang="fr-MA" sz="1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6613E34-0ACD-A76F-53A1-2861EA402BA9}"/>
              </a:ext>
            </a:extLst>
          </p:cNvPr>
          <p:cNvSpPr txBox="1"/>
          <p:nvPr/>
        </p:nvSpPr>
        <p:spPr>
          <a:xfrm>
            <a:off x="312516" y="5208099"/>
            <a:ext cx="3095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 .</a:t>
            </a:r>
            <a:endParaRPr lang="fr-MA" sz="1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57FC9C4-301B-912B-1FD8-69ABA95356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496" y="1889249"/>
            <a:ext cx="1944431" cy="239081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2EB6F32-EB21-8FC5-C37F-B98E509907C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03" y="397359"/>
            <a:ext cx="1196104" cy="83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6492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A8DF3-38E1-8264-2E31-2CE53A67A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A02CE73-1E80-61BA-C679-BA7EA827B16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2667C4-3BC8-8219-7FC9-0C891A911AA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E972281-1DE0-E8A1-3925-B03DBD3FF2C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3314D61-4474-B1FA-52BC-4F3C27E9973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B580EF3-C8A2-2E10-D037-EEB79823B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07F10D6-4EE9-0117-74CB-27DDB84C478B}"/>
              </a:ext>
            </a:extLst>
          </p:cNvPr>
          <p:cNvSpPr txBox="1"/>
          <p:nvPr/>
        </p:nvSpPr>
        <p:spPr>
          <a:xfrm>
            <a:off x="536281" y="27721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296FAE2-7F78-8A7B-D032-5A7F5E8376D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25915B99-45F1-CB0F-B6A2-16A1267FCE4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DAA5EC8-BFD5-DEFF-F4C4-7277E06BFE6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E5F0DD9-879C-2E90-C114-47FC14DB8BE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BE09417-7522-49D3-FD14-5AE6A899C8FE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7CCAEBA-7B7F-D1A3-8AF7-F97F7BB1BB9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3731C96-999C-4FB7-BCF9-87BD2AD27D1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59BCA3C-67B9-0A36-4871-D1564F18B576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9C9D00D8-09DB-F652-CA78-1485BCD8B2A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923715" y="4653844"/>
            <a:ext cx="7296570" cy="166175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7176785-34CA-B7B7-DCAE-84BB8AA26DEC}"/>
              </a:ext>
            </a:extLst>
          </p:cNvPr>
          <p:cNvSpPr txBox="1"/>
          <p:nvPr/>
        </p:nvSpPr>
        <p:spPr>
          <a:xfrm>
            <a:off x="3619939" y="5099999"/>
            <a:ext cx="1038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endParaRPr lang="fr-MA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7BDBC43-382A-5EFA-9FBE-A933977E2BB1}"/>
              </a:ext>
            </a:extLst>
          </p:cNvPr>
          <p:cNvSpPr txBox="1"/>
          <p:nvPr/>
        </p:nvSpPr>
        <p:spPr>
          <a:xfrm>
            <a:off x="4298008" y="5117572"/>
            <a:ext cx="4262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اِسْتَحَمَّ نَبيلٌ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بِٱلْماءِ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ٱلدّافِئِ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endParaRPr lang="f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1250B24-1C42-B247-7BB9-7166717C5E69}"/>
              </a:ext>
            </a:extLst>
          </p:cNvPr>
          <p:cNvSpPr txBox="1"/>
          <p:nvPr/>
        </p:nvSpPr>
        <p:spPr>
          <a:xfrm>
            <a:off x="846660" y="5082426"/>
            <a:ext cx="30954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قَصَدَ سريرَهُ لِيَنامَ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1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C580004-E6AC-9291-ABAA-15FEC50D293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4A997F-26A0-7EAB-C9AC-6690CFE60F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172" y="1823178"/>
            <a:ext cx="2548322" cy="252296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6D1EF68-993C-FF93-76B5-30B560D34D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496" y="1889249"/>
            <a:ext cx="1944431" cy="239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5463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AD57F903-C558-FEDF-3F47-4B9F0EAEE6F7}"/>
              </a:ext>
            </a:extLst>
          </p:cNvPr>
          <p:cNvSpPr txBox="1"/>
          <p:nvPr/>
        </p:nvSpPr>
        <p:spPr>
          <a:xfrm>
            <a:off x="1367405" y="2838827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</a:t>
            </a:r>
          </a:p>
        </p:txBody>
      </p: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DB31C2E-9C63-3E14-5847-5CC20771C54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717AA6-7876-F6C8-09A8-E988E536467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17F33C-5BE2-9078-6216-AEC62F2170A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9CF8EB-1E67-9300-63F4-0FAFA5014EB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F45C7BE-FCA7-4301-373A-E5830CDF9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280328D-8A72-EC37-ABD6-49B33612E440}"/>
              </a:ext>
            </a:extLst>
          </p:cNvPr>
          <p:cNvSpPr txBox="1"/>
          <p:nvPr/>
        </p:nvSpPr>
        <p:spPr>
          <a:xfrm>
            <a:off x="422071" y="4365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يذكرني بعنوان القصة التي تعرفنا عليها الأسبوع الماضي؟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0E3713E-E95D-5B67-3EF9-F9B7220C2A85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B2B6CD3-41CE-63DE-6971-4525A9E09959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CA5EE21-5C3C-2506-3BFE-91EA43C0EE8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D3A192E-6FC8-F649-773B-95C49BA9560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B0876B3-DF6E-F813-F82E-111E5FEEFA43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BC77EB2-3C5C-D9B7-7698-86828112982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9CA4A57-E6E2-3560-60AE-2727705AE741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B7E6D52-584E-D1BA-19E3-CA43628B8FB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5133EBD-FDD9-80AA-1D32-7D8B22B10CF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7994" y="1628296"/>
            <a:ext cx="6328650" cy="427642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612726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0D48E-F724-0E77-691F-E48D9D48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0AFD236-05FD-3464-EA0D-0FE470022AC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E252F2-6AFF-A1F7-7F3B-4C43E7C7FDC6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4781431-A0CC-0839-34A9-0A05B947995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4B4D41B-9095-9FAF-3B24-4D480B50051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E3B41A-B3AE-089C-FD7F-77921A69E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D25AD79-6430-1287-9EBD-83428CDB12D9}"/>
              </a:ext>
            </a:extLst>
          </p:cNvPr>
          <p:cNvSpPr txBox="1"/>
          <p:nvPr/>
        </p:nvSpPr>
        <p:spPr>
          <a:xfrm>
            <a:off x="422071" y="3417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نعم إنها قصة" الدودة القارئة"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تتحدث؟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31157436-FCE4-105B-B989-8A57F18C2B09}"/>
              </a:ext>
            </a:extLst>
          </p:cNvPr>
          <p:cNvGrpSpPr/>
          <p:nvPr/>
        </p:nvGrpSpPr>
        <p:grpSpPr>
          <a:xfrm>
            <a:off x="2348657" y="1235555"/>
            <a:ext cx="4620069" cy="5185766"/>
            <a:chOff x="2348657" y="1235555"/>
            <a:chExt cx="4620069" cy="5185766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42BAB9EB-A814-96EE-6942-6F818AE82F36}"/>
                </a:ext>
              </a:extLst>
            </p:cNvPr>
            <p:cNvGrpSpPr/>
            <p:nvPr/>
          </p:nvGrpSpPr>
          <p:grpSpPr>
            <a:xfrm>
              <a:off x="3291099" y="1771727"/>
              <a:ext cx="2421338" cy="761579"/>
              <a:chOff x="4971626" y="4893778"/>
              <a:chExt cx="2421338" cy="1747446"/>
            </a:xfrm>
          </p:grpSpPr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9DE1B0FF-03DA-744D-1CEE-AD53E15BE3D6}"/>
                  </a:ext>
                </a:extLst>
              </p:cNvPr>
              <p:cNvSpPr/>
              <p:nvPr/>
            </p:nvSpPr>
            <p:spPr>
              <a:xfrm>
                <a:off x="6543437" y="4893778"/>
                <a:ext cx="812397" cy="524813"/>
              </a:xfrm>
              <a:custGeom>
                <a:avLst/>
                <a:gdLst>
                  <a:gd name="connsiteX0" fmla="*/ 0 w 494823"/>
                  <a:gd name="connsiteY0" fmla="*/ 6953 h 319658"/>
                  <a:gd name="connsiteX1" fmla="*/ 206312 w 494823"/>
                  <a:gd name="connsiteY1" fmla="*/ 0 h 319658"/>
                  <a:gd name="connsiteX2" fmla="*/ 422434 w 494823"/>
                  <a:gd name="connsiteY2" fmla="*/ 36004 h 319658"/>
                  <a:gd name="connsiteX3" fmla="*/ 494824 w 494823"/>
                  <a:gd name="connsiteY3" fmla="*/ 319659 h 31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823" h="319658">
                    <a:moveTo>
                      <a:pt x="0" y="6953"/>
                    </a:moveTo>
                    <a:cubicBezTo>
                      <a:pt x="76010" y="2477"/>
                      <a:pt x="146495" y="0"/>
                      <a:pt x="206312" y="0"/>
                    </a:cubicBezTo>
                    <a:cubicBezTo>
                      <a:pt x="372332" y="0"/>
                      <a:pt x="404908" y="18574"/>
                      <a:pt x="422434" y="36004"/>
                    </a:cubicBezTo>
                    <a:cubicBezTo>
                      <a:pt x="457962" y="71342"/>
                      <a:pt x="480536" y="189262"/>
                      <a:pt x="494824" y="319659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4145A413-5D3E-9B52-E922-80FA80D30947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863053A2-E5EC-320A-B2A2-74A40696A084}"/>
                  </a:ext>
                </a:extLst>
              </p:cNvPr>
              <p:cNvSpPr/>
              <p:nvPr/>
            </p:nvSpPr>
            <p:spPr>
              <a:xfrm>
                <a:off x="5072930" y="4970380"/>
                <a:ext cx="2242862" cy="1578639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1D95A8E2-5DDB-862B-1C53-BE3D35B988D7}"/>
                  </a:ext>
                </a:extLst>
              </p:cNvPr>
              <p:cNvSpPr/>
              <p:nvPr/>
            </p:nvSpPr>
            <p:spPr>
              <a:xfrm>
                <a:off x="4971626" y="5005933"/>
                <a:ext cx="2421338" cy="1635291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DA0418FA-C995-6189-4006-D74E05F88D9E}"/>
                </a:ext>
              </a:extLst>
            </p:cNvPr>
            <p:cNvGrpSpPr/>
            <p:nvPr/>
          </p:nvGrpSpPr>
          <p:grpSpPr>
            <a:xfrm>
              <a:off x="2348657" y="1235555"/>
              <a:ext cx="4620069" cy="5185766"/>
              <a:chOff x="2664542" y="1749294"/>
              <a:chExt cx="3732696" cy="4199222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27D3CB19-B9F4-BCBC-F440-BBB96C11F9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4933" y="2916413"/>
                <a:ext cx="2462305" cy="296928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4478D5D-5288-E242-1841-BE7B678E5D4F}"/>
                  </a:ext>
                </a:extLst>
              </p:cNvPr>
              <p:cNvSpPr/>
              <p:nvPr/>
            </p:nvSpPr>
            <p:spPr>
              <a:xfrm>
                <a:off x="2664542" y="1749294"/>
                <a:ext cx="3537732" cy="4199222"/>
              </a:xfrm>
              <a:prstGeom prst="roundRect">
                <a:avLst>
                  <a:gd name="adj" fmla="val 0"/>
                </a:avLst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DF547850-1849-D488-BA42-E15DDDD83D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3550" y="3188252"/>
                <a:ext cx="1236475" cy="83099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6E1B8E92-4532-187D-5747-CC6B5B18D7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090768"/>
                <a:ext cx="1236474" cy="7207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AF864CA7-F43B-CFC9-E77A-3A5DCDEB39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941951"/>
                <a:ext cx="1236474" cy="81245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7FAC6345-FEA1-0B84-64D2-A4B83CEFF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49506" y="1820505"/>
              <a:ext cx="2517866" cy="859611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8D7EED2-7012-DF1D-D1A7-EC86CC36346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387AE19B-A603-6DAA-B38A-88A589DACD3C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3BCB0F9-35C2-1FE1-6D3F-83F25868BC5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6CB0E30-80B3-AD1D-71B4-FA8583A57A7B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93CB1D33-EFA2-5B4B-A86A-9854CBE61DF7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A92E9F08-B952-C3F5-6DD3-24006AFE30A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30DB40A-AA95-352D-1DBB-3FC41A063C52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B05CFCA-71D9-75D3-D1D5-22AFA498C8C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93151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F005D-5269-24BB-80AA-EBA4079E3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F68306E-980A-CA2E-956F-B3EAAFA2B43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76811B2-93C3-6DE8-80E3-D084C1A7DCF8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B474859-EAA6-C337-9C0C-FB5D923F12B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98B7D4-A364-C602-6266-6D9F09BDACB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D69DCA9-4236-C34E-2006-DCEEFD28F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8C3220A-947D-CB92-A564-26C5137540A1}"/>
              </a:ext>
            </a:extLst>
          </p:cNvPr>
          <p:cNvSpPr txBox="1"/>
          <p:nvPr/>
        </p:nvSpPr>
        <p:spPr>
          <a:xfrm>
            <a:off x="505563" y="51453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ستملؤون بطاقة القراءة الخاصة بقصة الدودة القارئة، ثم ستركبون جملا من القصة.</a:t>
            </a: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760D98E2-188D-D08A-3677-0A1C7E682A4E}"/>
              </a:ext>
            </a:extLst>
          </p:cNvPr>
          <p:cNvGrpSpPr/>
          <p:nvPr/>
        </p:nvGrpSpPr>
        <p:grpSpPr>
          <a:xfrm>
            <a:off x="370027" y="1203969"/>
            <a:ext cx="8122964" cy="4985272"/>
            <a:chOff x="2520338" y="-695759"/>
            <a:chExt cx="5945995" cy="4985272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CDD09826-CCA8-11C3-183B-A12F277A42F6}"/>
                </a:ext>
              </a:extLst>
            </p:cNvPr>
            <p:cNvGrpSpPr/>
            <p:nvPr/>
          </p:nvGrpSpPr>
          <p:grpSpPr>
            <a:xfrm>
              <a:off x="4334187" y="1132599"/>
              <a:ext cx="4082722" cy="728858"/>
              <a:chOff x="6014714" y="3427295"/>
              <a:chExt cx="4082722" cy="1672367"/>
            </a:xfrm>
          </p:grpSpPr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102FD834-15F3-10F2-3F9F-D94BA3A16210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48F4DF99-4CBD-D8BB-14C3-62CB802CFEC3}"/>
                  </a:ext>
                </a:extLst>
              </p:cNvPr>
              <p:cNvSpPr/>
              <p:nvPr/>
            </p:nvSpPr>
            <p:spPr>
              <a:xfrm>
                <a:off x="7751169" y="3427295"/>
                <a:ext cx="2242862" cy="1578638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617A6E6B-6373-F69D-2FB5-C512290ECD0C}"/>
                  </a:ext>
                </a:extLst>
              </p:cNvPr>
              <p:cNvSpPr/>
              <p:nvPr/>
            </p:nvSpPr>
            <p:spPr>
              <a:xfrm>
                <a:off x="7676098" y="3464372"/>
                <a:ext cx="2421338" cy="1635290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A208534-C216-C7F3-263C-5ABBA3401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0338" y="-695759"/>
              <a:ext cx="3371828" cy="498527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A9DFAB48-42DA-8CD1-7754-C6024391B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48467" y="1116026"/>
              <a:ext cx="2517866" cy="859611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E8790505-423C-87FD-1C8D-46599BF5EE0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1171557-13D9-8B94-E34F-23D9D096272A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180F1DB-84D3-81C8-C485-6DFD4E09624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55AA643-E628-CC86-D074-D497EC83350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EA317837-B4F6-3E93-2A0C-201A6DE9DE68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E9A1F3BF-AEE3-0178-1AC9-E08CDCEA79E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1BE1F185-835D-8361-D53D-74446145A98F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4307CE5-C760-F91F-5657-59E8BC3AB45B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62993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E093-9011-661B-1109-9F64532B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E48015C-DC71-7625-BCAB-8584DBB379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DC87CB-3B06-143C-2C53-7E32FF05C5BE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632831E-B34C-0BDA-7647-D370942FA37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5A84A8-3EF5-D667-317A-0D1FE428211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35046D7-855B-B1DD-6D46-3D3A5E5CF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4AD8EB-E30D-6FB7-6FB2-BB19984C609E}"/>
              </a:ext>
            </a:extLst>
          </p:cNvPr>
          <p:cNvSpPr txBox="1"/>
          <p:nvPr/>
        </p:nvSpPr>
        <p:spPr>
          <a:xfrm>
            <a:off x="422071" y="4557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سأعيد قراءة القصة.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E03A3C9-2A5C-5340-ED21-D0BC3A3408EF}"/>
              </a:ext>
            </a:extLst>
          </p:cNvPr>
          <p:cNvSpPr txBox="1"/>
          <p:nvPr/>
        </p:nvSpPr>
        <p:spPr>
          <a:xfrm>
            <a:off x="422071" y="2557544"/>
            <a:ext cx="8242820" cy="3026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مَحَلِّ بِقالَةٍ 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عاشَتْ</a:t>
            </a:r>
            <a:r>
              <a:rPr lang="ar-SA" sz="4000" b="1" dirty="0"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دودَةٌ صَغيرَةٌ تُدْعـــى دودي. كانَتْ مُخْتَلِفَةً تُحِبُّ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ٱلْقِراءَةَ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أَكْثَرَ مِنَ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ٱلْأَكْلِ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قالَ والِدُها ساخِراً: اَلدّيدانُ لا تَقْرَأُ ! لَكِنَّ دودي كانَتْ تَحْلُمُ بِقراءَةِ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C7DC0E4-604C-031E-9614-1A2D957F8182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1E4ECA51-9F9A-CEF3-0ADC-7C4C4CAF0B4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6CAD2CDA-3B28-8234-4CFC-B4555970923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B8B13E1B-5A35-7714-23EE-836382E26A2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8A59C22F-91C5-1B98-F64E-6780B0639BE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2" name="Rectangle : coins arrondis 51">
                <a:extLst>
                  <a:ext uri="{FF2B5EF4-FFF2-40B4-BE49-F238E27FC236}">
                    <a16:creationId xmlns:a16="http://schemas.microsoft.com/office/drawing/2014/main" id="{57109785-AA6D-80EE-AF91-52F72EC8BB1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DDB0350D-6822-7E18-FA1E-2F078C826D72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F130DBED-FD5F-3E62-960C-2D5D85CE035B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35025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06597-3D60-DE5E-9B42-5187FD485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B05227-B457-6D51-FFD8-E2AF2A915EF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4971B1E-1A33-B5B8-EE30-AE1F42EF1C08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745CD3-4E90-7B25-23E2-ACCDAF39957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1AAB67-50BA-7236-E637-A273C13356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2B23DAD-2A7F-9498-2854-894F17D03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95721E-F85D-D535-E293-2E1BF70C76B6}"/>
              </a:ext>
            </a:extLst>
          </p:cNvPr>
          <p:cNvSpPr txBox="1"/>
          <p:nvPr/>
        </p:nvSpPr>
        <p:spPr>
          <a:xfrm>
            <a:off x="422071" y="4294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يواصل الأستاذ القراءة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457FC15-A502-E71B-B56C-F775895A6F78}"/>
              </a:ext>
            </a:extLst>
          </p:cNvPr>
          <p:cNvSpPr txBox="1"/>
          <p:nvPr/>
        </p:nvSpPr>
        <p:spPr>
          <a:xfrm>
            <a:off x="339637" y="4024486"/>
            <a:ext cx="8242820" cy="1812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قالَتْ دودي مُتَحَمِّسَةً: "سَيَشْتَري أَحَدُهُمْ هَذِهِ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ٱلصَّحيفَةَ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وَسَيَأْخُذُنـي إِلــى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سَأَقْرَأُ كُتُباً حَقيقِيَّةً!"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fr-MA" sz="1200" dirty="0">
                <a:solidFill>
                  <a:srgbClr val="C00000"/>
                </a:solidFill>
                <a:effectLst/>
                <a:latin typeface="Calibri Light" panose="020F03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fr-MA" sz="1800" dirty="0">
              <a:solidFill>
                <a:srgbClr val="C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F3F485C-8A94-22D9-0B38-871F5F276F9B}"/>
              </a:ext>
            </a:extLst>
          </p:cNvPr>
          <p:cNvSpPr txBox="1"/>
          <p:nvPr/>
        </p:nvSpPr>
        <p:spPr>
          <a:xfrm>
            <a:off x="51909" y="2310747"/>
            <a:ext cx="851896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مَلَّتْ دودي مِنْ قِراءَةِ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ٱلصُّحُفِ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ٱلْقَديمَةِ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اِنْسَلَّتْ عَبْرَ شَقٍّ صَغيرٍ ف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ٱلْجِدارِ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زَحَفَتْ نَحْوَ رَفِّ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ٱلصُّحُفِ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وَٱنْزَلَقَتْ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داخِلَ واحِدَةٍ مِنْها.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FCEB4712-A830-7209-1FD6-630F6FE5510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DE5DED63-640C-F0AD-00E8-6D8599F5483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02DFBF94-D7CF-E1FB-806D-7CACFB8BBA4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BCA4D5F7-F7CF-8C59-87CE-533B16579E7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668F8CA5-8C7A-4B70-F9CB-2CB7311947D2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52" name="Rectangle : coins arrondis 51">
                <a:extLst>
                  <a:ext uri="{FF2B5EF4-FFF2-40B4-BE49-F238E27FC236}">
                    <a16:creationId xmlns:a16="http://schemas.microsoft.com/office/drawing/2014/main" id="{6B55A851-CD7D-0F1E-6BDA-3B6C657F3DA4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EC13712A-8FFC-F541-8792-58F67D644753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2E7A1822-C424-4415-FE66-FB7B8DB19DE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99989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986D-8269-992F-9D1B-FC5EE024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75FB3E0-EFC2-5FDF-F395-D5655441596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7A3E23-C14C-A9E5-5188-68082B206432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EE47EF7-EF16-5314-FDBC-02FCAA9B2E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BB8BCB7-5936-92F7-7728-C32491A455F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7FD1F00-9D6B-268F-5978-7E551E7D5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D57B61DA-165A-1CCE-76B9-E12951629554}"/>
              </a:ext>
            </a:extLst>
          </p:cNvPr>
          <p:cNvSpPr txBox="1"/>
          <p:nvPr/>
        </p:nvSpPr>
        <p:spPr>
          <a:xfrm>
            <a:off x="339637" y="2229391"/>
            <a:ext cx="821670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فـــي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ٱلصَّباحِ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ِالْتَقَطَتْ سَيِّدَةٌ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ٱلصَّحيفَةَ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ٱلَّتـــي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ٱخْتَبَأَتْ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فيها دودي. وَعِنْدَ وُصولِ مَنْزِلِها، جَلَسَتْ عَلى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ٱلشُّرْفَةِ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لِتَرْتَشِفَ كوباً مِنَ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ٱلش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ّ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ايِ.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8CD5749-4D5D-E366-6AFD-CC7D721DE48A}"/>
              </a:ext>
            </a:extLst>
          </p:cNvPr>
          <p:cNvSpPr txBox="1"/>
          <p:nvPr/>
        </p:nvSpPr>
        <p:spPr>
          <a:xfrm>
            <a:off x="491613" y="4048108"/>
            <a:ext cx="797884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وَعِنْدَما فَتَحَت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ٱلصَّحيفَةَ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صَرَخَتْ: "يا لِلْهَوْلِ، دودَةٌ!" ثُمَّ صَفَعَتْها صَفْعَةً عَنيفَةً.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CF78D82-BBA4-E05F-6E6B-4521E7A1B32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29EECA1-C009-7401-0DC2-2BEBCA4203D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A7F8477-9A0B-8193-8668-410264C9A68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63DB96F-256B-90A4-1A69-C5E29C69897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73DE72D-A1C0-00BB-9854-73165A1EE8B9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06E959B-35EF-225C-CA1F-336DD8F9B74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31E5AB4-A5FC-D6E4-E712-7879EF80A1E3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65040DD-701B-FF6C-4FD2-4622507A3C6E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15189CF3-114F-4E9F-2819-03F1057A0412}"/>
              </a:ext>
            </a:extLst>
          </p:cNvPr>
          <p:cNvSpPr txBox="1"/>
          <p:nvPr/>
        </p:nvSpPr>
        <p:spPr>
          <a:xfrm>
            <a:off x="422071" y="4294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يواصل الأستاذ القراءة</a:t>
            </a:r>
          </a:p>
        </p:txBody>
      </p:sp>
    </p:spTree>
    <p:extLst>
      <p:ext uri="{BB962C8B-B14F-4D97-AF65-F5344CB8AC3E}">
        <p14:creationId xmlns:p14="http://schemas.microsoft.com/office/powerpoint/2010/main" val="269458962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1FDB1-2707-B8CB-5327-311D5B6C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17CB84A-4A52-26FC-3EFF-FD4F8D5C046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66E1714-7D50-109E-6CDC-4DB840556D21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8BBA05C-C85C-422D-4F34-C0AD58FAA75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7604B0-F745-6AE3-A0C1-E47353AA135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B5DA731-3DAF-CDC0-EE56-EF842B598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DDCEC515-D698-58A2-75E9-D16F10EAA393}"/>
              </a:ext>
            </a:extLst>
          </p:cNvPr>
          <p:cNvSpPr txBox="1"/>
          <p:nvPr/>
        </p:nvSpPr>
        <p:spPr>
          <a:xfrm>
            <a:off x="521130" y="4049928"/>
            <a:ext cx="796127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حَمَلَ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ٱلْيَعْسوبُ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دودي إِلى مَكْتَبَةِ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ٱلْحَيِّ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وَهُنا بَدَأَتْ رِحْلَتُها في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ٱسْتِكْشافِ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عالَمِ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تَقْرَأُ كُلَّ ما تَسْتَطيعُ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ٱلزَّحْفَ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إِلَيْهِ.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E6DD473-347F-3918-76C4-D522D2B76845}"/>
              </a:ext>
            </a:extLst>
          </p:cNvPr>
          <p:cNvSpPr txBox="1"/>
          <p:nvPr/>
        </p:nvSpPr>
        <p:spPr>
          <a:xfrm>
            <a:off x="235602" y="2367820"/>
            <a:ext cx="820081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خَفَقَ قَلْبُ دودي مِنَ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ٱلْخَوْفِ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تَبْحَثُ عَنْ مَكانٍ لِلْاِخْتِباءِ. فَجْأَةً، سَمِعَتْ صَوْتاً: " كِدْتِ أَنْ تُصْبِحــي طَعاماً لِلطُّيورِ!". 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690619A-9867-F687-19EE-B38C51EE9D10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D1AF69D2-B257-2286-D8C7-266685C85FF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90725CD-9CEB-8BE8-4B53-A13769F0411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8135B60-2680-9C8D-DA21-51AD113A8B5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51935CA9-EDE3-EB35-8EF0-D54E792FFB81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3617334-768F-02C0-55A0-52FB5CDE2B79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53E6022-E6B4-A4D8-69C0-9CA3C150037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4F28F34-6DF7-07A7-4A70-190B8584A36D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79B9B2D4-0DCE-1F27-B862-6A9F077B223D}"/>
              </a:ext>
            </a:extLst>
          </p:cNvPr>
          <p:cNvSpPr txBox="1"/>
          <p:nvPr/>
        </p:nvSpPr>
        <p:spPr>
          <a:xfrm>
            <a:off x="422071" y="4294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يواصل الأستاذ القراءة</a:t>
            </a:r>
          </a:p>
        </p:txBody>
      </p:sp>
    </p:spTree>
    <p:extLst>
      <p:ext uri="{BB962C8B-B14F-4D97-AF65-F5344CB8AC3E}">
        <p14:creationId xmlns:p14="http://schemas.microsoft.com/office/powerpoint/2010/main" val="67623011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3613F-EBB6-8745-8D8C-2355E06F7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461D9D9-E277-FB99-F329-4A848DD3FCC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A8B19A-7F17-9526-8DAA-280BB340E0E9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BA589C-0B4C-759C-EE18-9BF43D71BB7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5DD731E-E54D-7C0A-78CE-4DC690A8B9B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970ED2-0CB3-DE16-9F48-9148B77F8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5C17F6-A49E-F9C1-D314-50414857D0D6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يواصل الأستاذ القراءة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B9B1E62-78FF-3180-3F00-EC7D6879C976}"/>
              </a:ext>
            </a:extLst>
          </p:cNvPr>
          <p:cNvSpPr txBox="1"/>
          <p:nvPr/>
        </p:nvSpPr>
        <p:spPr>
          <a:xfrm>
            <a:off x="156027" y="2356510"/>
            <a:ext cx="82168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لَيْلَةٍ، أَنارَتْ أَمينَةُ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ٱلْمَكْتَبَةِ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أَضْواءَ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ٱلْمَكْتَبَةِ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فَجْأَةً، لَمَحَتْ دودي بَيْنَ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 قالَتْ أَمينَةُ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ٱلْمَكْتَبَةِ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"اَلْآنَ عَرَفْتُ صاحِبَ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ٱلْعَلاماتِ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ٱلْغَريبَةِ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."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CC2825D-33A3-523D-4D5A-CDD175556089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5EEC63E-7B8A-BE9D-89F7-4C546662B1FE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626C67A-650B-16B0-6DA5-9F748553914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10989C7-31FC-42F0-8F75-41FD9BF3E3E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92380E2-C08F-F8AF-B6F2-CFEFF9B2A4DB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6A2B7FA-04DB-BB93-79D3-524B97CFADE1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26C4BD1-B17B-252D-F1C7-9A0A2133DC56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A980623-F099-C1A3-D2FB-8C717A96F24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26739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60568-3D0C-B8C6-443A-3E94244F6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89B66ED-2C0C-B142-1818-73E593C3112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105562-4EB1-7BDE-968A-8493B35E063E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48F1F7D-0A91-B6E3-3547-DDD7F20EBFF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2D9A602-5765-D073-BC44-F4A8832A836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61B0D60-0F97-2ACA-9073-FFF88FAB1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FEBC9A2D-F4C5-63BA-2D63-FDA7A5955946}"/>
              </a:ext>
            </a:extLst>
          </p:cNvPr>
          <p:cNvSpPr txBox="1"/>
          <p:nvPr/>
        </p:nvSpPr>
        <p:spPr>
          <a:xfrm>
            <a:off x="591361" y="2116981"/>
            <a:ext cx="796127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-آسِفَةٌ، أَجابَتْ دودي وَهِيَ تَسْحَبُ ذَيْلَها مِنَ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ٱلْحِبْرِ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"وَضَعْتُ عَلاماتـــي لِأَتَذَكَّرَ ما قَرَأْتُهُ."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675417-C22C-3360-06CB-A06EF3DC0554}"/>
              </a:ext>
            </a:extLst>
          </p:cNvPr>
          <p:cNvSpPr txBox="1"/>
          <p:nvPr/>
        </p:nvSpPr>
        <p:spPr>
          <a:xfrm>
            <a:off x="422071" y="3674997"/>
            <a:ext cx="8236579" cy="161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يَا لِلرَّوْعَةِ، دودَةٌ تَقْرَأُ ! .كَمْ كِتاباً قَرَأْتِ حَتّى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ٱلْآنَ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جَميعُها، لَكِنَّنــــي أَتَمَنّى لَوْ كانَ هُناكَ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ٱلْمَزيدُ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لِلْقِراءَةِ."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3959B88-A900-6613-EEF9-C65AFE81184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F88C7A1-7D17-4EE0-D3CA-EEB069AA9F48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0C088D1-2544-3B9E-15A8-21471DEC3D9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3F3F2E9-DF1A-CF9D-9BAA-416B59E4EDA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A33224F-C357-A7F3-6F41-A9B2529044AE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C1DAAA4-81C0-42F1-568D-2FC79D67AB09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0F89DBE-5174-6C34-54AC-A0248B109F75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D62656D-BC48-CCEF-524C-237F1824548C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20E26308-B2F1-D03C-CE7C-6E51E78246B5}"/>
              </a:ext>
            </a:extLst>
          </p:cNvPr>
          <p:cNvSpPr txBox="1"/>
          <p:nvPr/>
        </p:nvSpPr>
        <p:spPr>
          <a:xfrm>
            <a:off x="422071" y="4294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يواصل الأستاذ القراءة</a:t>
            </a:r>
          </a:p>
        </p:txBody>
      </p:sp>
    </p:spTree>
    <p:extLst>
      <p:ext uri="{BB962C8B-B14F-4D97-AF65-F5344CB8AC3E}">
        <p14:creationId xmlns:p14="http://schemas.microsoft.com/office/powerpoint/2010/main" val="385028257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351D6-19C9-0936-5158-A998F0D7B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3523BD2-3D26-8604-904B-58DD0808288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8D27230-B5F0-D088-FB5B-ED8587A1DC16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A5625FB-6628-A98B-8547-75DE3280D4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4153D06-CD5F-1730-62ED-505C8A5727A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68A46A-7FDD-3204-7781-111E1735F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1523A547-FB5F-E79E-DA61-72BA936ADF73}"/>
              </a:ext>
            </a:extLst>
          </p:cNvPr>
          <p:cNvSpPr txBox="1"/>
          <p:nvPr/>
        </p:nvSpPr>
        <p:spPr>
          <a:xfrm>
            <a:off x="312516" y="3184783"/>
            <a:ext cx="831195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أُعْج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ِبَ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تْ أَمينَةُ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ٱلْمَكْتَبَةِ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بِشَغَفِ دودي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بِــٱلْقِراءَةِ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أَخَذَتْها إِلى مَكْتَبَة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ٍ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كَبيرَةٍ. وَسُرْعانَ ما أَصْبَحَتْ دودي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ٱلدّودَةَ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ٱلْأَكْثَرَ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قِراءَةً في </a:t>
            </a:r>
            <a:r>
              <a:rPr lang="ar-S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ٱلْعالَمِ</a:t>
            </a:r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7CC8DFE-43F7-7D5D-E60E-F9FBD7552093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2580A34-3D26-4928-86B7-42E95BD33E30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24121C3-ED10-A7A9-B7A1-5CD24FED8BE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890AFAB-121D-7BDD-ACB5-934FC009C975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A961846-E502-2223-9CC1-F9B5E44DCB44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E1DA1B5-AB24-47BE-28A7-D476EE3BAFB5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C0CFCAF0-BBD8-0810-6A87-BA888A30C7D8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6639E45-9B8C-3503-C21F-1FAB613A40C5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F6E7266-7E06-B71E-CBB0-C34D6733AF8A}"/>
              </a:ext>
            </a:extLst>
          </p:cNvPr>
          <p:cNvSpPr txBox="1"/>
          <p:nvPr/>
        </p:nvSpPr>
        <p:spPr>
          <a:xfrm>
            <a:off x="422071" y="4294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يواصل الأستاذ القراءة</a:t>
            </a:r>
          </a:p>
        </p:txBody>
      </p:sp>
    </p:spTree>
    <p:extLst>
      <p:ext uri="{BB962C8B-B14F-4D97-AF65-F5344CB8AC3E}">
        <p14:creationId xmlns:p14="http://schemas.microsoft.com/office/powerpoint/2010/main" val="22116279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8F098-2EF5-BE6A-95E6-9819F6889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245723-C666-31B4-6C6B-9818F4F5E45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57F412-0983-56D2-DC43-6077D5214D0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568B67E-C724-033E-CE5C-626C505222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B17565D-5C19-BCF7-579D-FBB9A43C069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289BF4-C1F5-A24E-2D42-12FFAC82C0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B10F389-49A4-83E7-5AF2-C997797C8E56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دفاتركم. 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9DF4FD9-B33E-7942-DA6A-087046BF72F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1AD44F6A-CDD4-D6CC-9EA7-7889196E6D6E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F73474B-2BFE-6844-E9F0-3E6904EED98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441B373-1403-95E1-986B-6194D8060A9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3810D5F-92E3-B625-FCFB-F40F8D0098CD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8604A29-62C8-EFBB-963B-8BE50045B5D3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41C9EA0-2AED-5CD9-9517-87E4EA7AB933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4E0581E-35D7-8246-2CD6-C4A77079923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2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A0B2ABC3-B64B-288F-904A-285DBEFFB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532" y="282485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87059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45C5F-C3A7-BB47-FBDC-CEF3D5238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7B4667C-755E-BC8D-6879-0A387BBBBDE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3B93AD-01A3-C7D6-F638-23E0C702BEA8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FA558D-A8D0-3B9F-42C7-E90966D278D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C0B92EF-E53A-C99E-54C3-87B2C0E9CF2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E6CC522-4E0F-EF6F-A719-D39AA6B1A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D0B8EF-4830-A456-D64C-580590FB6A99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ينقل التلاميذ البطاقة ويشرح للمتعلمين المطلوب.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عمل ثنائي.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CD63528-D3B7-745B-D8FB-E1005E92850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94FBD5CA-F9EA-DDD3-FF07-8483FF4F498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462095B-7070-451E-4628-57F3E79C9BA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A084439-1712-2B46-DEB5-097208AD5ED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6CF57B4-1062-F90E-7753-CD24B1FAF98B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B10FBC2-2207-94F6-9FA1-B210C7C5A366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73727A07-7ADE-9885-9748-FFBFAFF883AE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FC1B244-2FA2-4178-A22B-55096E9356F6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21EA058-8B10-C908-6527-8558403E55B2}"/>
              </a:ext>
            </a:extLst>
          </p:cNvPr>
          <p:cNvGrpSpPr/>
          <p:nvPr/>
        </p:nvGrpSpPr>
        <p:grpSpPr>
          <a:xfrm>
            <a:off x="1781557" y="3196051"/>
            <a:ext cx="5052822" cy="2419870"/>
            <a:chOff x="1781557" y="2628832"/>
            <a:chExt cx="5052822" cy="2419870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4534CBBB-46B5-2A8F-D3D1-9E04F3A4CD86}"/>
                </a:ext>
              </a:extLst>
            </p:cNvPr>
            <p:cNvSpPr txBox="1"/>
            <p:nvPr/>
          </p:nvSpPr>
          <p:spPr>
            <a:xfrm>
              <a:off x="1781557" y="2628832"/>
              <a:ext cx="5052822" cy="72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15000"/>
                </a:lnSpc>
                <a:spcAft>
                  <a:spcPts val="800"/>
                </a:spcAft>
              </a:pPr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عُنْوانُ </a:t>
              </a:r>
              <a:r>
                <a:rPr lang="ar-MA" sz="36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ﭐلْقِصَّةِ</a:t>
              </a:r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......................................</a:t>
              </a:r>
              <a:endPara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7C452EA-AEA0-DA0B-89FA-1C5229022558}"/>
                </a:ext>
              </a:extLst>
            </p:cNvPr>
            <p:cNvSpPr txBox="1"/>
            <p:nvPr/>
          </p:nvSpPr>
          <p:spPr>
            <a:xfrm>
              <a:off x="1781557" y="3483736"/>
              <a:ext cx="5052822" cy="72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15000"/>
                </a:lnSpc>
                <a:spcAft>
                  <a:spcPts val="800"/>
                </a:spcAft>
              </a:pPr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عَدَدُ صَفَحاتِها: ......................................</a:t>
              </a:r>
              <a:endPara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279C67E-39ED-BC5D-81B0-C52755FB619A}"/>
                </a:ext>
              </a:extLst>
            </p:cNvPr>
            <p:cNvSpPr txBox="1"/>
            <p:nvPr/>
          </p:nvSpPr>
          <p:spPr>
            <a:xfrm>
              <a:off x="1781557" y="4319272"/>
              <a:ext cx="5052822" cy="72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15000"/>
                </a:lnSpc>
                <a:spcAft>
                  <a:spcPts val="800"/>
                </a:spcAft>
              </a:pPr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بَطَلُ </a:t>
              </a:r>
              <a:r>
                <a:rPr lang="ar-MA" sz="36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ﭐلْقِصَّةِ</a:t>
              </a:r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: ......................................</a:t>
              </a:r>
              <a:endPara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6D3ED16-F8E1-90EE-497F-59AA27F55F2D}"/>
              </a:ext>
            </a:extLst>
          </p:cNvPr>
          <p:cNvSpPr/>
          <p:nvPr/>
        </p:nvSpPr>
        <p:spPr>
          <a:xfrm>
            <a:off x="1582994" y="3045473"/>
            <a:ext cx="5437237" cy="2863714"/>
          </a:xfrm>
          <a:prstGeom prst="roundRect">
            <a:avLst>
              <a:gd name="adj" fmla="val 52"/>
            </a:avLst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F12DCC7-BC6D-5C32-7802-8B7B78F31449}"/>
              </a:ext>
            </a:extLst>
          </p:cNvPr>
          <p:cNvSpPr txBox="1"/>
          <p:nvPr/>
        </p:nvSpPr>
        <p:spPr>
          <a:xfrm>
            <a:off x="2914485" y="2119780"/>
            <a:ext cx="26975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بِطاقَةُ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ﭐلْقِراءَةِ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</a:t>
            </a:r>
            <a:endParaRPr lang="ar-S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481771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C3E28-9C5F-C6AB-601B-B69D531D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420BECB-91F4-690C-EC28-54E45CBACDF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432EA94-2DCE-9197-346E-8D5E457A94E8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619ACDC-7999-D1D9-E913-B81EAE2A7D8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A4E35CF-643D-E6FF-CEA1-BC2AFB39ECB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251FA99-DC32-0342-F311-0BAFF1DEA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593995-F9C0-5D9A-7297-E3FD242C8647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3051059-6046-135A-BF93-D4459972A5E2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9F60DF40-8C2B-4620-0B17-936A2FB20003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530FB34-3852-5E9C-47D9-9AC956B9E64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D7B0253-13A6-8735-134F-8DD4A5F7B6C0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7FDF23D-805E-EDCB-0B71-0DF09AFAE69E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96EF3C7-2963-AC7A-AA3C-96CF56D86624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46137D97-972E-690A-E4F0-56CA840205C8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941DBAF-D4B3-0C5C-F729-9ABBAD595FD0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99F98B4-7D3A-A736-7643-DA60D7056B53}"/>
              </a:ext>
            </a:extLst>
          </p:cNvPr>
          <p:cNvGrpSpPr/>
          <p:nvPr/>
        </p:nvGrpSpPr>
        <p:grpSpPr>
          <a:xfrm>
            <a:off x="1781557" y="3196051"/>
            <a:ext cx="5052822" cy="2419870"/>
            <a:chOff x="1781557" y="2628832"/>
            <a:chExt cx="5052822" cy="2419870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AE3CADBD-9541-36BB-FFF3-74617FC1D8F0}"/>
                </a:ext>
              </a:extLst>
            </p:cNvPr>
            <p:cNvSpPr txBox="1"/>
            <p:nvPr/>
          </p:nvSpPr>
          <p:spPr>
            <a:xfrm>
              <a:off x="1781557" y="2628832"/>
              <a:ext cx="5052822" cy="72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15000"/>
                </a:lnSpc>
                <a:spcAft>
                  <a:spcPts val="800"/>
                </a:spcAft>
              </a:pPr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عُنْوانُ </a:t>
              </a:r>
              <a:r>
                <a:rPr lang="ar-MA" sz="36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ﭐلْقِصَّةِ</a:t>
              </a:r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</a:t>
              </a:r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اَلدّودَةُ </a:t>
              </a:r>
              <a:r>
                <a:rPr lang="ar-MA" sz="36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ﭐلْقارِئَةُ</a:t>
              </a:r>
              <a:endPara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19DDA20-CFE3-721E-5DD5-0C4A1D0A5956}"/>
                </a:ext>
              </a:extLst>
            </p:cNvPr>
            <p:cNvSpPr txBox="1"/>
            <p:nvPr/>
          </p:nvSpPr>
          <p:spPr>
            <a:xfrm>
              <a:off x="1781557" y="3483736"/>
              <a:ext cx="5052822" cy="72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15000"/>
                </a:lnSpc>
                <a:spcAft>
                  <a:spcPts val="800"/>
                </a:spcAft>
              </a:pPr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عَدَدُ صَفَحاتِها:          </a:t>
              </a:r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</a:t>
              </a:r>
              <a:endPara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CE79A07-37E8-09CA-AB74-ED63B2CE91AB}"/>
                </a:ext>
              </a:extLst>
            </p:cNvPr>
            <p:cNvSpPr txBox="1"/>
            <p:nvPr/>
          </p:nvSpPr>
          <p:spPr>
            <a:xfrm>
              <a:off x="1781557" y="4319272"/>
              <a:ext cx="5052822" cy="72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15000"/>
                </a:lnSpc>
                <a:spcAft>
                  <a:spcPts val="800"/>
                </a:spcAft>
              </a:pPr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بَطَلُ </a:t>
              </a:r>
              <a:r>
                <a:rPr lang="ar-MA" sz="36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ﭐلْقِصَّةِ</a:t>
              </a:r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: </a:t>
              </a:r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دودي</a:t>
              </a:r>
              <a:endPara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1B82A1A-8B20-824F-BAD7-F9E24704CC12}"/>
              </a:ext>
            </a:extLst>
          </p:cNvPr>
          <p:cNvSpPr/>
          <p:nvPr/>
        </p:nvSpPr>
        <p:spPr>
          <a:xfrm>
            <a:off x="1582994" y="3045473"/>
            <a:ext cx="5437237" cy="2863714"/>
          </a:xfrm>
          <a:prstGeom prst="roundRect">
            <a:avLst>
              <a:gd name="adj" fmla="val 52"/>
            </a:avLst>
          </a:prstGeom>
          <a:noFill/>
          <a:ln w="38100">
            <a:solidFill>
              <a:srgbClr val="7EA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84C1F74-0CA3-3CBC-4168-FA41A54A4C80}"/>
              </a:ext>
            </a:extLst>
          </p:cNvPr>
          <p:cNvSpPr txBox="1"/>
          <p:nvPr/>
        </p:nvSpPr>
        <p:spPr>
          <a:xfrm>
            <a:off x="2914485" y="2119780"/>
            <a:ext cx="26975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بِطاقَةُ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ﭐلْقِراءَةِ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</a:t>
            </a:r>
            <a:endParaRPr lang="ar-S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71840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407B5-2FE4-53E1-01E1-EF5CA9FBF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486752-1F21-F6B2-350F-E58F29F44EF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30C3332-CA07-4466-CF93-5FFC28D3F9E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D0812F-A613-9AF6-F5B9-5519EACA3E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A25B0F-D9F4-8725-AB4E-FAA42DD3D04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BAABFAD-9D4E-0308-3404-FD44D87E7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900725-0DF6-F3E6-0581-6BE530D820DE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شبكة كلمة " دودي"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A8631F9-9ECC-5C34-2572-326D31DB2166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F7050A3-C60B-4E23-3E5D-FDA8DE6D067C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6482018-A4B1-1A2B-2D50-F04DA158C4D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5FED664-96AD-5B3A-CFE4-23C90A08FE0E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B6DC72F-7080-46C9-3F2D-191D858431B2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36BE16B-8C44-9E52-E9E1-F94E9341AEA3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4C12FAB-36AF-7288-DF0F-81350CAB537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DFD5576-E0BF-EA32-5593-DB350B18FA6E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21E40636-7BBF-7C5F-31C6-47D24DA4D2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5123406"/>
              </p:ext>
            </p:extLst>
          </p:nvPr>
        </p:nvGraphicFramePr>
        <p:xfrm>
          <a:off x="996177" y="2019809"/>
          <a:ext cx="7021088" cy="3627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824513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0FE79-A15A-ACB9-D681-0435E82DB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5B56334-774D-2D4F-B792-DE806CCBA64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FA572CC-AAEF-DF7C-C221-A7814C00BF4B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A8F9B74-2996-15F4-2F39-2991218CC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BD47CE-AB6E-3933-144C-3E3BCB4E298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9B4ED7-E9AA-1ACA-8786-C78546861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8624580-D1FE-B4CD-A06F-E26A219D14B6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المثال.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ويطلب من التلاميذ إتمام ملء الشبكة وتركيب الجمل على غرار المثال.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143548-DC54-09A9-163C-0BB0361338A8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FA46FA7-8C5B-5B67-C950-351EA5CF467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3348897-6787-6F60-92FE-90CCAA930DE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8F11324-DC8A-343E-F9DD-58BB16C0C164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F3C4E89-E473-0095-EA65-8849E7EBD426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456EDA04-2081-6054-8A8C-D4995E4BFE2B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10D069E-EB92-270D-2961-A1338CA4FAAA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79DA092-50C5-2CD2-2B2A-6B2DB00127EE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aphicFrame>
        <p:nvGraphicFramePr>
          <p:cNvPr id="31" name="Diagramme 30">
            <a:extLst>
              <a:ext uri="{FF2B5EF4-FFF2-40B4-BE49-F238E27FC236}">
                <a16:creationId xmlns:a16="http://schemas.microsoft.com/office/drawing/2014/main" id="{BF6ACCC9-0914-1744-41C9-DD51FBEEF9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5506156"/>
              </p:ext>
            </p:extLst>
          </p:nvPr>
        </p:nvGraphicFramePr>
        <p:xfrm>
          <a:off x="2988577" y="2043378"/>
          <a:ext cx="7021088" cy="3627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34" name="Groupe 33">
            <a:extLst>
              <a:ext uri="{FF2B5EF4-FFF2-40B4-BE49-F238E27FC236}">
                <a16:creationId xmlns:a16="http://schemas.microsoft.com/office/drawing/2014/main" id="{C78C4982-AD5D-E026-9B48-1A5C1550F596}"/>
              </a:ext>
            </a:extLst>
          </p:cNvPr>
          <p:cNvGrpSpPr/>
          <p:nvPr/>
        </p:nvGrpSpPr>
        <p:grpSpPr>
          <a:xfrm>
            <a:off x="-551454" y="2162303"/>
            <a:ext cx="5202111" cy="661720"/>
            <a:chOff x="-551454" y="2162303"/>
            <a:chExt cx="5202111" cy="661720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1445B11-32BD-7F69-1F6B-68984DB984BE}"/>
                </a:ext>
              </a:extLst>
            </p:cNvPr>
            <p:cNvSpPr txBox="1"/>
            <p:nvPr/>
          </p:nvSpPr>
          <p:spPr>
            <a:xfrm>
              <a:off x="-551454" y="2162303"/>
              <a:ext cx="5202111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778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MA" sz="4000" b="1" dirty="0">
                  <a:solidFill>
                    <a:srgbClr val="44546A">
                      <a:hueOff val="0"/>
                      <a:satOff val="0"/>
                      <a:lumOff val="0"/>
                      <a:alphaOff val="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دودي تَقْرَأُ  </a:t>
              </a:r>
              <a:r>
                <a:rPr lang="ar-MA" sz="4000" b="1" dirty="0" err="1">
                  <a:solidFill>
                    <a:srgbClr val="44546A">
                      <a:hueOff val="0"/>
                      <a:satOff val="0"/>
                      <a:lumOff val="0"/>
                      <a:alphaOff val="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ﭐلْكُتُبَ</a:t>
              </a:r>
              <a:r>
                <a:rPr lang="ar-MA" sz="4000" b="1" dirty="0">
                  <a:solidFill>
                    <a:srgbClr val="44546A">
                      <a:hueOff val="0"/>
                      <a:satOff val="0"/>
                      <a:lumOff val="0"/>
                      <a:alphaOff val="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4000" b="1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4FCD2E8-2DEF-7781-1BA3-2A01C1EF9F83}"/>
                </a:ext>
              </a:extLst>
            </p:cNvPr>
            <p:cNvSpPr/>
            <p:nvPr/>
          </p:nvSpPr>
          <p:spPr>
            <a:xfrm>
              <a:off x="3598606" y="2477729"/>
              <a:ext cx="131982" cy="12523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C39075F-98B2-786E-C289-9AE719F592CB}"/>
              </a:ext>
            </a:extLst>
          </p:cNvPr>
          <p:cNvGrpSpPr/>
          <p:nvPr/>
        </p:nvGrpSpPr>
        <p:grpSpPr>
          <a:xfrm>
            <a:off x="-433470" y="3151468"/>
            <a:ext cx="5202111" cy="661720"/>
            <a:chOff x="-433467" y="2179018"/>
            <a:chExt cx="5202111" cy="661720"/>
          </a:xfrm>
        </p:grpSpPr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95207620-4F0F-62EB-2853-EE1FFF137D5B}"/>
                </a:ext>
              </a:extLst>
            </p:cNvPr>
            <p:cNvSpPr txBox="1"/>
            <p:nvPr/>
          </p:nvSpPr>
          <p:spPr>
            <a:xfrm>
              <a:off x="-433467" y="2179018"/>
              <a:ext cx="5202111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778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MA" sz="4000" b="1" dirty="0">
                  <a:solidFill>
                    <a:srgbClr val="44546A">
                      <a:hueOff val="0"/>
                      <a:satOff val="0"/>
                      <a:lumOff val="0"/>
                      <a:alphaOff val="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دودي تُحِبُّ ..............</a:t>
              </a:r>
              <a:endParaRPr lang="fr-MA" sz="4000" b="1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2F7A278-26E0-9678-11B6-67B34FBEC871}"/>
                </a:ext>
              </a:extLst>
            </p:cNvPr>
            <p:cNvSpPr/>
            <p:nvPr/>
          </p:nvSpPr>
          <p:spPr>
            <a:xfrm>
              <a:off x="3598606" y="2477729"/>
              <a:ext cx="131982" cy="12523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F050EBC-38F0-E28F-0D5E-C685820118A0}"/>
              </a:ext>
            </a:extLst>
          </p:cNvPr>
          <p:cNvGrpSpPr/>
          <p:nvPr/>
        </p:nvGrpSpPr>
        <p:grpSpPr>
          <a:xfrm>
            <a:off x="-664953" y="4083774"/>
            <a:ext cx="5202111" cy="661720"/>
            <a:chOff x="-664951" y="2150224"/>
            <a:chExt cx="5202111" cy="661720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1A270FD6-8ABA-0923-2487-5B17C9906D34}"/>
                </a:ext>
              </a:extLst>
            </p:cNvPr>
            <p:cNvSpPr txBox="1"/>
            <p:nvPr/>
          </p:nvSpPr>
          <p:spPr>
            <a:xfrm>
              <a:off x="-664951" y="2150224"/>
              <a:ext cx="5202111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778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MA" sz="4000" b="1" dirty="0">
                  <a:solidFill>
                    <a:srgbClr val="44546A">
                      <a:hueOff val="0"/>
                      <a:satOff val="0"/>
                      <a:lumOff val="0"/>
                      <a:alphaOff val="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دودي .......... ............</a:t>
              </a:r>
              <a:endParaRPr lang="fr-MA" sz="4000" b="1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0F9EB3E-2630-97A4-7BFA-D802266FCC04}"/>
                </a:ext>
              </a:extLst>
            </p:cNvPr>
            <p:cNvSpPr/>
            <p:nvPr/>
          </p:nvSpPr>
          <p:spPr>
            <a:xfrm>
              <a:off x="3598606" y="2477729"/>
              <a:ext cx="131982" cy="12523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FB02850D-DCDC-F132-931D-E2C65F3ECDE4}"/>
              </a:ext>
            </a:extLst>
          </p:cNvPr>
          <p:cNvGrpSpPr/>
          <p:nvPr/>
        </p:nvGrpSpPr>
        <p:grpSpPr>
          <a:xfrm>
            <a:off x="-601042" y="5008942"/>
            <a:ext cx="4331628" cy="661720"/>
            <a:chOff x="-601040" y="2122459"/>
            <a:chExt cx="4331628" cy="661720"/>
          </a:xfrm>
        </p:grpSpPr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9AB919A1-0EC7-110A-F42B-89C1632D6E00}"/>
                </a:ext>
              </a:extLst>
            </p:cNvPr>
            <p:cNvSpPr txBox="1"/>
            <p:nvPr/>
          </p:nvSpPr>
          <p:spPr>
            <a:xfrm>
              <a:off x="-601040" y="2122459"/>
              <a:ext cx="3982911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778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MA" sz="4000" b="1" dirty="0">
                  <a:solidFill>
                    <a:srgbClr val="44546A">
                      <a:hueOff val="0"/>
                      <a:satOff val="0"/>
                      <a:lumOff val="0"/>
                      <a:alphaOff val="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.......... .......... ..........</a:t>
              </a:r>
              <a:endParaRPr lang="fr-MA" sz="4000" b="1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E49DACD-0343-EC9B-44DC-CC4F1519BC3C}"/>
                </a:ext>
              </a:extLst>
            </p:cNvPr>
            <p:cNvSpPr/>
            <p:nvPr/>
          </p:nvSpPr>
          <p:spPr>
            <a:xfrm>
              <a:off x="3598606" y="2477729"/>
              <a:ext cx="131982" cy="12523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57870999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1CAE0-3004-F996-9D6F-07F36FB71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733CB4C-1F9D-85FC-4AE6-3889AB5F1D0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BBF74B2-E7F3-0910-D4B9-467F69B8B268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6C1FB75-3DA1-F7B6-472D-9BAADD6E5B3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8FC37AE-1263-2752-2D02-2017AC105E4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B5891A1-3B7F-BF5C-10E2-A4124B212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BD88302-31B4-4D89-A3E4-D5A5D87FA00E}"/>
              </a:ext>
            </a:extLst>
          </p:cNvPr>
          <p:cNvSpPr txBox="1"/>
          <p:nvPr/>
        </p:nvSpPr>
        <p:spPr>
          <a:xfrm>
            <a:off x="422071" y="36284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3C9B312-EEFB-640C-8942-A85AF12C5069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0FCF65F-E12F-A310-3478-86C8907E4D97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7ED28BD-DABA-C914-F92F-F77B3EAE6B3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506FBA11-2A38-D19C-ACC6-0910406F6ACC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D56047B-52D0-20BC-BAC4-A10DD203C6D7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1F2D2D6-CF54-CC08-6D20-AE30DADE102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44C5C0E0-CF46-EFA9-FA9B-EBBC33EB849D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4C04774-88C3-5182-18CB-0DA70DABD190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graphicFrame>
        <p:nvGraphicFramePr>
          <p:cNvPr id="31" name="Diagramme 30">
            <a:extLst>
              <a:ext uri="{FF2B5EF4-FFF2-40B4-BE49-F238E27FC236}">
                <a16:creationId xmlns:a16="http://schemas.microsoft.com/office/drawing/2014/main" id="{A4D8629A-EEB0-3777-0376-8AFE1599D488}"/>
              </a:ext>
            </a:extLst>
          </p:cNvPr>
          <p:cNvGraphicFramePr/>
          <p:nvPr/>
        </p:nvGraphicFramePr>
        <p:xfrm>
          <a:off x="2988577" y="2043378"/>
          <a:ext cx="7021088" cy="3627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34" name="Groupe 33">
            <a:extLst>
              <a:ext uri="{FF2B5EF4-FFF2-40B4-BE49-F238E27FC236}">
                <a16:creationId xmlns:a16="http://schemas.microsoft.com/office/drawing/2014/main" id="{8D91A4A5-9DE5-1004-2A37-50AD684ACD78}"/>
              </a:ext>
            </a:extLst>
          </p:cNvPr>
          <p:cNvGrpSpPr/>
          <p:nvPr/>
        </p:nvGrpSpPr>
        <p:grpSpPr>
          <a:xfrm>
            <a:off x="-551454" y="2162303"/>
            <a:ext cx="5202111" cy="661720"/>
            <a:chOff x="-551454" y="2162303"/>
            <a:chExt cx="5202111" cy="661720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4B0B404-35A6-A848-F235-8DE3979EF24A}"/>
                </a:ext>
              </a:extLst>
            </p:cNvPr>
            <p:cNvSpPr txBox="1"/>
            <p:nvPr/>
          </p:nvSpPr>
          <p:spPr>
            <a:xfrm>
              <a:off x="-551454" y="2162303"/>
              <a:ext cx="5202111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778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MA" sz="4000" b="1" dirty="0">
                  <a:solidFill>
                    <a:srgbClr val="44546A">
                      <a:hueOff val="0"/>
                      <a:satOff val="0"/>
                      <a:lumOff val="0"/>
                      <a:alphaOff val="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دودي تَقْرَأُ  </a:t>
              </a:r>
              <a:r>
                <a:rPr lang="ar-MA" sz="4000" b="1" dirty="0" err="1">
                  <a:solidFill>
                    <a:srgbClr val="44546A">
                      <a:hueOff val="0"/>
                      <a:satOff val="0"/>
                      <a:lumOff val="0"/>
                      <a:alphaOff val="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ﭐلْكُتُبَ</a:t>
              </a:r>
              <a:r>
                <a:rPr lang="ar-MA" sz="4000" b="1" dirty="0">
                  <a:solidFill>
                    <a:srgbClr val="44546A">
                      <a:hueOff val="0"/>
                      <a:satOff val="0"/>
                      <a:lumOff val="0"/>
                      <a:alphaOff val="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4000" b="1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91D0243-C0B1-65F7-5D04-10B608D23AD1}"/>
                </a:ext>
              </a:extLst>
            </p:cNvPr>
            <p:cNvSpPr/>
            <p:nvPr/>
          </p:nvSpPr>
          <p:spPr>
            <a:xfrm>
              <a:off x="3598606" y="2477729"/>
              <a:ext cx="131982" cy="12523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E2634710-413F-3318-62A7-D3DE57282004}"/>
              </a:ext>
            </a:extLst>
          </p:cNvPr>
          <p:cNvGrpSpPr/>
          <p:nvPr/>
        </p:nvGrpSpPr>
        <p:grpSpPr>
          <a:xfrm>
            <a:off x="-433470" y="3151468"/>
            <a:ext cx="5202111" cy="661720"/>
            <a:chOff x="-433467" y="2179018"/>
            <a:chExt cx="5202111" cy="661720"/>
          </a:xfrm>
        </p:grpSpPr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4E1BDB4C-659C-44F1-B7A2-585E6E7A1192}"/>
                </a:ext>
              </a:extLst>
            </p:cNvPr>
            <p:cNvSpPr txBox="1"/>
            <p:nvPr/>
          </p:nvSpPr>
          <p:spPr>
            <a:xfrm>
              <a:off x="-433467" y="2179018"/>
              <a:ext cx="5202111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778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MA" sz="4000" b="1" dirty="0">
                  <a:solidFill>
                    <a:srgbClr val="44546A">
                      <a:hueOff val="0"/>
                      <a:satOff val="0"/>
                      <a:lumOff val="0"/>
                      <a:alphaOff val="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دودي تُحِبُّ </a:t>
              </a:r>
              <a:r>
                <a:rPr lang="ar-MA" sz="4000" b="1" dirty="0" err="1">
                  <a:solidFill>
                    <a:srgbClr val="44546A">
                      <a:hueOff val="0"/>
                      <a:satOff val="0"/>
                      <a:lumOff val="0"/>
                      <a:alphaOff val="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ﭐلْقِراءَةَ</a:t>
              </a:r>
              <a:r>
                <a:rPr lang="ar-MA" sz="4000" b="1" dirty="0">
                  <a:solidFill>
                    <a:srgbClr val="44546A">
                      <a:hueOff val="0"/>
                      <a:satOff val="0"/>
                      <a:lumOff val="0"/>
                      <a:alphaOff val="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4000" b="1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87A0EC2-5CAF-6E21-30FC-5E1032AAFD2E}"/>
                </a:ext>
              </a:extLst>
            </p:cNvPr>
            <p:cNvSpPr/>
            <p:nvPr/>
          </p:nvSpPr>
          <p:spPr>
            <a:xfrm>
              <a:off x="3598606" y="2477729"/>
              <a:ext cx="131982" cy="12523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D3E92DC9-BA4F-ED5F-7572-D8861FD3F7E9}"/>
              </a:ext>
            </a:extLst>
          </p:cNvPr>
          <p:cNvGrpSpPr/>
          <p:nvPr/>
        </p:nvGrpSpPr>
        <p:grpSpPr>
          <a:xfrm>
            <a:off x="-664953" y="4083774"/>
            <a:ext cx="5202111" cy="661720"/>
            <a:chOff x="-664951" y="2150224"/>
            <a:chExt cx="5202111" cy="661720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BA708998-EC5B-6A7E-616D-12407B10329A}"/>
                </a:ext>
              </a:extLst>
            </p:cNvPr>
            <p:cNvSpPr txBox="1"/>
            <p:nvPr/>
          </p:nvSpPr>
          <p:spPr>
            <a:xfrm>
              <a:off x="-664951" y="2150224"/>
              <a:ext cx="5202111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778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MA" sz="4000" b="1" dirty="0">
                  <a:solidFill>
                    <a:srgbClr val="44546A">
                      <a:hueOff val="0"/>
                      <a:satOff val="0"/>
                      <a:lumOff val="0"/>
                      <a:alphaOff val="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دودي .......... ............</a:t>
              </a:r>
              <a:endParaRPr lang="fr-MA" sz="4000" b="1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74F0DF3-E03B-6858-DFAD-0E8841C0DA30}"/>
                </a:ext>
              </a:extLst>
            </p:cNvPr>
            <p:cNvSpPr/>
            <p:nvPr/>
          </p:nvSpPr>
          <p:spPr>
            <a:xfrm>
              <a:off x="3598606" y="2477729"/>
              <a:ext cx="131982" cy="12523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BF840DA-EB83-F6C8-99F5-88B8FDFEFE0F}"/>
              </a:ext>
            </a:extLst>
          </p:cNvPr>
          <p:cNvGrpSpPr/>
          <p:nvPr/>
        </p:nvGrpSpPr>
        <p:grpSpPr>
          <a:xfrm>
            <a:off x="-601042" y="5008942"/>
            <a:ext cx="4331628" cy="661720"/>
            <a:chOff x="-601040" y="2122459"/>
            <a:chExt cx="4331628" cy="661720"/>
          </a:xfrm>
        </p:grpSpPr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CD948CE6-C2A6-0838-3432-3E2773261385}"/>
                </a:ext>
              </a:extLst>
            </p:cNvPr>
            <p:cNvSpPr txBox="1"/>
            <p:nvPr/>
          </p:nvSpPr>
          <p:spPr>
            <a:xfrm>
              <a:off x="-601040" y="2122459"/>
              <a:ext cx="3982911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778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MA" sz="4000" b="1" dirty="0">
                  <a:solidFill>
                    <a:srgbClr val="44546A">
                      <a:hueOff val="0"/>
                      <a:satOff val="0"/>
                      <a:lumOff val="0"/>
                      <a:alphaOff val="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.......... .......... ..........</a:t>
              </a:r>
              <a:endParaRPr lang="fr-MA" sz="4000" b="1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7DA380C-D967-4DD6-6824-440189A23565}"/>
                </a:ext>
              </a:extLst>
            </p:cNvPr>
            <p:cNvSpPr/>
            <p:nvPr/>
          </p:nvSpPr>
          <p:spPr>
            <a:xfrm>
              <a:off x="3598606" y="2477729"/>
              <a:ext cx="131982" cy="12523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256452100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39406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قمنا بمراجعة دروسنا السابقة.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وقرأنا مجددا قصة الدودة القارئة.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0F7FB8-E4AB-C599-B9F2-78C11AEB1E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166" y="2101448"/>
            <a:ext cx="3047668" cy="3666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302A972-766B-0AB0-478F-C4BD2160D903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7AB71FA-BE9D-D788-C048-58115EA76DCE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B58CD81-0A1B-70A4-966B-C9877D0E8E4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52A1AAF-7358-018B-8623-5C69920A4E82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EA49A20-A7D9-1F37-8E33-00C7FD9936E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EE1EC58-0CBC-0896-5871-2371821F3718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C34EAE3-62D2-9949-780B-9941E3879FC3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E900256-DB9E-6D92-D9C6-5E59D076D98C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291861" y="290851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35425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ليختر كل واحد منكم قصة من ركن القراءة إلى المنزل ليقرأها.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سأختار منكم واحدا في الحصة المقبلة ليخبرنا عن قصته.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EB437D0-6B62-1960-1514-324034DC9BDC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5E75C5FD-3913-8074-2937-55BA1221271D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E82A710-E9F1-663C-978A-5A2D76FC043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8C76B87-D329-9A22-0B91-EE62BC57D2F1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F89049A-68BA-34DD-C387-CBAB73387E5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364E326-2C59-8E07-2569-91D88C320DE7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E578CFC6-2741-DFEC-F883-ADF553D688E1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FD1C3BA-ADBA-FF50-B880-C4312EA476F1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  <p:pic>
        <p:nvPicPr>
          <p:cNvPr id="9" name="Image 8" descr="Une image contenant étagère, dessin humoristique, livre&#10;&#10;Description générée automatiquement">
            <a:extLst>
              <a:ext uri="{FF2B5EF4-FFF2-40B4-BE49-F238E27FC236}">
                <a16:creationId xmlns:a16="http://schemas.microsoft.com/office/drawing/2014/main" id="{AA38B4F5-6138-D068-D295-73C27D56C7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487" y="3036951"/>
            <a:ext cx="4155714" cy="2986210"/>
          </a:xfrm>
          <a:prstGeom prst="rect">
            <a:avLst/>
          </a:prstGeom>
        </p:spPr>
      </p:pic>
      <p:sp>
        <p:nvSpPr>
          <p:cNvPr id="12" name="Zone de texte 722">
            <a:extLst>
              <a:ext uri="{FF2B5EF4-FFF2-40B4-BE49-F238E27FC236}">
                <a16:creationId xmlns:a16="http://schemas.microsoft.com/office/drawing/2014/main" id="{3A86DDDE-5E35-0A63-2210-54F7E71D4952}"/>
              </a:ext>
            </a:extLst>
          </p:cNvPr>
          <p:cNvSpPr txBox="1"/>
          <p:nvPr/>
        </p:nvSpPr>
        <p:spPr>
          <a:xfrm>
            <a:off x="2195496" y="2027634"/>
            <a:ext cx="4949192" cy="510948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4305300" algn="l"/>
              </a:tabLst>
            </a:pPr>
            <a:r>
              <a:rPr lang="ar-MA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أَخْتارُ قِصَّةً مِنْ مَكْتَبَـي </a:t>
            </a:r>
            <a:r>
              <a:rPr lang="ar-MA" sz="28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ٱلصَّفِّيَّةِ</a:t>
            </a:r>
            <a:r>
              <a:rPr lang="ar-MA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وَأَقْرؤُها            </a:t>
            </a:r>
            <a:endParaRPr lang="fr-MA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بجائزة البطل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36760C-C471-81BF-4101-7983EEF0C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357" y="2092829"/>
            <a:ext cx="1879270" cy="3019015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94F8D405-BFFC-4703-B7EA-D5AC8ADF6191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39E8193-C78B-C724-5906-2C24FF84A07B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2FE8649-7328-3868-A26A-48328963DBC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91F1ADE-96C5-91CE-48F8-4E803C6FC737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2EB35A3-3873-6C84-7CFF-B19E4483522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01DF05A-8768-D16D-9BE2-93E5D4141E9A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7C248C83-3353-41DD-F1D2-16045BEF2D97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3F08CD8-EFCD-0D33-7EFC-5F24A610E01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51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337571F-D7BC-18A7-4A0F-C9170B37827F}"/>
              </a:ext>
            </a:extLst>
          </p:cNvPr>
          <p:cNvGrpSpPr/>
          <p:nvPr/>
        </p:nvGrpSpPr>
        <p:grpSpPr>
          <a:xfrm>
            <a:off x="145924" y="-80234"/>
            <a:ext cx="8998076" cy="437782"/>
            <a:chOff x="145924" y="-80234"/>
            <a:chExt cx="8998076" cy="43778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AC5864C-8AA8-BEAB-98F5-EAED1F9573BF}"/>
                </a:ext>
              </a:extLst>
            </p:cNvPr>
            <p:cNvGrpSpPr/>
            <p:nvPr/>
          </p:nvGrpSpPr>
          <p:grpSpPr>
            <a:xfrm>
              <a:off x="145924" y="-79043"/>
              <a:ext cx="8998076" cy="436591"/>
              <a:chOff x="222839" y="-96298"/>
              <a:chExt cx="8998076" cy="436591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466285F-50ED-D687-ED9C-48494FA0755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218DDC5-BC23-FBED-7497-9A3599F5B5CD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0E1F88C-FFE1-0382-F794-64ABE7EA8FC5}"/>
                  </a:ext>
                </a:extLst>
              </p:cNvPr>
              <p:cNvSpPr/>
              <p:nvPr/>
            </p:nvSpPr>
            <p:spPr>
              <a:xfrm>
                <a:off x="3778007" y="-88120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أنشطة التوليف والدعم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6C65F5A-E82F-69C1-30CB-864DBDBA385C}"/>
                  </a:ext>
                </a:extLst>
              </p:cNvPr>
              <p:cNvSpPr/>
              <p:nvPr/>
            </p:nvSpPr>
            <p:spPr>
              <a:xfrm>
                <a:off x="5859073" y="-6917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طلاقة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0F9CB19-6A61-BEFC-C7A2-033F96141973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50C46D-BB2F-CD60-9463-BE4D0FAC35BF}"/>
                </a:ext>
              </a:extLst>
            </p:cNvPr>
            <p:cNvSpPr/>
            <p:nvPr/>
          </p:nvSpPr>
          <p:spPr>
            <a:xfrm>
              <a:off x="1782222" y="-8023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/>
        </p:nvSpPr>
        <p:spPr>
          <a:xfrm>
            <a:off x="4542485" y="5787540"/>
            <a:ext cx="64327" cy="74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423">
              <a:buClr>
                <a:srgbClr val="000000"/>
              </a:buClr>
              <a:buSzPts val="1800"/>
              <a:defRPr/>
            </a:pPr>
            <a:endParaRPr sz="210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/>
        </p:nvSpPr>
        <p:spPr>
          <a:xfrm>
            <a:off x="90890" y="5686165"/>
            <a:ext cx="2098713" cy="2767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50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/>
        </p:nvSpPr>
        <p:spPr>
          <a:xfrm>
            <a:off x="90890" y="895038"/>
            <a:ext cx="84167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685834" rtl="1">
              <a:defRPr/>
            </a:pPr>
            <a:r>
              <a:rPr lang="ar-MA" sz="27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27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/>
        </p:nvSpPr>
        <p:spPr>
          <a:xfrm>
            <a:off x="3606057" y="3209710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6"/>
              </a:rPr>
              <a:t>الرابط أسفله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/>
        </p:nvSpPr>
        <p:spPr>
          <a:xfrm>
            <a:off x="-608291" y="2119384"/>
            <a:ext cx="4603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15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24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/>
        </p:nvSpPr>
        <p:spPr>
          <a:xfrm>
            <a:off x="3872439" y="2165734"/>
            <a:ext cx="100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24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/>
        </p:nvSpPr>
        <p:spPr>
          <a:xfrm>
            <a:off x="4448187" y="3953786"/>
            <a:ext cx="4893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93" y="2829771"/>
            <a:ext cx="3031819" cy="30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13856</TotalTime>
  <Words>3321</Words>
  <Application>Microsoft Office PowerPoint</Application>
  <PresentationFormat>Affichage à l'écran (4:3)</PresentationFormat>
  <Paragraphs>909</Paragraphs>
  <Slides>86</Slides>
  <Notes>4</Notes>
  <HiddenSlides>0</HiddenSlides>
  <MMClips>1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86</vt:i4>
      </vt:variant>
    </vt:vector>
  </HeadingPairs>
  <TitlesOfParts>
    <vt:vector size="98" baseType="lpstr">
      <vt:lpstr>Dosis</vt:lpstr>
      <vt:lpstr>Calibri Light</vt:lpstr>
      <vt:lpstr>Arial</vt:lpstr>
      <vt:lpstr>A Massir Ballpoint</vt:lpstr>
      <vt:lpstr>Calibri</vt:lpstr>
      <vt:lpstr>Air Strip Arabic</vt:lpstr>
      <vt:lpstr>Aptos</vt:lpstr>
      <vt:lpstr>Microsoft Uighur</vt:lpstr>
      <vt:lpstr>Traditional Arabic</vt:lpstr>
      <vt:lpstr>Wingdings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92</cp:revision>
  <dcterms:created xsi:type="dcterms:W3CDTF">2023-09-20T21:35:22Z</dcterms:created>
  <dcterms:modified xsi:type="dcterms:W3CDTF">2025-02-09T19:01:58Z</dcterms:modified>
</cp:coreProperties>
</file>