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8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905" r:id="rId18"/>
    <p:sldId id="2134806539" r:id="rId19"/>
    <p:sldId id="2147482356" r:id="rId20"/>
    <p:sldId id="2134806904" r:id="rId21"/>
    <p:sldId id="2134808440" r:id="rId22"/>
    <p:sldId id="2134806903" r:id="rId23"/>
    <p:sldId id="2134806541" r:id="rId24"/>
    <p:sldId id="2134806543" r:id="rId25"/>
    <p:sldId id="2134806545" r:id="rId26"/>
    <p:sldId id="2134806542" r:id="rId27"/>
    <p:sldId id="2134808444" r:id="rId28"/>
    <p:sldId id="2134808445" r:id="rId29"/>
    <p:sldId id="2134808446" r:id="rId30"/>
    <p:sldId id="2134806320" r:id="rId31"/>
    <p:sldId id="2147482340" r:id="rId32"/>
    <p:sldId id="2134806300" r:id="rId33"/>
    <p:sldId id="2134806402" r:id="rId34"/>
    <p:sldId id="2134806894" r:id="rId35"/>
    <p:sldId id="2134806906" r:id="rId36"/>
    <p:sldId id="2134806931" r:id="rId37"/>
    <p:sldId id="2134806932" r:id="rId38"/>
    <p:sldId id="2134806147" r:id="rId39"/>
    <p:sldId id="2134806919" r:id="rId40"/>
    <p:sldId id="2147482343" r:id="rId41"/>
    <p:sldId id="2147482357" r:id="rId42"/>
    <p:sldId id="2134806537" r:id="rId43"/>
    <p:sldId id="2134808437" r:id="rId44"/>
    <p:sldId id="2134806403" r:id="rId45"/>
    <p:sldId id="2134808433" r:id="rId46"/>
    <p:sldId id="2134806448" r:id="rId47"/>
    <p:sldId id="2134806516" r:id="rId48"/>
    <p:sldId id="2134808460" r:id="rId49"/>
    <p:sldId id="2147482350" r:id="rId50"/>
    <p:sldId id="2134808434" r:id="rId51"/>
    <p:sldId id="2134808435" r:id="rId52"/>
    <p:sldId id="2134808461" r:id="rId53"/>
    <p:sldId id="2147482351" r:id="rId54"/>
    <p:sldId id="2134806897" r:id="rId55"/>
    <p:sldId id="2134806146" r:id="rId56"/>
    <p:sldId id="2134806934" r:id="rId57"/>
    <p:sldId id="2134806324" r:id="rId58"/>
    <p:sldId id="2147482358" r:id="rId59"/>
    <p:sldId id="2134806935" r:id="rId60"/>
    <p:sldId id="2134806574" r:id="rId61"/>
    <p:sldId id="2147482359" r:id="rId62"/>
    <p:sldId id="2147482360" r:id="rId63"/>
    <p:sldId id="2147482361" r:id="rId64"/>
    <p:sldId id="2147482362" r:id="rId65"/>
    <p:sldId id="2147482363" r:id="rId66"/>
    <p:sldId id="2147482364" r:id="rId67"/>
    <p:sldId id="2147482355" r:id="rId68"/>
    <p:sldId id="2134806928" r:id="rId69"/>
    <p:sldId id="2134806939" r:id="rId70"/>
    <p:sldId id="2134808463" r:id="rId71"/>
    <p:sldId id="2134808464" r:id="rId72"/>
    <p:sldId id="2134808465" r:id="rId73"/>
    <p:sldId id="2147482353" r:id="rId74"/>
    <p:sldId id="2147482354" r:id="rId75"/>
    <p:sldId id="2134806942" r:id="rId76"/>
    <p:sldId id="2134806943" r:id="rId77"/>
    <p:sldId id="2134806944" r:id="rId78"/>
    <p:sldId id="2134806945" r:id="rId79"/>
    <p:sldId id="2134806136" r:id="rId80"/>
    <p:sldId id="2134808439" r:id="rId81"/>
    <p:sldId id="2134806383" r:id="rId82"/>
    <p:sldId id="2134806160" r:id="rId83"/>
    <p:sldId id="2134806532" r:id="rId84"/>
    <p:sldId id="2134806896" r:id="rId85"/>
    <p:sldId id="2134806149" r:id="rId86"/>
    <p:sldId id="2147482339" r:id="rId87"/>
  </p:sldIdLst>
  <p:sldSz cx="9144000" cy="6858000" type="screen4x3"/>
  <p:notesSz cx="6858000" cy="9144000"/>
  <p:embeddedFontLst>
    <p:embeddedFont>
      <p:font typeface="Air Strip Arabic" panose="020B0604020202020204" charset="-78"/>
      <p:regular r:id="rId89"/>
    </p:embeddedFont>
    <p:embeddedFont>
      <p:font typeface="Dosis" pitchFamily="2" charset="0"/>
      <p:regular r:id="rId90"/>
      <p:bold r:id="rId91"/>
    </p:embeddedFont>
    <p:embeddedFont>
      <p:font typeface="Microsoft Uighur" panose="02000000000000000000" pitchFamily="2" charset="-78"/>
      <p:regular r:id="rId92"/>
      <p:bold r:id="rId93"/>
    </p:embeddedFont>
    <p:embeddedFont>
      <p:font typeface="Roboto" panose="02000000000000000000" pitchFamily="2" charset="0"/>
      <p:regular r:id="rId94"/>
      <p:bold r:id="rId95"/>
      <p:italic r:id="rId96"/>
      <p:boldItalic r:id="rId97"/>
    </p:embeddedFont>
    <p:embeddedFont>
      <p:font typeface="Traditional Arabic" panose="02020603050405020304" pitchFamily="18" charset="-78"/>
      <p:regular r:id="rId98"/>
      <p:bold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99"/>
    <a:srgbClr val="CCFFFF"/>
    <a:srgbClr val="44A9C4"/>
    <a:srgbClr val="3B7E85"/>
    <a:srgbClr val="1F4E79"/>
    <a:srgbClr val="7EA43E"/>
    <a:srgbClr val="4C7B38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5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2.mp3"/><Relationship Id="rId7" Type="http://schemas.openxmlformats.org/officeDocument/2006/relationships/image" Target="../media/image40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1.sv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sv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9.png"/><Relationship Id="rId5" Type="http://schemas.openxmlformats.org/officeDocument/2006/relationships/image" Target="../media/image21.svg"/><Relationship Id="rId10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1.svg"/><Relationship Id="rId7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6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21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الرابع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العصفور </a:t>
                </a:r>
                <a:r>
                  <a:rPr lang="ar-MA" sz="2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كيكو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الطلب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أسلوب التحذير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94092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هَوى – اَلْجِسْمُ النَّحيلُ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حلم طفل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58296"/>
            <a:ext cx="2725986" cy="1227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العصفور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</a:t>
            </a: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147695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شبكة الكلمة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العصفور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كيكو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): عناصر الحكاية + تقديم الوضعية التواصلية.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عناصر الحكاية و الفعل الكلامي (أسلوبا الطلب والتحذير).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استعمال استراتيجية  شبكة الكلمة لتنمية المفردات.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3075966" y="4687296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81DAAEA-E10D-2E98-EC82-52570357C0FE}"/>
              </a:ext>
            </a:extLst>
          </p:cNvPr>
          <p:cNvGrpSpPr/>
          <p:nvPr/>
        </p:nvGrpSpPr>
        <p:grpSpPr>
          <a:xfrm>
            <a:off x="151091" y="-19755"/>
            <a:ext cx="8841818" cy="429240"/>
            <a:chOff x="145924" y="-79056"/>
            <a:chExt cx="8841818" cy="429240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5D1588DD-BA4F-B539-325A-F08D90E569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2BD332FE-BC4F-EBEA-ACFA-9082ABFAF8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31F11601-9E3F-6BD8-7D6F-1355EA33F8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4D2312D0-9913-99A1-1B5E-0C10CEBC6ED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85ADCF2-DD7F-914A-1871-07EEE0C5C0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FF48D35-F8E2-643D-8D64-3E86A1DD142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7371648-3021-D27D-46E9-4B98E6F898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4B58B97-6106-9BD4-9848-A5C2D1BB63A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7922F64-7A00-9BA5-F16A-92656B4E1E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C7DB2A6-AF2D-9AA3-0199-4F87EE7E49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06DE69-51F5-7998-CDB7-30B66A38E1C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B01FC9D-843F-4C64-8492-DE116C386E0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06F8D87-EB81-EC3C-9AF5-38DFFD6D489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2DC6FD-650A-7A90-0F85-DF8DC2B641A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4FB7A6-907B-73E7-4133-FB9DB1EAC15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8FB1E24B-B8BA-A976-38DF-238C5DBC8F61}"/>
              </a:ext>
            </a:extLst>
          </p:cNvPr>
          <p:cNvSpPr txBox="1"/>
          <p:nvPr/>
        </p:nvSpPr>
        <p:spPr>
          <a:xfrm>
            <a:off x="4817084" y="2856118"/>
            <a:ext cx="363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ﭐلْبَصَرِيَّةَ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دَفْتَري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وَأَضَعُ تَحْتَها سَطْراً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CBD73C4F-AAB0-DF58-64AE-1CCDB4B95219}"/>
              </a:ext>
            </a:extLst>
          </p:cNvPr>
          <p:cNvSpPr/>
          <p:nvPr/>
        </p:nvSpPr>
        <p:spPr>
          <a:xfrm>
            <a:off x="4739148" y="2749378"/>
            <a:ext cx="3833303" cy="2196248"/>
          </a:xfrm>
          <a:prstGeom prst="wedgeRoundRectCallout">
            <a:avLst>
              <a:gd name="adj1" fmla="val -49916"/>
              <a:gd name="adj2" fmla="val 8040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8206E6-50AD-7B84-D499-5BDBE991D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1364110"/>
            <a:ext cx="3680105" cy="4923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7E4209C-0B40-C738-2144-C4BB73F8FDDF}"/>
              </a:ext>
            </a:extLst>
          </p:cNvPr>
          <p:cNvSpPr/>
          <p:nvPr/>
        </p:nvSpPr>
        <p:spPr>
          <a:xfrm>
            <a:off x="501445" y="5929757"/>
            <a:ext cx="4237703" cy="432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50877" y="1809265"/>
            <a:ext cx="8168503" cy="2623320"/>
            <a:chOff x="450877" y="1809265"/>
            <a:chExt cx="8168503" cy="262332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50877" y="360158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CD797-037E-3E27-7B20-1FEA4755581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36DF903-9A11-CA9D-4168-9C17138272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B2E02AE-FBF3-B9D2-581C-A0249BB3ED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ED33CAE-C51E-68CD-48DC-94CACD2F17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EAA28A-1830-2C95-B143-8680CDBFCD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C7CA0C-79D7-9036-1813-FA53CCFB6EF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FC8F95E-1F64-ED1D-0476-DC2D34FB177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D653B9D-243D-FB2F-1FFD-5F201FB6E6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10E6C-F6DF-0937-E432-8CE75468B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018771D-21DF-29ED-32A8-09DE7D3D4D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40EFC-5376-DE61-BD86-2881666235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46FCDE-E74D-7EEC-76B5-C50DDB3848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2D52C3-BE8F-CB54-D150-D66FA2DEF2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7FE31C-EDAF-AD45-E70A-F214F48F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A9A3D0-CA61-1059-E18E-8D6573F16B48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يذكر الأستاذ بمعايير التقييم. عدد الأخطاء المرتكبة،  واحترام علامات الترقيم،  والاسترسال.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6C3415-EE97-C390-133E-BC312917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64" y="2522028"/>
            <a:ext cx="4646354" cy="309479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919744-FF12-9306-9254-314B09C1961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98ACFF5-9056-2229-5F88-EA5766D9B8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E18514-401F-FF9E-30BE-982CD67802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07A60B1-D2B3-F51C-1840-5B80D728CD9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0005B5-DA9D-E002-DE40-8B1072FDEE5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0764FC0-DFAE-586E-C728-850016384C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35223F1-0FA3-ED0E-3E29-06C37B515BD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4604A5-CA12-87D2-7D16-8AA057EC25B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01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235602" y="369352"/>
            <a:ext cx="8752140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D28DBEC-1C77-032F-A553-F5A08DDA8E1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AFB5043-E273-3D44-1CE2-758B6452A1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E28D85-7B3C-B391-FF15-69D47F814F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8386253-3262-BB92-D11B-84E9AE72908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039B93-CF56-04CB-C105-546853B2D2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2C0AE7-E2DB-D183-3D9B-13B7B22636E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1377B1F1-57FD-A221-603A-168C09843BF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19C041-4ABD-8502-10A2-3FDE2D9B0C6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3EAF5CB-CDC7-87A2-BF82-9FAC53C3B271}"/>
              </a:ext>
            </a:extLst>
          </p:cNvPr>
          <p:cNvGrpSpPr/>
          <p:nvPr/>
        </p:nvGrpSpPr>
        <p:grpSpPr>
          <a:xfrm>
            <a:off x="235602" y="3045212"/>
            <a:ext cx="8807526" cy="3554819"/>
            <a:chOff x="235602" y="3045212"/>
            <a:chExt cx="8807526" cy="3554819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02582B73-4979-ABF9-5CA9-37F38E88686E}"/>
                </a:ext>
              </a:extLst>
            </p:cNvPr>
            <p:cNvGrpSpPr/>
            <p:nvPr/>
          </p:nvGrpSpPr>
          <p:grpSpPr>
            <a:xfrm>
              <a:off x="235602" y="3045212"/>
              <a:ext cx="8807526" cy="3554819"/>
              <a:chOff x="2552" y="2760779"/>
              <a:chExt cx="8807526" cy="35548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B2C829A-1A7F-266F-D8FC-45CE55AB010E}"/>
                  </a:ext>
                </a:extLst>
              </p:cNvPr>
              <p:cNvGrpSpPr/>
              <p:nvPr/>
            </p:nvGrpSpPr>
            <p:grpSpPr>
              <a:xfrm>
                <a:off x="2552" y="2760779"/>
                <a:ext cx="8807526" cy="3554819"/>
                <a:chOff x="2552" y="2760779"/>
                <a:chExt cx="8807526" cy="3554819"/>
              </a:xfrm>
            </p:grpSpPr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ABA873C6-C0B3-1D65-CF51-39BF540CDAD4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35548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اِسْتَقْبَلَ تَلاميذُ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لْقِسْمِ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عُمَرَ بِحَفاوَ</a:t>
                  </a:r>
                  <a:r>
                    <a:rPr lang="ar-MA" sz="4500" b="1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ٍ     يَوْمَ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سَّبْ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أَقَاموا لَهُ حَفْلَةً بِمُناسَبَةِ شِفائِ</a:t>
                  </a:r>
                  <a:r>
                    <a:rPr lang="ar-MA" sz="4500" b="1" kern="100" dirty="0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هِ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أَخَذَ عُمَرُ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لْكَثيرَ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مِنَ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لْهَدايا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وَعِنْدَما عادَ إِلى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لْمَنْزِ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أَخْبَرَ أُمَّهُ    فَفَرِحَتْ حَتّى دَمَعَتْ عَيْناها</a:t>
                  </a:r>
                </a:p>
                <a:p>
                  <a:pPr algn="r" rtl="1"/>
                  <a:endParaRPr lang="fr-MA" dirty="0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AD8B628-F025-E54C-3DAC-F5798B1306F4}"/>
                    </a:ext>
                  </a:extLst>
                </p:cNvPr>
                <p:cNvSpPr/>
                <p:nvPr/>
              </p:nvSpPr>
              <p:spPr>
                <a:xfrm flipH="1">
                  <a:off x="3609103" y="343281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71922FD7-7ED3-DFF0-DBA3-2AF330C5E2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6531301" y="4894603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5DCF88FD-D3D8-93ED-6C18-56998D2A080F}"/>
                    </a:ext>
                  </a:extLst>
                </p:cNvPr>
                <p:cNvSpPr/>
                <p:nvPr/>
              </p:nvSpPr>
              <p:spPr>
                <a:xfrm flipH="1">
                  <a:off x="1713505" y="445670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7390E4AA-11AA-AE9C-60AB-F7310CB9140B}"/>
                    </a:ext>
                  </a:extLst>
                </p:cNvPr>
                <p:cNvSpPr/>
                <p:nvPr/>
              </p:nvSpPr>
              <p:spPr>
                <a:xfrm flipH="1">
                  <a:off x="1359214" y="547112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65EAE912-4265-74B6-A38A-6F887F86A8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1001496" y="2827452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C4744BBD-1932-5014-FC84-753D1A2AF534}"/>
                    </a:ext>
                  </a:extLst>
                </p:cNvPr>
                <p:cNvSpPr/>
                <p:nvPr/>
              </p:nvSpPr>
              <p:spPr>
                <a:xfrm flipH="1">
                  <a:off x="5702871" y="442361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A892BBCF-07E1-F26E-2D97-1C29FEA48590}"/>
                  </a:ext>
                </a:extLst>
              </p:cNvPr>
              <p:cNvSpPr/>
              <p:nvPr/>
            </p:nvSpPr>
            <p:spPr>
              <a:xfrm flipH="1">
                <a:off x="4054898" y="3999303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C84CE564-1350-C64F-623C-3248151C607D}"/>
                  </a:ext>
                </a:extLst>
              </p:cNvPr>
              <p:cNvSpPr/>
              <p:nvPr/>
            </p:nvSpPr>
            <p:spPr>
              <a:xfrm flipH="1">
                <a:off x="6425697" y="2908917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93B4242D-0395-CA11-8128-392AEA2D0677}"/>
                  </a:ext>
                </a:extLst>
              </p:cNvPr>
              <p:cNvSpPr/>
              <p:nvPr/>
            </p:nvSpPr>
            <p:spPr>
              <a:xfrm flipH="1">
                <a:off x="7978613" y="5006094"/>
                <a:ext cx="412286" cy="216655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F7EADCFC-F300-9225-F24D-58B806750DE6}"/>
                  </a:ext>
                </a:extLst>
              </p:cNvPr>
              <p:cNvSpPr/>
              <p:nvPr/>
            </p:nvSpPr>
            <p:spPr>
              <a:xfrm flipH="1">
                <a:off x="2389594" y="2988296"/>
                <a:ext cx="425302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BE3B0E6D-59F4-4878-BB24-7D4596EE8609}"/>
                  </a:ext>
                </a:extLst>
              </p:cNvPr>
              <p:cNvSpPr/>
              <p:nvPr/>
            </p:nvSpPr>
            <p:spPr>
              <a:xfrm flipH="1">
                <a:off x="2498763" y="4008176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9493B87-F3E8-248C-29B9-59B097FBE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5261156" y="5161171"/>
              <a:ext cx="936440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0AEA-7FF7-C36B-47E0-424FE63C7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0B42B2E-1194-7815-2621-03BBC3D17D6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0CC63E-E0EC-512E-FC11-594EFFB632C3}"/>
              </a:ext>
            </a:extLst>
          </p:cNvPr>
          <p:cNvGrpSpPr/>
          <p:nvPr/>
        </p:nvGrpSpPr>
        <p:grpSpPr>
          <a:xfrm>
            <a:off x="235602" y="369352"/>
            <a:ext cx="8752140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481D77-C54D-8A4A-74F6-C51B0B6737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21B266-4228-6174-DADE-88C8567D3D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2F0F48-D93D-79BB-8352-23732B1B9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6013BF-D194-18FA-F11B-986431169362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7F27DA-24C7-41D3-6D82-29A3AEFD5C8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2F46B00-A828-C814-4EAE-9C824B02402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54D1B90-2189-CA31-CF31-BAFDE164E95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ADD3EAA-1004-AE6D-B9D7-3C6169C7EC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54E913C-5E24-4058-B32E-569DDC2EAB3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EE31CD6-0920-DEA9-DE3E-3179743BA1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56B76A38-DE6C-5E08-AD07-DE0D4E6B4EF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17828FD-6CED-72D6-2D18-D239D470D3F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CE21D6F-2670-8796-6F12-1D13BA2907CF}"/>
              </a:ext>
            </a:extLst>
          </p:cNvPr>
          <p:cNvGrpSpPr/>
          <p:nvPr/>
        </p:nvGrpSpPr>
        <p:grpSpPr>
          <a:xfrm>
            <a:off x="235602" y="3045212"/>
            <a:ext cx="8807526" cy="3554819"/>
            <a:chOff x="235602" y="3045212"/>
            <a:chExt cx="8807526" cy="3554819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29AA2D6E-6C11-C940-3491-025A31E59580}"/>
                </a:ext>
              </a:extLst>
            </p:cNvPr>
            <p:cNvGrpSpPr/>
            <p:nvPr/>
          </p:nvGrpSpPr>
          <p:grpSpPr>
            <a:xfrm>
              <a:off x="235602" y="3045212"/>
              <a:ext cx="8807526" cy="3554819"/>
              <a:chOff x="2552" y="2760779"/>
              <a:chExt cx="8807526" cy="35548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95AB2820-A4EA-FB93-C3CF-2E35151FB2AA}"/>
                  </a:ext>
                </a:extLst>
              </p:cNvPr>
              <p:cNvGrpSpPr/>
              <p:nvPr/>
            </p:nvGrpSpPr>
            <p:grpSpPr>
              <a:xfrm>
                <a:off x="2552" y="2760779"/>
                <a:ext cx="8807526" cy="3554819"/>
                <a:chOff x="2552" y="2760779"/>
                <a:chExt cx="8807526" cy="3554819"/>
              </a:xfrm>
            </p:grpSpPr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FBFDD54E-A482-2CB4-BA56-A51111143CED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35548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اِسْتَقْبَلَ تَلاميذُ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لْقِسْمِ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عُمَرَ بِحَفاوَ</a:t>
                  </a:r>
                  <a:r>
                    <a:rPr lang="ar-MA" sz="4500" b="1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ٍ     يَوْمَ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سَّبْ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أَقَاموا لَهُ حَفْلَةً بِمُناسَبَةِ شِفائِ</a:t>
                  </a:r>
                  <a:r>
                    <a:rPr lang="ar-MA" sz="4500" b="1" kern="100" dirty="0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هِ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أَخَذَ عُمَرُ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لْكَثيرَ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مِنَ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لْهَدايا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وَعِنْدَما عادَ إِلى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لْمَنْزِ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أَخْبَرَ أُمَّهُ    فَفَرِحَتْ حَتّى دَمَعَتْ عَيْناها</a:t>
                  </a:r>
                </a:p>
                <a:p>
                  <a:pPr algn="r" rtl="1"/>
                  <a:endParaRPr lang="fr-MA" dirty="0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BCC98407-6018-C2F3-73AB-51DCAD85BCFA}"/>
                    </a:ext>
                  </a:extLst>
                </p:cNvPr>
                <p:cNvSpPr/>
                <p:nvPr/>
              </p:nvSpPr>
              <p:spPr>
                <a:xfrm flipH="1">
                  <a:off x="3609103" y="343281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A4DACBD6-4500-34D2-56CF-18F86061AD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6531301" y="4894603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41662A16-FC63-8B94-9DC0-58D599A50795}"/>
                    </a:ext>
                  </a:extLst>
                </p:cNvPr>
                <p:cNvSpPr/>
                <p:nvPr/>
              </p:nvSpPr>
              <p:spPr>
                <a:xfrm flipH="1">
                  <a:off x="1713505" y="445670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B6C8CDA9-CB53-B372-1830-ED8BA1F849F0}"/>
                    </a:ext>
                  </a:extLst>
                </p:cNvPr>
                <p:cNvSpPr/>
                <p:nvPr/>
              </p:nvSpPr>
              <p:spPr>
                <a:xfrm flipH="1">
                  <a:off x="1359214" y="547112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9B0801FD-36FB-8CD8-1652-1E3D9352FC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1001496" y="2827452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A45674B-FE55-6E12-1BBE-1F2E43CDBA36}"/>
                    </a:ext>
                  </a:extLst>
                </p:cNvPr>
                <p:cNvSpPr/>
                <p:nvPr/>
              </p:nvSpPr>
              <p:spPr>
                <a:xfrm flipH="1">
                  <a:off x="5702871" y="442361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3EA80FAB-ECE2-08D8-D50C-0637DABD3C45}"/>
                  </a:ext>
                </a:extLst>
              </p:cNvPr>
              <p:cNvSpPr/>
              <p:nvPr/>
            </p:nvSpPr>
            <p:spPr>
              <a:xfrm flipH="1">
                <a:off x="4054898" y="3999303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976E1071-7F53-0E5C-E003-35B88B1CA234}"/>
                  </a:ext>
                </a:extLst>
              </p:cNvPr>
              <p:cNvSpPr/>
              <p:nvPr/>
            </p:nvSpPr>
            <p:spPr>
              <a:xfrm flipH="1">
                <a:off x="6425697" y="2908917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3584FFE2-DC0B-493C-0DF0-698C845B8D06}"/>
                  </a:ext>
                </a:extLst>
              </p:cNvPr>
              <p:cNvSpPr/>
              <p:nvPr/>
            </p:nvSpPr>
            <p:spPr>
              <a:xfrm flipH="1">
                <a:off x="7978613" y="5006094"/>
                <a:ext cx="412286" cy="216655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92929D7E-3A43-D1DB-0C33-55D61E00FE83}"/>
                  </a:ext>
                </a:extLst>
              </p:cNvPr>
              <p:cNvSpPr/>
              <p:nvPr/>
            </p:nvSpPr>
            <p:spPr>
              <a:xfrm flipH="1">
                <a:off x="2389594" y="2988296"/>
                <a:ext cx="425302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F72D6327-4C32-27C9-2895-256E88356046}"/>
                  </a:ext>
                </a:extLst>
              </p:cNvPr>
              <p:cNvSpPr/>
              <p:nvPr/>
            </p:nvSpPr>
            <p:spPr>
              <a:xfrm flipH="1">
                <a:off x="2498763" y="4008176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4F4D632-E59D-E695-E0C4-D8F1EFC98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5261156" y="5161171"/>
              <a:ext cx="936440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3652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235603" y="308344"/>
            <a:ext cx="8712984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B61A3EC-87F8-1F4C-5546-0CDF4BC7DE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82DA77D-60E8-1ECE-F3A4-0020137EFD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A046C4-D8D5-A4A1-4253-D057F716AB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D3D0E21-DB06-48A7-F837-A629CFC065A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A115327-9620-E505-7E56-340E34BD0F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BE3F370-8CF8-AC82-4ED4-F7F28DC04B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7CC4F4C-E274-77F5-F91B-B9B5E256E76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9847BB7-45A7-73E5-1B98-46E8AB42590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9E7EC90-40E3-159D-400E-76BE3DF59B14}"/>
              </a:ext>
            </a:extLst>
          </p:cNvPr>
          <p:cNvGrpSpPr/>
          <p:nvPr/>
        </p:nvGrpSpPr>
        <p:grpSpPr>
          <a:xfrm>
            <a:off x="172972" y="3045212"/>
            <a:ext cx="8807526" cy="3554819"/>
            <a:chOff x="235602" y="3045212"/>
            <a:chExt cx="8807526" cy="355481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E16FBF9-A40E-2607-04DC-6DA35FE42D2B}"/>
                </a:ext>
              </a:extLst>
            </p:cNvPr>
            <p:cNvGrpSpPr/>
            <p:nvPr/>
          </p:nvGrpSpPr>
          <p:grpSpPr>
            <a:xfrm>
              <a:off x="235602" y="3045212"/>
              <a:ext cx="8807526" cy="3554819"/>
              <a:chOff x="2552" y="2760779"/>
              <a:chExt cx="8807526" cy="3554819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0B68C662-2A29-14F0-44BB-26729BEFCB0D}"/>
                  </a:ext>
                </a:extLst>
              </p:cNvPr>
              <p:cNvGrpSpPr/>
              <p:nvPr/>
            </p:nvGrpSpPr>
            <p:grpSpPr>
              <a:xfrm>
                <a:off x="2552" y="2760779"/>
                <a:ext cx="8807526" cy="3554819"/>
                <a:chOff x="2552" y="2760779"/>
                <a:chExt cx="8807526" cy="3554819"/>
              </a:xfrm>
            </p:grpSpPr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DE328E38-0257-8D25-C709-5D3AEC9AD2F7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35548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اِسْتَقْبَلَ تَلاميذُ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لْقِسْمِ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عُمَرَ بِحَفاوَ</a:t>
                  </a:r>
                  <a:r>
                    <a:rPr lang="ar-MA" sz="4500" b="1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ٍ     يَوْمَ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سَّبْ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أَقَاموا لَهُ حَفْلَةً بِمُناسَبَةِ شِفائِ</a:t>
                  </a:r>
                  <a:r>
                    <a:rPr lang="ar-MA" sz="4500" b="1" kern="100" dirty="0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هِ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أَخَذَ عُمَرُ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لْكَثيرَ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مِنَ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لْهَدايا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وَعِنْدَما عادَ إِلى </a:t>
                  </a:r>
                  <a:r>
                    <a:rPr lang="ar-MA" sz="4500" b="1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لْمَنْزِ</a:t>
                  </a:r>
                  <a:r>
                    <a:rPr lang="ar-MA" sz="4500" b="1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500" b="1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r>
                    <a:rPr lang="ar-MA" sz="45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</a:t>
                  </a:r>
                  <a:r>
                    <a:rPr lang="ar-MA" sz="4500" b="1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أَخْبَرَ أُمَّهُ    فَفَرِحَتْ حَتّى دَمَعَتْ عَيْناها</a:t>
                  </a:r>
                </a:p>
                <a:p>
                  <a:pPr algn="r" rtl="1"/>
                  <a:endParaRPr lang="fr-MA" dirty="0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D0CB22D7-0E45-8160-8286-469EB9C5FD3E}"/>
                    </a:ext>
                  </a:extLst>
                </p:cNvPr>
                <p:cNvSpPr/>
                <p:nvPr/>
              </p:nvSpPr>
              <p:spPr>
                <a:xfrm flipH="1">
                  <a:off x="3609103" y="343281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43" name="Image 42">
                  <a:extLst>
                    <a:ext uri="{FF2B5EF4-FFF2-40B4-BE49-F238E27FC236}">
                      <a16:creationId xmlns:a16="http://schemas.microsoft.com/office/drawing/2014/main" id="{AA30F201-8B05-73B7-0D8A-1578AA5DA5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6531301" y="4894603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F6AFDBDD-9237-CF90-937A-291D11ABE664}"/>
                    </a:ext>
                  </a:extLst>
                </p:cNvPr>
                <p:cNvSpPr/>
                <p:nvPr/>
              </p:nvSpPr>
              <p:spPr>
                <a:xfrm flipH="1">
                  <a:off x="1713505" y="445670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6E0B3037-A277-CC42-EDAF-F8F64930A61D}"/>
                    </a:ext>
                  </a:extLst>
                </p:cNvPr>
                <p:cNvSpPr/>
                <p:nvPr/>
              </p:nvSpPr>
              <p:spPr>
                <a:xfrm flipH="1">
                  <a:off x="1359214" y="547112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98B5B999-A317-1D79-002F-7D5D278FE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1001496" y="2827452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A16CB78C-086F-1EA6-4119-CB5804DBB79A}"/>
                    </a:ext>
                  </a:extLst>
                </p:cNvPr>
                <p:cNvSpPr/>
                <p:nvPr/>
              </p:nvSpPr>
              <p:spPr>
                <a:xfrm flipH="1">
                  <a:off x="5702871" y="442361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BB1CDBC-7CE4-D261-B000-F82BFCE5E830}"/>
                  </a:ext>
                </a:extLst>
              </p:cNvPr>
              <p:cNvSpPr/>
              <p:nvPr/>
            </p:nvSpPr>
            <p:spPr>
              <a:xfrm flipH="1">
                <a:off x="4054898" y="3999303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56485D78-259A-E41C-9138-CE08ABABEC76}"/>
                  </a:ext>
                </a:extLst>
              </p:cNvPr>
              <p:cNvSpPr/>
              <p:nvPr/>
            </p:nvSpPr>
            <p:spPr>
              <a:xfrm flipH="1">
                <a:off x="6425697" y="2908917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81760B2C-8D86-1EA6-1E56-A8A1B50953A5}"/>
                  </a:ext>
                </a:extLst>
              </p:cNvPr>
              <p:cNvSpPr/>
              <p:nvPr/>
            </p:nvSpPr>
            <p:spPr>
              <a:xfrm flipH="1">
                <a:off x="7978613" y="5006094"/>
                <a:ext cx="412286" cy="216655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CFAF8D61-50FE-7114-2AE9-5A7EB0045529}"/>
                  </a:ext>
                </a:extLst>
              </p:cNvPr>
              <p:cNvSpPr/>
              <p:nvPr/>
            </p:nvSpPr>
            <p:spPr>
              <a:xfrm flipH="1">
                <a:off x="2389594" y="2988296"/>
                <a:ext cx="425302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2871D029-EC55-021E-2F5B-E66CC0589287}"/>
                  </a:ext>
                </a:extLst>
              </p:cNvPr>
              <p:cNvSpPr/>
              <p:nvPr/>
            </p:nvSpPr>
            <p:spPr>
              <a:xfrm flipH="1">
                <a:off x="2498763" y="4008176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0F3CAA91-CB17-8CDD-FFBA-B8223DED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5261156" y="5161171"/>
              <a:ext cx="936440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08A075B-634D-CF13-7652-150B63CE442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1EE253-7537-719D-C81A-AA7A5473A5F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B3F3986-49AC-58CA-A543-BAAECB846F1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80536E-3A1B-B6E2-754D-DFB8EB7AB32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9D53E-006F-C2D5-7116-008D967C3C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8BA054-8D74-DF1A-888C-F7FA96A98DB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21D669-3FF9-6497-8759-1DAF71F47EE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524328-1E38-03D6-927B-763BD6E83B9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7" y="1809265"/>
            <a:ext cx="8168503" cy="2442854"/>
            <a:chOff x="450877" y="1809265"/>
            <a:chExt cx="8168503" cy="2442854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7" y="3544233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313C08-1A71-D15D-61CF-98450641EB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7193FB2-9450-434E-AAFB-A3A3662193B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03D1DD1-A7C5-FFCE-9F32-2D61D93780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9DEC7E-1872-13B8-B050-AB94F5ADBF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479F43-819A-C0FF-1EB4-1CAA10ECB0F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9EB1268-2510-5724-49AE-1F11164347A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4744E3C-245A-6FFC-70E1-DFE2E0FF96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DA125FD-AD79-E4CE-FD74-0AD37D13479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لما سأنطقه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613" y="2763249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بَعْضُ </a:t>
            </a:r>
            <a:r>
              <a:rPr lang="ar-M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ﭐلرّيشِ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C924CA7-7614-73EE-12A8-95BD58BD4A5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1ECEFF7-BC1A-354C-D2C2-CB701F619C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46362C7-56E6-7CC0-B776-ABD596A33E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E340B7-7B2A-5365-6D5C-EDA1FDDD135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FB2EA73-BC6F-62DD-784B-9CD9F3C0DCB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1FB219A-2CD2-9321-C7CB-9FA05EA37C7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42D8513-CF74-D968-110F-DAD18FD727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05BB50-4263-BAF4-FDD4-DD54E787BF7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0279A9F-10C3-80E8-FF36-3B9327E27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37" y="2818627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بَعْضُ اَلْريشِ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8FAAEF6-B871-138B-636A-91B2C9892F2D}"/>
              </a:ext>
            </a:extLst>
          </p:cNvPr>
          <p:cNvSpPr/>
          <p:nvPr/>
        </p:nvSpPr>
        <p:spPr>
          <a:xfrm>
            <a:off x="4896465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9270AB9-57B4-6625-573D-F03459EA43E4}"/>
              </a:ext>
            </a:extLst>
          </p:cNvPr>
          <p:cNvSpPr/>
          <p:nvPr/>
        </p:nvSpPr>
        <p:spPr>
          <a:xfrm>
            <a:off x="738821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FFF5FF2-2474-0699-3C0C-F2E4ED7DBDC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3732382-73D8-CBC7-8585-EE439217C3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5C11495-4671-569D-22C0-ECBF5D9587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964BD40-541B-0253-4247-95F56DF5D9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83B9603-915F-538B-F09F-5D2B7C774C2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47D8B3F-F10A-F8CB-AAED-6340B5C8AAD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D84232F-44CF-E38C-B0DB-5A33FB349DD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AD355C-BFC7-8E54-F35B-8ED3296BF30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3769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وسط الكلام لا ننطق همزة ال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1597" y="1741111"/>
            <a:ext cx="5700954" cy="41846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8993" y="3216230"/>
            <a:ext cx="317430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بَعْضُ </a:t>
            </a:r>
            <a:r>
              <a:rPr lang="ar-MA" altLang="fr-FR" sz="72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ﭐلرّيشِ</a:t>
            </a:r>
            <a:endParaRPr lang="ar-MA" altLang="fr-FR" sz="72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E4A2A8-3FCD-0EA3-7920-C2A141070C5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DDD97FC-A4D4-8A81-7822-FA0724D00FE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7C6455-2DB7-F17F-740E-D2B5321F45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A3283A64-2523-4011-DF19-D1066069995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04153DE-3AC8-6509-0C8B-17F5C60B6DA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4C955F5-1D8A-A77B-9DCC-E26857F696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B7D9F0A-25E0-B2F2-8C3E-9AE5C6F2C32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8FD681A-839C-5E91-8DFD-6574B383E9E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461-B028-0737-2C12-90616940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8E05B82-36A8-68F5-F2E3-DDCABF99346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F198F6-89D1-92F0-07E1-DC1D94F9BB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E0C1CD0-4B31-FBC7-B69B-CAFA4F6B6B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CA0DA8-1DF3-8B38-0D0D-4CE05DA823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304DC1-40EF-962C-DC1D-F555C7C86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0A81E-423E-9429-DFA7-7E5CBC73E86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409B7C8-5C7C-F8CB-A54D-1AEF9EC2C4B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B5C70F2-1BD4-0930-31C5-D4CF2F17594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E264EFB-19E5-0CD5-D07E-A63720670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D731C0B-7FD3-2F39-CE89-83D76F06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4452B70-099F-B75F-BF3F-CD06F70BBE9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2F709F5-7BEC-4DA3-8BD3-25F6E1C561D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2A9E10F-5E57-3792-E110-73547D674C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00E504-E4B9-4E50-B24A-CAE27F49BE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B8621B6-CB8C-29EC-3A4B-2C9DD68AC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246" y="2702517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لْخارِجِ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221E9-F0D8-BFA2-974A-20B7BEC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67" y="2708842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ﭐلْخارِجِ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DE5DB6-B470-9852-90A1-FBEA45B734E6}"/>
              </a:ext>
            </a:extLst>
          </p:cNvPr>
          <p:cNvSpPr/>
          <p:nvPr/>
        </p:nvSpPr>
        <p:spPr>
          <a:xfrm>
            <a:off x="4896465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213550-0471-100B-403E-4E50311BC783}"/>
              </a:ext>
            </a:extLst>
          </p:cNvPr>
          <p:cNvSpPr/>
          <p:nvPr/>
        </p:nvSpPr>
        <p:spPr>
          <a:xfrm>
            <a:off x="738821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80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0C19-F8EB-190C-8E94-BE2454C5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22DB5A0-4A52-ADC8-B935-3B6086AEA2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B375F4-DD77-B634-8E6C-2FACFF925A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082783-9B68-2B0F-7A9D-BF52260336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66F742-390E-A759-F694-7FED9BEA10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FFA0C4-3DCA-DD75-E554-DA274A05A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7CFE88-E004-AAA3-D8FF-B9B52A377A6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038D31-1222-0320-12B5-6F75E4155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3CCC2D-42EA-C6A4-DA85-6B5E583A488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FE29012-97FA-1039-FDB2-10520348975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EFEA918-65EF-9F7C-11F3-DC1C49EFA3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A368585-444F-8759-CE10-CB34D077B69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0080DB-57B8-1392-1359-5C6F00902B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09BD2D4-0A55-AB65-D601-7B17ADF1703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7E8B5F-56E1-786A-09D6-8D51865F22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27B8075-04D4-FEBD-0AC6-A3D274790EC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387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8F235-3FE8-7C6F-EFA9-90E9F353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6610D12-C93D-16FF-65CF-8D29377B16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75252D-5165-4516-2CE1-77E4DAE214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1DAE13-20D0-6302-F15A-4B65796B82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EA5E91-2A37-6E41-60B5-063C2DC6F3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29CC0C-D9FC-7724-EE74-9B38654A0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4E3B50-F5BE-A7BE-8842-BFF88E8B074D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58AEAE4-9DF3-090E-B85F-698B242F72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1108" y="1551051"/>
            <a:ext cx="5652079" cy="41488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3F4215D-1FA8-4273-3AD2-7E18B31E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212" y="2948198"/>
            <a:ext cx="3174301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altLang="fr-FR" sz="8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ﭐلْخارِجِ</a:t>
            </a:r>
            <a:endParaRPr lang="ar-MA" altLang="fr-FR" sz="8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6FDCA-F63B-4ADD-9982-E036A1B2FB0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E81D0AB-ED02-A10C-0AB9-E54C54BD3B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150D7F-1EBC-8EA4-A4C2-880D7014C0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55D9BFF-D3E7-53F4-1AD9-196DB7C3B3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5B0C0A6-31FA-1C49-7FE4-33B006AEEF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034F7E1-EEB9-D2CD-9411-5BCF67B7D0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BFE5FB3-BADE-E0D8-9CF3-1742CA367E8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3F47E3F-D42E-4EF2-0013-B17A4C69CA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0558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FBD5799B-BC17-7AE3-01E9-8542B0E6C608}"/>
              </a:ext>
            </a:extLst>
          </p:cNvPr>
          <p:cNvSpPr/>
          <p:nvPr/>
        </p:nvSpPr>
        <p:spPr>
          <a:xfrm>
            <a:off x="5472822" y="2471016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رَأْسِ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لْقِطِّ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2319653F-EC71-7C92-3BFF-80A8E6C680F8}"/>
              </a:ext>
            </a:extLst>
          </p:cNvPr>
          <p:cNvSpPr/>
          <p:nvPr/>
        </p:nvSpPr>
        <p:spPr>
          <a:xfrm>
            <a:off x="757084" y="2489018"/>
            <a:ext cx="2914095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altLang="fr-FR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لْعُشِّ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6B83D618-8DAC-4568-70C1-5B33840A2731}"/>
              </a:ext>
            </a:extLst>
          </p:cNvPr>
          <p:cNvSpPr/>
          <p:nvPr/>
        </p:nvSpPr>
        <p:spPr>
          <a:xfrm>
            <a:off x="5472822" y="4562390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altLang="fr-FR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لْمَساءِ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1E1D5625-5CF5-B578-8057-F5F8F7DADE35}"/>
              </a:ext>
            </a:extLst>
          </p:cNvPr>
          <p:cNvSpPr/>
          <p:nvPr/>
        </p:nvSpPr>
        <p:spPr>
          <a:xfrm>
            <a:off x="757084" y="4562390"/>
            <a:ext cx="2929159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 </a:t>
            </a:r>
            <a:r>
              <a:rPr lang="ar-MA" altLang="fr-FR" sz="4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تَّهَوُّرِ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C30ECC8-70C1-DF6E-D82C-02F2D4D0B63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F1B2BC2-3A06-F416-0EA7-4BD40FE9F03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10E42F8-34E3-2C8E-2534-E32282163F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B85D75F-DDF2-72E7-2C1F-F9119F5824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2D8319C-D1E7-80AF-053A-20B03A52B3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8E451E7-20A2-36A4-FE08-1712F4D088F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76B9151-C128-F48F-AF4D-9B79D2D833C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D6C2868-FE2F-35B9-F019-1A6553851C2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7E838BDF-3B57-CEF7-F355-F3AA5047F9DA}"/>
              </a:ext>
            </a:extLst>
          </p:cNvPr>
          <p:cNvSpPr/>
          <p:nvPr/>
        </p:nvSpPr>
        <p:spPr>
          <a:xfrm flipH="1">
            <a:off x="6825348" y="2489018"/>
            <a:ext cx="384361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9F13062-31B9-CD3A-908E-211B5D2683BD}"/>
              </a:ext>
            </a:extLst>
          </p:cNvPr>
          <p:cNvSpPr/>
          <p:nvPr/>
        </p:nvSpPr>
        <p:spPr>
          <a:xfrm flipH="1">
            <a:off x="7129266" y="4562390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070987A-2D61-4623-38FA-CFBF5F6E12DF}"/>
              </a:ext>
            </a:extLst>
          </p:cNvPr>
          <p:cNvSpPr/>
          <p:nvPr/>
        </p:nvSpPr>
        <p:spPr>
          <a:xfrm flipH="1">
            <a:off x="2014734" y="4562390"/>
            <a:ext cx="630142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4A505E-82C5-9727-5418-B9C20EDD021C}"/>
              </a:ext>
            </a:extLst>
          </p:cNvPr>
          <p:cNvSpPr/>
          <p:nvPr/>
        </p:nvSpPr>
        <p:spPr>
          <a:xfrm flipH="1">
            <a:off x="2153519" y="2489018"/>
            <a:ext cx="518405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67BEA-DC11-84BE-2041-95DD7DDF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D6678D-7F0E-775F-B598-179F7F3C1E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14A74B-480A-7F9D-710F-78D73768943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A92DCB-34B3-56FE-7207-6C01357253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AE9FCD9-F7AF-0090-3510-C505543A8B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2E8923-5A07-F968-896E-D7BC9B0D4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255FE2-B19D-4F2D-A3C5-568751153F9A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093C1B5-C3BF-2227-C1AB-02AD0F70E5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6D153C-B720-15A9-C478-40A998ABA28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6FD9ECFF-3112-B736-A834-419844EF82E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0992F2B-73BC-D005-FB95-B22247EEE4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D8DE54F-4F74-322B-45BD-8C23F7343EB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4D4F16D-AB1F-6BD1-A381-1D7632FAC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201715E4-FD1D-FA15-E09D-D503EA6DCF6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CBD3417E-F1EA-F515-D1A3-5B6A5D36DAB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AF1B776-C6CF-067D-3347-60AA17078D3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A4DC2519-D8E2-2B73-45A0-367E1A220061}"/>
              </a:ext>
            </a:extLst>
          </p:cNvPr>
          <p:cNvSpPr/>
          <p:nvPr/>
        </p:nvSpPr>
        <p:spPr>
          <a:xfrm>
            <a:off x="5472822" y="2471016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رَأْسِ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لْقِطِّ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9CB38658-CA97-E79C-E2C7-A65A5DB2487E}"/>
              </a:ext>
            </a:extLst>
          </p:cNvPr>
          <p:cNvSpPr/>
          <p:nvPr/>
        </p:nvSpPr>
        <p:spPr>
          <a:xfrm>
            <a:off x="757084" y="2489018"/>
            <a:ext cx="2914095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altLang="fr-FR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لْعُشِّ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2B81C134-BAFE-468B-6A45-AD631BE98B9D}"/>
              </a:ext>
            </a:extLst>
          </p:cNvPr>
          <p:cNvSpPr/>
          <p:nvPr/>
        </p:nvSpPr>
        <p:spPr>
          <a:xfrm>
            <a:off x="5472822" y="4562390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MA" altLang="fr-FR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altLang="fr-FR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لْمَساءِ</a:t>
            </a:r>
            <a:endParaRPr lang="ar-MA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AADE27E2-BA0E-F0AF-CD31-86481FCFF8FA}"/>
              </a:ext>
            </a:extLst>
          </p:cNvPr>
          <p:cNvSpPr/>
          <p:nvPr/>
        </p:nvSpPr>
        <p:spPr>
          <a:xfrm>
            <a:off x="757084" y="4562390"/>
            <a:ext cx="2929159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bg2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 </a:t>
            </a:r>
            <a:r>
              <a:rPr lang="ar-MA" altLang="fr-FR" sz="4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4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تَّهَوُّرِ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A7FC809-E64D-9D5B-7CD2-B05DFAD7BC52}"/>
              </a:ext>
            </a:extLst>
          </p:cNvPr>
          <p:cNvSpPr/>
          <p:nvPr/>
        </p:nvSpPr>
        <p:spPr>
          <a:xfrm flipH="1">
            <a:off x="6825348" y="2489018"/>
            <a:ext cx="384361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C8E7B04-85D0-E0F0-8251-C129DB51CE72}"/>
              </a:ext>
            </a:extLst>
          </p:cNvPr>
          <p:cNvSpPr/>
          <p:nvPr/>
        </p:nvSpPr>
        <p:spPr>
          <a:xfrm flipH="1">
            <a:off x="7129266" y="4562390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B55D62A9-60C6-B159-EDE7-60B97464FD4C}"/>
              </a:ext>
            </a:extLst>
          </p:cNvPr>
          <p:cNvSpPr/>
          <p:nvPr/>
        </p:nvSpPr>
        <p:spPr>
          <a:xfrm flipH="1">
            <a:off x="2014734" y="4562390"/>
            <a:ext cx="630142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95464DA-416E-6F8F-CEBC-938F83AB33D3}"/>
              </a:ext>
            </a:extLst>
          </p:cNvPr>
          <p:cNvSpPr/>
          <p:nvPr/>
        </p:nvSpPr>
        <p:spPr>
          <a:xfrm flipH="1">
            <a:off x="2153519" y="2489018"/>
            <a:ext cx="518405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53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536063"/>
            <a:chOff x="487748" y="1809265"/>
            <a:chExt cx="8266536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حكايتنا لهذا الأسبوع؟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FF5CE0-C304-82EF-7358-81B49BE49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E5880C-25F1-B145-8354-6C4664CD9E6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D666703-A475-5880-E60D-55A27A5644F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C87B898-8EA2-66DB-EB31-2CF32D96281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108FEE-0B83-034F-A898-E8418782BCF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CC485D-7B8C-D088-498D-0698C7D9D43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21A28C0-C294-CD58-4031-5FE4E476404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97C188E-2FE4-FE98-4D42-1F045CBCF99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2623B6B-F95E-396E-C79C-9AE44514DC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D4E6A44-22D3-6D2F-6FB7-2D32841CE33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اَلْعُصْفورُ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الحكاية تتحدث؟  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77783" y="1369333"/>
            <a:ext cx="4961331" cy="1200330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505312" y="1558798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5BF2453-2CA4-F140-BA70-5390C4FFF45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61527C6-C86E-465B-C2D7-7A808EC3C99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11DDCE-CF84-FD2E-3A39-427BEC6DF6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D6C26E-6F3D-6D90-4989-A7EF4AAEF23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9FC8B-5092-0DE6-E8EB-D63BECCD91B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AF03ABF-C6F1-F096-AD5A-339C434D2F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851C3C2-D6A1-38E1-F4DC-22FFB829844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B4522B1-7292-1803-102F-E06824F638F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B1783F25-0A7E-45DF-47C9-143258586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9809" y="2651583"/>
            <a:ext cx="4971920" cy="382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أولا. (يسمع النص مرتين)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40C9048-A9CF-6919-C027-7BFC0373579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EBC9AB-3FF6-FA29-B892-DBDAD0A17FA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8DE0FB2-D155-15E7-3895-FBD3D4EA2BE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43ABC3F-37F9-A5CD-C365-B1AC7215C3A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CC9765-AE99-A910-EE5D-4B96E93F4E5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70ACCE1-B3AE-7108-5EC7-C610185087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57D9FCB-C8B9-1090-931B-A28716245F2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C52A656-AF0E-F989-9D2B-1F3CA36D64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E580BD-9A08-6070-B9C6-C155B473CE8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العصفور كيكو-[AudioTrimmer.com]">
            <a:hlinkClick r:id="" action="ppaction://media"/>
            <a:extLst>
              <a:ext uri="{FF2B5EF4-FFF2-40B4-BE49-F238E27FC236}">
                <a16:creationId xmlns:a16="http://schemas.microsoft.com/office/drawing/2014/main" id="{C063B305-0A5F-A96D-A77A-3038C023A5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3" y="554123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257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شخصيات الحكاية؟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الأسئلة تباعا.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181" y="2088189"/>
            <a:ext cx="3872659" cy="356004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BD69DDC-0751-8686-769C-C3D4B3F2A3E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5A4E28-391F-115E-A254-6D3C3B864CA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15384B-5D87-8061-F31C-AFFC8004D1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2692028-1A1A-7B1F-CBBA-2AD57C2FF8F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D4A57FE-4501-2F73-C172-3AF6B533885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02A1A02-BB60-4CB6-EB80-BEB5447DFB0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FF2A07-D090-4B3C-DEE0-3D43FC6490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681FCF-AE6C-691E-3805-767AE3801D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F6864629-8985-9DA5-28A9-0564403A4364}"/>
              </a:ext>
            </a:extLst>
          </p:cNvPr>
          <p:cNvSpPr txBox="1"/>
          <p:nvPr/>
        </p:nvSpPr>
        <p:spPr>
          <a:xfrm>
            <a:off x="5124440" y="1493391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سَقَطَ 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ﭐلشَّجَرَةِ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17865F-9D4C-2B99-02DF-1E6FB811FEAA}"/>
              </a:ext>
            </a:extLst>
          </p:cNvPr>
          <p:cNvSpPr txBox="1"/>
          <p:nvPr/>
        </p:nvSpPr>
        <p:spPr>
          <a:xfrm>
            <a:off x="94214" y="1461027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جَعَلَ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خائِفاً؟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7281FE-7835-2FE3-96C2-F63E4219838D}"/>
              </a:ext>
            </a:extLst>
          </p:cNvPr>
          <p:cNvSpPr txBox="1"/>
          <p:nvPr/>
        </p:nvSpPr>
        <p:spPr>
          <a:xfrm>
            <a:off x="5100308" y="5371140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أَبْعَدَ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ﭐلْقِطَّ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494C48-0872-5EB5-8A84-B4A93CE9E5B4}"/>
              </a:ext>
            </a:extLst>
          </p:cNvPr>
          <p:cNvSpPr txBox="1"/>
          <p:nvPr/>
        </p:nvSpPr>
        <p:spPr>
          <a:xfrm>
            <a:off x="339638" y="5334047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حَمَلَ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19E82D-360E-9D5A-5847-7375F03D8F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0AC507-F3AB-09A1-A9E8-C8A7DCD000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56B821-C50F-4556-2CDB-D8FB17F4C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0AD05-3E0F-B9AE-D476-EE92AA7224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D9D265-134B-6B4F-2CCB-94EFE047E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A8C594-9205-C9B1-283E-804532D0632B}"/>
              </a:ext>
            </a:extLst>
          </p:cNvPr>
          <p:cNvSpPr txBox="1"/>
          <p:nvPr/>
        </p:nvSpPr>
        <p:spPr>
          <a:xfrm>
            <a:off x="431942" y="34873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 الأستاذ الخطاطة، ويطلب من أحد المتعلمين قراءتها: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"الشخصيات  المذكورة في الحكاية هي:......و ..........و ...........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7F9C894-B132-4745-EC38-E3DEA5B87E1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58A566-D01E-1532-CC9C-9470D09C254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5ED40C-A2BD-8168-FD7F-7972DF2D0C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9DD91CF-F222-77A8-A505-ADF601BBED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A2EA80E-CC05-0012-9F8A-6969C187E7E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8ACDB9B-8410-FEEB-4BA4-EE67E3F0A2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2B2FA44-3251-48C3-6A1D-4F269F6A17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1E38257-D55E-F823-5522-F113B11DEF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EE923A-FBDE-14F0-9CC6-154A2A585FB9}"/>
              </a:ext>
            </a:extLst>
          </p:cNvPr>
          <p:cNvSpPr/>
          <p:nvPr/>
        </p:nvSpPr>
        <p:spPr>
          <a:xfrm>
            <a:off x="5693797" y="2274500"/>
            <a:ext cx="241129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أَبُ </a:t>
            </a:r>
            <a:r>
              <a:rPr lang="ar-MA" sz="24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1DCE3F9-9399-FDB9-6983-E1FB064206DD}"/>
              </a:ext>
            </a:extLst>
          </p:cNvPr>
          <p:cNvSpPr/>
          <p:nvPr/>
        </p:nvSpPr>
        <p:spPr>
          <a:xfrm>
            <a:off x="707922" y="2231155"/>
            <a:ext cx="2509493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            أُمُّ </a:t>
            </a:r>
            <a:r>
              <a:rPr lang="ar-MA" sz="24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كيكو</a:t>
            </a:r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53E1A32-BE0A-3963-4D12-FAADD3BAC065}"/>
              </a:ext>
            </a:extLst>
          </p:cNvPr>
          <p:cNvSpPr/>
          <p:nvPr/>
        </p:nvSpPr>
        <p:spPr>
          <a:xfrm>
            <a:off x="3417798" y="2666287"/>
            <a:ext cx="1980000" cy="1733561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ٱلْحِكايَةِ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8B80BF74-AB1F-3563-0EBE-8898391D8644}"/>
              </a:ext>
            </a:extLst>
          </p:cNvPr>
          <p:cNvCxnSpPr>
            <a:cxnSpLocks/>
          </p:cNvCxnSpPr>
          <p:nvPr/>
        </p:nvCxnSpPr>
        <p:spPr>
          <a:xfrm flipV="1">
            <a:off x="5365376" y="2700850"/>
            <a:ext cx="289964" cy="28996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C3BC4CC-EE68-4CD9-1B57-17E7556653AD}"/>
              </a:ext>
            </a:extLst>
          </p:cNvPr>
          <p:cNvCxnSpPr>
            <a:cxnSpLocks/>
          </p:cNvCxnSpPr>
          <p:nvPr/>
        </p:nvCxnSpPr>
        <p:spPr>
          <a:xfrm flipH="1" flipV="1">
            <a:off x="3284210" y="2704759"/>
            <a:ext cx="341573" cy="22964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BF8DA0F-487C-F0C4-FB5C-2C672DF4132E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510358" y="3801975"/>
            <a:ext cx="305247" cy="507696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8B71B32-B25F-13F2-3DC6-719C3349D1BE}"/>
              </a:ext>
            </a:extLst>
          </p:cNvPr>
          <p:cNvSpPr/>
          <p:nvPr/>
        </p:nvSpPr>
        <p:spPr>
          <a:xfrm>
            <a:off x="5270829" y="4335418"/>
            <a:ext cx="2614642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اَلْقِطُّ الْبَرِّيُّ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C306235-17D5-4B70-2E15-CCD169C91D75}"/>
              </a:ext>
            </a:extLst>
          </p:cNvPr>
          <p:cNvCxnSpPr>
            <a:cxnSpLocks/>
          </p:cNvCxnSpPr>
          <p:nvPr/>
        </p:nvCxnSpPr>
        <p:spPr>
          <a:xfrm flipH="1">
            <a:off x="3015286" y="3716102"/>
            <a:ext cx="365599" cy="683746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66A498C-5C82-5843-4E58-EB8DC1EA3549}"/>
              </a:ext>
            </a:extLst>
          </p:cNvPr>
          <p:cNvSpPr/>
          <p:nvPr/>
        </p:nvSpPr>
        <p:spPr>
          <a:xfrm>
            <a:off x="1183642" y="4335418"/>
            <a:ext cx="2271354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       إِخْوَةُ </a:t>
            </a:r>
            <a:r>
              <a:rPr lang="ar-MA" sz="24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كيكو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7B7EDCC7-BF95-14E2-F6DA-86645BEFE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276" y="2244775"/>
            <a:ext cx="969255" cy="969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71EDC2D-E9A8-2192-A382-A784E9F91E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0984"/>
          <a:stretch/>
        </p:blipFill>
        <p:spPr>
          <a:xfrm>
            <a:off x="5776963" y="2149966"/>
            <a:ext cx="1126472" cy="11915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C5378D5-FFFB-CC28-F748-53FEEF772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7189" y="4399848"/>
            <a:ext cx="796195" cy="804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D88EB860-7402-72DF-825E-B705CCBEC90E}"/>
              </a:ext>
            </a:extLst>
          </p:cNvPr>
          <p:cNvSpPr/>
          <p:nvPr/>
        </p:nvSpPr>
        <p:spPr>
          <a:xfrm>
            <a:off x="3416047" y="1310882"/>
            <a:ext cx="2176755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</a:t>
            </a:r>
            <a:r>
              <a:rPr lang="ar-MA" sz="2400" b="1" dirty="0" err="1">
                <a:solidFill>
                  <a:srgbClr val="002060"/>
                </a:solidFill>
                <a:cs typeface="Microsoft Uighur" panose="02000000000000000000" pitchFamily="2" charset="-78"/>
              </a:rPr>
              <a:t>كيكو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79DCD88-AD3C-B523-E198-CDDDCB30B0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3484" y="1446522"/>
            <a:ext cx="855560" cy="875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071F7404-8673-6735-85FC-5B08AD482D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5049" y="4309671"/>
            <a:ext cx="1061111" cy="9843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0D22BCF-BCA8-67BA-BD7B-00AC3176199C}"/>
              </a:ext>
            </a:extLst>
          </p:cNvPr>
          <p:cNvCxnSpPr>
            <a:cxnSpLocks/>
          </p:cNvCxnSpPr>
          <p:nvPr/>
        </p:nvCxnSpPr>
        <p:spPr>
          <a:xfrm flipV="1">
            <a:off x="4427018" y="2331111"/>
            <a:ext cx="0" cy="29029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19601" y="36410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الأماكن المذكورة في الحكاية؟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الأسئلة تباعا.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A4C137-639B-4C28-5A3F-23DAFF607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526" y="2311196"/>
            <a:ext cx="3681816" cy="33846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F099C4-F360-C91D-6E92-065AFF3FDF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7C67C2B-7D21-BD92-6069-70116B162BF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5C7FD89-DD5C-82F4-1177-7DF68ABE35F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D63E0A7-09E5-E85F-3A5D-0EAA706872B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6BE6578-F71F-12C9-E30B-7D8894A1885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5A00B9-8B77-C6DE-1C5E-53EE050D526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02E8D0-CD94-92FB-5185-05D3C68946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E469838-F068-C40A-5888-935DCB1A65F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F46166-73AC-0703-EA71-8E0CD4BAB2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AC416B6-E7FC-5361-4C3E-D1227AD5EE16}"/>
              </a:ext>
            </a:extLst>
          </p:cNvPr>
          <p:cNvSpPr txBox="1"/>
          <p:nvPr/>
        </p:nvSpPr>
        <p:spPr>
          <a:xfrm>
            <a:off x="2801975" y="1650489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يَجْلِسُ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وَإِخْوَتُهُ؟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42C291-E313-18F3-8963-BC021828F0D0}"/>
              </a:ext>
            </a:extLst>
          </p:cNvPr>
          <p:cNvSpPr txBox="1"/>
          <p:nvPr/>
        </p:nvSpPr>
        <p:spPr>
          <a:xfrm>
            <a:off x="5100308" y="5371140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يوجَدُ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0FC94DA-D33E-FC7F-0DC1-4A9CEE91A163}"/>
              </a:ext>
            </a:extLst>
          </p:cNvPr>
          <p:cNvSpPr txBox="1"/>
          <p:nvPr/>
        </p:nvSpPr>
        <p:spPr>
          <a:xfrm>
            <a:off x="339638" y="5334047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ﭐخْتَبَأَ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ﭐلْقِطِّ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9E5F-8C4D-BC46-5B6F-663ED854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3D4C62-0034-5003-A3AE-10C607B85A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5961CF-C672-5D0B-3844-C21FABC3B7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7657BC-CF80-91DF-C8EA-3C98CF7C2F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5098A4-1939-AC33-BDCD-0E3C71FC8A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E1E1C7-E565-130D-2AC5-88419C95B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F87991-55BF-D68D-DDC8-D7F835A77CB2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الخطاطة، ويطلب من أحد المتعلمين قراءتها: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"الأماكن المذكورة في الحكاية هي:......و ..........و ...........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0192FB8-4BCD-4CE0-779B-C7C3394FFC7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07D2117-EC37-E585-22D9-D54CFF75C03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F9EA19F-885F-3B4C-991F-15DF57DC27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28A78F7-8954-BBCB-2BC2-D13D68010D1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98DB631-29DB-BFEC-6564-C915C36EB6C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DE1DC1C-4733-D774-993F-9594CE4E249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CBA14C4-E18F-9164-4013-0F2ED41DD4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9E4968B-8D96-EE72-CAAE-0A4735C043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9" name="Ellipse 8">
            <a:extLst>
              <a:ext uri="{FF2B5EF4-FFF2-40B4-BE49-F238E27FC236}">
                <a16:creationId xmlns:a16="http://schemas.microsoft.com/office/drawing/2014/main" id="{B4B52715-DC05-12FD-B7F4-20772F792EB1}"/>
              </a:ext>
            </a:extLst>
          </p:cNvPr>
          <p:cNvSpPr/>
          <p:nvPr/>
        </p:nvSpPr>
        <p:spPr>
          <a:xfrm>
            <a:off x="3942490" y="3143217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اَلْأَمْكِنَةُ</a:t>
            </a:r>
            <a:endParaRPr lang="fr-FR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7BF379-2DBF-B8BE-2454-3AE90FDE2638}"/>
              </a:ext>
            </a:extLst>
          </p:cNvPr>
          <p:cNvSpPr/>
          <p:nvPr/>
        </p:nvSpPr>
        <p:spPr>
          <a:xfrm>
            <a:off x="5904698" y="2934415"/>
            <a:ext cx="2733455" cy="154727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اَلْعُشُّ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A6093A-2B67-6312-D1A9-2A961D699404}"/>
              </a:ext>
            </a:extLst>
          </p:cNvPr>
          <p:cNvSpPr/>
          <p:nvPr/>
        </p:nvSpPr>
        <p:spPr>
          <a:xfrm>
            <a:off x="482286" y="2937698"/>
            <a:ext cx="2800290" cy="154399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اَلشَّجَرَةُ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ﭐلْعالِيَةُ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21F009C-A438-B537-7BB3-B45780A4C45C}"/>
              </a:ext>
            </a:extLst>
          </p:cNvPr>
          <p:cNvCxnSpPr>
            <a:cxnSpLocks/>
          </p:cNvCxnSpPr>
          <p:nvPr/>
        </p:nvCxnSpPr>
        <p:spPr>
          <a:xfrm>
            <a:off x="5156817" y="3698819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0A6C9BA-3509-446D-D99F-B247383229E5}"/>
              </a:ext>
            </a:extLst>
          </p:cNvPr>
          <p:cNvCxnSpPr>
            <a:cxnSpLocks/>
          </p:cNvCxnSpPr>
          <p:nvPr/>
        </p:nvCxnSpPr>
        <p:spPr>
          <a:xfrm flipH="1">
            <a:off x="3581496" y="3708053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11A19B7-0485-F681-F9B8-D57CF272D6D1}"/>
              </a:ext>
            </a:extLst>
          </p:cNvPr>
          <p:cNvSpPr/>
          <p:nvPr/>
        </p:nvSpPr>
        <p:spPr>
          <a:xfrm>
            <a:off x="3171243" y="4705864"/>
            <a:ext cx="2733455" cy="1543989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جِذْعُ شَجَرَةٍ يابِسٍ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FF09DB1-A600-E3DC-0EA4-ADD0BAF0E98D}"/>
              </a:ext>
            </a:extLst>
          </p:cNvPr>
          <p:cNvCxnSpPr>
            <a:cxnSpLocks/>
          </p:cNvCxnSpPr>
          <p:nvPr/>
        </p:nvCxnSpPr>
        <p:spPr>
          <a:xfrm>
            <a:off x="4540189" y="4008936"/>
            <a:ext cx="0" cy="634301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79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BEC52-EBD9-A80F-D964-D88A4F626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C119E2-253B-ECBD-1899-DF99E58B329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C30D3-9426-5B38-28D4-E36F02A86A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02C2C57-94C0-C4B9-4FDD-B8D529433C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3E60F92-8C82-D297-C6DC-C4ABD55B7C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39AD3E-DD1D-AED7-6259-68CDEA7B2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13DC5F-8815-786B-F302-C86569035E6A}"/>
              </a:ext>
            </a:extLst>
          </p:cNvPr>
          <p:cNvSpPr txBox="1"/>
          <p:nvPr/>
        </p:nvSpPr>
        <p:spPr>
          <a:xfrm>
            <a:off x="423798" y="35379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الأزمنة المذكورة في النص؟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الأسئلة تباعا.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60AF74-9678-5CFC-C69C-FEC86D2D7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196" y="2305102"/>
            <a:ext cx="3542765" cy="32567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B73BB6-3C1F-B9C7-BBC4-926EA453CC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ACD1ECE-F05D-89DB-EEAA-9E03429A07BE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E6CA334-523D-5BE6-5A32-D7867CCDEE3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A32A724-E444-AB3B-050E-E8917C0CD8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00B942B-E416-7556-3E7C-F6E7FEB484F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95948D2-CABE-4D68-4480-FCD5D46D0F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9FC16A-CF39-63A7-4D5F-3C021817AA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B3D5EA3-5F50-98B7-097B-FEC8FD62FA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A4BF6D6-8004-A9E2-711B-603FAE552D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A043DEA-F947-05E8-7CDE-D04FA0B0322C}"/>
              </a:ext>
            </a:extLst>
          </p:cNvPr>
          <p:cNvSpPr txBox="1"/>
          <p:nvPr/>
        </p:nvSpPr>
        <p:spPr>
          <a:xfrm>
            <a:off x="2404279" y="1644395"/>
            <a:ext cx="433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طَلَبَ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أُمِّهِ أَنْ يَخْرُجَ؟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1BBE1D-0D62-09F6-8096-C42138531026}"/>
              </a:ext>
            </a:extLst>
          </p:cNvPr>
          <p:cNvSpPr txBox="1"/>
          <p:nvPr/>
        </p:nvSpPr>
        <p:spPr>
          <a:xfrm>
            <a:off x="4805792" y="5348629"/>
            <a:ext cx="391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أَخْرَجَ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رَأْسَهُ 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62E19CD-627E-6684-839F-7927CBAE8436}"/>
              </a:ext>
            </a:extLst>
          </p:cNvPr>
          <p:cNvSpPr txBox="1"/>
          <p:nvPr/>
        </p:nvSpPr>
        <p:spPr>
          <a:xfrm>
            <a:off x="354762" y="5348630"/>
            <a:ext cx="338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28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CA6A7-C089-D96E-1D48-EFD08BC42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70178-A473-6681-87AC-541450781D7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022491-50E0-BD6F-008E-D965DB4704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A0D9EF-9E1E-69D7-54E5-A781C364FA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1E3747-7848-DEBC-DA43-7A358C6F03C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336EEC-5DA2-8CCE-4567-ED68A9287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5D0007-5B80-536B-5847-6C9AE418D92A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الخطاطة، ويطلب من أحد المتعلمين قراءتها: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"الأزمنة المذكورة في الحكاية هي:......و ..........و ...........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80C6E41-F287-01F0-9C6E-8C4347F9744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3F460B82-8D29-53C6-F7D6-9D3BA0E195B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EEF1522-2725-2A7F-DC94-019B1BCE78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8FD9B22-0C33-5331-3602-9119092E7BA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B6F962-62CF-5C33-12E5-6D9ED00498F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1868170-FC71-29EB-39E9-3A483F6842F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D440596-5FD1-8FDC-B4B0-4CEA03BD997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46996EB-D3ED-3398-6BCF-F83B3336912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D1B0E8C4-1806-12DA-18ED-960816DEA7F0}"/>
              </a:ext>
            </a:extLst>
          </p:cNvPr>
          <p:cNvSpPr/>
          <p:nvPr/>
        </p:nvSpPr>
        <p:spPr>
          <a:xfrm>
            <a:off x="3942490" y="4028121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اَلْأَزْمِنَةُ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5A3BF4D-6E4E-F454-7028-63DAFEE1C366}"/>
              </a:ext>
            </a:extLst>
          </p:cNvPr>
          <p:cNvSpPr/>
          <p:nvPr/>
        </p:nvSpPr>
        <p:spPr>
          <a:xfrm>
            <a:off x="5904698" y="3789820"/>
            <a:ext cx="2733455" cy="154727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مُغادَرَةِ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ﭐلْأَبَوَيْنِ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7F58F7-3C20-9A8E-A142-42406EF6C2F1}"/>
              </a:ext>
            </a:extLst>
          </p:cNvPr>
          <p:cNvSpPr/>
          <p:nvPr/>
        </p:nvSpPr>
        <p:spPr>
          <a:xfrm>
            <a:off x="482286" y="3793103"/>
            <a:ext cx="2800290" cy="154399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ٱلْمَساءِ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F479E8C-CBC1-270B-5580-1761B94C2AC0}"/>
              </a:ext>
            </a:extLst>
          </p:cNvPr>
          <p:cNvCxnSpPr>
            <a:cxnSpLocks/>
          </p:cNvCxnSpPr>
          <p:nvPr/>
        </p:nvCxnSpPr>
        <p:spPr>
          <a:xfrm>
            <a:off x="5156817" y="4554224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4F14EF2-D834-1323-E94F-60C02144A444}"/>
              </a:ext>
            </a:extLst>
          </p:cNvPr>
          <p:cNvCxnSpPr>
            <a:cxnSpLocks/>
          </p:cNvCxnSpPr>
          <p:nvPr/>
        </p:nvCxnSpPr>
        <p:spPr>
          <a:xfrm flipH="1">
            <a:off x="3581496" y="4563458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4D78BB-DA6C-4BB6-5291-16AC4ECAE54E}"/>
              </a:ext>
            </a:extLst>
          </p:cNvPr>
          <p:cNvSpPr/>
          <p:nvPr/>
        </p:nvSpPr>
        <p:spPr>
          <a:xfrm>
            <a:off x="3171243" y="1664755"/>
            <a:ext cx="2733455" cy="1543989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مُرورِ أَسابيعَ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FF47C8F-44DE-FC74-EBD0-196DD384BCFD}"/>
              </a:ext>
            </a:extLst>
          </p:cNvPr>
          <p:cNvCxnSpPr>
            <a:cxnSpLocks/>
          </p:cNvCxnSpPr>
          <p:nvPr/>
        </p:nvCxnSpPr>
        <p:spPr>
          <a:xfrm flipV="1">
            <a:off x="4565297" y="3456782"/>
            <a:ext cx="17350" cy="838763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2992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383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الأبيات بالموازاة مع الإنشاد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2B73BE2-CB10-E700-76E4-00163E3815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7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8A122017-A15E-FEEA-BD41-926CC8390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661" y="4383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83EE-4088-2A5F-6B4A-7ABDDC27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D41F092-E671-5873-9E0C-58E0BC6996D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3EBAAD1-278E-698D-DB79-BDA728ECB5F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5779804-A051-BB04-0236-CC14773A3DA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D47FEC4-316D-EB21-0EA2-1F67D1954C8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24EC83F-56B2-427E-65AD-DFDE402FDEC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9ECEAF3-5B83-AAF4-E9BE-A0669056C7E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2BF11F9-69B3-2C44-C750-A11E956C8A0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97C53B-6F3D-D70F-883B-737D7429DE48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78996AA-F9D9-DDA4-4E33-0A9DBAFB2A7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A8AC601D-3C4D-6253-F44D-12C76FE4160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05B87BEC-521C-6E3C-8CF8-B502267B663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1B6CB4D-CE7D-3704-7DC6-7FDC2C476C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942CC22-7FB0-B382-7100-4DB49D51D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C1CC0790-DBDE-6A9F-52EF-1863A79882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BCF57D8-101E-02CB-6A6D-FB0B322F3E3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5D8F831-7156-16D2-9BF7-6D843DAED60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ACE4563-91F0-FAD1-2EC3-7D3D0784F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ABE2CB18-1F1D-9DF8-480B-0F0E9EEC2A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464047D6-E7CD-F826-C2DF-044CFB6B998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DC115B7-C5BD-C9BD-B47E-5E6AD3B4E75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3D6800E-290D-6CE1-3312-046AEF336F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C1DA614-EE28-0CD8-955E-4D70A12B8B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3D61929-1E19-BC3A-63BB-60C7447DB82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E178B3-3268-0916-8BCA-4046A3E92C0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F87043D-19DB-9E6E-6417-E8BDBBCDB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DE7F76D-C725-87D6-355A-8ABEA75D6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A394828-190C-8DD1-E857-71D80057709C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2E0CB92-EE74-49D2-6CD8-4C616DF5289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355F594-37DA-4AFA-9A9E-FCA286734AA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8214F895-ADDB-FD47-2D6A-EE77EA6F6B9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AF0D2FA-08C9-1787-A965-5498B68B1B7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ACAE393-A6BE-7273-7BFD-CAB85F39F16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3E82788-B687-D623-2455-7034CFAA7B3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2C24F4B-D51C-793C-EE07-F786DD6A353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5A290F3-58E3-B6EF-A4AC-AB33384B3B6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04392D4-476A-AC3D-A302-A4187C7E445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478531F2-716A-505C-18D6-E3D18F2F30D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98E9388-8E29-863B-28A2-8799D33AF68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EC76576-B05F-0984-A3D0-9CEEE0E9B084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42E0596-6DED-C87E-E82D-73E1D4A9E89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973F70F7-30D7-6698-D934-FEAF4F7C0F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D69AF07-3DC0-4646-CFA8-DE05ED57C52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755E2AF-A38D-CF05-1B84-C3178A9D61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C0CD909-74D3-F126-4857-22C0EFE822F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78366893-7442-6F02-E4F4-126365DA756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AF4ED2D-30F1-38E4-3729-313F2EAEBA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9652103-1144-1966-6F4A-4F25920105F0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D8D27E6-4D56-88A5-9E43-C8B3D8B2C06E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C4153E7-0142-D1F1-B686-9A3F672FB79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B9B465-3B16-A022-D467-977CD4D5CB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481AF86-5D36-B257-C614-02318333213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D4163D3-2B2B-8EDC-3032-90CEDB84F3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A84FF24-41E1-EEFF-0B67-E6435E956BE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7F8E239E-6BB1-F1A4-5038-73B7AACB6ED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D73A4CF-806E-C2E8-864D-CF9560B43176}"/>
              </a:ext>
            </a:extLst>
          </p:cNvPr>
          <p:cNvGrpSpPr/>
          <p:nvPr/>
        </p:nvGrpSpPr>
        <p:grpSpPr>
          <a:xfrm>
            <a:off x="450877" y="1809265"/>
            <a:ext cx="8205374" cy="3966951"/>
            <a:chOff x="450877" y="1809265"/>
            <a:chExt cx="8205374" cy="396695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088DE5B-525D-AE41-CF5B-DB52E9D1A1C3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6847B28A-39B6-6AD8-37F0-D1D2CCC6C55E}"/>
                </a:ext>
              </a:extLst>
            </p:cNvPr>
            <p:cNvSpPr txBox="1"/>
            <p:nvPr/>
          </p:nvSpPr>
          <p:spPr>
            <a:xfrm>
              <a:off x="450877" y="3009865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1320D182-E2F5-1C5E-3DDD-B46E1C534A52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A5AF51-A7C5-9981-22C4-19CA16154D29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3565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30594" y="36944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411559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ستتعرفون على الحوار الذي دار بين العصفور والأم وهي تحذره من الخروج من العش.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E5F1C12-C343-DB0F-F17F-EE79DF90FCC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2A57F3F-1148-93FA-8FDD-61590D0F8AF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9A2CF55-1EFE-47FB-3605-0B8567F4EF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12F1B4A-74AE-9758-C650-CD9C0B2B73E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33E4205-9DF7-B721-8C29-0EC5EFA927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A727030-540D-7D53-0A14-F466FC5B605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2E47632-BA7B-10DF-BBC4-88F9043736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7166C78-AC8B-DF15-E380-75B534E4D92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تسميع الحوار 3 مرات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BF0925-D3EC-0632-2236-3C0A0A4E32E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24401D-B60E-8832-D801-2A1D23C74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0D08B2F-CA9E-0FAE-4E5D-C225735F15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F0F1B31-F6D0-773A-F852-51278C93252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6D980135-05E6-45FB-6F8D-10513B8192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F05AC894-44A2-5A7B-56ED-C168658E43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EA7706DF-567E-EF48-4151-35A5A99B6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64319A-03C0-55CB-F2FA-6C5ACDD07D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DC0C61D-CB24-D62A-DCE4-A5F988301502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D4F565B-B725-6B04-AE64-F48ACC81A27A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9" name="حوار كيكو">
            <a:hlinkClick r:id="" action="ppaction://media"/>
            <a:extLst>
              <a:ext uri="{FF2B5EF4-FFF2-40B4-BE49-F238E27FC236}">
                <a16:creationId xmlns:a16="http://schemas.microsoft.com/office/drawing/2014/main" id="{8714D171-23B3-250E-12CD-92AFF1348E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542402"/>
            <a:ext cx="487363" cy="4873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AD7C5F-B9F9-20F5-827E-2297220E75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5245" y="4254482"/>
            <a:ext cx="1008344" cy="10716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CDABC-44C2-1384-9E6D-8CD856229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443" y="4049458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69693" y="3917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قاله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لأمه ليطلب منها الخروج؟ ما هي العبارة التي استعملها؟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AC8B46B-A910-240B-09FB-860334BCF643}"/>
              </a:ext>
            </a:extLst>
          </p:cNvPr>
          <p:cNvSpPr/>
          <p:nvPr/>
        </p:nvSpPr>
        <p:spPr>
          <a:xfrm>
            <a:off x="5750907" y="248068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905AC3A-9739-9867-AB4B-9C759C48DC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A5EC10F-F09B-CB4D-FA2C-653ABD6EFBB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BC34C29-4759-50B0-7CC5-A92115B1C28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13A36F5-A4B0-BAC3-11D9-EE7E35FCA53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ECD036-5A14-FE06-50A6-6516DE79976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A9F9802-7876-5574-41AA-E7D69CB2B0E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0D8715A-A4CF-BAFE-1964-E04641FD9C5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3CA69A-2AF2-34F7-D29C-20DF989874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1FA52E8-FA43-54C3-E89D-6E78390291E9}"/>
              </a:ext>
            </a:extLst>
          </p:cNvPr>
          <p:cNvSpPr txBox="1"/>
          <p:nvPr/>
        </p:nvSpPr>
        <p:spPr>
          <a:xfrm>
            <a:off x="5810700" y="288874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E47F3B-AAEC-6D5E-4B18-B613DFBEA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9DC21C-B5D2-6C4C-5B3F-0B2656FE68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111">
            <a:hlinkClick r:id="" action="ppaction://media"/>
            <a:extLst>
              <a:ext uri="{FF2B5EF4-FFF2-40B4-BE49-F238E27FC236}">
                <a16:creationId xmlns:a16="http://schemas.microsoft.com/office/drawing/2014/main" id="{E185257E-8980-4675-E099-329C9452F7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3660" y="52198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4578" y="3828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كيف أجابته أمه؟ هل قبلت؟ ماذا قالت؟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85D7C6BB-D2DD-62E4-2D42-F6D11A3383AA}"/>
              </a:ext>
            </a:extLst>
          </p:cNvPr>
          <p:cNvSpPr/>
          <p:nvPr/>
        </p:nvSpPr>
        <p:spPr>
          <a:xfrm flipH="1">
            <a:off x="905827" y="2102501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E1AE8A3-86E4-9417-381D-37B196C3D23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30ADA54-0064-3AA2-5612-AC625785C8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74524DA-90E3-F7CC-6365-5CB6760236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A86197F-9E60-1FB1-D45B-4D08E26997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DF36EF-8DD7-94E2-FA0D-0D75BFA4F05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DDA0F1-42FF-74E0-7DC6-0F75167EC1C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4E3C3D-1569-68CC-AEE4-EAD7DFBD754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F4847C-F14A-8CAC-136F-45C6C32983C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0C6EE84-D2B1-781C-36D1-93785A40A339}"/>
              </a:ext>
            </a:extLst>
          </p:cNvPr>
          <p:cNvSpPr txBox="1"/>
          <p:nvPr/>
        </p:nvSpPr>
        <p:spPr>
          <a:xfrm>
            <a:off x="939534" y="2299815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3FCEEC-71CB-69E3-E8B3-8664D767D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812" y="3947526"/>
            <a:ext cx="1008344" cy="10716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F85D25-D90B-59AF-3B91-4FCB6F118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010" y="3742502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2-[AudioTrimmer.com]">
            <a:hlinkClick r:id="" action="ppaction://media"/>
            <a:extLst>
              <a:ext uri="{FF2B5EF4-FFF2-40B4-BE49-F238E27FC236}">
                <a16:creationId xmlns:a16="http://schemas.microsoft.com/office/drawing/2014/main" id="{F5D47F72-790C-A491-E9B4-2F2BE81E25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3982" y="542402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F20A19-FC9F-62E4-706F-6B9E2994B830}"/>
              </a:ext>
            </a:extLst>
          </p:cNvPr>
          <p:cNvSpPr txBox="1"/>
          <p:nvPr/>
        </p:nvSpPr>
        <p:spPr>
          <a:xfrm>
            <a:off x="477810" y="3766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الأول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5701BF9-EB9F-3E47-8CC0-61925293E2B9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FF90535-285E-3126-0AD1-70B6CC295C9D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46B7357-09BD-665C-5FCD-9648B290C66B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79F646-C403-2955-F64F-57F208840DC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88E1D48-7A98-6D78-E8A6-3CA0F33F64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DFA07-5B4F-5FC9-47E2-2293A8E070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928F509-839E-9A12-222C-5AEEA651656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09D9FC8-A13A-1D49-0B16-23D1B9A06F1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14E572-8125-F5BB-08E8-F8E3B169ED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F750513-4283-ADCD-357C-CDED9124BC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63CDFDA-AA21-B08D-2A5F-9B459140EB6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475F7B5-5499-BAB8-DCBF-D8EEC717F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CDA6C3-0D47-1BDE-E83A-371481D7A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B2B1BAA-486C-3C21-805B-5BE494EF3EDB}"/>
              </a:ext>
            </a:extLst>
          </p:cNvPr>
          <p:cNvSpPr txBox="1"/>
          <p:nvPr/>
        </p:nvSpPr>
        <p:spPr>
          <a:xfrm>
            <a:off x="5810700" y="288874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638BE4-345C-BDDB-7056-4E5E45FC5DAE}"/>
              </a:ext>
            </a:extLst>
          </p:cNvPr>
          <p:cNvSpPr txBox="1"/>
          <p:nvPr/>
        </p:nvSpPr>
        <p:spPr>
          <a:xfrm>
            <a:off x="480275" y="2717957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المقطع 1">
            <a:hlinkClick r:id="" action="ppaction://media"/>
            <a:extLst>
              <a:ext uri="{FF2B5EF4-FFF2-40B4-BE49-F238E27FC236}">
                <a16:creationId xmlns:a16="http://schemas.microsoft.com/office/drawing/2014/main" id="{B69C8FAD-AEC5-6E38-12A4-A5C0502A0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1981" y="510012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A30E2-1D84-91D3-BD51-7DC72A11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D7A6250-91B4-1EEF-CD8A-2008F13E63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D200A-AD6A-A1E8-3CF0-9CEF7CC6E98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F43A7B-54A0-02B1-3801-D6A0CF7300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F08D9E-5267-3514-2C9B-6884F0231F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3B37EF-5208-6C5B-5DF9-6587D66D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6A8FD9-9D6D-C9EF-42DA-4A43A11C51B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6ECFFB-4173-199B-6DA6-40FA79DD164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FE4A4-8CE3-6835-C096-955160F1EA5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791A08-23E3-DA9F-5DDE-C3DDD028304B}"/>
              </a:ext>
            </a:extLst>
          </p:cNvPr>
          <p:cNvSpPr txBox="1"/>
          <p:nvPr/>
        </p:nvSpPr>
        <p:spPr>
          <a:xfrm>
            <a:off x="480275" y="4627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35B301-4C80-CF05-237C-F1C9E7641DBD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8107F8C-AF08-A9B3-0730-8DBA807658D5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66FC688F-BA28-F9AB-1D4F-6545D4B95DA8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D3980F-7E51-6893-360E-999AEF4EBD9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6A34185-29C0-4AA0-3D27-D591BEEE2D9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9C074D9-00DA-CB59-EE86-8E56828486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2DA783F-D300-979B-B448-C3E970743BC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4E8AE3D-D515-EE46-D516-E8B3BF4161B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76E99F1-2946-6538-9DF5-EB60DA1A4B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C20E69C-C557-7A4D-29EA-D037234FDB0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04B464-4063-DB52-E0D5-A09A38D9FCE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FB60B07-A11A-6648-9C74-CFA8987CB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BEC7CB-31C9-1EED-EDF1-202915E26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471" y="394889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0C63668-8E97-9F2A-8355-D18712F52D37}"/>
              </a:ext>
            </a:extLst>
          </p:cNvPr>
          <p:cNvSpPr txBox="1"/>
          <p:nvPr/>
        </p:nvSpPr>
        <p:spPr>
          <a:xfrm>
            <a:off x="5810700" y="2888742"/>
            <a:ext cx="24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أَطيرَ يا أُمّي.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23E2AA-7F00-0CF8-1582-91C235FE77DC}"/>
              </a:ext>
            </a:extLst>
          </p:cNvPr>
          <p:cNvSpPr txBox="1"/>
          <p:nvPr/>
        </p:nvSpPr>
        <p:spPr>
          <a:xfrm>
            <a:off x="480275" y="2717957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ذَلِكَ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لِأَنَّكَ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مازِلْتَ صَغيراً.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1573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164C-DFCC-0C6B-DBD6-106B5A8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2C4DD1-13CD-3073-CE65-99C3238B9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5FBE6-6B37-437D-2DE6-7239842EF92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F8ECBA-40CA-AFAB-E622-13A0957846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36435-B2B1-86F0-1F5A-F367EB804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4A61EF-E6CF-08D3-5334-0E4888051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B8CB4-E537-BEE6-4BC9-8789D7A3CB3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79CB1-8501-F8D2-3562-578E5E91A9C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91BD4-40CE-BE0A-5744-2978877234D3}"/>
              </a:ext>
            </a:extLst>
          </p:cNvPr>
          <p:cNvSpPr txBox="1"/>
          <p:nvPr/>
        </p:nvSpPr>
        <p:spPr>
          <a:xfrm>
            <a:off x="477810" y="35300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قال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بعد ذلك؟ كيف عبر عن إصراره على الخروج؟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362449D-9D8B-BE1D-645C-01B5FADD8CA7}"/>
              </a:ext>
            </a:extLst>
          </p:cNvPr>
          <p:cNvSpPr/>
          <p:nvPr/>
        </p:nvSpPr>
        <p:spPr>
          <a:xfrm>
            <a:off x="5750907" y="248068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8611FA8-5111-2454-91C6-264017BF357C}"/>
              </a:ext>
            </a:extLst>
          </p:cNvPr>
          <p:cNvSpPr txBox="1"/>
          <p:nvPr/>
        </p:nvSpPr>
        <p:spPr>
          <a:xfrm>
            <a:off x="5655088" y="274114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427F0B5-C83B-6724-A26B-FB67589AC7A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E4CF70-5E2E-43B2-463F-35A06720470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712CF7-393E-2036-3142-A79B56F7C6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F66A48-F54E-4D5B-1A5A-5122B9613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2D18B71-FEEE-027D-7538-9908AD48704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6F9A06B-81DC-F4BF-44C3-CCCE4CAF96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084A65E-0DA4-729F-7CF5-EFD01915B8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7B9E31-1A4F-E2EF-AFAC-8E13E05537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E6AEF52-CE9D-3CA3-E1EE-E70DA99453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6DB758-7540-5CA9-0877-499AE3D96C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333">
            <a:hlinkClick r:id="" action="ppaction://media"/>
            <a:extLst>
              <a:ext uri="{FF2B5EF4-FFF2-40B4-BE49-F238E27FC236}">
                <a16:creationId xmlns:a16="http://schemas.microsoft.com/office/drawing/2014/main" id="{E0948867-8798-38C5-CAC8-D8CE8AE782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7085" y="5760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13437-5CBF-80C4-33DA-E253BAE5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AFA9F5-B6AA-6BCD-78A8-9CC9F709F5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E23D90-6912-9F0C-D627-2730EA816425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619DA-9650-8970-492D-6CB469BAB8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7CCF6C-40A0-8BA2-1D1D-24CC869BF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D3D7E2-5D33-1EF3-5246-97C6B1B19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7BE97-C07D-87D9-1FA0-5B19316E30D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A0E0C-3FE7-7190-4A72-9681F8E7F83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0483B-0851-F7F2-D837-56BB0E9C548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ED636-9689-03EA-C2D4-28BC57A8F8AE}"/>
              </a:ext>
            </a:extLst>
          </p:cNvPr>
          <p:cNvSpPr txBox="1"/>
          <p:nvPr/>
        </p:nvSpPr>
        <p:spPr>
          <a:xfrm>
            <a:off x="422071" y="3504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كيف حذرته أمه؟ ما هي العبارة التي استعملت؟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E588E09-D222-BA8A-9E63-2D2878DE6CE3}"/>
              </a:ext>
            </a:extLst>
          </p:cNvPr>
          <p:cNvSpPr/>
          <p:nvPr/>
        </p:nvSpPr>
        <p:spPr>
          <a:xfrm flipH="1">
            <a:off x="480275" y="2061691"/>
            <a:ext cx="3080266" cy="213805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A4E833-821D-1647-5B80-49D361955A84}"/>
              </a:ext>
            </a:extLst>
          </p:cNvPr>
          <p:cNvSpPr txBox="1"/>
          <p:nvPr/>
        </p:nvSpPr>
        <p:spPr>
          <a:xfrm>
            <a:off x="664183" y="2446204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712FAE-CB23-5F05-8E7A-9E0F066F1D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01B994-4CA2-2602-983F-D980BC46A1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B547139-A8AB-D00A-7CD6-C782753EE5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E952C2C-87F8-1972-A002-4A412273D9C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2AC2A1B-FAF4-CF5C-0B49-E8C4E28DF7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59313D-D684-D8E9-C5D7-C28974C8B2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EDD56A7-E50E-04CA-6F5F-FFB07CD5B4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27D7037-BFBB-A802-4558-E86CD4F0CE9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4E0E996C-ED11-7249-8BF9-586921F5E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94DCB5-E712-0601-82F6-1926B28C5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44-[AudioTrimmer.com]">
            <a:hlinkClick r:id="" action="ppaction://media"/>
            <a:extLst>
              <a:ext uri="{FF2B5EF4-FFF2-40B4-BE49-F238E27FC236}">
                <a16:creationId xmlns:a16="http://schemas.microsoft.com/office/drawing/2014/main" id="{C5AC4B7A-B1A0-DB07-6131-66F5F368E3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3660" y="542402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478693-BA8B-0181-04E2-9095FCEAE341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الثاني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يردد المتعلمون وهم في مقاعدهم)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431C06-660A-586B-7152-1829A526782C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426F259-AF1D-8DEF-3E62-515CFEFC8F60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61EE82F-4155-A562-FBB4-0DDEEEC937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884BF7-8764-7FAD-39E8-F021BDFB9C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0FECB5E-EC22-8EA2-CDD7-7ACA99120B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E60CD3-A069-DF23-BE88-85F75EFE62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DB41EB6-7DD1-90ED-B8F4-089299FB91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0EBCFF7-D036-ADB1-E150-D6BDFFF5D5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DC57F53-BA8C-63BE-ED3B-35910CA95A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89C586-C029-9FB9-B344-A33770903C9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397B36-B9BB-C553-3C73-706739B815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188F7CB-7299-D9F8-9EFB-5CF65D7D1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B80379-D667-8AA0-A1E8-F613FDA9C6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7747B3-8398-AEFA-69B7-192CD339B858}"/>
              </a:ext>
            </a:extLst>
          </p:cNvPr>
          <p:cNvSpPr txBox="1"/>
          <p:nvPr/>
        </p:nvSpPr>
        <p:spPr>
          <a:xfrm>
            <a:off x="664183" y="2446204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E3AE76D-2EDE-1C5A-09A5-0939AA38F7CF}"/>
              </a:ext>
            </a:extLst>
          </p:cNvPr>
          <p:cNvSpPr txBox="1"/>
          <p:nvPr/>
        </p:nvSpPr>
        <p:spPr>
          <a:xfrm>
            <a:off x="5655088" y="274114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المقطع 2">
            <a:hlinkClick r:id="" action="ppaction://media"/>
            <a:extLst>
              <a:ext uri="{FF2B5EF4-FFF2-40B4-BE49-F238E27FC236}">
                <a16:creationId xmlns:a16="http://schemas.microsoft.com/office/drawing/2014/main" id="{7C5EF576-4B36-788D-B914-09011E4417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3659" y="6182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F6B3-B047-E87A-896B-3642B0AB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CDA14F-34D6-C491-B4F7-8875546893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1B44B-6D30-7923-7F41-88BCB7A33C52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D6AF29-01AF-BCDB-DD60-578A3341BF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75DFFE-DD95-4CD8-6B59-9C1964C127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1043F-054E-3E65-AC30-A3122CB8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8B476-2115-91B9-3FB9-7FCAFE31567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B888E6-3D24-6825-2A2A-A0F27B9CB0E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FBED29-5729-7AB8-721B-873A467931B1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844017-8642-D7C6-AC83-9598A5C4992D}"/>
              </a:ext>
            </a:extLst>
          </p:cNvPr>
          <p:cNvGrpSpPr/>
          <p:nvPr/>
        </p:nvGrpSpPr>
        <p:grpSpPr>
          <a:xfrm>
            <a:off x="480272" y="2305958"/>
            <a:ext cx="7818043" cy="1772865"/>
            <a:chOff x="540233" y="2115378"/>
            <a:chExt cx="7818043" cy="17728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2CE5120C-3605-8FFD-AAAE-2346B6F97A95}"/>
                </a:ext>
              </a:extLst>
            </p:cNvPr>
            <p:cNvSpPr/>
            <p:nvPr/>
          </p:nvSpPr>
          <p:spPr>
            <a:xfrm flipH="1">
              <a:off x="540233" y="2115378"/>
              <a:ext cx="2912819" cy="17728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210916-E10A-D4D4-9547-29DC2383A31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22BC418-D7C4-9AEF-FB84-D2A167A5AE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4337F9-C54E-2E2E-EF4D-BF723776E29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CB260-2F80-031A-8BBF-F916565A16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26CBD40-1E1D-A484-281A-04C0FA1FF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62FA3D-92AC-3DD3-1BD7-A385B3B6C91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43C4DD-F109-BDA2-D01D-7DC902B07B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68FC0D5-A238-3D43-CFBB-09DDF398B3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495727E-6431-E307-FEC0-FB4E5981714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13E7D62-0248-B31C-8C94-19127EF999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F37A126-CDFD-A613-0EF9-65BFDB0C4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305" y="4195231"/>
            <a:ext cx="1008344" cy="10716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EE2C36-CAF6-D194-DB7C-0D6F434D8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1503" y="3990207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D951A4E-5245-D1FC-9481-293DCC086559}"/>
              </a:ext>
            </a:extLst>
          </p:cNvPr>
          <p:cNvSpPr txBox="1"/>
          <p:nvPr/>
        </p:nvSpPr>
        <p:spPr>
          <a:xfrm>
            <a:off x="5655088" y="2741143"/>
            <a:ext cx="2739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وَلَكِنَّني أُريدُ أَنْ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أَخْرُجَ 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E5B395-E80A-4423-0B41-A7F4C077AF4B}"/>
              </a:ext>
            </a:extLst>
          </p:cNvPr>
          <p:cNvSpPr txBox="1"/>
          <p:nvPr/>
        </p:nvSpPr>
        <p:spPr>
          <a:xfrm>
            <a:off x="664183" y="2446204"/>
            <a:ext cx="275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ٱلتَّهَوُّرِ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ٱلْخارِجِ أَخْطارٌ كَثيرَةٌ.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9846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3599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إلى الحوار كاملا.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 ستتدربون أكثر على تمثيل  الحوار الذي دار بين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وأمه.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042CAD6-48C0-17D7-3023-96F8C471FBC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3F3B6A-C494-1539-72AF-9C28E15421C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49236E1-FEC6-FA53-2625-B038367FF2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56E6F6F-445E-66F9-D410-797B0FF928C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DA7D1-103E-F871-0996-60278B06274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BE7C6C6-0E7F-0DDC-7CA4-BEEF84CBCA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8CC642-50C1-AB7F-10BC-7218A214936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9DA7B6D-81A4-5085-4E2E-41C49FCBD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4" name="Graphique 13" descr="Retour avec un remplissage uni">
            <a:extLst>
              <a:ext uri="{FF2B5EF4-FFF2-40B4-BE49-F238E27FC236}">
                <a16:creationId xmlns:a16="http://schemas.microsoft.com/office/drawing/2014/main" id="{6DFA2140-9A14-A680-0F9A-44936AA66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3954045" y="3376251"/>
            <a:ext cx="914400" cy="914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EB0E26-009A-D186-5A7A-8A0CE82EE8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8317" y="4370389"/>
            <a:ext cx="4376992" cy="1968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8EC447-FB89-8E63-3AC9-821D4DBAEC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2469" y="1342592"/>
            <a:ext cx="4376992" cy="1968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حوار كيكو">
            <a:hlinkClick r:id="" action="ppaction://media"/>
            <a:extLst>
              <a:ext uri="{FF2B5EF4-FFF2-40B4-BE49-F238E27FC236}">
                <a16:creationId xmlns:a16="http://schemas.microsoft.com/office/drawing/2014/main" id="{CBF884E8-E776-8620-B011-60B3AB65D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8912" y="542402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8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العصفور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225BD79-54D7-6B47-B3DA-D20E3FE5371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229111-D587-E2FF-FF84-ECF60AF8B79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555372-59FB-BA7D-C5A1-6F71383324F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9BA205-49FC-D3B0-22FE-1AE7E1F3792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812CA58-85A3-1F14-9581-92F4984EC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41CACE0-C6C9-AE26-1601-05154743FAE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CE1D20-832F-1503-BAB1-F2FB33AB0C8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A59BC57-8B47-BAF8-6174-C6747BD032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FE1603-B4CF-5261-7FC3-E135989779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EC722F3-36FE-7123-59B2-28200404E68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3F11B3E-10EB-6769-6689-3C354CA9C05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BC06FB1-37B9-8D61-BD1A-A746723925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C4D264A-A4E6-1F99-693C-F8CE25EE77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7583382-A1CC-1B72-FD12-527A06F6C33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AE4DCE3-D594-327C-DBDE-C47C131B37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6D3E0832-6112-2630-152C-E3616DDF56B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666824A-427A-CAC5-3C40-2AC3DA4594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7FF6F08-0650-445F-6780-6855973E5FF6}"/>
              </a:ext>
            </a:extLst>
          </p:cNvPr>
          <p:cNvSpPr txBox="1"/>
          <p:nvPr/>
        </p:nvSpPr>
        <p:spPr>
          <a:xfrm>
            <a:off x="381776" y="3029660"/>
            <a:ext cx="840173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فِي عُشٍّ فَوْقَ شَجَرَةٍ عالِيَ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كانَ عُصْفورٌ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يَعيشُ مَعَ إِخْوَتِ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مُتَحَمِّساً لِمُغادَرَةِ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ٱلْعُش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وَلِذلِكَ فَقَدْ كانَ يُحَرِّكُ جَناحَيْهِ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ٱلْعاريَيْ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وَيُقَلِّدُ أَبَوَيْهِ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ٱلرّائعَيْ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466AD83-C2A3-0B02-B17F-0C1754458A73}"/>
              </a:ext>
            </a:extLst>
          </p:cNvPr>
          <p:cNvGrpSpPr/>
          <p:nvPr/>
        </p:nvGrpSpPr>
        <p:grpSpPr>
          <a:xfrm>
            <a:off x="2091334" y="1222014"/>
            <a:ext cx="4961331" cy="1241797"/>
            <a:chOff x="3145311" y="2596137"/>
            <a:chExt cx="3008110" cy="1744812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BF96947B-E4B9-133C-AD62-A1282167A9A2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15E0EE5-AF76-7D56-C105-CB570AECDD54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0C4DD4E-8F2B-7942-8AF5-2DBDFDD8B07B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8EC952F-4273-78AC-8299-C3971BF44642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59BCE5E1-3B4A-EABA-146C-CB9853148361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67600DC-6DFD-5D03-6028-EB34631BAC84}"/>
              </a:ext>
            </a:extLst>
          </p:cNvPr>
          <p:cNvSpPr txBox="1"/>
          <p:nvPr/>
        </p:nvSpPr>
        <p:spPr>
          <a:xfrm>
            <a:off x="2473683" y="1427415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1C8A4-44D6-F090-82EF-20052F9D8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8A8D0DF-DE82-403F-1932-C5832736C7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FA0D37-F538-00F3-C110-824FD34C94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D637FB6-B98B-39E9-2111-36B4A91422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9FDA6F-485C-F3FA-0C2D-E2B9936A20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31DF84-69FB-0254-2419-1F788E2A4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596021-5FD6-C47A-CB22-DF119F36282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A94052-FA49-6D08-2E00-AE039E53D7A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54B8CDC1-2AE6-283A-2BFC-7D76E38029F7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11E7B3E-0ABC-F082-B889-0C9F1344450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14899BD-4807-4E98-04AF-9FBF436E26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CC0A70D-F714-BB2B-4B3C-726C0B232DC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3D96AF3B-57F8-C89E-861F-653DE49DC3F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40C20A48-E0A9-F913-2BDF-178EBB94105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8514D1B-FA08-90A8-5425-9C488AC1BE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D7A4EFF-8C5F-97B5-F30E-87E605BA953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E77519E-7C3F-EB6F-D007-075CEB3268FF}"/>
              </a:ext>
            </a:extLst>
          </p:cNvPr>
          <p:cNvSpPr txBox="1"/>
          <p:nvPr/>
        </p:nvSpPr>
        <p:spPr>
          <a:xfrm>
            <a:off x="339638" y="1453015"/>
            <a:ext cx="8401730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مُرورِ أَسابي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غَطّى بَعْضُ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ٱلرّيشِ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جِسْمَ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فَخاطَبَ أُمَّ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 هَلْ تَسْمَحينَ لي أَنْ أَخْرُجَ يا أمّي؟ فَرَدَّتِ: لا يا وَلَدي، ريشُكَ قَلي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وَجِسْمُكَ نَحي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فَهَزَّ جَناحَيْهِ وَقا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أَنا كَبي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وَعَلى جِسْمي ريشٌ كَثي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قالَ أَبو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ُ: حَذارِ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ٱلتَّهَوُّ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فِي ٱلْخارِجِ طُيورٌ شَرِسَةٌ وَحَيَواناتٌ مُفْتَرِسَ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</p:spTree>
    <p:extLst>
      <p:ext uri="{BB962C8B-B14F-4D97-AF65-F5344CB8AC3E}">
        <p14:creationId xmlns:p14="http://schemas.microsoft.com/office/powerpoint/2010/main" val="13799062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9B1B8-DE17-D644-E9D1-5CCCDF90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6800A70-9C07-B857-E216-726A575CB2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4392BCB-CE1C-9668-47AD-1C21163724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18B97-3FA8-B302-391F-2D1C8EB01D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795BA3-CC1B-1511-CB70-EED195F781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2202F9-83EA-AC6C-BBAD-6F93CA77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735C2A-8F3F-B42A-2DE0-6A0EF8192BAC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AC477-479E-2153-4ED6-69C74ECF98B6}"/>
              </a:ext>
            </a:extLst>
          </p:cNvPr>
          <p:cNvSpPr txBox="1"/>
          <p:nvPr/>
        </p:nvSpPr>
        <p:spPr>
          <a:xfrm>
            <a:off x="420709" y="2176009"/>
            <a:ext cx="8302581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ٱلْأَبَوَيْ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أَخْرَجَ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رَأْسَهُ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مَدَّ جَناحَيْ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وَٱنْدَفَعَ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ٱلْأَمامِ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لِيُعانِقَ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لكِنْ لِلْأَسَ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لَمْ يَحْمِلْهُ جَناحا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فَهَوى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كَكُبَّةِ خُيوطٍ مَلْفوفَ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وَبَدَأَ يُرَفْرِفُ وَيُرَفْرِفُ كَيْ يَطي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لٰكِنَّهُ لَمْ يَنْجَحْ.</a:t>
            </a:r>
            <a:endParaRPr lang="ar-MA" sz="4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FD26C2-8408-E514-51FF-88F78F0D82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3227A-389D-D644-AEA3-D3BB661C8B7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E1A549A-D68E-185F-2802-3E2F787E37A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691EA44-82F3-B645-E585-3E4E73B81C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98893D6-C52B-EB90-EFFC-EDA307B6C6C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6B2DD70-5715-BBF2-7A0A-D481E0BED90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EFB2376-355B-A11D-5621-A25D75411EA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AFAFFA-7381-1E3B-5C70-31063B98D9B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69EB21A-9F9B-BE78-B8EE-C9EB293232C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F063DA-7131-B17E-5C9C-70DACE88CB19}"/>
              </a:ext>
            </a:extLst>
          </p:cNvPr>
          <p:cNvSpPr txBox="1"/>
          <p:nvPr/>
        </p:nvSpPr>
        <p:spPr>
          <a:xfrm>
            <a:off x="455479" y="1515007"/>
            <a:ext cx="8233039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وَفَجْأَةً،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ٱتَّجَهَ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نَحْوَهُ قِطٌّ بَرِّ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ّ. فَزِعَ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كَثيراً، وَدَخَلَ إِلى جِذْعِ شَجَرَةٍ يابِ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ٍ. كادَ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ٱلْقِطُّ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أَنْ يَسْحَبَ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لَوْلا أَنَّ أَباهُ أَنْقَذَ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ُ، فَجَعَلَ يَحومُ فَوْقَ رَأْسِ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وَيُبْعِدُهُ شَيْئًا فَشَيْئًا. وَبَيْنَما هُوَ كَذلِكَ، حَمَلَتِ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بِصُعوبَةٍ إِلى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وَوَجَدَ إِخْوَتَهُ يَنْتَظِرونَهُ بِشَوْ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قٍ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فَصَفَّقوا لِعَوْدَتِ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وَزَقْزَقوا لِرُؤْيَتِ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50BB41-67D9-20B1-B077-A0860E15B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85AA288-7075-0D93-7E95-46B76592899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1A141A6-3B20-1669-DA13-5106D8D939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F868D60-1D68-5406-7FC8-D7C45FF505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9CE87A9-05F2-9E30-C380-002C088C7B2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3BDAF9B3-77EB-0A94-68A7-98B2F5130BD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60E5D86-0C0C-180C-3CF2-F9DE07312C5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31317CC9-71CC-BE4D-1FBD-A5DB50B314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3F8C651-A559-7E79-E190-354473FCC2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C6BFC-A768-CFDD-9CF4-3E94F9310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E9B0B81-A737-A3CA-67E0-D0B2D00D52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BF1319-747A-824C-F0A6-3B4ED2A7C24F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8CF369-2E7F-AE7F-66C4-BFD240E31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EC5843-DDE2-7083-6FB8-21465B23B8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07D2F16-938A-65BB-A618-FB3853588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1EF07D0-5A71-96AC-AACD-60A10A232800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DA7CBE-3A4B-D784-7135-D5F70412349A}"/>
              </a:ext>
            </a:extLst>
          </p:cNvPr>
          <p:cNvSpPr txBox="1"/>
          <p:nvPr/>
        </p:nvSpPr>
        <p:spPr>
          <a:xfrm>
            <a:off x="473558" y="3728141"/>
            <a:ext cx="8233039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وَفِي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ٱلْمَسا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عادَ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مُتْعَباً. فَقالَ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مُتَأَسِّفاً: سامِحاني، لِأَنَّني لَمْ أَسْمَعْ كَلامَكُما. فَحَضَنَهُ أَبوهُ وَقا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لا بَأْ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لا تُعاوِدْ مَرَّةً أُخْرى.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D4E00C-7BBC-4289-9984-13BBB23929D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0EB3D918-9732-18E7-5EF6-8B6ABADBBE9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4F742AE-1A4B-4AC6-26BE-68B27F70FCB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0C0B70B-9D99-D3CF-CACA-038F84317F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8EFD508-B40F-9074-A3FC-AB5970BDE00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B8090FE-F219-F8FE-90EE-C025E1A59D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AB11DF8-8DF9-75AD-44D1-91501DBD5B3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D16A327-8FFD-2728-D7CE-CC88FF09C1A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D356211-5DA0-80C7-5933-B32970FD1F8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9149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CE673-94F9-1313-E023-ECF9F5E1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0CAAAD7-737B-9C7E-E1CE-FC5122A8AC8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320E2A-BF3C-6319-F647-BD234E24E4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A74E27-BB72-0409-95A8-F3CD4BFF77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3592D5-FB76-C375-DC4B-99929BCBB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8101F0-9D3B-E134-7D8C-EEF2BEE76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73FF787-758A-6976-196B-0BC879C4300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3AEAB3C-F984-BDC8-53E5-28122DC9A0C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1D28D59-8DAF-D445-CBFC-700A6DA6CD2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FBC1E0B-0DFF-1A5C-1D91-72BE6E8FCA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374C385A-9D84-E41D-D118-050216DFEB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BA85574-7463-3D22-7062-08E57604135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6CD9BEF8-CEA6-4FD7-0124-4E5897CE99F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C3B1BD5-A24B-76E5-8D87-84D2D825495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03BF350-AEF0-CC77-3956-19A3773FE4FA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7FB383-F056-53DC-A819-A457A5EA02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5BEE5E1-1BA9-EE0F-314B-DF6C23D47075}"/>
              </a:ext>
            </a:extLst>
          </p:cNvPr>
          <p:cNvSpPr txBox="1"/>
          <p:nvPr/>
        </p:nvSpPr>
        <p:spPr>
          <a:xfrm>
            <a:off x="381776" y="3029660"/>
            <a:ext cx="840173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فِي عُشٍّ فَوْقَ شَجَرَةٍ عالِيَ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كانَ عُصْفورٌ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يَعيشُ مَعَ إِخْوَتِ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مُتَحَمِّساً لِمُغادَرَةِ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ٱلْعُش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وَلِذلِكَ فَقَدْ كانَ يُحَرِّكُ جَناحَيْهِ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ٱلْعاريَيْ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وَيُقَلِّدُ أَبَوَيْهِ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ٱلرّائعَيْ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9B7687F-943D-2427-69A9-2B73A02B56CC}"/>
              </a:ext>
            </a:extLst>
          </p:cNvPr>
          <p:cNvGrpSpPr/>
          <p:nvPr/>
        </p:nvGrpSpPr>
        <p:grpSpPr>
          <a:xfrm>
            <a:off x="2091334" y="1222014"/>
            <a:ext cx="4961331" cy="1241797"/>
            <a:chOff x="3145311" y="2596137"/>
            <a:chExt cx="3008110" cy="1744812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6582E9C-A13D-B654-5404-218E46FE70B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A918FF85-294E-D493-DA7A-24F2F7202D05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80EDEC5-EFA1-F762-6285-E3681E50B45B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C3235C1D-0FB8-4443-7302-380ACEC64571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369275AF-4267-6915-2D3E-8A1901300197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69974014-A348-C4B6-A420-B8896E340E2D}"/>
              </a:ext>
            </a:extLst>
          </p:cNvPr>
          <p:cNvSpPr txBox="1"/>
          <p:nvPr/>
        </p:nvSpPr>
        <p:spPr>
          <a:xfrm>
            <a:off x="2473683" y="1427415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31085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FDBBA-8BD5-45C6-3ABA-ABF57DE0E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6CF0EF-5AEF-8EB2-EF4A-54C6A35F6BD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9D97D2-DD2F-A480-2FD4-CFE1F41DA5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D97A06-597E-E11C-DC1E-D532202269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C6E7B7-005B-2DA4-6CC2-63A5899A0B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34E494-1989-3C30-14CA-881A7F203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CD95F6C7-76D1-0FDB-8D53-DB93852E1D6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EB3E0A3-4666-60FD-E8EF-8D7E210F3AB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736CC6B-C3CD-1416-A4D3-CA23F6B1B1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B661D3A-4403-426A-915C-54AF8AA3355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E8A09E7-1021-222A-3516-AD5D4441808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6999F32-104D-C37F-2E7B-01986C44B74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17E37D-68A3-BC56-EB41-F8C800272B1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39A999E-6510-FBAB-0CAF-21A4E8B2018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DE1158-9F28-5D9F-EBA8-1C4BFE967B19}"/>
              </a:ext>
            </a:extLst>
          </p:cNvPr>
          <p:cNvSpPr txBox="1"/>
          <p:nvPr/>
        </p:nvSpPr>
        <p:spPr>
          <a:xfrm>
            <a:off x="339638" y="1453015"/>
            <a:ext cx="8401730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مُرورِ أَسابي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غَطّى بَعْضُ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ٱلرّيشِ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جِسْمَ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فَخاطَبَ أُمَّ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 هَلْ تَسْمَحينَ لي أَنْ أَخْرُجَ يا أمّي؟ فَرَدَّتِ: لا يا وَلَدي، ريشُكَ قَلي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وَجِسْمُكَ نَحي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فَهَزَّ جَناحَيْهِ وَقا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أَنا كَبي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وَعَلى جِسْمي ريشٌ كَثي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قالَ أَبو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ُ: حَذارِ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ٱلتَّهَوُّ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فِي ٱلْخارِجِ طُيورٌ شَرِسَةٌ وَحَيَواناتٌ مُفْتَرِسَ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5F5922-EC03-8DE1-BFA6-363C57CBE327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4C4099-3734-372C-B738-AA95517E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616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3B597-97E4-2082-F636-068DDCBE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9BC3832-921D-98E1-DAAC-31D37EED5F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00CEC3-15E3-C731-5F7A-25F36C80D36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E4EF4-F409-7687-EF29-970BCDECAB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BF6BE7-B0C1-2CC4-419E-F589D9DAEA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E55B5E-5DD3-CCC1-904C-30431C69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7B5E5AC-6063-57EA-784A-F84C6EB2815D}"/>
              </a:ext>
            </a:extLst>
          </p:cNvPr>
          <p:cNvSpPr txBox="1"/>
          <p:nvPr/>
        </p:nvSpPr>
        <p:spPr>
          <a:xfrm>
            <a:off x="420709" y="2176009"/>
            <a:ext cx="8302581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ٱلْأَبَوَيْ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أَخْرَجَ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رَأْسَهُ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مَدَّ جَناحَيْ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وَٱنْدَفَعَ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ٱلْأَمامِ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لِيُعانِقَ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لكِنْ لِلْأَسَ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لَمْ يَحْمِلْهُ جَناحا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فَهَوى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كَكُبَّةِ خُيوطٍ مَلْفوفَ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وَبَدَأَ يُرَفْرِفُ وَيُرَفْرِفُ كَيْ يَطي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لٰكِنَّهُ لَمْ يَنْجَحْ.</a:t>
            </a:r>
            <a:endParaRPr lang="ar-MA" sz="4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D50A7C2-77E8-78FE-067E-3FC7609BC92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69256FB-825F-FED5-D28C-B168754D088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88BF109-7E95-E36B-2E4E-5AEB548D7E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22F4985-AAB9-7519-7C92-F0D30E20784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39F45B2-6D8A-8A7A-6B54-766B8B64A66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5FA79BE-A18F-6C6C-5F98-136E292ACE7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2477790-D90C-7D99-A011-ECCD7B61E1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71C1D69-A8AA-4BEC-2EEA-FE4947140FA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2454180-18F6-3FAA-A38C-BFFE82C5F2D8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3FB5C7-EC97-0CA3-592B-B829C82402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829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35BB-59BF-E8A9-8D66-EB3D42B43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D781D2-EE20-7935-9248-AB3DCC392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CF891A-643E-3DB3-0C7F-A9AB4A8AC573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DACAEFE-EEB0-882D-55CF-D1FC17C123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D48B24-BD22-4821-2D0E-651B9730B8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FB734E-84DD-F4A7-1C16-D2E46A083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EC5BD61-CAB8-C7A2-F62F-39AF142FA37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85BDCBE-A5CE-7B51-0103-2CABE495440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FA38C1F-40AD-CA4A-B6EF-06FD88BC4C9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44A3D13-A809-D856-6F12-F6A35968BEC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EFCCCBE-9AB7-98ED-9696-4AF2AB895D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50929B76-E9D6-B870-2842-A529F35308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A788262-6192-7C1E-B01B-5C18FAA6AF3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B1CEDE7-3698-7E2B-7B50-BFE52F60636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CF84382-24E4-D2C1-BDB9-F2B164775128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97B1A5-6B1C-673C-D5E0-20E186807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9AE29B-B991-6761-D883-2FEAE6CA7EDA}"/>
              </a:ext>
            </a:extLst>
          </p:cNvPr>
          <p:cNvSpPr txBox="1"/>
          <p:nvPr/>
        </p:nvSpPr>
        <p:spPr>
          <a:xfrm>
            <a:off x="455479" y="1515007"/>
            <a:ext cx="8233039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وَفَجْأَةً،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ٱتَّجَهَ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نَحْوَهُ قِطٌّ بَرِّ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ّ. فَزِعَ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كَثيراً، وَدَخَلَ إِلى جِذْعِ شَجَرَةٍ يابِ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ٍ. كادَ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ٱلْقِطُّ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أَنْ يَسْحَبَ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لَوْلا أَنَّ أَباهُ أَنْقَذَ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ُ، فَجَعَلَ يَحومُ فَوْقَ رَأْسِ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وَيُبْعِدُهُ شَيْئًا فَشَيْئًا. وَبَيْنَما هُوَ كَذلِكَ، حَمَلَتِ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بِصُعوبَةٍ إِلى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وَوَجَدَ إِخْوَتَهُ يَنْتَظِرونَهُ بِشَوْ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قٍ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فَصَفَّقوا لِعَوْدَتِ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وَزَقْزَقوا لِرُؤْيَتِ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15089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F577C-9481-30D0-7AAD-1848B774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BD87AB-BBFC-C7FA-0FB3-572EEEECBF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3BBF8A-2FB8-5EC9-460C-B1E9845E51B4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4DA0A3-092A-CEC6-B6A9-4B4A3EEDBE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94D551-3B67-C714-527D-762C6518B1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ED3527-0660-8333-8038-ACF3C2470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FD3A4655-2EC1-D322-E692-616B80542B9E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5BDA15C-BC80-A099-5973-47C4532C44F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06F7AC-04B2-3E58-D502-3D04272318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CF99C06-75A0-77B5-D3A0-FF28422CEA8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70484E89-4FE7-A467-F775-0ACE257354C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C747A042-6E7D-3403-25BB-69569DCBFA5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2245EE9-1685-95F5-AA87-3EA6D89B0B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E693B59-7DA9-2EC3-C6BC-E8FAC58E87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FEAD204-AC72-D000-8D0B-5EB88DA321BC}"/>
              </a:ext>
            </a:extLst>
          </p:cNvPr>
          <p:cNvSpPr txBox="1"/>
          <p:nvPr/>
        </p:nvSpPr>
        <p:spPr>
          <a:xfrm>
            <a:off x="1625071" y="341774"/>
            <a:ext cx="6575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280B7C-476F-DE93-83F3-BD976A5162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8AE4B5C-A97C-80E7-BC95-7733E0355E85}"/>
              </a:ext>
            </a:extLst>
          </p:cNvPr>
          <p:cNvSpPr txBox="1"/>
          <p:nvPr/>
        </p:nvSpPr>
        <p:spPr>
          <a:xfrm>
            <a:off x="473558" y="3728141"/>
            <a:ext cx="8233039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وَفِي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ٱلْمَسا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عادَ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مُتْعَباً. فَقالَ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مُتَأَسِّفاً: سامِحاني، لِأَنَّني لَمْ أَسْمَعْ كَلامَكُما. فَحَضَنَهُ أَبوهُ وَقا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لا بَأْ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لا تُعاوِدْ مَرَّةً أُخْرى.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6588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8C6D8-2023-3159-B60A-C0FC899F0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6CBA283-5ABF-49D5-1AFD-F8503A908B1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AC76AB-CC7A-92E5-2800-233230D989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16468-048E-2F0A-5961-809F433FE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C74747-C867-DD48-2E44-5718A8A3CA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FD808A-AA58-05DD-9C2C-48A0EBCD1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6B0475-B532-390A-69C1-16AECE7F35D6}"/>
              </a:ext>
            </a:extLst>
          </p:cNvPr>
          <p:cNvSpPr txBox="1"/>
          <p:nvPr/>
        </p:nvSpPr>
        <p:spPr>
          <a:xfrm>
            <a:off x="625979" y="383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الأبيات بالموازاة مع الإنشاد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F4E554A-BE53-98A4-F2F0-3B96BFA1537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3DFED91-8426-A7F0-BE3F-A1C4544CF20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B9AFC93-8B29-0786-9BC0-0E20808C5B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8025AEE-F117-186C-B67A-546EAE99D11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2C2B43-1D8E-4F68-797B-94805D1F99F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AEE99B0-DA1A-81FA-1A58-8C6812DEA96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1F474DB-6355-EC51-0C59-3FA84DAEFE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63441AB-8CD8-F039-C995-077F072C1D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8C15A3C-0570-3C88-291C-57604427F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6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992B2432-F5A0-B676-819D-6DC90CB28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9376" y="4132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5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39D3-6694-C22D-CD11-8F9B9C278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E6C5C1-1DEF-F258-5280-D33840E193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0DCB952-4C44-25DB-641F-67841F2AE38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40AD029-D01E-390D-1934-7B1247F9550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8132C0C-185D-EDFD-D02F-B204F2505D1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5CC9604-802D-66FD-B036-9F566B34E5A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8B36EFF-36A2-9497-277B-2D9A4CE338D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2DA1F24-CE93-EFC2-7A9C-FDB2EA513DD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D1A9F4C-3FAF-2037-1603-6B111D1962A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E87E87-9BAC-F1B2-303F-F105134EDF3F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126C7DF-ACD1-D94C-9F5D-4C8FEE2FF8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074CEA6-9CDD-1CD9-01C9-BBE90678457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4C596B4-1629-1109-8101-E6E6F43801A3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935886-56A0-90FA-FF1C-30892E118EA4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3F2DFE-4493-40F8-2C2F-095716D28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8EDFB3A-F2D1-258B-D7FB-D85851C6D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C0D473-A50F-C76D-B4BB-0335F00335B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245C9DF-630F-11C0-6335-3C520B505245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573BE5BA-5183-47D9-1B83-4E3FED2BB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BC0A8DB-6945-A44B-F5F0-4872782925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7D38E8C-F6D1-881A-44B8-84AD244954F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1021E02A-06C9-965C-4240-4987B6CC6F59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70B3C3B-8B2D-6068-67A3-F47C09B74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B6CA9CD9-02F7-BC56-17F5-65D759B397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56389A-3C16-2725-6F54-5C1165210B6B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9B67EE6C-7305-E41D-7012-584AC2DE1C8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FAA252B-5181-FBD8-5564-572D96129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1A0E04A-8230-5C7F-F717-9092A80B96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B6C5E68-36C9-9294-6108-61C7F605768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5C91555-01B3-5EF9-16BF-019AA099596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6AA728A-4710-75F2-4775-B8C180FD99F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5C9624F-299F-7070-6DFD-F811465E6A8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6ECC6B-DF55-E96F-440D-0593EBE42A75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B2EB30B-DC5B-2A6D-E852-CA967BD47B0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CFDB852-2D96-CCB3-B0BC-49C5D286235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0C92624-3D28-C7BC-C91C-7AC5AC7C72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3FBBFA7-DD58-E8DC-FEDF-FD00CB7D98D7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0901484-B15C-282B-A23A-FFFDCEFFCAD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49E7CB3-5D1C-13F3-4628-8644764BF3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36EF2DD-584C-F96A-49FC-AFCA623BA7C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25CE72A-0106-AEF0-6F94-57FAF40E02D9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38DD9C0-FC5C-BD57-79FA-B9E67B0EC5F7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806F5-2B02-9AC4-D3EF-AABAA05128D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9EC0F80-393C-5148-4481-2A552A054988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FD51FF0-219E-13B0-96E7-008E861C482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5343385-2568-7179-37FE-5F4AB88DBFE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D0BFCF4-A894-B9FF-66CC-547A4ABEEFC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1A54F4F-DB7A-8DC2-A750-5927E92CF94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C05469-7B3A-92D0-CC1D-56EB371CF9C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FD38904-C24D-3613-8C4F-7D1D7C189B6F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1702E9E0-0A2C-A90A-A9A7-D2F4EE9CCBE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4FDC15B-79A4-8565-9AB5-F0A2695ECC96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05D3E15-0566-EFE0-08D2-7DE605F42B1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B64BF9F-C88B-BF4B-5F59-D2B7F82DDCD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F7E436-E16B-0E45-006F-405F7061500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4BA7A71-38D1-8EE7-AF37-A037A9032B5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3E493E-AA73-5871-E40B-FB597E8EAFE0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1C25D97-EE9E-6104-CA30-CCACF0A09AB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8AEAD68-0A12-AF37-29DB-5F6AF9856C88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B34D96A-29AE-67DE-B2DE-3189ED02FD53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5462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في ثنائيات وابحثوا في النص عن كلمات تنتمي لشبكة كلمة: العصفور".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تناوبوا على طرح السؤال والإجابة.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A678251-6C35-D1BC-8D0E-1FAEC7397D3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9E5FBE36-C7B3-E920-1B9C-8894F2679A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D3EACD2-6E86-F161-8B48-BE6B30172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C5D4B17-FBDD-7000-7D5C-F30146CBD53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235E9EBD-D0AA-BB16-26C5-2782D27DBE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F5C249B6-E552-5AC1-BE01-6D4C14D012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5C419F2-CBDB-7F6C-B437-41506AEEED9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E4C0165-D836-81D8-40C7-FD7ABC3984B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E91CB31-C725-A1C1-C15D-6539C991FC14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492B67-4EC8-D225-BBAF-8CE84D05A4C8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EB2A76-6561-2BFC-1DEB-8FB04FAD0D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4875" y="397489"/>
            <a:ext cx="1197362" cy="837617"/>
          </a:xfrm>
          <a:prstGeom prst="rect">
            <a:avLst/>
          </a:prstGeom>
          <a:effectLst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7C88AF-C00F-2E14-12CD-F926BA05F2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97" r="4167"/>
          <a:stretch/>
        </p:blipFill>
        <p:spPr>
          <a:xfrm>
            <a:off x="1704310" y="2083618"/>
            <a:ext cx="5771535" cy="3406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13892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09D4-0B59-AE63-A1DC-4972CBA8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ECA004-1B75-AF44-67E2-3BABA42FA9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A3E18E-3B12-D3AF-0438-D7194C55F3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28D3E3-8228-0A61-A75E-D1E45705B7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22E878-9578-9FC8-39B7-AA22D361EE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6FA219-7622-43AB-5590-1B5203F16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ECC43-1288-96DA-F905-1B155EF35DA1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5A3B7A1-5A61-B2B7-444E-5BF951C5A5F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1E7FD47-23B9-B68A-CA40-751363C804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0D94D934-B2E7-63B0-DD97-342E05776E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FDB080BF-BB45-EC61-1CC2-9402F16B3A9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47D6A3DB-B751-E12F-77F4-0CE56B4983C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3B5E02D-700A-86B3-5CE4-4B2B123222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4C8F000-4FEA-2A8A-0223-49868DF7510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C323B31-7971-BC90-BD60-D0A38CC6D1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7CF1B2A-A558-934B-24AC-83E34E3C2098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1AE510-E973-EE12-ADEF-30F5A9FAEA90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32DFC2-E87A-90AC-BF7F-1C4884F476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7" t="18785" r="16999"/>
          <a:stretch/>
        </p:blipFill>
        <p:spPr>
          <a:xfrm>
            <a:off x="1107288" y="1909418"/>
            <a:ext cx="6909760" cy="3848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DE5A28-A69F-76C4-7C76-63A625422141}"/>
              </a:ext>
            </a:extLst>
          </p:cNvPr>
          <p:cNvSpPr txBox="1"/>
          <p:nvPr/>
        </p:nvSpPr>
        <p:spPr>
          <a:xfrm>
            <a:off x="1852787" y="322921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يَطيرُ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F9EBD2-F52D-949F-6F4A-61F3F782BF8C}"/>
              </a:ext>
            </a:extLst>
          </p:cNvPr>
          <p:cNvSpPr txBox="1"/>
          <p:nvPr/>
        </p:nvSpPr>
        <p:spPr>
          <a:xfrm>
            <a:off x="2893720" y="4722063"/>
            <a:ext cx="1111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اَلْجَناحُ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07B0D7-1FA4-548A-DAA7-499AAA41F723}"/>
              </a:ext>
            </a:extLst>
          </p:cNvPr>
          <p:cNvSpPr txBox="1"/>
          <p:nvPr/>
        </p:nvSpPr>
        <p:spPr>
          <a:xfrm>
            <a:off x="5359400" y="4731678"/>
            <a:ext cx="1111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يَطْلُبُ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F8133AA-EEF7-3A28-7D4F-D2621E26A72B}"/>
              </a:ext>
            </a:extLst>
          </p:cNvPr>
          <p:cNvSpPr txBox="1"/>
          <p:nvPr/>
        </p:nvSpPr>
        <p:spPr>
          <a:xfrm>
            <a:off x="6215399" y="3272068"/>
            <a:ext cx="1111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يُريدُ</a:t>
            </a:r>
            <a:endParaRPr lang="fr-MA" sz="3200" b="1" dirty="0">
              <a:solidFill>
                <a:srgbClr val="44A9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018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A54C-437F-DD3A-614A-5A0B8FAF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D50D00-9C52-9D16-CDFC-7F27B98C92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BB7A6D-E220-DF8D-0E73-36864C8E4B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D23E1F-1956-EAA3-8C7C-21492AA48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31F8D5-2B1A-9491-1FFA-1E30AEEA7FD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AF7442-3BA9-D383-07D3-D57459C24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E593E9-07C0-94F9-3FD4-E1C632E7D6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فرادى، واملؤوا شبكة كلمة" الأسرة".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7EEFABE-663E-AF08-334C-53D09D9204C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800B522-483A-0DF8-232E-7C4E5635B39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89EA3C4-EE18-CCC7-1EEA-581BF94381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55D6DB7-1755-51BC-AB7D-1ED02C56AAF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32974A89-8132-C4D2-76CC-E0C8751BA2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1C0F107-1F62-EEA6-895A-E2B8667FCF3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12E96F-1B11-5F71-AF7C-79E11B661F0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4DBD023-9507-1CFE-675A-4EB103C9F00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6D69857-CF35-6B3C-7C9A-D35FA4E00183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FFD5E-F358-3BFE-631F-8DF8007DAAF4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B0F217-1F06-7043-2171-3C5B901E9A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95" y="409590"/>
            <a:ext cx="802178" cy="7366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8225C5-E47D-D0F5-3342-4C791D112C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50"/>
          <a:stretch/>
        </p:blipFill>
        <p:spPr>
          <a:xfrm>
            <a:off x="1199535" y="1690635"/>
            <a:ext cx="640079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613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B2C48-47D6-F67D-0FB1-76E2BFD2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8B8DC4E-9BC1-2D9A-CE68-519CB71E9E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9E04A1-9288-0BB7-CED9-B9FDD7499B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937E5A6-1A3A-27FD-5141-3D53E4620F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5D176C-D59B-5810-E565-C009CD52E3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CF3E4D-2AEE-CC4C-2C31-CD0433A9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58A64D-3A9F-2EEC-1F6F-2B1943724634}"/>
              </a:ext>
            </a:extLst>
          </p:cNvPr>
          <p:cNvSpPr txBox="1"/>
          <p:nvPr/>
        </p:nvSpPr>
        <p:spPr>
          <a:xfrm>
            <a:off x="422071" y="3418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7E2371C-B320-9286-F78C-39E59F15022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58CAAF8-9FF5-33D6-F534-7D91C5640D4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198E61B3-5A36-4878-B71C-08D761D794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CBCA7FE-A385-9380-2B9F-8AA7F82C594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E85F789A-E741-A45A-6D94-6E15B7EC142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AB457A4B-1951-B20B-B736-F1DDE57A86F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2EAE0E-2CA3-18AD-05FD-D184995ED8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9036B7D-DB61-3209-1B07-9F111E380B7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35840EA-7926-A452-96E3-F98424875619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D9FF24-2982-6719-BE65-C98EAC701E66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05ED98-7D49-D634-4C15-3CD6997F19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033" r="14504"/>
          <a:stretch/>
        </p:blipFill>
        <p:spPr>
          <a:xfrm>
            <a:off x="866412" y="1620065"/>
            <a:ext cx="7001181" cy="435163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3E01B87-490D-5FC1-78C4-1D3190E73207}"/>
              </a:ext>
            </a:extLst>
          </p:cNvPr>
          <p:cNvSpPr txBox="1"/>
          <p:nvPr/>
        </p:nvSpPr>
        <p:spPr>
          <a:xfrm>
            <a:off x="6357282" y="3103971"/>
            <a:ext cx="111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اَلْأَبُ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5D1CFC-D18B-CE3D-BA5F-8704D3AF2F6E}"/>
              </a:ext>
            </a:extLst>
          </p:cNvPr>
          <p:cNvSpPr txBox="1"/>
          <p:nvPr/>
        </p:nvSpPr>
        <p:spPr>
          <a:xfrm>
            <a:off x="2501328" y="4796360"/>
            <a:ext cx="1407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اَلصِّغارُ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CDE09AD-67B5-CB31-B756-E69DDEF538AC}"/>
              </a:ext>
            </a:extLst>
          </p:cNvPr>
          <p:cNvSpPr txBox="1"/>
          <p:nvPr/>
        </p:nvSpPr>
        <p:spPr>
          <a:xfrm>
            <a:off x="1463441" y="3047409"/>
            <a:ext cx="1143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تَحْمي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B0BD71-F824-E586-E4C2-C5B6E20471EC}"/>
              </a:ext>
            </a:extLst>
          </p:cNvPr>
          <p:cNvSpPr txBox="1"/>
          <p:nvPr/>
        </p:nvSpPr>
        <p:spPr>
          <a:xfrm>
            <a:off x="5371213" y="4803025"/>
            <a:ext cx="111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اَلْإِخْوَةُ</a:t>
            </a:r>
            <a:endParaRPr lang="fr-MA" sz="3200" b="1" dirty="0">
              <a:solidFill>
                <a:srgbClr val="44A9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6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DC66D-0F57-33A4-923A-10A11D1DF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BAA3CC-4908-8E25-2441-060EF587A6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4CF99A-D09F-8E2B-81EF-168793B0D31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CC9EA0-7D3D-8DE0-EF37-AE3CB43426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6F495B-4D7F-DBF0-6F43-E369A3A4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5A878F-4707-239C-BEAE-2BE6D743A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83A811-D584-0006-82CA-E112E6E4E3C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، ركبوا جملتين باستعمال شبكتي " العصفور" و " الأسرة"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91C8A5D-6929-6C65-85D9-81DB29705C8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80C349A-5DBC-5C75-9471-B8794D52B44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2BD5085C-DCF1-70B7-E66E-B84B5FF9E5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93D08F4-ED50-A9B3-6586-822D3D2BC7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521E77F-59C5-00E4-8C0A-8A463966A47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FDD9DE8-6FD2-C527-FFFE-4AEC931FDD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8537DCE5-9186-0D9F-DA17-02D81BDC314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768385C-A83C-964D-9FE8-609115FEA2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83B7-82C3-908E-0711-506E147C2D3F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32AF8-7A24-AAA3-76FE-07727E50B025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51C110-0D53-F948-ED27-EF01EE62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95" y="409590"/>
            <a:ext cx="802178" cy="7366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9EC090-DEF9-7690-05CE-D53B8A022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4" b="28520"/>
          <a:stretch/>
        </p:blipFill>
        <p:spPr>
          <a:xfrm>
            <a:off x="4198375" y="3569109"/>
            <a:ext cx="4362816" cy="26055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E370A8-3DB7-0453-83DB-74FA39119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56" y="1986116"/>
            <a:ext cx="3236912" cy="2194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A0D3BB-6C4F-3954-E681-FB010AC76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640" y="2507425"/>
            <a:ext cx="4490636" cy="99068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ACD3F78-1186-54F1-5A98-CE6D8B85E8C6}"/>
              </a:ext>
            </a:extLst>
          </p:cNvPr>
          <p:cNvSpPr/>
          <p:nvPr/>
        </p:nvSpPr>
        <p:spPr>
          <a:xfrm>
            <a:off x="8357419" y="4772931"/>
            <a:ext cx="83276" cy="975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3ED3EB-078C-0C2E-61C0-80E069833418}"/>
              </a:ext>
            </a:extLst>
          </p:cNvPr>
          <p:cNvSpPr/>
          <p:nvPr/>
        </p:nvSpPr>
        <p:spPr>
          <a:xfrm>
            <a:off x="8352939" y="3905686"/>
            <a:ext cx="83276" cy="975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33039A-2F45-0391-0DCD-C6F1A445624E}"/>
              </a:ext>
            </a:extLst>
          </p:cNvPr>
          <p:cNvSpPr/>
          <p:nvPr/>
        </p:nvSpPr>
        <p:spPr>
          <a:xfrm>
            <a:off x="8369462" y="5659840"/>
            <a:ext cx="83276" cy="975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92FC626-2B71-A91E-1A3E-D5BABF5314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594" y="4319614"/>
            <a:ext cx="3214574" cy="2080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2274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7D152-9876-FAA8-1929-A07F1CAE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7B41317-4ABA-44BC-A6A3-205934894F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930EDE-65CA-28EC-6EF2-BE8694E21715}"/>
              </a:ext>
            </a:extLst>
          </p:cNvPr>
          <p:cNvGrpSpPr/>
          <p:nvPr/>
        </p:nvGrpSpPr>
        <p:grpSpPr>
          <a:xfrm>
            <a:off x="312517" y="308344"/>
            <a:ext cx="8518967" cy="627926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B69AA2-5F30-8E33-4069-07661E4A87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6704DC-F80D-CEEA-1922-554729D533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42EF6D-699B-730A-6816-D699A1DD6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73D288-7B97-4AF0-7F55-DD38079A1306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نماذج الجمل التي أنتجها المتعلمون من قبيل: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DA35B0A-3A24-9A0E-1326-9F7342DEDC8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8B6CBE4-38D5-A1CD-84C7-78F13C1A042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10B6D56-7D2B-0D6C-25E1-CEEFCBEF652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4E07930-88D0-1FA3-5751-DAA686587B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3EBA08D4-1467-3CA1-3715-B5833B4DEC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4287CC51-A68A-6C15-5B5A-F712811B75F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0B5D49F9-A01F-9B0D-6AA0-D0ECE758161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89B2210-91FA-6F68-9F86-4BD6CEC4FF8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052F71E-85CB-C654-E1A0-090C188F4953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D777BF-EA8B-4FD8-1FE3-93A8148FFB84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0457890-8B94-273B-FAA4-24D6B7164460}"/>
              </a:ext>
            </a:extLst>
          </p:cNvPr>
          <p:cNvSpPr txBox="1"/>
          <p:nvPr/>
        </p:nvSpPr>
        <p:spPr>
          <a:xfrm>
            <a:off x="-609600" y="1290275"/>
            <a:ext cx="8228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يُريدُ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يَطيرَ.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5FB9F5-45A2-DE5C-B540-291BF992E62A}"/>
              </a:ext>
            </a:extLst>
          </p:cNvPr>
          <p:cNvSpPr txBox="1"/>
          <p:nvPr/>
        </p:nvSpPr>
        <p:spPr>
          <a:xfrm>
            <a:off x="2003719" y="2522192"/>
            <a:ext cx="56450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تُحَذِّرُ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AFCF33-7F7B-B8BC-17BC-0CDE80CE4841}"/>
              </a:ext>
            </a:extLst>
          </p:cNvPr>
          <p:cNvSpPr txBox="1"/>
          <p:nvPr/>
        </p:nvSpPr>
        <p:spPr>
          <a:xfrm>
            <a:off x="102029" y="3743013"/>
            <a:ext cx="7614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يَطيرُ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خارِجَ 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C225D0-E4C6-15A7-126D-D0E0B0EA031C}"/>
              </a:ext>
            </a:extLst>
          </p:cNvPr>
          <p:cNvSpPr txBox="1"/>
          <p:nvPr/>
        </p:nvSpPr>
        <p:spPr>
          <a:xfrm>
            <a:off x="1508848" y="5065634"/>
            <a:ext cx="6225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ﭐلْأَبُ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ﭐلصِّغارَ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02793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271073"/>
            <a:chOff x="487749" y="1541032"/>
            <a:chExt cx="8168503" cy="3271073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815336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الخط والنقل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جملة تتضمن كلمات تبدأ ب: الــ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سأكتب جملة تتضمن كلمات تبتدئ ب الـ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3" y="1470570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1044C46-A210-55D5-2321-BB61B98568E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923D08E-D97F-10A0-51D9-5EEB2CB20B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534C631-EAE8-1982-44EF-0E1C60269BD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A5A02C0-6E3B-B7FF-71CE-89F9CAD2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0FC78E-915C-6320-1E85-92A48ED91F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A51E3B0-3FE5-FC41-7C85-F724A7DCCB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823ECBD-4C3C-997C-EC98-F93A88D9C8E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F874DF-F58A-A757-FC10-5A709663C99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A4085-0BE6-1985-9C4E-8709C8A4A3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EDA8AF-3743-2127-0984-9DA26CC66F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E04FC8-4101-69BC-2BF0-C32A7B78D7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5954B9-EE61-A2BE-C790-A3FAD5D652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303248-5FC2-BB4C-4580-3C1830458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375C09-CA1A-EDE2-20A4-081D26920425}"/>
              </a:ext>
            </a:extLst>
          </p:cNvPr>
          <p:cNvSpPr txBox="1"/>
          <p:nvPr/>
        </p:nvSpPr>
        <p:spPr>
          <a:xfrm>
            <a:off x="422071" y="336986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على السبورة الجانبية</a:t>
            </a:r>
            <a:r>
              <a:rPr lang="f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الجملة: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يَخْرُجُ الْعُصْفورُ الصَّغيرُ مِنَ الْعُشِّ.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لشروط الكتابة الصحيحة، خاصة لكتابة ال التعريفية.</a:t>
            </a:r>
          </a:p>
          <a:p>
            <a:pPr algn="r" rtl="1">
              <a:defRPr/>
            </a:pP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B3479E-AF37-A6D5-2023-967F28EC9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65" y="2195075"/>
            <a:ext cx="4849103" cy="32767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027F13-EF61-75D6-063E-13131DA3C8B6}"/>
              </a:ext>
            </a:extLst>
          </p:cNvPr>
          <p:cNvSpPr/>
          <p:nvPr/>
        </p:nvSpPr>
        <p:spPr>
          <a:xfrm>
            <a:off x="2749286" y="245806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C1374B-92FA-4777-1075-E80DB63C28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25B1B91-2D87-8F16-2AD3-5560608E22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43376C-2A75-79EF-DE33-07EDF5FFC8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CF44B1-DD3C-1A3E-4461-E1C5F19C55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BC3458-31CE-51BB-FF8C-BB0D6BFA62D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5D174DF-7336-284E-7F3E-7B98731831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C73B701-9CCC-CE2D-0FA0-DE0CBF469F6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9CAB79-EBA7-D299-CE0B-1DB8FA1015C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15D1D05-B342-CD63-9CD6-8397A8D633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CF8DFB-5E63-7A0B-F1B7-9E3B48BEE8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387E15-A199-17A7-34C8-9D10413410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91D463-178D-2303-C3AC-BC60F30890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103997-7644-B043-6661-C7D93E9A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40CA61-E16B-B30D-77AF-9998369313B7}"/>
              </a:ext>
            </a:extLst>
          </p:cNvPr>
          <p:cNvSpPr txBox="1"/>
          <p:nvPr/>
        </p:nvSpPr>
        <p:spPr>
          <a:xfrm>
            <a:off x="42207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 وانقلوا الجملة بخط جميل.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C57A85-6A65-CB6A-60BB-3CD4153A926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0FF178-41A4-DA95-F5E9-42C227FBF9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E81ADB3-D27B-6A6E-E101-590D44BC13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E10D75-DCE7-84A4-E9A3-5D9C4F6BED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06865F-C24E-69A7-1BA2-88145CBAC6E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26C498F-06C4-0A7D-4D12-1FFEFE6AA3C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FB4B61F-7F99-D8EE-3D02-0A68659E4EE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D9C815F-56A1-FA63-03BA-E7979E88D4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590069C-167E-6A26-7C61-5F5421B0A5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4" y="374870"/>
            <a:ext cx="1437730" cy="10055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E0460-0D07-BBF0-5834-B3E3376E3E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01" r="23150" b="70466"/>
          <a:stretch/>
        </p:blipFill>
        <p:spPr>
          <a:xfrm flipH="1">
            <a:off x="742334" y="3003507"/>
            <a:ext cx="7659329" cy="14110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6D4ACAA-B52E-DE0B-3694-C1FAA73AC8C4}"/>
              </a:ext>
            </a:extLst>
          </p:cNvPr>
          <p:cNvSpPr/>
          <p:nvPr/>
        </p:nvSpPr>
        <p:spPr>
          <a:xfrm>
            <a:off x="422071" y="2949554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يَخْرُجُ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ﭐلْعُصْفورُ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ﭐلصَّغيرُ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حوار جديد ولعبنا الأدوار.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47571-EA04-4E1A-AAB1-EED1D355E9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CD9FA0-C8CA-70A4-5E2C-CAD0ACAE372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2641023-E896-5B6F-B9FF-639BF54AF7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2862858-08C0-0953-CF53-EEA70357CB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B14C630-AB27-1448-1AEF-3760C0B799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833834-8FA6-0C9D-3560-A961AD1303C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10989EC-7AD4-B3E3-80CE-9EE87C71A67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49B5AD6-788C-9A17-A999-C322BAFD67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F2F6E9F-C87F-5883-76CA-396EBD24E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093" y="1724157"/>
            <a:ext cx="3619814" cy="40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كيفية ملء شبكة الكلمة وعلى إنتاج جمل منها.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339174-E832-47AE-2B53-C5D775EAF01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EA04482-401C-3646-D9DD-C9EC1C080E7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0F0AE5-9375-265E-68A5-E8CFCEAB52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7911819-5F81-5CBF-BC05-71DE7F7AC07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F136672-9206-E560-5C02-F25F17A71B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2FCF21-3135-705D-DC7A-F08F1D3F1B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C87AD4-ED03-8227-968E-A4FCA7CB7C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5BA192-7501-FE8B-58CF-269EC7CA5D5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5732690-84FD-E3B1-9240-DE56F4F5A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529" y="1983873"/>
            <a:ext cx="6248942" cy="3558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الكلمة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السؤال، و املؤوا شبكة كلمة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ثم اكتبوا جملا من الشبكة كما في المثال.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C121B6-5951-153D-3E0E-9294163D2C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4505511" y="3248373"/>
            <a:ext cx="3954670" cy="287597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B5A8546A-C57C-FA64-32DD-0083F8D5032E}"/>
              </a:ext>
            </a:extLst>
          </p:cNvPr>
          <p:cNvSpPr/>
          <p:nvPr/>
        </p:nvSpPr>
        <p:spPr>
          <a:xfrm>
            <a:off x="5713785" y="4177627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DF6A18-AFB4-BE73-0660-26C2976C46B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426CFF1-AC95-E26C-F707-A06CE405850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3A3A027-AE67-DB7B-C3D6-05FD70F04D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BA3BD65-8E05-881C-79E6-222D38AAEC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BB0324-415C-85E9-AE18-D8736C7B324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C38DA-E943-209D-D29C-042FD045FD1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439C97E-5573-E56B-1AE1-133A3F8AED6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4C8A8A0-DCA7-1A51-CA7D-CD5CE4DBACC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3159689-A750-894D-6E38-7C46F8248FD1}"/>
              </a:ext>
            </a:extLst>
          </p:cNvPr>
          <p:cNvSpPr txBox="1"/>
          <p:nvPr/>
        </p:nvSpPr>
        <p:spPr>
          <a:xfrm>
            <a:off x="3822924" y="2366373"/>
            <a:ext cx="447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</a:rPr>
              <a:t>ماذا فَعَلَ </a:t>
            </a:r>
            <a:r>
              <a:rPr lang="ar-MA" sz="3200" b="1" dirty="0" err="1">
                <a:solidFill>
                  <a:srgbClr val="00B0F0"/>
                </a:solidFill>
              </a:rPr>
              <a:t>كيكو</a:t>
            </a:r>
            <a:r>
              <a:rPr lang="ar-MA" sz="3200" b="1" dirty="0">
                <a:solidFill>
                  <a:srgbClr val="00B0F0"/>
                </a:solidFill>
              </a:rPr>
              <a:t>؟</a:t>
            </a:r>
            <a:endParaRPr lang="fr-MA" sz="3200" b="1" dirty="0">
              <a:solidFill>
                <a:srgbClr val="00B0F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385406-3E6C-A190-DBDF-8E7D71495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3" b="-1"/>
          <a:stretch/>
        </p:blipFill>
        <p:spPr>
          <a:xfrm>
            <a:off x="426145" y="2231922"/>
            <a:ext cx="3716971" cy="36762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1E104C0-5ED8-9ABF-8C34-7A6ABCB2C1A2}"/>
              </a:ext>
            </a:extLst>
          </p:cNvPr>
          <p:cNvSpPr txBox="1"/>
          <p:nvPr/>
        </p:nvSpPr>
        <p:spPr>
          <a:xfrm>
            <a:off x="-410670" y="2686994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طـــــــارَ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ﭐلْعُشِّ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3BCA0D-247C-3D1E-49A3-5553EF35DFF4}"/>
              </a:ext>
            </a:extLst>
          </p:cNvPr>
          <p:cNvSpPr txBox="1"/>
          <p:nvPr/>
        </p:nvSpPr>
        <p:spPr>
          <a:xfrm>
            <a:off x="-410670" y="3877018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6FC877-DA96-6910-6AE7-A123869BFA15}"/>
              </a:ext>
            </a:extLst>
          </p:cNvPr>
          <p:cNvSpPr txBox="1"/>
          <p:nvPr/>
        </p:nvSpPr>
        <p:spPr>
          <a:xfrm>
            <a:off x="-410670" y="5097854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50F962-5A63-0A58-DCB7-076FD3B9FAD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4102AF-BE7E-5959-3CBB-0A7EAE02125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8904E1-5965-A26E-D15C-4413B802D0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4193246-6A26-8B85-C8B7-25E08B7DFC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BEF7638-D765-2AB6-B5F5-ABC9359182B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41C06C-394E-0BF5-6815-5BBC20D54D0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95C773-3FFC-A0BF-925B-DEE487F7607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D4111C-DF95-30E5-C823-735DF7C76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13780</TotalTime>
  <Words>3961</Words>
  <Application>Microsoft Office PowerPoint</Application>
  <PresentationFormat>Affichage à l'écran (4:3)</PresentationFormat>
  <Paragraphs>790</Paragraphs>
  <Slides>86</Slides>
  <Notes>5</Notes>
  <HiddenSlides>0</HiddenSlides>
  <MMClips>13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86</vt:i4>
      </vt:variant>
    </vt:vector>
  </HeadingPairs>
  <TitlesOfParts>
    <vt:vector size="97" baseType="lpstr">
      <vt:lpstr>Microsoft Uighur</vt:lpstr>
      <vt:lpstr>Traditional Arabic</vt:lpstr>
      <vt:lpstr>Calibri Light</vt:lpstr>
      <vt:lpstr>A Massir Ballpoint</vt:lpstr>
      <vt:lpstr>Arial</vt:lpstr>
      <vt:lpstr>Dosis</vt:lpstr>
      <vt:lpstr>Calibri</vt:lpstr>
      <vt:lpstr>Air Strip Arabic</vt:lpstr>
      <vt:lpstr>Roboto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83</cp:revision>
  <dcterms:created xsi:type="dcterms:W3CDTF">2023-09-20T21:35:22Z</dcterms:created>
  <dcterms:modified xsi:type="dcterms:W3CDTF">2025-02-03T19:17:03Z</dcterms:modified>
</cp:coreProperties>
</file>