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5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826" r:id="rId15"/>
    <p:sldId id="2147482346" r:id="rId16"/>
    <p:sldId id="2134806897" r:id="rId17"/>
    <p:sldId id="2134806537" r:id="rId18"/>
    <p:sldId id="2134806161" r:id="rId19"/>
    <p:sldId id="2134806416" r:id="rId20"/>
    <p:sldId id="2134806539" r:id="rId21"/>
    <p:sldId id="2134806538" r:id="rId22"/>
    <p:sldId id="2134806898" r:id="rId23"/>
    <p:sldId id="2134806827" r:id="rId24"/>
    <p:sldId id="2134806541" r:id="rId25"/>
    <p:sldId id="2134806522" r:id="rId26"/>
    <p:sldId id="2134806543" r:id="rId27"/>
    <p:sldId id="2134806544" r:id="rId28"/>
    <p:sldId id="2134806545" r:id="rId29"/>
    <p:sldId id="2134806542" r:id="rId30"/>
    <p:sldId id="2134806547" r:id="rId31"/>
    <p:sldId id="2134806548" r:id="rId32"/>
    <p:sldId id="2134806549" r:id="rId33"/>
    <p:sldId id="2134806550" r:id="rId34"/>
    <p:sldId id="2134806551" r:id="rId35"/>
    <p:sldId id="2134806552" r:id="rId36"/>
    <p:sldId id="2134806553" r:id="rId37"/>
    <p:sldId id="2134806554" r:id="rId38"/>
    <p:sldId id="2134806555" r:id="rId39"/>
    <p:sldId id="2134806556" r:id="rId40"/>
    <p:sldId id="2134806557" r:id="rId41"/>
    <p:sldId id="2134806558" r:id="rId42"/>
    <p:sldId id="2134806320" r:id="rId43"/>
    <p:sldId id="2134806505" r:id="rId44"/>
    <p:sldId id="2134806492" r:id="rId45"/>
    <p:sldId id="2134806559" r:id="rId46"/>
    <p:sldId id="2134806560" r:id="rId47"/>
    <p:sldId id="2147482340" r:id="rId48"/>
    <p:sldId id="2134806561" r:id="rId49"/>
    <p:sldId id="2134806562" r:id="rId50"/>
    <p:sldId id="2147482341" r:id="rId51"/>
    <p:sldId id="2134806563" r:id="rId52"/>
    <p:sldId id="2134806564" r:id="rId53"/>
    <p:sldId id="2147482342" r:id="rId54"/>
    <p:sldId id="2134806565" r:id="rId55"/>
    <p:sldId id="2134806566" r:id="rId56"/>
    <p:sldId id="2147482343" r:id="rId57"/>
    <p:sldId id="2134806567" r:id="rId58"/>
    <p:sldId id="2134806568" r:id="rId59"/>
    <p:sldId id="2147482344" r:id="rId60"/>
    <p:sldId id="2134806569" r:id="rId61"/>
    <p:sldId id="2134806570" r:id="rId62"/>
    <p:sldId id="2147482345" r:id="rId63"/>
    <p:sldId id="2134806493" r:id="rId64"/>
    <p:sldId id="2147482347" r:id="rId65"/>
    <p:sldId id="2134806300" r:id="rId66"/>
    <p:sldId id="2134806402" r:id="rId67"/>
    <p:sldId id="2134806894" r:id="rId68"/>
    <p:sldId id="2134806173" r:id="rId69"/>
    <p:sldId id="2134806507" r:id="rId70"/>
    <p:sldId id="2134806147" r:id="rId71"/>
    <p:sldId id="2134806322" r:id="rId72"/>
    <p:sldId id="2134806235" r:id="rId73"/>
    <p:sldId id="2134806890" r:id="rId74"/>
    <p:sldId id="2134806513" r:id="rId75"/>
    <p:sldId id="2134806514" r:id="rId76"/>
    <p:sldId id="2134806891" r:id="rId77"/>
    <p:sldId id="2134806572" r:id="rId78"/>
    <p:sldId id="2134806146" r:id="rId79"/>
    <p:sldId id="2134806324" r:id="rId80"/>
    <p:sldId id="2134806574" r:id="rId81"/>
    <p:sldId id="2134806582" r:id="rId82"/>
    <p:sldId id="2134806577" r:id="rId83"/>
    <p:sldId id="2134806578" r:id="rId84"/>
    <p:sldId id="2134806892" r:id="rId85"/>
    <p:sldId id="2134806579" r:id="rId86"/>
    <p:sldId id="2134806136" r:id="rId87"/>
    <p:sldId id="2134806383" r:id="rId88"/>
    <p:sldId id="2134806583" r:id="rId89"/>
    <p:sldId id="2134806160" r:id="rId90"/>
    <p:sldId id="2134806532" r:id="rId91"/>
    <p:sldId id="2134806896" r:id="rId92"/>
    <p:sldId id="2134806149" r:id="rId93"/>
    <p:sldId id="2147482339" r:id="rId94"/>
  </p:sldIdLst>
  <p:sldSz cx="9144000" cy="6858000" type="screen4x3"/>
  <p:notesSz cx="6858000" cy="9144000"/>
  <p:embeddedFontLst>
    <p:embeddedFont>
      <p:font typeface="Air Strip Arabic" panose="020B0604020202020204" charset="-78"/>
      <p:regular r:id="rId96"/>
    </p:embeddedFont>
    <p:embeddedFont>
      <p:font typeface="Dosis" pitchFamily="2" charset="0"/>
      <p:regular r:id="rId97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Roboto" panose="02000000000000000000" pitchFamily="2" charset="0"/>
      <p:regular r:id="rId101"/>
      <p:bold r:id="rId102"/>
      <p:italic r:id="rId103"/>
      <p:boldItalic r:id="rId104"/>
    </p:embeddedFont>
    <p:embeddedFont>
      <p:font typeface="Traditional Arabic" panose="02020603050405020304" pitchFamily="18" charset="-78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FAD7E6"/>
    <a:srgbClr val="FEEACD"/>
    <a:srgbClr val="FBE5D6"/>
    <a:srgbClr val="44A9C4"/>
    <a:srgbClr val="75161C"/>
    <a:srgbClr val="FF7C80"/>
    <a:srgbClr val="3B7E85"/>
    <a:srgbClr val="FDB159"/>
    <a:srgbClr val="6F5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5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2.png"/><Relationship Id="rId9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svg"/><Relationship Id="rId7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media1.mp3"/><Relationship Id="rId7" Type="http://schemas.openxmlformats.org/officeDocument/2006/relationships/image" Target="../media/image41.png"/><Relationship Id="rId2" Type="http://schemas.microsoft.com/office/2007/relationships/media" Target="../media/media1.mp3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media1.mp3"/><Relationship Id="rId7" Type="http://schemas.openxmlformats.org/officeDocument/2006/relationships/image" Target="../media/image41.png"/><Relationship Id="rId2" Type="http://schemas.microsoft.com/office/2007/relationships/media" Target="../media/media1.mp3"/><Relationship Id="rId1" Type="http://schemas.openxmlformats.org/officeDocument/2006/relationships/tags" Target="../tags/tag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1.png"/><Relationship Id="rId9" Type="http://schemas.openxmlformats.org/officeDocument/2006/relationships/image" Target="../media/image3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21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5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46527"/>
              </p:ext>
            </p:extLst>
          </p:nvPr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الرابع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العصفور </a:t>
                </a:r>
                <a:r>
                  <a:rPr lang="ar-MA" sz="2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كيكو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النهي (التحذير)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94092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هَوى – اَلْجِسْمُ النَّحيلُ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حلم طفل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58296"/>
            <a:ext cx="2725986" cy="1227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العصفور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</a:t>
            </a: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9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حلم طفل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الـ 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البصرية:  هَلْ  – أَنْ – أَلَّذي –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لَمّأ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– بَيْنَما  - كَيْ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65325" y="2152773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(العصفور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كيكو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): التوقع والتحقق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390655"/>
            <a:ext cx="5813511" cy="885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509928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82483" y="5123045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7477" y="5540692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الطلاقة: الكلمات البصرية+ القراءة المشتركة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461681" y="2189921"/>
              <a:ext cx="51159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   -   هَوى – اَلْجِسْمُ النَّحيلُ  - 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المعنى العام للحكاية من خلال التوقع والتحقق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 الكلمات البصرية وفقرات  القراءة المشتركة بطلاقة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80EEE8D-F740-25CF-EDED-40062932401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5EED3CB-2FB9-2AAB-D845-46D73EF745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BA396C0-E4E1-9C7D-E605-7D1ACA3B758B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B5D46E-D194-4F98-4DA6-AAB36E935722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0B2E33-5D93-2FC0-97B4-4DF90ECBC2E5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CB388E0-2E19-DADF-6BFB-A936962EE88D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F0A04E1-CB51-06CC-DDFC-F9049C2D5430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587F9D-C2F7-406A-515C-DC6D0E32B40D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818174"/>
            <a:chOff x="487749" y="1809265"/>
            <a:chExt cx="8168503" cy="2818174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E54EB6-240D-C9CB-CE30-B6ED24117030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A447C42-632A-492B-4E43-3E81C1383810}"/>
              </a:ext>
            </a:extLst>
          </p:cNvPr>
          <p:cNvSpPr txBox="1"/>
          <p:nvPr/>
        </p:nvSpPr>
        <p:spPr>
          <a:xfrm>
            <a:off x="487748" y="4627439"/>
            <a:ext cx="8168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نشيدا جديدا عنوانه: حلم طفل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51BEF0-EAB7-1C27-8E49-2ADAAB5B1E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9513536-AE9C-2544-8255-AC29C4CC86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2FDA2E-498C-4FEE-1072-BD29B6B162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40DBA1B-7C92-088E-480D-270C221155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AB5FF8B-1EA9-B1A0-38E3-8577225EDE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9D74C68-FB08-E159-5192-5294CE7CF4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2742F1-299D-DFE5-4972-D74338B7FC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DC6C59-EB2C-1AA8-BA22-6E290B7EE4F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9">
            <a:extLst>
              <a:ext uri="{FF2B5EF4-FFF2-40B4-BE49-F238E27FC236}">
                <a16:creationId xmlns:a16="http://schemas.microsoft.com/office/drawing/2014/main" id="{81071612-9761-B927-4AEB-6B9CE6522E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8" y="2508621"/>
            <a:ext cx="2758179" cy="26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44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37697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6D218F-7658-5961-A038-F1B7BF482B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98D4F23-5530-807E-3C79-A1567DD3BD9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E4CFBD5-6845-E6E1-AE06-A1B9A23B14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35F1BBD-B49D-2AF1-4136-C2725D1C617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170754F-0195-4D34-21A8-42CB23D98F1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DC0FB08-41BE-4324-5CA6-5A4D4BB7D8F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7F2F01-48C7-BFEB-2525-10C6634DE2F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0A55288-10E8-4AE6-3D9E-1946072EDFD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353F051-BC03-ED2E-376E-32FB192D6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17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معي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66D1959-9AA6-E16C-2A84-2E7486632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36224"/>
            <a:ext cx="8234811" cy="501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8" y="1809265"/>
            <a:ext cx="8168504" cy="2814331"/>
            <a:chOff x="487748" y="1809265"/>
            <a:chExt cx="8168504" cy="281433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8" y="3515600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F2473F-83CB-8034-473E-5BBC1D83A2E8}"/>
              </a:ext>
            </a:extLst>
          </p:cNvPr>
          <p:cNvSpPr txBox="1"/>
          <p:nvPr/>
        </p:nvSpPr>
        <p:spPr>
          <a:xfrm>
            <a:off x="487748" y="4480703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A9508B2-6065-78CA-F29A-203F3152C1B4}"/>
              </a:ext>
            </a:extLst>
          </p:cNvPr>
          <p:cNvGrpSpPr/>
          <p:nvPr/>
        </p:nvGrpSpPr>
        <p:grpSpPr>
          <a:xfrm>
            <a:off x="851770" y="2330659"/>
            <a:ext cx="7440459" cy="3205942"/>
            <a:chOff x="1850318" y="1964010"/>
            <a:chExt cx="6529593" cy="3205942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E819981-83FC-02B1-D2DB-8BB853AB3EB4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59692A1-950E-50BE-306D-270E91752069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662374A-C7D9-17CC-34DC-E82224DE5188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C57762B-6393-F17E-011D-00A77A6642BE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BA12D3D-58DF-E149-3A9B-FBF6DF5FEDE7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endParaRPr lang="fr-FR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6323F5E2-8DD4-3EAA-DF34-9ED45C0E24E9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3D8C013-B944-E2C9-36A5-E37B5E8B71D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C6B3C3D3-8609-072F-C218-23C95742B7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B624C4E6-74AB-8406-04C6-239D5B178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6D6A55E4-F3E7-8BF0-DB09-480EDA6DFFE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285DA85-C511-BDE6-20A4-07487DFDEB8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EB1536D-1052-AD1F-0090-82C09221A5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AADBD34-FF0D-18CA-52F9-DDE0F862B7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1891F97-0CB1-0EC7-CE66-01EEB34C775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F43EEE-89DB-AD4C-7A90-F5C99227B36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269E0F-2809-EA44-9F55-A859950976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B1E6B44-CB0A-2B39-38CC-40F84A5E8C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986C3A-A779-4BEB-4887-D879D8135E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D36F6E-D37B-5093-1C97-DCB9B08E1D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F9D87E9-D9E1-A924-9267-BEC2B963A3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AC5B18-B716-6F89-9F51-53EF870261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8362ED-3EC2-79AA-7993-3D55098026C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4566DE-BD41-316D-8843-FA87A9FE7EBC}"/>
              </a:ext>
            </a:extLst>
          </p:cNvPr>
          <p:cNvGrpSpPr/>
          <p:nvPr/>
        </p:nvGrpSpPr>
        <p:grpSpPr>
          <a:xfrm>
            <a:off x="851770" y="2330659"/>
            <a:ext cx="7440459" cy="3205942"/>
            <a:chOff x="1850318" y="1964010"/>
            <a:chExt cx="6529593" cy="320594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55533D9-3E25-7B92-EC38-A29D83E25EB7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3FF773F-5A5F-0F8A-DBAA-B424424B9CFC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16F387A-B91F-98CB-9BE5-0680B8D035D7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B48404-5BC3-EED5-E296-4B874170E3C1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5CFC2C0-82CA-AD90-F9E0-716662E7B657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endParaRPr lang="fr-FR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FD16C79-DAAE-C8E2-0E55-7BA676D999E9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73AAF-82DF-B020-F7B3-30F96840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68A34A-4830-D17E-6B04-A7366CFFCBD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0B356C-B47C-C30C-7746-85CF01E477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08E01D-9BC1-3B97-9D64-B57C3A3F913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9C5382-0724-4556-AA94-64F926E0AB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DD7411-4232-FAB7-54A5-E154A4C75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2E9E65-BCD9-8FED-2A95-55228567053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EG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الكلمات قبل أن تختفي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400060-F724-4A9F-5785-517DB554AC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BEA287-FC57-7D62-08F7-95B12F2FCD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02E8229-EFA5-A770-F21B-C9C6A567B4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652BB9F-3F85-A962-795C-A1ED2018D3F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173C69-9C9A-6FA9-2C50-09A04652FF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0BCDFD8-1CAD-C1CF-8EE4-1BC8365E87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E54AA4C-2559-8827-8220-1B56C01B27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D76DCF-1BDB-5A52-7CD6-45D9148387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EC144C-79A5-BCA4-0F8E-0D56F993DD6B}"/>
              </a:ext>
            </a:extLst>
          </p:cNvPr>
          <p:cNvSpPr/>
          <p:nvPr/>
        </p:nvSpPr>
        <p:spPr>
          <a:xfrm>
            <a:off x="6062171" y="2606917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128847A-4ABA-55B6-5478-D36A9908D068}"/>
              </a:ext>
            </a:extLst>
          </p:cNvPr>
          <p:cNvSpPr/>
          <p:nvPr/>
        </p:nvSpPr>
        <p:spPr>
          <a:xfrm>
            <a:off x="3801436" y="2594298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007B42-E106-EA65-CF94-77E947E15118}"/>
              </a:ext>
            </a:extLst>
          </p:cNvPr>
          <p:cNvSpPr/>
          <p:nvPr/>
        </p:nvSpPr>
        <p:spPr>
          <a:xfrm>
            <a:off x="1540701" y="2592739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E79D3A0-F9B3-EA4D-900E-5C2239FB552C}"/>
              </a:ext>
            </a:extLst>
          </p:cNvPr>
          <p:cNvSpPr/>
          <p:nvPr/>
        </p:nvSpPr>
        <p:spPr>
          <a:xfrm>
            <a:off x="6062171" y="4170431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لَمّا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78C4F14-61FD-ADC8-18BD-7621EAE70BBB}"/>
              </a:ext>
            </a:extLst>
          </p:cNvPr>
          <p:cNvSpPr/>
          <p:nvPr/>
        </p:nvSpPr>
        <p:spPr>
          <a:xfrm>
            <a:off x="3801436" y="4176541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بَيْنَما</a:t>
            </a:r>
            <a:endParaRPr lang="fr-FR" altLang="fr-FR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FC8AF-2106-A836-E13F-CBECF67CA1B2}"/>
              </a:ext>
            </a:extLst>
          </p:cNvPr>
          <p:cNvSpPr/>
          <p:nvPr/>
        </p:nvSpPr>
        <p:spPr>
          <a:xfrm>
            <a:off x="1540701" y="4176542"/>
            <a:ext cx="1628810" cy="1088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86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4E40-6F07-4FB8-FDCD-C594F0BA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9B2E7B-EA45-DF43-D219-37DEE63BC3A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423ADB-5ACA-63A6-129C-42BC249651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EADA98-F61D-DDD1-9B0F-436AAA80B4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692F06-F0E5-6E40-8359-818343BC53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F30489-7F61-4C54-FC92-88B28D4B9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C45F80-BD71-1469-E92F-6AD607A105A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851F64-802F-E570-0B2B-E18E9C5052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B83CC80-5DE7-42C7-8AA0-72D01B43BA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D65E8A3-EFCF-C190-A92C-E0E9A444E0B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8D9396-449C-58A0-9A25-3BFD88722F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4BBF83-15D3-4CB1-7C80-72284C63A20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D82A4F-BDEF-A189-5BCC-4C8933E4E1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5CE0DF6-E089-5F73-A217-1E4B34B4D18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24E85D-40E4-F9EB-130C-FD751ED97B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2D3CE95-6386-E867-7E4B-DFB526ABC9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D49EDB-20E8-78B6-BACE-5FF239209A20}"/>
              </a:ext>
            </a:extLst>
          </p:cNvPr>
          <p:cNvGrpSpPr/>
          <p:nvPr/>
        </p:nvGrpSpPr>
        <p:grpSpPr>
          <a:xfrm>
            <a:off x="851770" y="2330659"/>
            <a:ext cx="7440459" cy="3205942"/>
            <a:chOff x="1850318" y="1964010"/>
            <a:chExt cx="6529593" cy="3205942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D30FCD7-60EA-C05E-D686-13D1ADC7C0FC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85656F5-ACD1-1901-AF14-A00F67E22C97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5D9E73D-6591-2023-2173-169D1CADE158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C27124F-549B-1128-9D4C-CA59FCECD846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BB6ECDD-ABCD-32CE-432C-64E2E3D4959A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endParaRPr lang="fr-FR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CE45C8D-9021-B613-91E6-B41B26C94382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8344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1934-6272-D150-359F-7617095F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25301A0-F080-E4E2-2278-4AF0A747F527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BA3494E-4D15-1FCB-DFBA-3026B20C6E8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7DEE9F-0712-BA4E-ACFA-3F1B3FC652B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76C3C7A-AB06-AB57-8FFC-86BFBF4739B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F18BB61F-872E-220B-8CBA-14E5B2D7109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8FD4FC2-E52B-F437-EF04-CDAA2BCE2ED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AD87305-3167-4AB0-6E5E-932182A398A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5452A086-AC48-5342-B4F2-8C2A7019171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78C59-5735-BDA5-EBB4-6C2367B9384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CD9AEEC-1776-95F5-E7BD-273470EE01F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B74C64F-4DBE-8FAB-C11E-6303960B3EA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152E383-01DF-B343-9704-8B1A1F62119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7A0582B-D75B-CD36-C733-2C6E578BF027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1E803A09-3084-8F29-EA28-6DCF317E3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5CFA3DD-9921-CECA-3719-8FAEB0F50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AE06A4C-74B7-8950-A6C6-A3FC7CD5E93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DA4F1AA5-2DEF-7EA1-D1CD-0020FAC94E1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B8C4233-EAE7-6B57-3AE2-F7CF75E7C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806739-7125-EFF0-DE44-54EF11C57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A062DB0-68AC-0C13-2D9E-358F00562DD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A1DEC3F-33DB-5A0F-4751-5251C87A7F6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144A828-3B5A-C585-EA8A-D35597C84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865D705-4233-17A5-0687-7A987DD26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65DD1AD-EE31-1347-FFE5-0D0730F6C8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3E429F2-D968-D660-8656-2498C2AF4CA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FA476D0-3D10-F385-D562-727399426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563BBC3-DDF1-FFB5-94AB-4554E2470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FF5E4C4-A113-D1D6-F85A-45BE587E971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84C0934-7514-01C3-B53F-4FAAC3B64E9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33E0A0-8F33-645A-62E3-B25ED90AF9E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AE65926-BE45-B84F-A8FB-63CA992FC20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CC3F55E-88D3-C3E5-E436-6D109BC1006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1F1FCBF-5D3A-AF03-E92F-00FA174FCF0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B09BC97-A459-E2E1-FF8C-EC062F6BCC5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8FB4319B-B27C-C053-F046-153F9C945D51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543E8D8-B5C5-A63B-8013-3394BE621D9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40378C0-A24A-1C80-AB63-EE127E6C09E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E9A5A9A-06E4-4417-E78A-7AC26C77F21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FD27DC6-25A1-3A72-277E-8DDE46527C0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2F2F9B20-B002-CA4F-A6BF-FA0DBD5475C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2602122-9AE5-0E5A-6FBC-54C503C092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3CC0405-7442-5707-3D45-83F19F43DEB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4E72FFC-24A3-3E5A-4E88-EDA2FE103F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62278E-D3A5-642E-E83E-38C6018A602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068B38B4-44DB-7FB8-0679-03D6F7954E0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4D69FC6-D609-5A86-32E1-57407C6C4A0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3995B73-BC20-9F3F-81E8-BB376CC9041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B093FE5-9425-7D01-38BE-5A84E9ABFD0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8803E58-6478-8717-3C83-3D68E2C5CBF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9354F43-3ED6-F772-A158-56CC99EA987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C4D5AD1-C8F6-BE9D-B2AB-B2FC1C9A78BA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95AEE75-F8E7-236C-CBC5-75DDEA9C6AF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CDE6E63-1E14-B6D2-B635-B71170741D2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A48059-80C9-404B-BE0A-3A54DF8DCB51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521AA1-EA3F-AB7F-FA78-E4C74F8DEF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322DECA-9893-D12E-E525-A85D3A593B3B}"/>
              </a:ext>
            </a:extLst>
          </p:cNvPr>
          <p:cNvGrpSpPr/>
          <p:nvPr/>
        </p:nvGrpSpPr>
        <p:grpSpPr>
          <a:xfrm>
            <a:off x="450877" y="1809265"/>
            <a:ext cx="8205375" cy="2678241"/>
            <a:chOff x="450877" y="1809265"/>
            <a:chExt cx="8205375" cy="267824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6E1248D-CE12-1C23-4D1F-A73538B1181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اعتيادي3/3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3B47C2D-5D39-10A9-AC15-75B47D3E6FD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80F3B02-DC3B-AEEA-F576-C7554214F34F}"/>
                </a:ext>
              </a:extLst>
            </p:cNvPr>
            <p:cNvSpPr txBox="1"/>
            <p:nvPr/>
          </p:nvSpPr>
          <p:spPr>
            <a:xfrm>
              <a:off x="450877" y="3779620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270B41-1953-6A85-DE98-FDF40569B054}"/>
              </a:ext>
            </a:extLst>
          </p:cNvPr>
          <p:cNvSpPr txBox="1"/>
          <p:nvPr/>
        </p:nvSpPr>
        <p:spPr>
          <a:xfrm>
            <a:off x="524620" y="4252119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1494085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61A8D9-0566-3BCC-6AE5-CD7F0139FE7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3662EDC-F920-9448-EC89-938D575F6E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0761979-47DE-3084-99E8-1CD9ACDB76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B5A485E-0324-4AE5-DD68-6A8219EC35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A4ACE6E-8CD5-C5F0-F5A9-0701F2846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8BAD4C-0A9A-0DFB-036B-1739201FB58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EA60FD0-12C5-DC67-C4C6-941718678F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0B2394-78A9-B003-733D-30E99D7303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اقتران لام الـ بالسكون عند نطقها، وعدمه عندما لا تنطق.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4788639" y="178921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اَلصَّيّادُ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4762" y="4279860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اَلْقِطُّ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03" y="1869873"/>
            <a:ext cx="29007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اَلْعُشُّ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58264" y="427986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اَلدَّرْسُ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349FA-10E6-B496-F09C-915F815C3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D55799-CF96-AF5F-2498-090BD1D35E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771B8B5-2CCD-A1AF-D918-0F446143183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9BD3F79-AB53-E114-4DEE-B358C53762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4CA977-F15E-6421-5A5A-06DAA6DB1B4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115EC4-87C2-467D-5425-77A50C719C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BAFF09-DD25-6F62-B15F-91A9A68C94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BFA23A4-CC1E-BF97-DED1-A063567D6EC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اَلصَّيّادُ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4E3CE1-2D60-1CEF-5D73-6144E9F6318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49A55F-EC9E-BCD2-8B48-B0D8D6C410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0344957-B07A-7A6F-A4C8-792876762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0454FE-2D75-096F-CE2D-4BE62611A1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24DA046-AB72-42DF-D323-BE4767011EF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969167-BDF8-57E1-BD11-11975D33C4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636318-5B54-A0D8-37B6-604BA47CA4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78334F-51F3-0E05-35EF-7229A8437C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604EAE3-7E8B-B718-111C-ABB61D6B6AC8}"/>
              </a:ext>
            </a:extLst>
          </p:cNvPr>
          <p:cNvSpPr txBox="1"/>
          <p:nvPr/>
        </p:nvSpPr>
        <p:spPr>
          <a:xfrm>
            <a:off x="422071" y="4056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 هي همزة الــ ؟ لماذا؟ كيف هي لام الـ؟...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969477-6CFA-304A-299D-D5C4FB19F63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3133D16-F133-7002-CEA4-ADCA8DDDCAD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FF3838-56D1-EE77-D0C2-5BF7336D6DA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7C3A01-9834-8574-3C1A-1B4B9E68B7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8D2D291-7C5C-CDDA-35DD-0BA7C9E12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6F8083-CC33-2678-B368-FD497B3FA7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BB95F-5A99-0C2A-11C6-5F8A1603CEC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D38318-8472-AB06-F1A8-CE8D454AF7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9EC5A2-FFC6-5A58-6C6C-C86AA9A3862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3B0D5C-3B2E-5E98-87AE-1A42A12D824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6BB687-133E-F5C9-51B4-F6BA356E11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7FD48E6-ABFE-0BE3-A6AD-A54FA6A436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40F3CB-709A-CA76-833F-084D08A517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8F5489-5B03-6A56-D5F5-4724F10039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55389F3-95D7-36DE-A483-34C5C3DF9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C067986-23C6-4562-A508-3827DD35326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35906-8BD5-96BA-EFEC-BE0849993A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98" y="3110176"/>
            <a:ext cx="226850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اَلصَّيّادُ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9A1B68-45F2-61FF-C8D1-2F1477FB87B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3926EA-BEF4-741F-2E79-B7DCBE17DB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4F2F356-FAA1-A531-FF77-BCF549518B2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86A269-9EFC-54B0-6C21-1D8419C67C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0E96C75-049B-0999-AA45-4AEB063976A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9B37AF-5A6F-2486-AA96-48D1909A33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D2BEDE-2C7B-CF7D-94C9-4A840FEDD79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C13B897-6D74-1F98-B4B6-7A834B6422E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4056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 هي همزة الــ ؟ لماذا؟ كيف هي لام الـ؟...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3061722"/>
            <a:ext cx="382253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اَلْعُشُّ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A6ED10-C4A3-2052-5817-F362D5A862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7A160D-25D0-B82F-0098-4E03AD3852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0E5D4E9-389B-4F66-7B4E-0A24D19AEC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3781D1F-1C97-8B0C-9B11-7B905CA64B2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BE1249-24D9-4235-360D-01196B32E3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AE3C59C-EC7E-0467-AE8E-858021C157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C838FF-C456-8E89-0641-556EFBBD11B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C35DBE-E194-C229-A8BD-4029BFDA6DC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8A61854-863C-A90C-E7EC-574E76954B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EB821-3091-D015-8D4B-B84D1B324F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B5EB22-42BD-D84D-2540-A7E5AA3E6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E04A97-A186-95F1-908D-ABCF5744C9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347FFC-40FD-9C79-D69E-84C454B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3535C-44EB-6077-F4E7-67A4F1D1A7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9EB035-3C07-8FD8-3CF8-F8C4A9C1E3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3FC181-E215-EC5E-52C7-E3DE7A316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233FDB-6A77-D586-2832-5B004A936E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A63D937-43B1-E0CC-1FE5-99BF72FE7DA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58F5D5-E375-7C47-50D5-5BF0305551D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B7C8B67-6190-9B74-6484-65543144349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5E4625-ED05-3C70-B849-0E59A3D48B4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B75C09-7A92-9015-C81E-51CA83C846F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3F3FBF-9114-AA3A-4F34-25FAB7A55FB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978FB43-586A-6EE8-229A-6024D11B3A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72D370B-EB98-A9AA-1CEF-66CAA9455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DD18DEA-D264-95FE-1ADB-36C183E4BC2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534E22-CF8E-11DB-5886-8CE89BA3034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59E7B8-8A6B-924C-4871-C17F478EDF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48EDD-9B67-62FC-796B-20EE9B1C57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F6B6B2-9F27-C335-1BC4-CA3830AA7E2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0038" y="1846020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6050" y="2903746"/>
            <a:ext cx="279084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اَلْعُشُّ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1AE31EC-0E85-140C-D322-83758CA9FA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EE5278-E3D9-8461-4858-EAC9E93E40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C66531-AEBA-B0F0-2A29-D07D59681D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3919EC4-5597-95A1-87BB-3274950AC6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6E2083-7312-351D-BA83-C789B3B2E1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B99F1C-1536-5BE3-BB00-6CE0274A5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23C3C4A-F6F7-6CDE-67BA-B076CB23DC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23E47E-AF15-CEBA-8A2A-6299C190769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2948594"/>
            <a:ext cx="31177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اَلْقِطُّ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2F10-D3D8-CB2E-9CF4-F716CA645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B1DB745-46AF-4A79-4AB9-C817A12E32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E1BDFF9-808B-174F-9223-983370C73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C9B5EF7-D46A-3623-077A-BC65CAE444F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ED6A09E-8A6D-9A83-8D74-495F59B3FD3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42CE29-A4FD-9370-B625-60E5E4C3814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1F781F2-5D2C-8D0A-B3BC-C172230DC8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456D9A2-B8F9-CB81-9ED6-D118664DCB2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22D8EA81-6699-D9A6-6A7D-48C061BA4992}"/>
              </a:ext>
            </a:extLst>
          </p:cNvPr>
          <p:cNvSpPr txBox="1"/>
          <p:nvPr/>
        </p:nvSpPr>
        <p:spPr>
          <a:xfrm>
            <a:off x="422071" y="4056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هي همزة الــ ؟ لماذا؟ كيف هي لام الـ؟...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C83A5E4-97DB-F590-BB06-A386EDA723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3DF25-3251-DA7D-CC13-4AE1F38694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69F7C-7173-F1B6-B710-E9852E75B7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46AB5-7317-D1AA-C409-BC3D58CFC6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4F145C-D760-6C36-D0B5-AA4D2913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F8D5F2-77F4-C79A-5048-DAEE4D5A68D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1B0B42-3CAF-1FCF-767D-92F414B03A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382DA32-D78F-1C7E-5989-5ED749AC90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8A9A88-C3E5-067A-0A21-AA80C0434F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73BA5FA-BEFD-C7F8-6CEC-7804FDF63F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DE4445-66BB-BE5F-5C57-F2A15D3F0FB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6C502C-553C-7C49-4616-4DAB85AF30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C204E2-EF19-3CFE-4647-71D49C9B6B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542153-44C5-941D-F542-AF5B19535C1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937C03-900E-F2AC-0388-F17235BC96B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E59104-7146-357C-B9FA-66516C93691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74475DB-5F2F-2D2D-E5FF-14F85A7753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F0C253-7E1D-CFAC-07DE-3927F3AB287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3ECDFB-732F-47C7-1878-C69C6B7F27F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D6BAF-36F5-D6EB-FFDC-C845CD4F215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D59243-06C4-AB9F-2D79-210CED68E66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657388A-0DAC-E957-84DF-E2A854BEB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04885" y="1627980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504" y="2802399"/>
            <a:ext cx="314431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اَلْقِطُّ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E829C-ABFA-0063-C250-77C702FCD5D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D6EA7-B945-0786-A3B2-DFBDAD29D7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7A669D3-4D5A-54C5-A740-414DFC6A1C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73DA6F8-038F-2A94-3BF1-1E9E80F7C0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B68AC73-30F3-910F-102C-7EA2F1D920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A6CCEC-35F1-DF61-B0C0-DFF9125704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327F38C-8532-E94D-1770-EE65D81C53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EA98FA-3831-75AF-DC0F-9EC04E2857D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439" y="2948594"/>
            <a:ext cx="31812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اَلدَّرْسُ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F5B47A-A676-F625-2D1F-716F014DA4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879380-F123-EC15-0CAE-E9B00F4BBFE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F93C315-44E3-A51D-AC21-25E6E11014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B9B2A4-C468-2583-2756-66FEE0F8FA9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B64BC3-EC8F-1B3D-5C8C-062188E235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DD7ED7-4E2C-C7E5-FD43-62DC53EA1A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BD2BCF-854C-B955-6FA7-F964769521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48DD5D-CB74-6204-CA81-28E7322D87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227A294-6800-FF51-6BF2-E4ACC4179928}"/>
              </a:ext>
            </a:extLst>
          </p:cNvPr>
          <p:cNvSpPr txBox="1"/>
          <p:nvPr/>
        </p:nvSpPr>
        <p:spPr>
          <a:xfrm>
            <a:off x="422071" y="4056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هي  همزة الــ ؟ لماذا؟ كيف هي لام الـ؟...</a:t>
            </a:r>
          </a:p>
        </p:txBody>
      </p: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078B-5972-5469-E453-5F11129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A79987-D7C4-E78E-09C6-25961E1722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1716A-8ACE-FA11-9C8D-D6F036315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E3BE7-2EC5-4F4C-5312-BB9122117B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D3256A-6EB1-2D86-1B7D-FD30F5BB35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30C53-8CE7-CAFE-629E-E9C2A771F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1168E4-646E-9153-A74B-A0ED58CBD3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3A72C79-218B-3438-68D1-03ADEC5A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01C79-70D6-62AF-D7FC-A463494110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CDCC19F-ADE0-B313-F096-5157DC4448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CB6F8D3-BD3B-FA87-AD92-2636FBAE5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BA90F45-4700-5EDE-1457-3F67C244EA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8EC9AE-FF0C-5304-6832-644C3AD1B8E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944EFF-A5CE-574C-F78C-8E1535E6D1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40F703-3E71-62AA-8872-0BB1401BD8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A4E3894-FE7F-49BD-8048-2975B6883F1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805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39DDA0-3B33-0391-E04D-23087D9054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739C8FC-D85A-98D7-58D8-5980A66F907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A85856-84AC-1DC3-594A-FE9070A702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8C822C-D327-D4A9-2699-69092A99D0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C529B3-0BF0-9684-9894-C3B57FA99A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6441AAD-6EDB-D0AA-FF4C-883F12A449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47B833-AB5E-3BFD-27FF-EE3E0DE30B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9BFB4F-C7E2-700E-FE11-627E93CFE8C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840" y="2724960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اَلدَّرْسُ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D9F1AE-8E48-F688-F8EC-F5B9023F333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4EFCDB-0D76-9ED7-EC4B-578D5CF282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D5B1A27-C10D-D0A4-8BB7-5FA10736DA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450652-1922-ED46-5F88-7A45FD05DDB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40CF096-C6DF-7E3A-A5F7-7922A6CA502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F0476C-C1E6-74AF-EE1E-D34C5F4D352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8A4EA3-DD73-8306-668B-718E38BCDF9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22CE176-A49C-F3D9-575D-F48D9B2FBF3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797721-8EF9-C4C0-281C-7C1BEEA14E5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3F3BA9-8EB6-A95B-58DE-3E151DE422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7B93E86-97E6-1932-9A43-17FD2D7B0F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C322F8-5F32-4607-76C3-A0FF2EA061C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58DD180-B4F4-35BF-9C07-E421F999AD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38BF358-9BFC-3408-31B1-D9C0B98683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F8699CC-7B1A-D4AE-D435-39ADA63E6EB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494B8E-581E-1FD3-28A1-74935963D6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EB88C157-9860-60A5-7DBA-DECD22523B08}"/>
              </a:ext>
            </a:extLst>
          </p:cNvPr>
          <p:cNvSpPr txBox="1"/>
          <p:nvPr/>
        </p:nvSpPr>
        <p:spPr>
          <a:xfrm>
            <a:off x="4788639" y="178921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اَلصَّيْدُ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57DEBD2C-792C-9CD1-0D00-70DC69227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618" y="4279860"/>
            <a:ext cx="2978647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4D422B8B-D349-917B-3239-5DAE5F50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662" y="4279860"/>
            <a:ext cx="29007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اَلشَّجَرَةُ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A296FD1-3925-8F2A-EE4B-44E76B485A75}"/>
              </a:ext>
            </a:extLst>
          </p:cNvPr>
          <p:cNvSpPr txBox="1"/>
          <p:nvPr/>
        </p:nvSpPr>
        <p:spPr>
          <a:xfrm>
            <a:off x="1261662" y="186496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اَلْأُسْرَةُ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3B4633-CA1F-5DC4-371B-30F71A3E71E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788000C-BDD9-3380-6CD9-A01AA397B1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858AABF-6D39-EC92-A152-BDC6DD65D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7F44503-0693-1E63-1E80-9D05D0772D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CA24D9-BDE6-421A-56FB-0CAD39223F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3D919AE-8136-FAA3-F952-B0F55A306F5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A998D48-9E4D-8738-5F76-1BDEA8D68B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FA01743-83B0-7148-CA85-F86C8164BB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C7D9D1F-3220-2992-F1D7-C11A70D1AD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F61C22-ABB0-2364-F1EA-5A73B76F2079}"/>
              </a:ext>
            </a:extLst>
          </p:cNvPr>
          <p:cNvSpPr/>
          <p:nvPr/>
        </p:nvSpPr>
        <p:spPr>
          <a:xfrm>
            <a:off x="4408169" y="1747838"/>
            <a:ext cx="78106" cy="57150"/>
          </a:xfrm>
          <a:prstGeom prst="rect">
            <a:avLst/>
          </a:prstGeom>
          <a:solidFill>
            <a:srgbClr val="FAD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997780-EE68-861C-C50F-BFB3148A84B6}"/>
              </a:ext>
            </a:extLst>
          </p:cNvPr>
          <p:cNvCxnSpPr/>
          <p:nvPr/>
        </p:nvCxnSpPr>
        <p:spPr>
          <a:xfrm>
            <a:off x="4486275" y="19652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C30DD97-64BD-A446-E8D1-45109AA211D9}"/>
              </a:ext>
            </a:extLst>
          </p:cNvPr>
          <p:cNvCxnSpPr>
            <a:cxnSpLocks/>
          </p:cNvCxnSpPr>
          <p:nvPr/>
        </p:nvCxnSpPr>
        <p:spPr>
          <a:xfrm flipH="1">
            <a:off x="4419617" y="1979407"/>
            <a:ext cx="57116" cy="3511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D875B3F5-EB7C-4BDE-67B0-821D367B2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013" y="1744775"/>
            <a:ext cx="2407982" cy="18529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CF0FD0-B33C-43C6-BC8B-28ED0EA07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5345" y="1501546"/>
            <a:ext cx="2108543" cy="200555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B56A562-4CF6-AFB0-18B8-547E5F457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143" y="1664567"/>
            <a:ext cx="2108544" cy="185293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F48A258-1D7E-DD11-9D5E-6988A64EC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6776" y="4306783"/>
            <a:ext cx="2516219" cy="196361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E9E3A12-60F0-F48D-1F23-ADF9E40FA5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131" y="4330860"/>
            <a:ext cx="2312568" cy="171063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AEDA5872-72E8-5241-894F-89A5C85E62A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063"/>
          <a:stretch/>
        </p:blipFill>
        <p:spPr>
          <a:xfrm>
            <a:off x="3292078" y="4264258"/>
            <a:ext cx="2232181" cy="19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8425BAC-DF85-BDE1-60F4-D380EDAD0B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54B439-FC65-9BA4-79E0-54887DD75F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3EA02B-3C0A-0342-C252-DF93A13FDC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702B4D-86B0-E802-9FB6-B49B83995D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4BCF57-DB47-6290-324E-90FC0F874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C91ECB-BA4A-336D-C63C-92DBF29CCAEA}"/>
              </a:ext>
            </a:extLst>
          </p:cNvPr>
          <p:cNvSpPr txBox="1"/>
          <p:nvPr/>
        </p:nvSpPr>
        <p:spPr>
          <a:xfrm>
            <a:off x="344209" y="322755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ماذا تفعل العصفورة؟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تطعم – تعلّم - تَحْمي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1F366-FAB9-D5B3-C142-F104CB4BBD4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239A4D-6CF1-772F-1A98-ABEE789667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4A6D94-63C5-EA15-E0E4-B6BBF4A53C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8EDA640-2656-03AA-A155-D72463C8D2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47968DA-5641-9156-3BC1-D39F80013F5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DA2F5EA-C044-37D6-2D6D-6B1C008FF7F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FACC30A-BC01-585C-F095-44090833E4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DC8DB3-0F43-B765-3BB3-15F24621B4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7D876A-73E7-8B37-04B6-E0FB66DF3C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A93381A9-E6A0-7C28-7DB8-07ADC048BEA5}"/>
              </a:ext>
            </a:extLst>
          </p:cNvPr>
          <p:cNvSpPr txBox="1"/>
          <p:nvPr/>
        </p:nvSpPr>
        <p:spPr>
          <a:xfrm>
            <a:off x="901501" y="5282133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ﭐلْعُصْفورَةُ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صِغارَها في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ﭐلْعُشِّ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DCBD91-9399-2B3C-798C-2BB915C75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022" y="1166626"/>
            <a:ext cx="4971920" cy="382587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6597196-1E36-C47F-B96C-8DCD6FFB1F6C}"/>
              </a:ext>
            </a:extLst>
          </p:cNvPr>
          <p:cNvSpPr/>
          <p:nvPr/>
        </p:nvSpPr>
        <p:spPr>
          <a:xfrm>
            <a:off x="789137" y="523076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8D05CFB-B790-982C-E657-27E2A12976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ED0168-42E8-1D23-9F6A-ACF348A3EE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0A5AF0-10B6-D686-8675-D2D1BD4E9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5A69FF-15CB-CB28-99F2-9A3FC8D754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B46D6EF-190C-0FA9-8F8D-470AD3BC8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0DEC63-4C92-C077-DD28-179B41F601A2}"/>
              </a:ext>
            </a:extLst>
          </p:cNvPr>
          <p:cNvSpPr txBox="1"/>
          <p:nvPr/>
        </p:nvSpPr>
        <p:spPr>
          <a:xfrm>
            <a:off x="344209" y="344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تحمي تعني تحفظهم وترعاهم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8C3FCB-95D7-3799-CC11-13B5EA7F317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D8A07B-282A-656C-0F19-B4F25B93F57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956FF74-C9CD-356E-E58B-12DB0370E72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5223F52-F9A2-DBFB-29FA-8CA10CACD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4039AC-907F-C693-AC62-EAAE3CE3B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37B3820-2E16-738F-9D14-94CA1D8BD82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D5F43F2-8FB1-F28D-525E-1522C4C2B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DCFC1F5-A7F1-0274-0D14-2F1775A74B2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351C76-9D50-B2E8-BB95-34542B78BB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6D3B501-6943-F0A4-FAC5-FA10AB225F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487F4A-25F8-272E-4F9E-CE40F017B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316" y="1206118"/>
            <a:ext cx="4858830" cy="373885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1C3C42-FBFC-7E1E-27FE-58A9E8C38AD9}"/>
              </a:ext>
            </a:extLst>
          </p:cNvPr>
          <p:cNvSpPr txBox="1"/>
          <p:nvPr/>
        </p:nvSpPr>
        <p:spPr>
          <a:xfrm>
            <a:off x="789137" y="5325758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تَحْمي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ﭐلْعُصْفورَةُ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صِغارَها في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ﭐلْعُشِّ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7F0D36-C590-355A-359C-7AC810E93720}"/>
              </a:ext>
            </a:extLst>
          </p:cNvPr>
          <p:cNvSpPr/>
          <p:nvPr/>
        </p:nvSpPr>
        <p:spPr>
          <a:xfrm>
            <a:off x="789137" y="523076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5B49A-A14F-4540-2135-281C1D88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9958FE-823E-F2E4-F259-10DCD7DD6A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2C9D29-2988-CE5B-C71D-BFAB3FA1EA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2C722B9-C5BE-600E-2824-177D6F94B2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217F830-3BCA-5ECD-552F-3930CA5D9D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2E7E49-7648-27CA-80FB-435AB0643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A67877-390C-BAA1-335D-0C7CC44B50C4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تحمي؟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F94FDD-7DB5-1E73-FA9D-72178D94BC7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47C0D4-B40B-7BE8-AC20-8578528A0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DA7E9BE-DB72-4291-AA56-F0E42FC260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9E6C82F-9C3F-DD5F-7D71-2759168B39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1B42703-BC74-3B00-8FD2-71E422A5E7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EB755C-4AA8-3132-7552-C1950F1D6DC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9618BA1-2102-98DE-5952-0BDCD65A0A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0C4C5FB-C2C8-41C1-09D0-C93DCA0BEA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55EA672-71D0-9D1E-1C2E-4B32EAE1A17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6F2304F-F507-1279-94EF-59835865B2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BBAD78-A4AA-A8E9-5A19-33FF56ABFA29}"/>
              </a:ext>
            </a:extLst>
          </p:cNvPr>
          <p:cNvSpPr txBox="1"/>
          <p:nvPr/>
        </p:nvSpPr>
        <p:spPr>
          <a:xfrm>
            <a:off x="729315" y="3370414"/>
            <a:ext cx="7565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تَحْمي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3094A5-4A0E-C1C4-1964-3CE7CB66AC20}"/>
              </a:ext>
            </a:extLst>
          </p:cNvPr>
          <p:cNvSpPr/>
          <p:nvPr/>
        </p:nvSpPr>
        <p:spPr>
          <a:xfrm>
            <a:off x="809632" y="3395545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04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E95520C-AA75-4E88-3AA0-07AA9E23B6E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5FABB1-67AC-0B72-85AE-095E6D92DF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48D5B-91E6-D4FD-8A7E-53CC19F21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3BF2DD-08EC-049B-76A7-2E67E35A4A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48B791-781B-84F1-5EC6-813CFBD51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E3DAC6-5C22-BD69-8D9D-E0FE4991C19D}"/>
              </a:ext>
            </a:extLst>
          </p:cNvPr>
          <p:cNvSpPr txBox="1"/>
          <p:nvPr/>
        </p:nvSpPr>
        <p:spPr>
          <a:xfrm>
            <a:off x="362309" y="3691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ماذا يفعل البهلوان؟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يلْعَب – يقلد - يقفز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954D82-57D6-2376-5C89-7E7C81957B0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7156B2-1443-8D91-FD8A-B8AE1DB3EB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B42B6B7-8A6F-2F70-4383-EC638A97733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C380C8-FEDD-E21C-CA1A-A733BA3BD2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17F20D-F79B-3602-7546-57E0B4F67C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D00431-94EA-D496-4D42-B4C18E2206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B85B7E-0447-9076-B818-EAB721E914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3138B0A-7910-4484-E22F-BCF902F748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79BB21D-B212-1C08-117B-CDEEDD9ADAC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DCC51F0-175C-8E29-BE07-F51835D5E14A}"/>
              </a:ext>
            </a:extLst>
          </p:cNvPr>
          <p:cNvSpPr txBox="1"/>
          <p:nvPr/>
        </p:nvSpPr>
        <p:spPr>
          <a:xfrm>
            <a:off x="1060817" y="5441480"/>
            <a:ext cx="6338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ﭐلْبَهْلَوانُ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حَرَكاتِ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ﭐلْقِرْدِ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91CBE0-1C3B-A70A-C1B8-76AD76AA7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684" y="1278966"/>
            <a:ext cx="3973313" cy="377923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8232A6-C8CA-4354-AA69-E0DF3B6D2DA4}"/>
              </a:ext>
            </a:extLst>
          </p:cNvPr>
          <p:cNvSpPr/>
          <p:nvPr/>
        </p:nvSpPr>
        <p:spPr>
          <a:xfrm>
            <a:off x="789137" y="5369168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B9D10F6-3695-75AB-E60C-86336DD477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5C363A-2A73-FB91-CC69-E266BE9B1022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76F079-F028-8EBA-EA37-087A56280F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C72138-C949-198B-E0BE-94902F88E7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586560-EFCF-53C3-5D11-1B378F98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102443-F8A0-A9A5-0F45-2AF9280FADE7}"/>
              </a:ext>
            </a:extLst>
          </p:cNvPr>
          <p:cNvSpPr txBox="1"/>
          <p:nvPr/>
        </p:nvSpPr>
        <p:spPr>
          <a:xfrm>
            <a:off x="344209" y="419994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يقلد أي يفعل مثله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03333-8827-F902-98F2-313576646C9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8540ED-2994-35A1-DB9E-2A10706396F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52BB523-3838-A1C6-B849-D42165BDE4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1B0FDC-238B-EF70-F9B5-3FDD6266B1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85C7CD-803D-0A23-6D0E-C053E11699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348824-759A-AF65-772D-B444E663DEB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20FAE5-DAC9-8759-DBBB-84836A3AC97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EE1EB4A-89FF-4E4E-D668-1B7A8E17A6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FF2B373-AA1D-E88F-F237-101841217C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EC8FF7-3633-0367-36B1-BF01961929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B53D5D-8A87-983D-52B0-8A79A78F5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580" y="1462151"/>
            <a:ext cx="3782836" cy="35980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60676ED-AACF-D2A8-88A6-348852F5F6C8}"/>
              </a:ext>
            </a:extLst>
          </p:cNvPr>
          <p:cNvSpPr txBox="1"/>
          <p:nvPr/>
        </p:nvSpPr>
        <p:spPr>
          <a:xfrm>
            <a:off x="735422" y="533809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يُقَلِّدُ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ﭐلْبَهْلَوانُ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حَرَكاتِ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ﭐلْقِرْدِ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83024E-BB71-358A-2C75-F28C408AA59C}"/>
              </a:ext>
            </a:extLst>
          </p:cNvPr>
          <p:cNvSpPr/>
          <p:nvPr/>
        </p:nvSpPr>
        <p:spPr>
          <a:xfrm>
            <a:off x="789137" y="5360759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706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BD846-4FD0-54D6-D64A-0B535787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4D3C2C-5C6E-C2C6-6F0D-815C825694B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61D665-1ED3-BC78-B037-68172B3CB36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8BCF9E-BC06-31E7-627E-D8C9B411B4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CFF62C-BF6C-C7E5-B011-7A05A83388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850DA3-3950-BC06-535F-CC2542774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66D5C03-8AE8-C76F-BDC9-BF3C2AF0C31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ED8FB8-7DB7-BCD7-C099-4EF29BBCF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96DA2C6-86EF-00AB-FA6C-07A4B42C3C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1A9F8C-C988-3EEB-D3E7-F17C93F229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5E691AC-4E80-8E08-C998-E9DBD68788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68355C8-735F-FA5E-8AEA-B84E2D9485F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7AE9824-635D-952A-2142-2ACAA1B6F01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1F06B0E-94E3-74FD-F5FC-6A027E94414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BBCC2EB-2649-1C96-4561-F52C92D4DD8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6F1A864-0DCF-BE14-F4D0-7EE9A789C0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C06C20-7F6A-B9A4-02ED-C953EE1EA356}"/>
              </a:ext>
            </a:extLst>
          </p:cNvPr>
          <p:cNvSpPr txBox="1"/>
          <p:nvPr/>
        </p:nvSpPr>
        <p:spPr>
          <a:xfrm>
            <a:off x="1402606" y="3522767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يُقَلِّدُ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7C0692-0ED5-C89C-892F-D39F664F0B0D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يقلد..................؟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582CE29-F152-3F3C-EE40-835E5D86D586}"/>
              </a:ext>
            </a:extLst>
          </p:cNvPr>
          <p:cNvSpPr/>
          <p:nvPr/>
        </p:nvSpPr>
        <p:spPr>
          <a:xfrm>
            <a:off x="789137" y="353305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531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89E2-D1EC-5F8B-2E69-33307E54D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34A6F61-8E84-8BAB-AFDB-77324A0732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6D5ABF-0F3C-D75E-6167-6945CD4D233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F99DA-F675-5306-2978-E6D6AA87D2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317288-40F9-0AEC-4F10-EF414F7307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4CF9A6-7E87-565B-85EF-A76886C8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055747-76F7-94D3-2558-59DD3A7DF3F5}"/>
              </a:ext>
            </a:extLst>
          </p:cNvPr>
          <p:cNvSpPr txBox="1"/>
          <p:nvPr/>
        </p:nvSpPr>
        <p:spPr>
          <a:xfrm>
            <a:off x="344209" y="419994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كيف هو جسم اللاعب الذي يركض بسرعة؟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الجسم السمين – الجسم النحيل – الجسم الضعيف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B60FEF-EEAB-72B6-057D-8F67E85CD66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D7CAF0-144C-2E29-7B2A-8B3888125A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67C957D-5E26-AD18-5D08-5100C368CA6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09FDF8-4C74-BC6B-3A2A-9266BD6F3F5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4A93827-98A4-EF24-7B93-E691CA416D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CD3744-8CC1-59BF-8E28-B2E655FE92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61F4F36-16EB-00E9-A43F-D72F85718B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FA08688-6CC7-36BA-3BC3-D63D49DFFCC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331DC7-8612-DA40-51D1-4403F60C55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A4CAA446-CE91-13DC-5878-538C7CDA869D}"/>
              </a:ext>
            </a:extLst>
          </p:cNvPr>
          <p:cNvSpPr txBox="1"/>
          <p:nvPr/>
        </p:nvSpPr>
        <p:spPr>
          <a:xfrm>
            <a:off x="226824" y="5307881"/>
            <a:ext cx="789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اَللّاعِبُ ذو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يَرْكُضُ بِسُرْعَةٍ.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7DB48B-7A76-131D-F883-DA4DA9AF2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502" y="1630982"/>
            <a:ext cx="3848996" cy="338239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ACA9C9-555F-AF14-C6B6-B72226E1138A}"/>
              </a:ext>
            </a:extLst>
          </p:cNvPr>
          <p:cNvSpPr/>
          <p:nvPr/>
        </p:nvSpPr>
        <p:spPr>
          <a:xfrm>
            <a:off x="789137" y="530788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31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6042-2EB7-F8D7-E759-EDF994C4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3A6D0-6F5A-1C72-3795-53CD9C96E1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1BECF5-6D38-E4D9-AE47-407435DFBC50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F6309-4B0D-18A9-6826-1AAD81765E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C5CD2A-4AE1-5294-4B45-F0788B1039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9E4FCB-078B-A980-7B7C-0BCD593FF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165F12-37B4-F5EF-F81A-ED79F6F4F21E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DDB9A3-B5AB-72D3-552E-78A637EF1A7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07B0C0-6DCE-29E2-B35D-A95A5629A5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D5FFAC5-8CC3-508F-7361-0552FB49F1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50CAF-1891-EFD1-9FA3-04ECDB4767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5422A4-539E-A5AC-9D13-6C47284C21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E5DF9F-06B6-9BF4-3D79-7E787577A9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28872-C99A-4E31-6287-AB7A51527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38B05DE-2239-EB66-1DAC-EDB71A96C7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FF41F22-A3DA-288D-2A96-D3799DD614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1DBE803-C812-F249-276D-679C36A2C0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51D4958-72DE-C10A-BFBC-B65E9EBDC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498" y="1489800"/>
            <a:ext cx="3782999" cy="332440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60F00C-A7A0-26A9-3687-4D3FE06AB3C4}"/>
              </a:ext>
            </a:extLst>
          </p:cNvPr>
          <p:cNvSpPr txBox="1"/>
          <p:nvPr/>
        </p:nvSpPr>
        <p:spPr>
          <a:xfrm>
            <a:off x="312514" y="5198632"/>
            <a:ext cx="7896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اَللّاعِبُ ذو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ﭐلْجِسْمِ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ﭐلنَّحيلِ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يَرْكُضُ بِسُرْعَةٍ.</a:t>
            </a:r>
            <a:endParaRPr lang="f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C6EF29-9FB8-F7EE-D70A-F993D7B5FD39}"/>
              </a:ext>
            </a:extLst>
          </p:cNvPr>
          <p:cNvSpPr/>
          <p:nvPr/>
        </p:nvSpPr>
        <p:spPr>
          <a:xfrm>
            <a:off x="789137" y="523076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9232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1BC07-CCFC-579B-2877-AC2B0AB4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855F0B-DDA7-BFEA-06E0-9211447CD0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B8C292-F8A1-BE76-107C-5BE6E1119FEE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738B95-F868-7E89-1139-1C7EAA5115E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C00BC9-DDDA-FFF3-DC97-4BAE1628B2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E4F40D-9496-D40B-8BD8-4A39DB9A6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5FFA370-000A-7466-729C-4570E25B495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5F7787-FA11-E8C9-AAAC-72853941FA9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C284B62-9AD2-89B4-C3CD-D9795CC81BB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DECDF72-8EB6-6000-B8B7-0A863D8FE6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B7FE2CE-9669-AE64-5F07-A4AD682A84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514CD0-07E7-CC2B-65E3-9DFAC8D1677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6B03573-04FD-9A34-3AF1-CC37AA128FA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3E0B7D5-9E90-C086-B5F5-C0B564D83B5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70DDCB7-87D5-40C6-3412-69B5DA04AC0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E2DF851-BE16-86A6-319D-369E32A62E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E9C87E-7BC4-CAA6-6C13-F2F997FF47B5}"/>
              </a:ext>
            </a:extLst>
          </p:cNvPr>
          <p:cNvSpPr txBox="1"/>
          <p:nvPr/>
        </p:nvSpPr>
        <p:spPr>
          <a:xfrm>
            <a:off x="882007" y="3522767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جِسْمُهُ نَحيلٌ.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5E3F9D-D173-F6EE-3E86-24142B353E7E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848C99-33C4-562C-5CD0-F0070656F621}"/>
              </a:ext>
            </a:extLst>
          </p:cNvPr>
          <p:cNvSpPr/>
          <p:nvPr/>
        </p:nvSpPr>
        <p:spPr>
          <a:xfrm>
            <a:off x="818941" y="353305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940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D77D343-89F5-B0D4-03ED-1359F53535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10B836-2A76-B7D2-A70B-BC78B90F67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FE9339-35DC-4063-BB03-158CD2D11F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0BFA1E-80C8-CDC7-55A8-46BE187FCE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DD2592-3278-F14F-7157-13AFC2EF4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A6E340-46D5-A06B-2D12-B4AB4C4F9716}"/>
              </a:ext>
            </a:extLst>
          </p:cNvPr>
          <p:cNvSpPr txBox="1"/>
          <p:nvPr/>
        </p:nvSpPr>
        <p:spPr>
          <a:xfrm>
            <a:off x="344209" y="35843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كيف عبر الطفل الشارع؟ كيف هو هذا الطفل؟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الطفل المنتبه –  الطفل المتمهل - الطفل المتهور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41E4E-4127-A828-4795-584F9C27CD3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3674B8E-7E63-1835-807A-5A7358361E6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33FD3E-A4FC-3EBD-EFAF-10E5580BF6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86FC74-46D4-61A0-961E-D808EAA9F2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CCEE034-0CC7-1B90-8351-A7E461B4F9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914FFB4-C20F-8E6D-7B56-C70AFCD350C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BF3CA1-4AF3-B4DF-8C52-7DF46ECB4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1BA4287-5D52-95E3-8933-86AEE9991F0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CBB4B-FD24-39FA-4213-9AD785A3F2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88ED6BC-57F4-0AC4-156C-0BC5982AF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704" y="1224349"/>
            <a:ext cx="6300592" cy="394232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BC17CAE-0DDB-FE89-2EA7-17D701134844}"/>
              </a:ext>
            </a:extLst>
          </p:cNvPr>
          <p:cNvSpPr txBox="1"/>
          <p:nvPr/>
        </p:nvSpPr>
        <p:spPr>
          <a:xfrm>
            <a:off x="676773" y="5230761"/>
            <a:ext cx="7896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عَبَرَ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ﭐلشّارِعَ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دونَ أَنْ يَنْتَبِهَ.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4601D1F-F1A9-871E-136A-AC6B624D2187}"/>
              </a:ext>
            </a:extLst>
          </p:cNvPr>
          <p:cNvSpPr/>
          <p:nvPr/>
        </p:nvSpPr>
        <p:spPr>
          <a:xfrm>
            <a:off x="571197" y="5230761"/>
            <a:ext cx="7896030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91C8B3D-E86F-7EA8-1C97-D3710E451F3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D5F03-ED60-90C6-4C7F-9E0A77F5083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E7E06D-72F9-FE59-5EE1-2DA0F5BFE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9D3280B-1E2D-16F4-AD78-2E0604AA94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8C279B-995D-7684-DD9A-22333AB18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69CBB1-A002-AA0F-5EFC-50CC386EDBE3}"/>
              </a:ext>
            </a:extLst>
          </p:cNvPr>
          <p:cNvSpPr txBox="1"/>
          <p:nvPr/>
        </p:nvSpPr>
        <p:spPr>
          <a:xfrm>
            <a:off x="344209" y="34263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الطفل المتهور هو الذي لا يحتاط من الأخطار.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16F29-B813-EEDE-CD44-00902A05D78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F6589AF-F74F-53F3-37CA-7818D958D0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69155D4-13A8-A2D7-4F73-925D6DFDCD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E1A224-4175-51B4-E201-B7A04E89E3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313D255-53BA-51CC-2876-6236CF31B38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D1C82B-E97A-6F29-A246-C0DB42C9FD3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CA48E3E-933D-80AA-7110-DEDE6ABED8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D5D898E-11F0-4D57-9620-87B2AA4CC6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4A69E7-3B0D-75F6-259D-9AC85B0A2A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4DD969F-7EAE-4912-D58D-3A261FE05F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9808AB-A177-2B1B-4AC9-5B73571366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702" y="1323381"/>
            <a:ext cx="6300592" cy="394232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0972845-933F-32FC-2EAD-F9BB9D98DA4F}"/>
              </a:ext>
            </a:extLst>
          </p:cNvPr>
          <p:cNvSpPr txBox="1"/>
          <p:nvPr/>
        </p:nvSpPr>
        <p:spPr>
          <a:xfrm>
            <a:off x="460154" y="5464392"/>
            <a:ext cx="789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عَبَرَ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ﭐلطِّفْلُ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ﭐلْمُتَهَوِّرُ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ﭐلشّارِعَ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دونَ أَنْ يَنْتَبِهَ.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D5192A-9664-1D9A-BF14-3049C97A6CB0}"/>
              </a:ext>
            </a:extLst>
          </p:cNvPr>
          <p:cNvSpPr/>
          <p:nvPr/>
        </p:nvSpPr>
        <p:spPr>
          <a:xfrm>
            <a:off x="678095" y="5385873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29141-38C7-4057-C02E-9FF17597C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93DE988-EE4B-18C3-C0CA-0EA45B95DC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DF4979-F7D4-9F84-FE5B-6464F50EC9FD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3F0D45-BF1D-FF71-94B8-83A370ABE6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70C14-FDA9-FD8D-D938-44ABD4F76E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1FB242-CE1E-02C8-94E9-67B83F15C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099BAD-8805-2A5F-E3D8-8C3DE1FDB81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7AC0A1-FEC0-428E-C7D2-CCFA9D3BB9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1259D2C-4103-7448-606E-0AB12B46D9A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8D9A8BB-2CC1-91C8-755F-DBB197B1B33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51B8CA-A306-5CF1-3C11-A025A022B40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847B161-B4CB-70D4-390A-7826BC7A3AF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A47C9B8-E5F0-2DA7-814F-0B11CE009B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AB92F72-C7F7-76F7-AB5D-06BD13088D5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82D54ED-F472-E46B-4E23-B141DF74CF3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2ABCC0C-E814-1019-A85C-1CE8A8AA19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4355F3-203F-4EB9-F8DD-08054B15FB09}"/>
              </a:ext>
            </a:extLst>
          </p:cNvPr>
          <p:cNvSpPr txBox="1"/>
          <p:nvPr/>
        </p:nvSpPr>
        <p:spPr>
          <a:xfrm>
            <a:off x="538247" y="3551246"/>
            <a:ext cx="7561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 لِأَنَّهُ مُتَهَوِّرٌ.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0E282E-2B3C-35D1-1749-D21439323CC6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FF35C1-75AB-7AAD-DBA2-F4CCB35EAF93}"/>
              </a:ext>
            </a:extLst>
          </p:cNvPr>
          <p:cNvSpPr/>
          <p:nvPr/>
        </p:nvSpPr>
        <p:spPr>
          <a:xfrm>
            <a:off x="916022" y="3545930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899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9CF3-DC35-779C-77FD-923808C8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EB17DB0-ABD7-5EBD-28F4-A43A8781B6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7457AE-C4B6-263D-5201-2350E0FECB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739152-F3F9-C93A-ECC4-B3CC86B51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E2DCCB-8F39-136D-B700-D164A5FEED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DAF4E-971B-F084-E5A9-A5972957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803739-F9A7-8283-EB57-BE623EFB8FC6}"/>
              </a:ext>
            </a:extLst>
          </p:cNvPr>
          <p:cNvSpPr txBox="1"/>
          <p:nvPr/>
        </p:nvSpPr>
        <p:spPr>
          <a:xfrm>
            <a:off x="362309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ماذا فعل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الإطفائي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أَنْقَذَ -   أَرْسَلَ - حذر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894B9-BA7E-38B9-CD84-D05EB278DF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2C78A4-484D-6DD8-8815-7347935FFBE8}"/>
              </a:ext>
            </a:extLst>
          </p:cNvPr>
          <p:cNvSpPr txBox="1"/>
          <p:nvPr/>
        </p:nvSpPr>
        <p:spPr>
          <a:xfrm>
            <a:off x="791056" y="5426773"/>
            <a:ext cx="7561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</a:t>
            </a:r>
            <a:r>
              <a:rPr lang="ar-MA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لْإِطْفائِيُّ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لْحَريقِ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912451-0C5D-059F-CBF6-AEBFE522E5F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DDBBD44-F672-CD31-8457-2AFFD5239C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06DC18-CBFD-B048-ABF3-9D1F11F86A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CD2AA8-7512-FC46-B105-919B82C749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029B38-5C3D-D032-C7A4-C32B8BD0A6E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5026CAA-248B-C73D-4DC0-521B8208CE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017A423-B8EA-8E74-A17B-40C858E9A8C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2B0F509-44D3-1F5D-623B-FB03EF569F1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DE085DC-8401-0E8B-948D-48F2902A6FDD}"/>
              </a:ext>
            </a:extLst>
          </p:cNvPr>
          <p:cNvSpPr/>
          <p:nvPr/>
        </p:nvSpPr>
        <p:spPr>
          <a:xfrm>
            <a:off x="3519948" y="1313258"/>
            <a:ext cx="1799304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99E5D3-EBB0-8427-3ADD-2E69E74910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63"/>
          <a:stretch/>
        </p:blipFill>
        <p:spPr>
          <a:xfrm>
            <a:off x="2520172" y="1379628"/>
            <a:ext cx="4103652" cy="365149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8E5E75-4EE4-2714-6C90-35B8354C6B0D}"/>
              </a:ext>
            </a:extLst>
          </p:cNvPr>
          <p:cNvSpPr/>
          <p:nvPr/>
        </p:nvSpPr>
        <p:spPr>
          <a:xfrm>
            <a:off x="789137" y="5316245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4045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2A696-A5F1-1AA9-A213-40AE8896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5D43F6-21F7-B299-81DC-D6A3AC15026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502B0A-488F-6F0D-B17F-B3082B9B1B9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ACD629-1F7C-F3C5-C426-705F8F36738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FA53E9-BEEE-82C8-6B5C-6D98F65F1B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875A25-FDB9-89AE-D72C-09BC7A9A4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F59AEC-E852-5BA4-A5F6-2B66FF1F8DBA}"/>
              </a:ext>
            </a:extLst>
          </p:cNvPr>
          <p:cNvSpPr txBox="1"/>
          <p:nvPr/>
        </p:nvSpPr>
        <p:spPr>
          <a:xfrm>
            <a:off x="344209" y="4199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أنقذه تعني أغاثه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27D56-0A4E-7659-70FF-F1D6D2064E7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D0C5A8-6BD6-1A75-253F-CCEC0321A1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61D884F-5F22-9FB6-9D50-28D7482B64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F6EF0B-DD10-77DE-FF7D-8153938A05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2FD459B-FFE9-37D1-D073-61A4F5FE2B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ED3F460-619F-AE12-A628-1D2776B954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364F529-65C8-1C70-FEF3-16FF2BFE52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E7871FB-B736-F880-CBFD-29B9ADDD999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0C712D-110D-604A-C7A8-641F779CEF1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BBEB67E-997D-BBC0-C43A-A2A611F827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D2BF83-64D5-B0B5-03FA-065B84C94A18}"/>
              </a:ext>
            </a:extLst>
          </p:cNvPr>
          <p:cNvSpPr/>
          <p:nvPr/>
        </p:nvSpPr>
        <p:spPr>
          <a:xfrm>
            <a:off x="3519948" y="1313258"/>
            <a:ext cx="1799304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A46BDF-D750-78B9-5710-829FDAB154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063"/>
          <a:stretch/>
        </p:blipFill>
        <p:spPr>
          <a:xfrm>
            <a:off x="2490674" y="1312505"/>
            <a:ext cx="4162647" cy="370398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EC9735F-088C-508C-92E5-C08CD43A3399}"/>
              </a:ext>
            </a:extLst>
          </p:cNvPr>
          <p:cNvSpPr txBox="1"/>
          <p:nvPr/>
        </p:nvSpPr>
        <p:spPr>
          <a:xfrm>
            <a:off x="733157" y="5488829"/>
            <a:ext cx="7561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أَنْقَذَ</a:t>
            </a:r>
            <a:r>
              <a:rPr lang="ar-MA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لْإِطْفائِيُّ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لطِّفْلَ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لْحَريقِ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D7260-61A2-9700-983C-8AEE73D86331}"/>
              </a:ext>
            </a:extLst>
          </p:cNvPr>
          <p:cNvSpPr/>
          <p:nvPr/>
        </p:nvSpPr>
        <p:spPr>
          <a:xfrm>
            <a:off x="789137" y="5389679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307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5757-0FB1-32C3-5E21-78FFED548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A2B522-CB7A-31D9-D76D-1F4E3486519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2620BC-D255-FEB4-51E7-C532986F1162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11DAC-B37A-A071-A122-8ACD94A8393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AC42C4-F06F-B23C-5AC0-9D27A134729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E472E4-493D-7C1B-1BEB-8A0B04943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4C356BB-757A-34FD-5D19-A7B2F6975EF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FCC544-4BDE-6A93-CC57-BADE7A67AEF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50E3882-88AA-A995-755F-791D72FEEB7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DF0679-E83B-3684-FEC7-9E12AA11C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053E0C-8FAB-2DAD-0D6F-683E340888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3552494-0E98-6CE7-E3F1-3A9D68E9060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F1CA134-74BD-444D-430E-908C7ACB959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E7D2532-6F7C-F764-95C4-BF22FC500FB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0DF137B-C799-6A92-81B6-2779EBF4B59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EA7BC38-E771-0403-0A85-EE5BEA8863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211CBD-2D0C-182F-DA95-80507EF59F52}"/>
              </a:ext>
            </a:extLst>
          </p:cNvPr>
          <p:cNvSpPr txBox="1"/>
          <p:nvPr/>
        </p:nvSpPr>
        <p:spPr>
          <a:xfrm>
            <a:off x="799443" y="3352500"/>
            <a:ext cx="7217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9A06D5-95BD-BD3A-648E-5D1450513C4C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يعطينا جملة تبدأ ب: أنقذ / أنقذت..................؟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DCECD8-4975-EF78-B606-5EE65873CB1D}"/>
              </a:ext>
            </a:extLst>
          </p:cNvPr>
          <p:cNvSpPr/>
          <p:nvPr/>
        </p:nvSpPr>
        <p:spPr>
          <a:xfrm>
            <a:off x="896788" y="3243892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9731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FBF3-441F-1375-21CB-7D4F4D1C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03A286-AD32-8BAD-00D3-31A19F20347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8D1F19-12C5-D384-9526-ABD8958E44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CDE4FC-D83C-C87D-D4EB-415AA5544C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252FAF-7354-BD56-04EE-F68DC85737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32072-62F0-7278-EDBF-AAD64EC5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69D03C-B104-5131-94D0-5C66ED948DD8}"/>
              </a:ext>
            </a:extLst>
          </p:cNvPr>
          <p:cNvSpPr txBox="1"/>
          <p:nvPr/>
        </p:nvSpPr>
        <p:spPr>
          <a:xfrm>
            <a:off x="362309" y="3789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الصورة، ماذا حدث للعصفور الصغير؟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أكملوا الجملة بما يناسب: نام -   هوى - فاز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1DD565-A1AC-D954-298C-EFE6F218FAA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E6E4B51-2EE3-81B2-D4E0-D606A2AEC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1846F-EFDF-2313-B6CA-62887B0222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B6F713-752E-266E-DCB5-231DFD8C764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018FE8-6131-4C60-C371-70B1B423AB1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546D66-C94C-0FC6-6069-2A8C102A17F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CE9CB7-1E54-BBBE-94FE-70839FE96E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ABEBB5-22A1-0532-1182-D08FDED499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6F571E-5CC0-2E52-2714-B06D227A26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ABB0FE1-B2A2-EF47-B141-3666E34BBF63}"/>
              </a:ext>
            </a:extLst>
          </p:cNvPr>
          <p:cNvSpPr txBox="1"/>
          <p:nvPr/>
        </p:nvSpPr>
        <p:spPr>
          <a:xfrm>
            <a:off x="791058" y="5376676"/>
            <a:ext cx="7561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ﭐلْعُصْفورُ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أَعْلى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712F50-97F6-9FE9-7EE1-6D3CD5092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428" y="1209978"/>
            <a:ext cx="5045482" cy="373221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F13717A-7216-AB2C-A636-516A11878F9D}"/>
              </a:ext>
            </a:extLst>
          </p:cNvPr>
          <p:cNvSpPr/>
          <p:nvPr/>
        </p:nvSpPr>
        <p:spPr>
          <a:xfrm>
            <a:off x="791058" y="5312315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7245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A7E9-3E0A-47A9-86C9-2613E502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57755C8-4CE5-6AEE-2200-BA182FA3D3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45920C-D440-3672-EBCF-B9FD6E37CD49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31CF-5D03-4E9B-7198-3A2395ADED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746846-1CFA-41CB-A937-9D30E40EA4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630F155-1C44-4221-82E7-CE1B7765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F05135-5972-8F8A-FA3F-115D04FC0744}"/>
              </a:ext>
            </a:extLst>
          </p:cNvPr>
          <p:cNvSpPr txBox="1"/>
          <p:nvPr/>
        </p:nvSpPr>
        <p:spPr>
          <a:xfrm>
            <a:off x="344209" y="4199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هوى العصفور تعني سقط العصفور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FE2593-3CCC-76C8-C915-B81C806D856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F9A6D3-8377-9F5C-75E9-27CF0ACAC2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2C921FE-B14E-EFA7-FCFB-8DCE754419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1C5CF50-713B-58FA-E6D5-ABA6032AFD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0A5A05-6198-C54A-3053-E47D395BDD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B54AD86-7374-AB37-8F52-0DF7EFD1221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0B6BAEC-82D4-DC05-EA55-23330B7909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4CBA35-CC67-32C0-40D5-912E2A4F865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8873DAE-9CCB-D844-1EB5-A19D8244D93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604C71-6A25-26D1-18A8-3D3195FC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1E9DD4-7B1F-EDD2-29BF-A427B2FBF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938" y="1130041"/>
            <a:ext cx="5182502" cy="38335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4595AF-3518-D7DE-B953-F3545F30E74E}"/>
              </a:ext>
            </a:extLst>
          </p:cNvPr>
          <p:cNvSpPr txBox="1"/>
          <p:nvPr/>
        </p:nvSpPr>
        <p:spPr>
          <a:xfrm>
            <a:off x="791056" y="5338974"/>
            <a:ext cx="7561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هَوى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ﭐلْعُصْفورُ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أَعْلى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A978B5-783D-AD18-51D6-9C317F1CFE98}"/>
              </a:ext>
            </a:extLst>
          </p:cNvPr>
          <p:cNvSpPr/>
          <p:nvPr/>
        </p:nvSpPr>
        <p:spPr>
          <a:xfrm>
            <a:off x="789137" y="5271309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5331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F3DDF-3D1A-8470-214F-D502F339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4C5E17C-F5C7-F956-C29B-EEEB5A1516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B858E6-3F0C-46C3-1D1A-D4F15F985E1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CCF399-E897-8E1B-0F44-6A94F94652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E9F3EA3-5097-FCE1-7562-CB8CE955B1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DDCF62-F987-02E3-13C8-6730AA521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B6B2EAF-EBEB-99F0-086A-F3D6B1D3CDE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8A4A-156F-51C1-6FB5-DAB0F53C3C7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B008CF1-C708-DFE4-5678-4ED218FA4B6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F1040C-EBE8-3F09-8FEA-7163B402373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D4A1436-0364-C4D2-6DDD-F1FD5132BD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D06B72-9D27-ABEC-C803-805C1B29D61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C20E8BF-8F0C-1EF1-37B0-E3FE1FB939D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FA501E9-DBE7-391F-D43C-75668B45105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D20BB96-399D-9EB4-1F3F-9D6C2926A6F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8ADA7A1-8930-64FD-1E27-6471130F14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6197-09E9-350D-EE52-42D1AF3042D5}"/>
              </a:ext>
            </a:extLst>
          </p:cNvPr>
          <p:cNvSpPr txBox="1"/>
          <p:nvPr/>
        </p:nvSpPr>
        <p:spPr>
          <a:xfrm>
            <a:off x="501041" y="3674357"/>
            <a:ext cx="7966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ﭐلطِّفْلُ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حُفْرَةٍ فَـأُصيبَتْ ...............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02A4D4-8309-520E-B03D-4391F54FF2FB}"/>
              </a:ext>
            </a:extLst>
          </p:cNvPr>
          <p:cNvSpPr txBox="1"/>
          <p:nvPr/>
        </p:nvSpPr>
        <p:spPr>
          <a:xfrm>
            <a:off x="312514" y="5226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باستعمال: هوى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FE13B7-3953-2F44-8823-2B1CB99CA0B8}"/>
              </a:ext>
            </a:extLst>
          </p:cNvPr>
          <p:cNvSpPr/>
          <p:nvPr/>
        </p:nvSpPr>
        <p:spPr>
          <a:xfrm>
            <a:off x="789137" y="3533051"/>
            <a:ext cx="7678089" cy="10520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3497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37E879-65C0-29CC-DDF8-AA1C122C3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013" y="1744775"/>
            <a:ext cx="2407982" cy="18529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DF753-6283-A435-04EB-775364367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345" y="1501546"/>
            <a:ext cx="2108543" cy="200555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815BD0-FD2F-2769-68F5-72B732F61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43" y="1664567"/>
            <a:ext cx="2108544" cy="18529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97E94D-FF91-1369-9E74-5210D0BE9A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776" y="4306783"/>
            <a:ext cx="2516219" cy="19636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F86B19-E58F-C5A2-57BD-769B649F5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131" y="4330860"/>
            <a:ext cx="2312568" cy="171063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69E42F9-5019-1A72-2D44-926AF54DAFB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2063"/>
          <a:stretch/>
        </p:blipFill>
        <p:spPr>
          <a:xfrm>
            <a:off x="3292078" y="4264258"/>
            <a:ext cx="2232181" cy="19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BA95A-D104-8C91-A0CF-C3D79B9D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A5EF60A-0871-6421-A19D-BC3140C0D0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E8D5AB0-BE6C-3F89-292A-B18CFC9CDA9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EC84C97-1F98-D7C5-7602-2E0CF784FB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D31F3F1-A762-7098-9A6C-FEB5D53B94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FAD7FBF-824B-095F-A3B4-A69AFC91169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B913ACA-64D6-0160-4C10-B184EE3789D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6CD6820-C48F-1226-BF5C-AC4785F61CA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8D31EE3-AA34-EDAE-912C-ADF5AFB65B0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3F5CD42-7DFE-8B95-78EB-34957546E3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DD8BFA-9D35-FD00-B40C-923E398C6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B763C6-2C17-90C3-A72D-D06A301F76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FC3F55-8498-9221-2093-981178CC8A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049F42-3C59-E884-C64A-FBA9C4CC5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0DD4AC-AA80-36F1-5E4E-A67A3B759779}"/>
              </a:ext>
            </a:extLst>
          </p:cNvPr>
          <p:cNvSpPr txBox="1"/>
          <p:nvPr/>
        </p:nvSpPr>
        <p:spPr>
          <a:xfrm>
            <a:off x="362309" y="4451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FE2AB4-6E22-C701-1B51-11703B21B5D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FA81B90-648F-6187-BA98-60B6593A2B51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AACCE87-B19F-81A8-D5D9-0FBB2A0519CF}"/>
              </a:ext>
            </a:extLst>
          </p:cNvPr>
          <p:cNvGrpSpPr/>
          <p:nvPr/>
        </p:nvGrpSpPr>
        <p:grpSpPr>
          <a:xfrm>
            <a:off x="810663" y="2531075"/>
            <a:ext cx="7440459" cy="3205942"/>
            <a:chOff x="1850318" y="1964010"/>
            <a:chExt cx="6529593" cy="320594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75906DC-5C75-729C-F522-D758A5133F8A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تَحْمي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6892A90-60C1-B703-2C22-E0778FE7F8DC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يُقَلِّدُ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E6A1A6B-70EF-04D7-E069-A042080439F9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اَلْمُتَهَوِّرُ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34E4263-9BEE-A201-C107-77FCEB55E8B4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هَوى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BD9EE7-1FBE-5854-0FBA-A99B318C9D9E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اَلْجِسْمُ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ﭐلنَّحيلُ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FR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64EDA54-657D-24E0-347D-70242893B753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أَنْقَذَ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084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168503" cy="2923402"/>
            <a:chOff x="487748" y="1809265"/>
            <a:chExt cx="8168503" cy="292340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87748" y="3409228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 rtl="1"/>
              <a:r>
                <a:rPr lang="ar-MA" sz="44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الاستماع: التوقع والتحقق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الآن  على الحكاية التي سندرسها هذا الأسبوع.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 العصفور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F9EC6EE-C3ED-88D0-2F30-10DF7B567B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62CB84-2C8A-9A94-0D9D-869128991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955" y="1821653"/>
            <a:ext cx="3698090" cy="42448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64FB39-792B-BD7C-BD38-4F827453CABC}"/>
              </a:ext>
            </a:extLst>
          </p:cNvPr>
          <p:cNvSpPr txBox="1"/>
          <p:nvPr/>
        </p:nvSpPr>
        <p:spPr>
          <a:xfrm>
            <a:off x="2998839" y="2814402"/>
            <a:ext cx="275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f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877271-0C96-D010-BDE4-9D683365292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8839" y="3774593"/>
            <a:ext cx="2753032" cy="200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21CAE15-9140-5357-5ED1-B677FD8250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CF66E58-9453-00A0-C6F3-17C5F6A2BC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DCCFFBA-2950-474F-C28A-2F0F1953BF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BFBA1A-A4A4-45C6-261A-E841C4456D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4D274AD-ECAA-AC56-A049-343D43BBAAD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3B66C4F-13D0-C835-C072-38B474031E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521328E-34B8-3354-EAA3-8B46859368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63FCA3-2447-6FE6-FCF1-CCBF5C8DF44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2720" y="4566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العنوان؟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3789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العنوان وانظروا إلى الصورة جيدا.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تتوقعون عن مضمون الحكاية؟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E9402F-2352-6A54-C3EB-DAFDE74302D9}"/>
              </a:ext>
            </a:extLst>
          </p:cNvPr>
          <p:cNvSpPr txBox="1"/>
          <p:nvPr/>
        </p:nvSpPr>
        <p:spPr>
          <a:xfrm>
            <a:off x="2487233" y="1127880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D8D73C-C1B9-CFC7-60A4-340E0DF64F4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2B633E0-FD84-470B-6544-FE29B08A5C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D8529E-927D-F59A-0EFD-AF641A4049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7404A63-9A4D-EF98-B773-CA930F7A7BD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257039-962B-5158-1EE9-B3E27664A6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A80049B-7693-3351-FCB2-8C79FFBD0C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0A85F1F-9280-F176-77E1-2A774F4241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306E63-93F0-AF8B-CE6F-595D5280A75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2252250-6548-B0AF-0343-4DE0A482BE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739" y="1908759"/>
            <a:ext cx="6558520" cy="444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يقول توقعه لنا؟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63ACA5A-CB77-3710-9868-D9C0ACD2AB1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1BDD18-7AF4-B47F-D1AA-8A9E3D278F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8CFF78A-C4F3-9CD0-5F4B-395C19F725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342A898-B888-5814-1658-8D93B45EFC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531D42D-99F2-3566-E40D-67905DFBE5F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F0325EE-7F07-0D68-B16E-7E71B780630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6F104E-5166-D19F-BDBA-01B5EE5561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14692F5-F1D9-65B8-942A-8A1973C0A30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FDA6100-4F0B-896F-16E1-0A9E85E7BC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739" y="1928696"/>
            <a:ext cx="6558520" cy="44425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416619-7F6F-A8C7-E2ED-665EA2D3B233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4A162-85A7-7639-58D6-DEE81F7C2E9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EE185B6-42C1-3076-E780-F97AB22242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69FEC6-3DA5-45CE-9142-13120CCD683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D8E8DA4-E323-A8AD-9169-7142024A1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F354A80-35E5-1446-18A0-8573B8E9E0D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669DDA-C318-8B81-8845-EEF98DDA6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9F164DA-FE6A-6069-398A-A8B8111D89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5B25A8C-37F3-920C-30AA-C3ACA35027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8D1EFD9-8C71-9D24-9E92-BBFCDA1CDB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2" name="العصفور كيكو-[AudioTrimmer.com]">
            <a:hlinkClick r:id="" action="ppaction://media"/>
            <a:extLst>
              <a:ext uri="{FF2B5EF4-FFF2-40B4-BE49-F238E27FC236}">
                <a16:creationId xmlns:a16="http://schemas.microsoft.com/office/drawing/2014/main" id="{AFD61862-470E-5088-A148-A8EAA1FE22D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3" y="554123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لمضمون الحكاية؟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FCCD87-AD0C-463A-AA2E-D52D072E51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9453F42-7E27-0024-8495-2C3DEBE4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38537-834B-8742-82A9-BFC9887CA8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D8F89E1-7810-C70F-5EA9-CD2AA12778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93420C-2151-3EEC-7AFE-34DC77A2D9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EE4FEE9-D969-B52D-82FD-366E30149C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F21E3D3-E948-61F4-51DD-7495D805548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5F8249A-FE58-5B6F-9857-A5457C8D8BC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8C692278-5287-4A73-E93C-6D3D5F6DD66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739" y="1928696"/>
            <a:ext cx="6558520" cy="444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اكتبوا على الألواح كم مرة  تسمعون " عش"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403614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BDD93F-0C7F-BB26-02F9-2E539CCBB02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60D9BA3-0143-5AB4-3A88-CF55C77289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85BBCA-9C69-4E18-455D-1401DB58E5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9DBCFF-049B-37DF-436F-CE22977E08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091E761-2289-06EE-E3B0-FD1D18FF2FC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9C20CC5-DCDB-696F-2507-720C3B7939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45F703-AE61-3E93-37A3-60C6C533F0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50F6DC8-4C69-79DE-8988-633DFFBCBA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" name="العصفور كيكو-[AudioTrimmer.com]">
            <a:hlinkClick r:id="" action="ppaction://media"/>
            <a:extLst>
              <a:ext uri="{FF2B5EF4-FFF2-40B4-BE49-F238E27FC236}">
                <a16:creationId xmlns:a16="http://schemas.microsoft.com/office/drawing/2014/main" id="{3D4D384B-349C-F735-76A9-D0E62420673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3" y="554123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26CFA-C73B-BEE1-127A-7A67A82D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72CC0F8-8F75-9038-0FDA-EDECE217E9D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F8175D-0613-4A7D-EB45-DE31108465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C22173-EDF2-7EC4-26F3-D4DB7F5200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D9B746-E81A-BF2A-F98F-A18F59337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33F634-A6FA-141D-5CEB-9F32ACAE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F467A4-9B20-B25A-1530-FBE380F8DF1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15C5E-0A3F-3BA6-3FFA-A1D1D93053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3932E4-12A9-1B87-1CDA-D8D37AAD2D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ACDAE48-B659-65DC-3229-2A7499C40D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0CAD3E-B4D3-4BF0-7C89-1450589C25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935AD-441C-16C8-D6BB-46A7344D004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D697700-3DC6-5103-6C47-937DC577FA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31E158-EAB3-C4EC-3013-565F8896E6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CA71C9A-6E28-0F8E-F20C-325B1BB5778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9659134-5C67-FDA2-0240-101C1D21D98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2617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تكررت كلمة" عش" 4 مرات.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966673-29A5-BED4-A830-B229E250E8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B12A0-A231-46A7-317A-C9A3F843D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4CF2A5A-8A1D-0D92-F00F-02259DBAF3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1E46D16-ED14-4F08-BBBE-83A797B60B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03D93C-591F-A721-41B1-0760EA59F81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59C2612-2B39-303B-A01D-C1DDF170B1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6B8583-15BB-B531-7A45-9225CDEC78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823918A-C405-4D79-6CC6-B0C1204DE3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3928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توقعت من خلال الصورة أن أحد العصافير الصغير سيتعرض للخطر؟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A91D93-EF7B-4C73-C3AC-177AE2262B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FCA4850-333F-303C-B86E-32F453139F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8361DF-0796-29C2-0126-43D7530420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B24ECD-D5A1-A408-6B08-6F496B3D96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2A111E4-5D31-D6F7-450D-4EBD4A6DF10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280DBD3-B879-F0D1-91B8-9578129ACE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87D20FC-6202-129F-9A83-6CBD47B22A8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0CC545-10EF-CDF0-AF23-195BD78EF4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B61EA02-B281-1EDC-C14A-5DED2ADEE6E7}"/>
              </a:ext>
            </a:extLst>
          </p:cNvPr>
          <p:cNvSpPr/>
          <p:nvPr/>
        </p:nvSpPr>
        <p:spPr>
          <a:xfrm>
            <a:off x="1017581" y="2963184"/>
            <a:ext cx="1071120" cy="816429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نَعَمْ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6D98640-6C0E-62B7-A622-2C835E41C668}"/>
              </a:ext>
            </a:extLst>
          </p:cNvPr>
          <p:cNvSpPr/>
          <p:nvPr/>
        </p:nvSpPr>
        <p:spPr>
          <a:xfrm>
            <a:off x="1017581" y="4103920"/>
            <a:ext cx="1071120" cy="816429"/>
          </a:xfrm>
          <a:prstGeom prst="roundRect">
            <a:avLst/>
          </a:prstGeom>
          <a:solidFill>
            <a:srgbClr val="FF7C8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D75338-63AA-7D9F-D103-0E44A19FEF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7424" y="2701440"/>
            <a:ext cx="4419129" cy="29933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9B6D3-B281-817E-D2BF-8A8DDB55B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52C221-9D29-C4E8-0D12-A69432B46C9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2E841A-9523-CE3B-3A05-28607B114D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4D5B1A-10A6-FC24-876E-F1E08B5E2B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480305-9B07-0679-4055-295DE019D9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FD0FD9-AC5E-3D36-DA98-00E3464DA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F9574-632B-12B6-3880-42A08802E21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3CE01A-27B8-4E86-9E3F-D9AC8D9AF1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F71AD2-25EC-14CD-26DF-32C7E4205E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EBC1BCD-31A9-A142-E897-C8E845DD09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CECFC00-D339-156F-D7D6-59A531A6B0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255F0-7101-7821-1320-D7158B341E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AD5484-2ED9-512F-A331-BEA71C5B58B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F3D1E33-F400-8CDA-F113-ECED3DE18D4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8EDE2D2-FEE7-21F1-4805-010809C076C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F02611-B1B2-5491-DE51-3E90A3D2F8F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877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0F23-B7B2-BD3E-CB03-82F97B95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B5EFF-F6F4-847A-0B3B-2BA928CB7C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D30689-3284-AC1C-C376-DDF747D502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B372F-B4B5-5B38-5A26-82D55022DD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2F730A-4632-0CCB-3842-68E99255B8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B99F7-1763-35A1-E011-624ABDA7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260203-D599-BE62-BDDD-FB823C6A18A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نجا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القط البري؟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054CA29-A824-0D52-85C8-2838BC0B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ED8059-1E46-3259-559E-422074D6F42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4215D53-9532-7E7B-2804-0F2831A67A4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263DB74-00FF-B934-558A-0E701CCF74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19EE19-E8B3-7FB7-5F33-759094F834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57CD0FB1-C506-68D9-31FA-AC6326D490D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9C5BEDE-1234-FAD6-B2E6-A001784D4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79D6E19-9FC9-1557-FE5A-C6F80BC582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12ED227-3835-0E84-7621-8D833F10231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C46B8EB-3DEC-3007-C76D-CF6CF64AD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822" y="1865349"/>
            <a:ext cx="3972355" cy="365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059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714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بدقة. ص45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الدقة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41A8CD-BA63-D986-C392-0BD1ECEE0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383" y="1320688"/>
            <a:ext cx="3657917" cy="5151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91E16C-D1D1-04E9-D0FA-0FB57621E5B0}"/>
              </a:ext>
            </a:extLst>
          </p:cNvPr>
          <p:cNvSpPr/>
          <p:nvPr/>
        </p:nvSpPr>
        <p:spPr>
          <a:xfrm>
            <a:off x="2222090" y="1809135"/>
            <a:ext cx="4562168" cy="12290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9516ED1-A0E4-E0A2-A7D5-09CCEC8E0F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61A86B4-E498-50F5-5C58-6BBF94C4C58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00B49B-196F-F706-1992-B5886DA9F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EEC05B-9369-BBFC-FDD1-C6831F600B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467B14F-DDA7-63C2-3255-51FF388A27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73CD914-39E2-5F7B-ACE5-159D49F4AC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AC6E3FC-3C39-3AFA-73CC-B4EF057FB43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B01362-D0BC-2DAC-72E7-A54AE1B054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51339" y="350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يختار التلميذ إحدى المجموعات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6A0C26-E6FC-AF0E-9694-768F17967F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CE766E-9639-3F3A-81A9-DB97E4D128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56" r="50427"/>
          <a:stretch/>
        </p:blipFill>
        <p:spPr>
          <a:xfrm>
            <a:off x="3328854" y="4140387"/>
            <a:ext cx="2615169" cy="2192948"/>
          </a:xfrm>
          <a:prstGeom prst="rect">
            <a:avLst/>
          </a:prstGeom>
          <a:ln w="38100">
            <a:solidFill>
              <a:srgbClr val="E3001B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7F20DB-BA26-AFE4-DE34-1B8E0755E9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882" r="1316"/>
          <a:stretch/>
        </p:blipFill>
        <p:spPr>
          <a:xfrm>
            <a:off x="6106890" y="4140387"/>
            <a:ext cx="2615169" cy="21929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C9C9C2-8F2C-B578-7902-30C086E2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2882"/>
          <a:stretch/>
        </p:blipFill>
        <p:spPr>
          <a:xfrm>
            <a:off x="419348" y="4140387"/>
            <a:ext cx="2746639" cy="219294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7257-E460-B987-CA7E-1565CD6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C73390B2-6F07-6692-B2AE-8D9B92445E2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686AFA6-E341-71A1-0E4F-D75F1C5F49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0504FFF-ACF9-A1DC-8798-A1AAD94610B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29A5EB5-F1D3-761E-505E-A4FBD49AE00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F31E1BA-9EEF-5326-3ED5-F659DA82602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BDEA12B-AB24-D9C0-A2A7-559E3A37BE3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C92CBEF-2114-1D2D-741F-9B30796ABD1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0D6485F-A226-3D3F-844F-2E12BDAF055B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740D-37F9-7987-3CA1-3B344CDE5A5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F795D0DB-DF0C-BE87-DFC2-559F571E5B6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1AE8F6-F838-4B99-CF84-AA65CD6DE0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9118474-3060-06D4-6255-6ED1B7EB728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FAF9A1B-7CC2-EF55-30E5-53ECC2F8438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406EDD1-24B6-E330-624D-67533EB4B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707B7E6-C404-F6A5-936B-BEBA76252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48F74D4-590F-64E0-6A79-452785E103D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8F5654F-0796-1893-7ACB-7D0D7588931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0378F281-F386-FB06-F75C-610302E39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12DC81D-12A6-3722-0991-8068E55FD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211B02E-5398-FEBD-07C6-187085AF28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93F1480-D7AD-CA4D-8AAB-60A38444AD6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C6CFF67-E3AA-92B6-CF08-2BB2FE0EE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0EBC00B-F953-5A5A-1192-F579719192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571DA34-4775-3AB8-9267-ABB3FE6DDEC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355CBC4-AA64-B92C-741B-65F8D1C0B1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C2AF7EB-C295-972E-A767-AE67B6106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B0627FD5-3628-B72B-2C27-DEF414C62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DACD359-31F2-ED96-4196-51748F22471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5745F64-7D91-2EC0-B165-482A82B34A3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7BEFFFA-FB5B-6C58-2DA2-48FD9A47628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8CDCFB0-5346-CE75-E9D9-10A3A757EF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5745FF0D-FF0B-058F-BD26-A80C6A77DF5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22D75C6-5A28-C454-1797-E4B6D937F7C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1EF6B0C-C850-54E0-5FB5-F28C4DC8040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39CFD35-8AF5-3408-A7A3-AB502CDF8FD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D45B199-2299-1D16-6269-D8DFFB37E94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7B384A5-AB99-7DEA-E097-BDE61C01113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2CB6FEC-9B5E-4340-DBDC-44A13F80540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23DF645-FABD-7270-F9CB-FE1C5CF6B00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62C8E14E-8CC4-D400-114A-C494974AE1C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5314761-6348-CCED-0F63-D6385D9729D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C27E9AC-49B4-A075-4215-22B41A2177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DE2642B-EC42-3EA8-0D44-B937E6A7AD2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AF6EE13-BEAC-18F4-38EE-F1924AFA34F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553DE3A-DCA4-5632-B15A-BADF1D4601A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B27764F-2485-F1E2-34FF-B7D533965E1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1013BF8-F43B-E618-95BE-0DD02C8A6AA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D954ACD-D894-D905-99F7-C554A1D8BA1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8117503-8234-A77B-6197-AE4BCBE1999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0CB719A-7FAF-FFF1-4F67-AEAAA14D4EA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51DF8A3-A954-BF0A-5BB3-4A0254DFF48F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6D00374-F94E-680E-72AC-EFC9D2EBE45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059158-88FD-262F-F70F-E4F7DC00F9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2A4BDF-F8BF-9538-6D59-0E7E546969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ABD64A-ACC7-3012-33C6-7B7DD9E89A1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E3D68A-2E58-3DDE-474E-8D0797E862A3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50DC755-EADA-F2D4-C9F2-286F6F304D5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B415EEE-16E8-1F5A-5D53-058826EB2FF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E933541-A405-7BED-7C57-0E7749F0BA0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0086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14999D-6B4E-FC38-F42F-FDD72DE6B0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B95D3E7-104C-0640-98F2-1B9556E9AD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8A299DD-56D9-B389-0B5C-F62A20C51E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BAF0D-240A-7C72-20E4-0C6731A1E8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000989E-A03E-89A0-7919-6CAF062AC6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D05DF29-41CF-0246-CBE9-3D022CED84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28F0F79-599D-5E48-066E-03645BBAD7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D130B5-6688-ABF7-F5A6-A15473ED73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5114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 فقرات باسترسال.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ص45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ED5012-F4CD-7FCB-3BB5-6DF844B96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383" y="1320688"/>
            <a:ext cx="3657917" cy="5151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1503F-4128-706F-EF2D-3A19C953EB5F}"/>
              </a:ext>
            </a:extLst>
          </p:cNvPr>
          <p:cNvSpPr/>
          <p:nvPr/>
        </p:nvSpPr>
        <p:spPr>
          <a:xfrm>
            <a:off x="2062815" y="3038168"/>
            <a:ext cx="4790269" cy="12880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1654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EABDD-241B-293A-A802-4E6A8C56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2037D9C-4EB9-C858-4EA5-393FA69586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01ED3A-DCC5-E438-6EC9-AB339EA3688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AA591E-1F33-BFDF-92DC-6BF100831F8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E63B01-9988-8EBC-901B-1C5ED27F6D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B9D7C7-F3F3-5729-2614-286DE94838C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A0BC6E-EED2-1B52-7F05-186EFCEF5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064257F-4EFA-9D22-3B56-FB51FC0FFFD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B597649-63D8-A49E-F9A0-367794A225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92AFDB-F8DE-B079-A10A-2554B3E46F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A076C6-1A0C-575E-2931-865EBE98072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52C022-A08F-7B9C-77EF-8856AFC2A9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FF1C1E-9DB1-6FE8-0C35-DEF01BBB0D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CD9F66-368C-EF36-9344-BF28781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8AE03-DB3F-5523-D444-147E877D2534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الوصل، والوقف على الساكن، وإلى الوقف على  التاء المربوطة هاء ساكنة.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97BC2A-DD47-E443-C12E-8740451AE6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828" y="3143423"/>
            <a:ext cx="8362343" cy="308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245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6217-568C-D44E-7CD1-B986F3CD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D7EE00-2B55-430B-5529-88CBA9F4F6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2FE6CC-3373-59F4-C32E-7E0E2CB7C32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B088DAB-66C7-82BB-3E85-1B3162CE210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43751C9-1020-A1E5-8096-EE52DDC151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1202117-B38F-4446-AD88-0130A1AB95D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65CDB87-73BF-3584-94E6-AB57236EDCF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39D3A4-6B9C-D225-AD36-A0F76402A89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B4E680-BBC5-4D0E-891B-EAB7AECBC30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F53688-0DFF-0F16-379E-53CE0AAA77D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952D59-AE28-304C-FDF8-9AA2AD14D3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1A85BE-18C0-929F-DA0B-5EE3810A384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0B3632-5572-23F7-AB32-D01F109AD7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E64248-9339-9205-65F5-512F90BBC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4D6FE-1DB4-ED2C-634D-AAD2E180006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24F5CD-C337-B40B-FDA8-276C6EC1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828" y="3143423"/>
            <a:ext cx="8362343" cy="308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421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E4C90-AD48-7475-BB7F-55D7860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F713D8-DC02-447D-C1E6-FAF5710B29E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561CDB-8E69-D769-857F-CF1F2313CDC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8AB16B-2D24-0D2A-CC1B-7943AEE3F8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58691F0-78C2-1796-7613-3742E38DF5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9B43554-6F97-49B6-2BD1-9E5DE74E3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FB0837D-13C9-CC55-D7BF-00A1DE9FA89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B504984-C19D-F0EF-76B9-1478F65063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278A22B-24CB-6FF2-8099-BAF13E5B8D0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4B89832-87D0-0C93-0AF8-58EF4C3B2A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FA07D-EF91-8D41-D8F9-AF17CDA177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854489-D894-437F-DC45-250E71ACDC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DB8D9-3DBA-173E-03F7-FCBF9BCA5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86CC49-C5FF-0EF0-A1E7-14D5D9C6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750E2-49DE-6E5F-EE38-16BD43EE126F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6F91C5-2773-E2FF-78EB-0AF115DBB1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CD98FA-9F16-08A4-D0D1-7ECC96478F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828" y="3143423"/>
            <a:ext cx="8362343" cy="308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88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 من يركبها في جمل؟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8ACF1C-1652-A204-A991-86A34FCA5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013" y="1744775"/>
            <a:ext cx="2407982" cy="18529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92B505-FE92-8486-5448-A9BD135DF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5345" y="1501546"/>
            <a:ext cx="2108543" cy="20055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8386F2-F8AA-6743-E95D-609DB072D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143" y="1664567"/>
            <a:ext cx="2108544" cy="18529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802027-6173-1EC0-8EFE-AF9A4882E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6776" y="4306783"/>
            <a:ext cx="2516219" cy="196361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50BFFC-FD98-4455-10D3-3F3E5F56B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131" y="4330860"/>
            <a:ext cx="2312568" cy="17106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02755-4AEF-098B-D37C-50C4FF578A1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063"/>
          <a:stretch/>
        </p:blipFill>
        <p:spPr>
          <a:xfrm>
            <a:off x="3292078" y="4264258"/>
            <a:ext cx="2232181" cy="19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996D6CC-0C89-0444-48D7-BD86361E4B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78B3B30-69F6-292B-5EDD-7D6FCFFF55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54C2C00-445C-85DF-E568-06CA40DEC2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6CA8E29-E669-AB0E-C71C-3DAA1E9FC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78FCAA9-245A-179C-C8E5-22512F7E43F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CC02171-F0C5-BAED-98A0-B398C5008B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0603200-1672-6454-A1A2-1FE97542F4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2CB31E5-6DFC-CD66-E1BD-6C56AEC2BB3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حكاية جديدة. ما هو عنوانها؟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1992686-DFF0-F872-AF58-F4330727DD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A2FA8B-3D72-995B-B588-E8BA760F4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333" y="1656285"/>
            <a:ext cx="5472143" cy="42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60EAD19-873C-2B4E-FF92-18BD12E99C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6EA2C8E-E37E-C1C1-F78E-60FBBCEEDD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6B2A4B-EC3D-E15B-5F25-35D640F05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0B0804-0C07-B0B6-3DB3-53F0EBC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94ACBB-2AA1-4D2E-0F0E-3DD9632895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93705E-A701-0268-D03F-093DF7A38D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02248-F7EA-5588-C007-8207EF0CBB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98B8DF-E972-6537-A05B-CE84ED36E7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اقرؤوا نص عاشوراء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45 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الكلمات البصرية التي قرأتم وضعوا سطرا تحتها,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67FB2F-74D5-524F-BF9C-83DB4EAA6D38}"/>
              </a:ext>
            </a:extLst>
          </p:cNvPr>
          <p:cNvSpPr txBox="1"/>
          <p:nvPr/>
        </p:nvSpPr>
        <p:spPr>
          <a:xfrm>
            <a:off x="4817084" y="2856118"/>
            <a:ext cx="363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ﭐلْبَصَرِيَّةَ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دَفْتَري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وَأَضَعُ تَحْتَها سَطْراً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CD5FD371-0EDB-6AB4-29E1-A76EA483DFF3}"/>
              </a:ext>
            </a:extLst>
          </p:cNvPr>
          <p:cNvSpPr/>
          <p:nvPr/>
        </p:nvSpPr>
        <p:spPr>
          <a:xfrm>
            <a:off x="4739148" y="2749378"/>
            <a:ext cx="3833303" cy="2196248"/>
          </a:xfrm>
          <a:prstGeom prst="wedgeRoundRectCallout">
            <a:avLst>
              <a:gd name="adj1" fmla="val -49916"/>
              <a:gd name="adj2" fmla="val 8040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F33959-73D8-5DF7-365B-64AD77C7A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1364110"/>
            <a:ext cx="3680105" cy="4923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E0CDE5-58C7-35AA-756C-933025A7AD32}"/>
              </a:ext>
            </a:extLst>
          </p:cNvPr>
          <p:cNvSpPr/>
          <p:nvPr/>
        </p:nvSpPr>
        <p:spPr>
          <a:xfrm>
            <a:off x="501445" y="5929757"/>
            <a:ext cx="4237703" cy="432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4C6AF0-E6F1-35AE-F2D5-9182DD20E4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4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7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00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09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3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12663</TotalTime>
  <Words>3345</Words>
  <Application>Microsoft Office PowerPoint</Application>
  <PresentationFormat>Affichage à l'écran (4:3)</PresentationFormat>
  <Paragraphs>808</Paragraphs>
  <Slides>93</Slides>
  <Notes>4</Notes>
  <HiddenSlides>0</HiddenSlides>
  <MMClips>3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93</vt:i4>
      </vt:variant>
    </vt:vector>
  </HeadingPairs>
  <TitlesOfParts>
    <vt:vector size="104" baseType="lpstr">
      <vt:lpstr>A Massir Ballpoint</vt:lpstr>
      <vt:lpstr>Arial</vt:lpstr>
      <vt:lpstr>Air Strip Arabic</vt:lpstr>
      <vt:lpstr>Calibri</vt:lpstr>
      <vt:lpstr>Roboto</vt:lpstr>
      <vt:lpstr>Microsoft Uighur</vt:lpstr>
      <vt:lpstr>Traditional Arabic</vt:lpstr>
      <vt:lpstr>Dosis</vt:lpstr>
      <vt:lpstr>Calibri Light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84</cp:revision>
  <dcterms:created xsi:type="dcterms:W3CDTF">2023-09-20T21:35:22Z</dcterms:created>
  <dcterms:modified xsi:type="dcterms:W3CDTF">2025-02-01T15:04:25Z</dcterms:modified>
</cp:coreProperties>
</file>