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9.xml" ContentType="application/vnd.openxmlformats-officedocument.presentationml.tag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90"/>
  </p:notesMasterIdLst>
  <p:sldIdLst>
    <p:sldId id="2134804866" r:id="rId2"/>
    <p:sldId id="2134804867" r:id="rId3"/>
    <p:sldId id="2134806249" r:id="rId4"/>
    <p:sldId id="2134806438" r:id="rId5"/>
    <p:sldId id="2134806534" r:id="rId6"/>
    <p:sldId id="2134804869" r:id="rId7"/>
    <p:sldId id="2134806126" r:id="rId8"/>
    <p:sldId id="2134806127" r:id="rId9"/>
    <p:sldId id="2134806128" r:id="rId10"/>
    <p:sldId id="2134806224" r:id="rId11"/>
    <p:sldId id="2134806226" r:id="rId12"/>
    <p:sldId id="2134806141" r:id="rId13"/>
    <p:sldId id="2134806179" r:id="rId14"/>
    <p:sldId id="2134806947" r:id="rId15"/>
    <p:sldId id="2134806902" r:id="rId16"/>
    <p:sldId id="2134806900" r:id="rId17"/>
    <p:sldId id="2134806539" r:id="rId18"/>
    <p:sldId id="2134806904" r:id="rId19"/>
    <p:sldId id="2134808499" r:id="rId20"/>
    <p:sldId id="2134806903" r:id="rId21"/>
    <p:sldId id="2147482340" r:id="rId22"/>
    <p:sldId id="2134806541" r:id="rId23"/>
    <p:sldId id="2134806543" r:id="rId24"/>
    <p:sldId id="2134806545" r:id="rId25"/>
    <p:sldId id="2134806542" r:id="rId26"/>
    <p:sldId id="2147482341" r:id="rId27"/>
    <p:sldId id="2134806549" r:id="rId28"/>
    <p:sldId id="2134806550" r:id="rId29"/>
    <p:sldId id="2134806320" r:id="rId30"/>
    <p:sldId id="2134806146" r:id="rId31"/>
    <p:sldId id="2134806934" r:id="rId32"/>
    <p:sldId id="2134806936" r:id="rId33"/>
    <p:sldId id="2134806937" r:id="rId34"/>
    <p:sldId id="2134806938" r:id="rId35"/>
    <p:sldId id="2134806417" r:id="rId36"/>
    <p:sldId id="2134808445" r:id="rId37"/>
    <p:sldId id="2134808466" r:id="rId38"/>
    <p:sldId id="2134808500" r:id="rId39"/>
    <p:sldId id="2134808505" r:id="rId40"/>
    <p:sldId id="2134808506" r:id="rId41"/>
    <p:sldId id="2134808503" r:id="rId42"/>
    <p:sldId id="2134808504" r:id="rId43"/>
    <p:sldId id="2134808507" r:id="rId44"/>
    <p:sldId id="2134808509" r:id="rId45"/>
    <p:sldId id="2147482342" r:id="rId46"/>
    <p:sldId id="2147482343" r:id="rId47"/>
    <p:sldId id="2134806300" r:id="rId48"/>
    <p:sldId id="2134806403" r:id="rId49"/>
    <p:sldId id="2134808433" r:id="rId50"/>
    <p:sldId id="2134808473" r:id="rId51"/>
    <p:sldId id="2134808474" r:id="rId52"/>
    <p:sldId id="2147482344" r:id="rId53"/>
    <p:sldId id="2134808465" r:id="rId54"/>
    <p:sldId id="2147482345" r:id="rId55"/>
    <p:sldId id="2147482346" r:id="rId56"/>
    <p:sldId id="2147482347" r:id="rId57"/>
    <p:sldId id="2147482348" r:id="rId58"/>
    <p:sldId id="2147482351" r:id="rId59"/>
    <p:sldId id="2147482352" r:id="rId60"/>
    <p:sldId id="2147482353" r:id="rId61"/>
    <p:sldId id="2147482354" r:id="rId62"/>
    <p:sldId id="2147482362" r:id="rId63"/>
    <p:sldId id="2147482363" r:id="rId64"/>
    <p:sldId id="2147482361" r:id="rId65"/>
    <p:sldId id="2147482360" r:id="rId66"/>
    <p:sldId id="2147482355" r:id="rId67"/>
    <p:sldId id="2147482359" r:id="rId68"/>
    <p:sldId id="2134806942" r:id="rId69"/>
    <p:sldId id="2134806943" r:id="rId70"/>
    <p:sldId id="2134808483" r:id="rId71"/>
    <p:sldId id="2134808518" r:id="rId72"/>
    <p:sldId id="2134808519" r:id="rId73"/>
    <p:sldId id="2134808532" r:id="rId74"/>
    <p:sldId id="2134808525" r:id="rId75"/>
    <p:sldId id="2147482356" r:id="rId76"/>
    <p:sldId id="2147482357" r:id="rId77"/>
    <p:sldId id="2147482358" r:id="rId78"/>
    <p:sldId id="2134808527" r:id="rId79"/>
    <p:sldId id="2134808529" r:id="rId80"/>
    <p:sldId id="2134808530" r:id="rId81"/>
    <p:sldId id="2134806136" r:id="rId82"/>
    <p:sldId id="2134806383" r:id="rId83"/>
    <p:sldId id="2134808459" r:id="rId84"/>
    <p:sldId id="2134806160" r:id="rId85"/>
    <p:sldId id="2134806532" r:id="rId86"/>
    <p:sldId id="2134806896" r:id="rId87"/>
    <p:sldId id="2134806149" r:id="rId88"/>
    <p:sldId id="2147482339" r:id="rId89"/>
  </p:sldIdLst>
  <p:sldSz cx="9144000" cy="6858000" type="screen4x3"/>
  <p:notesSz cx="6858000" cy="9144000"/>
  <p:embeddedFontLst>
    <p:embeddedFont>
      <p:font typeface="Air Strip Arabic" panose="020B0604020202020204" charset="-78"/>
      <p:regular r:id="rId91"/>
    </p:embeddedFont>
    <p:embeddedFont>
      <p:font typeface="Dosis" pitchFamily="2" charset="0"/>
      <p:regular r:id="rId92"/>
      <p:bold r:id="rId93"/>
    </p:embeddedFont>
    <p:embeddedFont>
      <p:font typeface="Microsoft Uighur" panose="02000000000000000000" pitchFamily="2" charset="-78"/>
      <p:regular r:id="rId94"/>
      <p:bold r:id="rId95"/>
    </p:embeddedFont>
    <p:embeddedFont>
      <p:font typeface="Roboto" panose="02000000000000000000" pitchFamily="2" charset="0"/>
      <p:regular r:id="rId96"/>
      <p:bold r:id="rId97"/>
      <p:italic r:id="rId98"/>
      <p:boldItalic r:id="rId99"/>
    </p:embeddedFont>
    <p:embeddedFont>
      <p:font typeface="Traditional Arabic" panose="02020603050405020304" pitchFamily="18" charset="-78"/>
      <p:regular r:id="rId100"/>
      <p:bold r:id="rId10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75161C"/>
    <a:srgbClr val="E3001B"/>
    <a:srgbClr val="1F4E79"/>
    <a:srgbClr val="FF7C80"/>
    <a:srgbClr val="4C7B38"/>
    <a:srgbClr val="7EA43E"/>
    <a:srgbClr val="FEEACD"/>
    <a:srgbClr val="FDB159"/>
    <a:srgbClr val="44A9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04" autoAdjust="0"/>
    <p:restoredTop sz="94660"/>
  </p:normalViewPr>
  <p:slideViewPr>
    <p:cSldViewPr snapToGrid="0">
      <p:cViewPr varScale="1">
        <p:scale>
          <a:sx n="78" d="100"/>
          <a:sy n="78" d="100"/>
        </p:scale>
        <p:origin x="145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presProps" Target="presProps.xml"/><Relationship Id="rId5" Type="http://schemas.openxmlformats.org/officeDocument/2006/relationships/slide" Target="slides/slide4.xml"/><Relationship Id="rId90" Type="http://schemas.openxmlformats.org/officeDocument/2006/relationships/notesMaster" Target="notesMasters/notesMaster1.xml"/><Relationship Id="rId95" Type="http://schemas.openxmlformats.org/officeDocument/2006/relationships/font" Target="fonts/font5.fntdata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font" Target="fonts/font1.fntdata"/><Relationship Id="rId96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font" Target="fonts/font4.fntdata"/><Relationship Id="rId99" Type="http://schemas.openxmlformats.org/officeDocument/2006/relationships/font" Target="fonts/font9.fntdata"/><Relationship Id="rId10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font" Target="fonts/font7.fntdata"/><Relationship Id="rId104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font" Target="fonts/font2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font" Target="fonts/font10.fntdata"/><Relationship Id="rId105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font" Target="fonts/font3.fntdata"/><Relationship Id="rId98" Type="http://schemas.openxmlformats.org/officeDocument/2006/relationships/font" Target="fonts/font8.fntdata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19/01/2025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18099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A46E0-F179-E39D-0C2A-C0D1B72AE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3105407-76EC-D6DD-C66A-29BB141176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DDC9391-87EE-C26A-03C7-A9279A90BD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0FB7974-A5DC-3132-9ED7-B84474EC56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90987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25733-1445-ACEC-89E5-39F2C1E5E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DF1A31E-E697-1E61-2804-9CB64DB1F8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CAFD5AA-A9AC-BFDF-6414-9B161FD089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0D1D5E9-D136-81B7-BB45-CCE5310292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86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60016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87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83873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>
          <a:extLst>
            <a:ext uri="{FF2B5EF4-FFF2-40B4-BE49-F238E27FC236}">
              <a16:creationId xmlns:a16="http://schemas.microsoft.com/office/drawing/2014/main" id="{64BA5DBC-630B-6D2B-86EF-B2541E791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1c9da5e15f_2_12:notes">
            <a:extLst>
              <a:ext uri="{FF2B5EF4-FFF2-40B4-BE49-F238E27FC236}">
                <a16:creationId xmlns:a16="http://schemas.microsoft.com/office/drawing/2014/main" id="{1C01961B-CCB2-14C6-E970-85FA2E43BF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15975" y="860425"/>
            <a:ext cx="5726113" cy="42941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g21c9da5e15f_2_12:notes">
            <a:extLst>
              <a:ext uri="{FF2B5EF4-FFF2-40B4-BE49-F238E27FC236}">
                <a16:creationId xmlns:a16="http://schemas.microsoft.com/office/drawing/2014/main" id="{92AAF120-4EAE-105C-0096-6AB849D218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5898" y="5441279"/>
            <a:ext cx="5887174" cy="5154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00" tIns="104700" rIns="104700" bIns="104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2356862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19/01/2025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19/01/2025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svg"/><Relationship Id="rId7" Type="http://schemas.openxmlformats.org/officeDocument/2006/relationships/image" Target="../media/image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Relationship Id="rId9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Relationship Id="rId9" Type="http://schemas.openxmlformats.org/officeDocument/2006/relationships/image" Target="../media/image7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1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3.sv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1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3.svg"/><Relationship Id="rId10" Type="http://schemas.openxmlformats.org/officeDocument/2006/relationships/image" Target="../media/image15.sv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17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11" Type="http://schemas.openxmlformats.org/officeDocument/2006/relationships/image" Target="../media/image16.png"/><Relationship Id="rId5" Type="http://schemas.openxmlformats.org/officeDocument/2006/relationships/image" Target="../media/image2.svg"/><Relationship Id="rId10" Type="http://schemas.openxmlformats.org/officeDocument/2006/relationships/image" Target="../media/image7.sv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1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1.svg"/><Relationship Id="rId7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2.gif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7" Type="http://schemas.openxmlformats.org/officeDocument/2006/relationships/image" Target="../media/image2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6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3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3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7" Type="http://schemas.openxmlformats.org/officeDocument/2006/relationships/image" Target="../media/image2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3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3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21.sv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21.sv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image" Target="../media/image47.png"/><Relationship Id="rId5" Type="http://schemas.openxmlformats.org/officeDocument/2006/relationships/image" Target="../media/image45.png"/><Relationship Id="rId4" Type="http://schemas.openxmlformats.org/officeDocument/2006/relationships/image" Target="../media/image21.sv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3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3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3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34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34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34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34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6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3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image" Target="../media/image50.png"/><Relationship Id="rId5" Type="http://schemas.openxmlformats.org/officeDocument/2006/relationships/image" Target="../media/image45.png"/><Relationship Id="rId4" Type="http://schemas.openxmlformats.org/officeDocument/2006/relationships/image" Target="../media/image21.sv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9.jpeg"/><Relationship Id="rId4" Type="http://schemas.openxmlformats.org/officeDocument/2006/relationships/image" Target="../media/image58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4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3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65.jpeg"/><Relationship Id="rId4" Type="http://schemas.openxmlformats.org/officeDocument/2006/relationships/image" Target="../media/image21.sv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6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hyperlink" Target="https://docs.google.com/forms/d/e/1FAIpQLSeGbEh4eCfj0ri_aqOht0VG2q1xZDER-dmv6wFZwOP759wbuA/formResponse" TargetMode="External"/><Relationship Id="rId5" Type="http://schemas.openxmlformats.org/officeDocument/2006/relationships/image" Target="../media/image67.e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ZoneTexte 59">
            <a:extLst>
              <a:ext uri="{FF2B5EF4-FFF2-40B4-BE49-F238E27FC236}">
                <a16:creationId xmlns:a16="http://schemas.microsoft.com/office/drawing/2014/main" id="{1F4D5D9F-2F0F-B443-9C4E-C9A66293FB42}"/>
              </a:ext>
            </a:extLst>
          </p:cNvPr>
          <p:cNvSpPr txBox="1"/>
          <p:nvPr/>
        </p:nvSpPr>
        <p:spPr>
          <a:xfrm>
            <a:off x="891180" y="1680278"/>
            <a:ext cx="736163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</a:t>
            </a:r>
            <a:r>
              <a:rPr lang="f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اللغة العربية</a:t>
            </a:r>
            <a:endParaRPr lang="fr-FR" sz="11500" b="1" dirty="0">
              <a:ln>
                <a:solidFill>
                  <a:srgbClr val="0097B2"/>
                </a:solidFill>
              </a:ln>
              <a:solidFill>
                <a:srgbClr val="21596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7380155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92" name="ZoneTexte 91">
            <a:extLst>
              <a:ext uri="{FF2B5EF4-FFF2-40B4-BE49-F238E27FC236}">
                <a16:creationId xmlns:a16="http://schemas.microsoft.com/office/drawing/2014/main" id="{BB9B0B8F-A672-2EBC-5B0D-44D8908AC294}"/>
              </a:ext>
            </a:extLst>
          </p:cNvPr>
          <p:cNvSpPr txBox="1"/>
          <p:nvPr/>
        </p:nvSpPr>
        <p:spPr>
          <a:xfrm>
            <a:off x="709684" y="6236099"/>
            <a:ext cx="7724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تجريبية موجهة لمؤسسات الريادة</a:t>
            </a:r>
          </a:p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قيد التطوير</a:t>
            </a:r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-1230" y="538899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7601802" y="522932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1897166" y="43680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8786" y="523897"/>
            <a:ext cx="4786427" cy="88894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06B9E66-2B2F-4230-F443-07D52CDE0410}"/>
              </a:ext>
            </a:extLst>
          </p:cNvPr>
          <p:cNvGrpSpPr/>
          <p:nvPr/>
        </p:nvGrpSpPr>
        <p:grpSpPr>
          <a:xfrm>
            <a:off x="3131133" y="4818409"/>
            <a:ext cx="3059807" cy="1417690"/>
            <a:chOff x="2961004" y="4654860"/>
            <a:chExt cx="3059807" cy="141769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7594E3E-4822-D604-A6D1-3D4FA1D77977}"/>
                </a:ext>
              </a:extLst>
            </p:cNvPr>
            <p:cNvGrpSpPr/>
            <p:nvPr/>
          </p:nvGrpSpPr>
          <p:grpSpPr>
            <a:xfrm flipH="1">
              <a:off x="3123190" y="4654860"/>
              <a:ext cx="2897621" cy="1417690"/>
              <a:chOff x="2090564" y="4775947"/>
              <a:chExt cx="3201302" cy="1417690"/>
            </a:xfrm>
          </p:grpSpPr>
          <p:sp>
            <p:nvSpPr>
              <p:cNvPr id="8" name="Forme libre : forme 7">
                <a:extLst>
                  <a:ext uri="{FF2B5EF4-FFF2-40B4-BE49-F238E27FC236}">
                    <a16:creationId xmlns:a16="http://schemas.microsoft.com/office/drawing/2014/main" id="{F9B7C43E-B84C-EB09-3F7C-B14C15CBE27F}"/>
                  </a:ext>
                </a:extLst>
              </p:cNvPr>
              <p:cNvSpPr/>
              <p:nvPr/>
            </p:nvSpPr>
            <p:spPr>
              <a:xfrm rot="21338648" flipV="1">
                <a:off x="2778467" y="5313022"/>
                <a:ext cx="2513399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" name="Forme libre : forme 8">
                <a:extLst>
                  <a:ext uri="{FF2B5EF4-FFF2-40B4-BE49-F238E27FC236}">
                    <a16:creationId xmlns:a16="http://schemas.microsoft.com/office/drawing/2014/main" id="{DDEB77DF-3EEC-2849-FDDB-6DBEC8577DB7}"/>
                  </a:ext>
                </a:extLst>
              </p:cNvPr>
              <p:cNvSpPr/>
              <p:nvPr/>
            </p:nvSpPr>
            <p:spPr>
              <a:xfrm rot="261352" flipH="1" flipV="1">
                <a:off x="2090564" y="4775947"/>
                <a:ext cx="2707398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A491E9A-1D2E-99CA-0DAB-21A2E7FC03F5}"/>
                </a:ext>
              </a:extLst>
            </p:cNvPr>
            <p:cNvSpPr txBox="1"/>
            <p:nvPr/>
          </p:nvSpPr>
          <p:spPr>
            <a:xfrm>
              <a:off x="3316811" y="4783647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</a:t>
              </a:r>
              <a:r>
                <a:rPr lang="f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lang="ar-MA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60BDB93E-3649-744D-F060-5637E20A412D}"/>
                </a:ext>
              </a:extLst>
            </p:cNvPr>
            <p:cNvSpPr txBox="1"/>
            <p:nvPr/>
          </p:nvSpPr>
          <p:spPr>
            <a:xfrm>
              <a:off x="2961004" y="5386618"/>
              <a:ext cx="233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4</a:t>
              </a: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F7295BF1-4146-9A2F-EB98-820EB247D276}"/>
              </a:ext>
            </a:extLst>
          </p:cNvPr>
          <p:cNvSpPr txBox="1"/>
          <p:nvPr/>
        </p:nvSpPr>
        <p:spPr>
          <a:xfrm>
            <a:off x="709684" y="3296105"/>
            <a:ext cx="772463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المرحلة الأولى : من نحن؟</a:t>
            </a:r>
          </a:p>
          <a:p>
            <a:pPr algn="ctr"/>
            <a:r>
              <a:rPr lang="ar-MA" sz="2800" b="1" dirty="0">
                <a:solidFill>
                  <a:srgbClr val="44A9C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المجال الثاني: أنا وعائلتي</a:t>
            </a:r>
          </a:p>
        </p:txBody>
      </p: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B8CB0741-5224-F4FD-C3B5-1E30A0305D5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F79CA96-CAB9-29A7-06E4-31168E8D07F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7174889" y="1614406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7174889" y="3067961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7174889" y="4521515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7257431" y="3213466"/>
            <a:ext cx="856766" cy="817895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7464538" y="1898419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7174889" y="4830313"/>
            <a:ext cx="11518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6389870" y="2118952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6389870" y="3572507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6389870" y="5026061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817289" y="1949824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817289" y="4856933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للأستاذ(ة)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817289" y="3403379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12516" y="143093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2BE61A74-F657-A74B-9E0C-C38627C06DC1}"/>
              </a:ext>
            </a:extLst>
          </p:cNvPr>
          <p:cNvSpPr/>
          <p:nvPr/>
        </p:nvSpPr>
        <p:spPr>
          <a:xfrm>
            <a:off x="7708296" y="1609116"/>
            <a:ext cx="1012066" cy="735122"/>
          </a:xfrm>
          <a:prstGeom prst="roundRect">
            <a:avLst>
              <a:gd name="adj" fmla="val 15212"/>
            </a:avLst>
          </a:prstGeom>
          <a:solidFill>
            <a:srgbClr val="009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نحن؟</a:t>
            </a:r>
            <a:endParaRPr kumimoji="0" lang="fr-MA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886907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2025402" y="451955"/>
            <a:ext cx="480925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الهيكلة السنوية لمراحل إرساء الموارد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616D4C6-D207-9A1D-751F-56BF8FC7AFF1}"/>
              </a:ext>
            </a:extLst>
          </p:cNvPr>
          <p:cNvGrpSpPr/>
          <p:nvPr/>
        </p:nvGrpSpPr>
        <p:grpSpPr>
          <a:xfrm>
            <a:off x="431541" y="959185"/>
            <a:ext cx="8288821" cy="542222"/>
            <a:chOff x="31088" y="1665315"/>
            <a:chExt cx="7540228" cy="815747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78E184F0-1E5B-8A3D-778D-60F2A80A2B2B}"/>
                </a:ext>
              </a:extLst>
            </p:cNvPr>
            <p:cNvSpPr/>
            <p:nvPr/>
          </p:nvSpPr>
          <p:spPr>
            <a:xfrm>
              <a:off x="31088" y="1665315"/>
              <a:ext cx="6473156" cy="763313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تركز هذه المرحلة على تنشيط المعارف السابقة، وإرساء قواعد النظام والانضباط الصفي والمدرسي لتهيئة بيئة تعليمية مناسبة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9CE551A-20CF-6756-0450-546AABB08575}"/>
                </a:ext>
              </a:extLst>
            </p:cNvPr>
            <p:cNvSpPr/>
            <p:nvPr/>
          </p:nvSpPr>
          <p:spPr>
            <a:xfrm>
              <a:off x="6676880" y="1673614"/>
              <a:ext cx="894436" cy="807448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مرحلة </a:t>
              </a:r>
              <a:r>
                <a:rPr lang="ar-MA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تنشيط المستلزمات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E34E5727-8F85-82C9-1FE0-95555A040211}"/>
              </a:ext>
            </a:extLst>
          </p:cNvPr>
          <p:cNvGrpSpPr/>
          <p:nvPr/>
        </p:nvGrpSpPr>
        <p:grpSpPr>
          <a:xfrm>
            <a:off x="448968" y="3505706"/>
            <a:ext cx="8280918" cy="864000"/>
            <a:chOff x="31088" y="1673613"/>
            <a:chExt cx="7540228" cy="85852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4791D1A-237F-DFDF-87F2-967A8A1A944B}"/>
                </a:ext>
              </a:extLst>
            </p:cNvPr>
            <p:cNvSpPr/>
            <p:nvPr/>
          </p:nvSpPr>
          <p:spPr>
            <a:xfrm>
              <a:off x="31088" y="1673613"/>
              <a:ext cx="6479334" cy="858528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عن صلتنا بالزمان والمكان، وتاريخنا الشخصي، بيوتنا ورحلاتنا، أو الاكتشافات، وهجرات البشر، والعلاقات بين الأفراد والحضارات المحلية والعالمية.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514BC20-DCAA-097A-963C-3C62B1138CEB}"/>
                </a:ext>
              </a:extLst>
            </p:cNvPr>
            <p:cNvSpPr/>
            <p:nvPr/>
          </p:nvSpPr>
          <p:spPr>
            <a:xfrm>
              <a:off x="6649775" y="1673613"/>
              <a:ext cx="921541" cy="858528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أين نحن في الزمان</a:t>
              </a: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والمكان؟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A3899359-E186-9B26-38E9-D29CE8B7BF38}"/>
              </a:ext>
            </a:extLst>
          </p:cNvPr>
          <p:cNvGrpSpPr/>
          <p:nvPr/>
        </p:nvGrpSpPr>
        <p:grpSpPr>
          <a:xfrm>
            <a:off x="448967" y="4537274"/>
            <a:ext cx="8280919" cy="759828"/>
            <a:chOff x="9319" y="1673613"/>
            <a:chExt cx="7688774" cy="755015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9664CAF-E9EA-FF81-C096-F576958011E5}"/>
                </a:ext>
              </a:extLst>
            </p:cNvPr>
            <p:cNvSpPr/>
            <p:nvPr/>
          </p:nvSpPr>
          <p:spPr>
            <a:xfrm>
              <a:off x="9319" y="1673613"/>
              <a:ext cx="6632851" cy="755015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في الوسائل التي بها نكتشف ّ ذواتنا ونعبر عن أفكارنا، ومشاعرنا، وطبيعتنا ّ وثقافتنا وعقائدنا وقيمنا. والطرق التي نتأمل بها إبداعاتنا ونعززها ونستمتع بها، ونقدر كل ما هو جميل حولنا.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9B55B03F-0996-CDCC-E5DF-A6437BA3223D}"/>
                </a:ext>
              </a:extLst>
            </p:cNvPr>
            <p:cNvSpPr/>
            <p:nvPr/>
          </p:nvSpPr>
          <p:spPr>
            <a:xfrm>
              <a:off x="6776551" y="1673613"/>
              <a:ext cx="921542" cy="736014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نعبر عن أنفسنا؟ 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2B9C132D-63B3-72D1-3CEC-CCE233C20A2C}"/>
              </a:ext>
            </a:extLst>
          </p:cNvPr>
          <p:cNvGrpSpPr/>
          <p:nvPr/>
        </p:nvGrpSpPr>
        <p:grpSpPr>
          <a:xfrm>
            <a:off x="439443" y="5417926"/>
            <a:ext cx="8280919" cy="779876"/>
            <a:chOff x="431538" y="5198930"/>
            <a:chExt cx="8280919" cy="779876"/>
          </a:xfrm>
        </p:grpSpPr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81DAF662-6E57-42F3-1008-B9D0157D0E5F}"/>
                </a:ext>
              </a:extLst>
            </p:cNvPr>
            <p:cNvGrpSpPr/>
            <p:nvPr/>
          </p:nvGrpSpPr>
          <p:grpSpPr>
            <a:xfrm>
              <a:off x="431538" y="5198930"/>
              <a:ext cx="8280919" cy="779876"/>
              <a:chOff x="-35340" y="1673613"/>
              <a:chExt cx="7606655" cy="736014"/>
            </a:xfrm>
          </p:grpSpPr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79485AE4-8E07-36CC-B085-B5E062F30E58}"/>
                  </a:ext>
                </a:extLst>
              </p:cNvPr>
              <p:cNvSpPr/>
              <p:nvPr/>
            </p:nvSpPr>
            <p:spPr>
              <a:xfrm>
                <a:off x="-35340" y="1673614"/>
                <a:ext cx="6545762" cy="721254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83B9A300-CA53-64F3-F908-C262E606C7CC}"/>
                  </a:ext>
                </a:extLst>
              </p:cNvPr>
              <p:cNvSpPr/>
              <p:nvPr/>
            </p:nvSpPr>
            <p:spPr>
              <a:xfrm>
                <a:off x="6668138" y="1673613"/>
                <a:ext cx="903177" cy="736014"/>
              </a:xfrm>
              <a:prstGeom prst="roundRect">
                <a:avLst>
                  <a:gd name="adj" fmla="val 15212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كيف تعمل الطبيعة؟</a:t>
                </a:r>
                <a:endPara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4DE0D9D1-B21F-97EF-2963-791F83B9DECC}"/>
                </a:ext>
              </a:extLst>
            </p:cNvPr>
            <p:cNvSpPr txBox="1"/>
            <p:nvPr/>
          </p:nvSpPr>
          <p:spPr>
            <a:xfrm>
              <a:off x="481722" y="5250898"/>
              <a:ext cx="714367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في عالم الطبيعة وقوانينه، والتفاعل القائم بين عالم الطبيعة (المادي والحيوي) والمجتمعات الإنسانية، وكيف يستخدم البشر فهمهم للمبادئ العلمية، وتأثير التطورات العلمية والتكنولوجية على المجتمع والبيئة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DD21C42-E018-DC78-837F-CF2F76189031}"/>
              </a:ext>
            </a:extLst>
          </p:cNvPr>
          <p:cNvSpPr/>
          <p:nvPr/>
        </p:nvSpPr>
        <p:spPr>
          <a:xfrm>
            <a:off x="448968" y="1661163"/>
            <a:ext cx="7115810" cy="754100"/>
          </a:xfrm>
          <a:prstGeom prst="roundRect">
            <a:avLst>
              <a:gd name="adj" fmla="val 15858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بحث في طبيعة الذات، والمعتقدات والقيم، والصحة الشخصية والبدنية والعقلية والاجتماعية والروحية، والعلاقات الإنسانية بما فيها العائلات والأصدقاء والمجتمعات والثقافات والحقوق وماذا يعني ان تكون بشرا. </a:t>
            </a:r>
            <a:r>
              <a:rPr lang="ar-MA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(الأصدقاء والعائلة)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EAB46A7-F64F-AD6B-018C-DD1013BFBF5A}"/>
              </a:ext>
            </a:extLst>
          </p:cNvPr>
          <p:cNvSpPr/>
          <p:nvPr/>
        </p:nvSpPr>
        <p:spPr>
          <a:xfrm>
            <a:off x="7730615" y="2611380"/>
            <a:ext cx="1012066" cy="735122"/>
          </a:xfrm>
          <a:prstGeom prst="roundRect">
            <a:avLst>
              <a:gd name="adj" fmla="val 15212"/>
            </a:avLst>
          </a:prstGeom>
          <a:solidFill>
            <a:srgbClr val="009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نحن؟</a:t>
            </a:r>
            <a:endParaRPr kumimoji="0" lang="fr-MA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1D0E61D-B681-0CB9-A7EC-70F069DD8394}"/>
              </a:ext>
            </a:extLst>
          </p:cNvPr>
          <p:cNvSpPr/>
          <p:nvPr/>
        </p:nvSpPr>
        <p:spPr>
          <a:xfrm>
            <a:off x="448968" y="2600634"/>
            <a:ext cx="7115810" cy="754100"/>
          </a:xfrm>
          <a:prstGeom prst="roundRect">
            <a:avLst>
              <a:gd name="adj" fmla="val 15858"/>
            </a:avLst>
          </a:prstGeom>
          <a:solidFill>
            <a:schemeClr val="bg1"/>
          </a:solidFill>
          <a:ln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بحث في طبيعة الذات، والمعتقدات والقيم، والصحة الشخصية والبدنية والعقلية والاجتماعية والروحية، والعلاقات الإنسانية بما فيها العائلات والأصدقاء والمجتمعات والثقافات والحقوق وماذا يعني ان تكون بشرا. (الصحة والتغذية)</a:t>
            </a:r>
          </a:p>
        </p:txBody>
      </p:sp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F3A7F-97AF-078C-ED8B-AECC1778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576EB026-2719-DF08-8858-8CF820906F0F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60058C7-573E-2C02-D4E1-3A6E04AE6025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9F3B995-CA06-859E-69F9-3DD7D923F900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FA710545-41AD-74E3-91E1-2001E2A63978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DBA468E3-4005-F403-0996-39D8FFCA7CB5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9C1B866B-A13D-926C-DDC9-850BEF23D50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C374EBC4-DCD7-D979-27E9-4D7D5C4C2D06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99215FE4-31FD-EA6F-B805-7C0446062220}"/>
              </a:ext>
            </a:extLst>
          </p:cNvPr>
          <p:cNvSpPr txBox="1"/>
          <p:nvPr/>
        </p:nvSpPr>
        <p:spPr>
          <a:xfrm>
            <a:off x="2253540" y="507885"/>
            <a:ext cx="463691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البرنامج السنوي للغة العربية بالمستوى </a:t>
            </a:r>
            <a:r>
              <a:rPr kumimoji="0" lang="ar-EG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الث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EG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ني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CE7E6E0E-A464-A3F4-5BCC-A48E4597219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12513" y="803500"/>
            <a:ext cx="8339752" cy="306466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يهدف برنامج اللغة العربية  في المستوى الثاني إلى إقدار المتعلمين على استعمال اللغة العربية الفصحى تحدثا و قراءة و كتابة بما يخدم مهارتي التلقي ( فهم المسموع و القراءة) و الإرسال( التحدث و الإنتاج الكتابي) باستثمار نصوص سماعية و نصوص قرائية أدبية و معلوماتية و تملك -بشكل ضمني-  مجموعة من الظواهر اللغوية و الإملائية مناسبة لهذه الفئة العمرية.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ينتظم برنامج اللغة العربية للتدريس الصريح وفق 5 مراحل من 6 أسابيع تربوية، منها 4 أسابيع لإرساء الموارد، بالإضافة إلى الأسبوع الخامس الذي يخصص لأنشطة الدعم والتثبيت والتوليف. تختتم كل وحدة بأسبوع للتقويم والمعالجة. 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خلال كل مرحلة  إرساء يتم الاشتغال على مجالين يمتد كل منهما على مدى أسبوعين متكاملين، وتتمحور أنشطة كل مجال على بعد من أبعاد المحور الموجه للمرحلة. 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ينتظم كل أسبوع من أسابيع المرحلة وفق 6 حصص يومية. وتخصص الحصة السادسة من كل أسبوع من أسابيع الإرساء للدعم والتوليف. </a:t>
            </a:r>
            <a:endParaRPr kumimoji="0" lang="fr-FR" sz="18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8FF05AA-AD63-6A05-E101-A26464BC619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491735" y="3336740"/>
            <a:ext cx="8160533" cy="3405188"/>
            <a:chOff x="457588" y="4398910"/>
            <a:chExt cx="8160533" cy="2541909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DBE996C-A134-570B-3E11-7A8E9CEC5612}"/>
                </a:ext>
              </a:extLst>
            </p:cNvPr>
            <p:cNvSpPr/>
            <p:nvPr/>
          </p:nvSpPr>
          <p:spPr>
            <a:xfrm>
              <a:off x="457588" y="4537444"/>
              <a:ext cx="8160533" cy="2110893"/>
            </a:xfrm>
            <a:prstGeom prst="roundRect">
              <a:avLst>
                <a:gd name="adj" fmla="val 7344"/>
              </a:avLst>
            </a:prstGeom>
            <a:solidFill>
              <a:srgbClr val="FFFFCC"/>
            </a:solidFill>
            <a:ln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2881C22A-0C68-38D7-300B-059F5EC540DB}"/>
                </a:ext>
              </a:extLst>
            </p:cNvPr>
            <p:cNvSpPr txBox="1"/>
            <p:nvPr/>
          </p:nvSpPr>
          <p:spPr>
            <a:xfrm>
              <a:off x="4107856" y="4398910"/>
              <a:ext cx="4418537" cy="2541909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 1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من نحن؟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- أنا وأصدقائي؟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- أنا وعائلتي.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  <a:p>
              <a:pPr marL="354560" indent="-228611" algn="r" defTabSz="457223" rtl="1">
                <a:buFont typeface="Arial" panose="020B0604020202020204" pitchFamily="34" charset="0"/>
                <a:buChar char="•"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من نحن؟ 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- صحتي في تغذيتي.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- عاداتي الصحية.   </a:t>
              </a:r>
            </a:p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: </a:t>
              </a: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أين نحن في الزمان والمكان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- أين أسكن؟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-  أين أنا في الزمان؟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0D8B4798-FB06-B47E-359A-8C37D287CFD7}"/>
                </a:ext>
              </a:extLst>
            </p:cNvPr>
            <p:cNvSpPr txBox="1"/>
            <p:nvPr/>
          </p:nvSpPr>
          <p:spPr>
            <a:xfrm>
              <a:off x="902170" y="4847848"/>
              <a:ext cx="3756068" cy="14474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نعبر عن أنفسنا؟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-  هواياتي.</a:t>
              </a:r>
            </a:p>
            <a:p>
              <a:pPr marL="125949" marR="0" lvl="0" indent="0" algn="just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 -  أعبر عن مشاعري.</a:t>
              </a:r>
            </a:p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: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تعمل الطبيعة؟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      -  الطبيعة من حولنا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 -  عالم الحيوان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5282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8C60E-FD68-5D42-062D-D854EB515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5BB4BA3C-540E-C4E5-D821-24AF1204090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1EDBCE1-46ED-DEDC-A5B3-CB065871BE2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7FB05F9A-B309-21A6-4E13-5E4E45418CEC}"/>
              </a:ext>
            </a:extLst>
          </p:cNvPr>
          <p:cNvSpPr txBox="1"/>
          <p:nvPr/>
        </p:nvSpPr>
        <p:spPr>
          <a:xfrm>
            <a:off x="1235451" y="198280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F239911-B047-46F3-5E8A-4CA7B20A3B02}"/>
              </a:ext>
            </a:extLst>
          </p:cNvPr>
          <p:cNvGrpSpPr/>
          <p:nvPr/>
        </p:nvGrpSpPr>
        <p:grpSpPr>
          <a:xfrm>
            <a:off x="308289" y="222461"/>
            <a:ext cx="8518967" cy="6196583"/>
            <a:chOff x="312517" y="227366"/>
            <a:chExt cx="8518967" cy="6196583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04D7866-512F-F688-236F-B79EE28D7F69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2665E45-0BA4-B829-9810-01C3F6FDE8C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4D30E51B-C019-FF7E-4420-380960959662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729E446-A95D-C925-2DDB-888589FA20E1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C55D3608-D2A8-D0BE-093B-DA86D4D6D73E}"/>
              </a:ext>
            </a:extLst>
          </p:cNvPr>
          <p:cNvSpPr txBox="1"/>
          <p:nvPr/>
        </p:nvSpPr>
        <p:spPr>
          <a:xfrm>
            <a:off x="2607384" y="475376"/>
            <a:ext cx="3905250" cy="409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75"/>
              </a:lnSpc>
              <a:defRPr/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  <a:endParaRPr lang="fr-MA" sz="30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42C16AC-D3CE-0A8B-8D0F-F0A0FFA46F47}"/>
              </a:ext>
            </a:extLst>
          </p:cNvPr>
          <p:cNvGraphicFramePr>
            <a:graphicFrameLocks noGrp="1"/>
          </p:cNvGraphicFramePr>
          <p:nvPr/>
        </p:nvGraphicFramePr>
        <p:xfrm>
          <a:off x="487385" y="1481902"/>
          <a:ext cx="8160774" cy="463164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360129">
                  <a:extLst>
                    <a:ext uri="{9D8B030D-6E8A-4147-A177-3AD203B41FA5}">
                      <a16:colId xmlns:a16="http://schemas.microsoft.com/office/drawing/2014/main" val="3182721948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1399838107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2341289807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4268085273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187310924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375376292"/>
                    </a:ext>
                  </a:extLst>
                </a:gridCol>
              </a:tblGrid>
              <a:tr h="2883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>
                          <a:effectLst/>
                        </a:rPr>
                        <a:t>اليوم السادس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>
                          <a:effectLst/>
                        </a:rPr>
                        <a:t>اليوم الخامس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>
                          <a:effectLst/>
                        </a:rPr>
                        <a:t>اليوم الرابع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>
                          <a:effectLst/>
                        </a:rPr>
                        <a:t>اليوم الثالث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>
                          <a:effectLst/>
                        </a:rPr>
                        <a:t>اليوم الثاني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dirty="0">
                          <a:effectLst/>
                        </a:rPr>
                        <a:t>اليوم الأول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759592"/>
                  </a:ext>
                </a:extLst>
              </a:tr>
              <a:tr h="4275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>
                          <a:effectLst/>
                        </a:rPr>
                        <a:t>الأنشطة الاعتيادية 10د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>
                          <a:effectLst/>
                        </a:rPr>
                        <a:t>الأنشطة الاعتيادية 10د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>
                          <a:effectLst/>
                        </a:rPr>
                        <a:t>الأنشطة الاعتيادية 10د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>
                          <a:effectLst/>
                        </a:rPr>
                        <a:t>الأنشطة الاعتيادية 10د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>
                          <a:effectLst/>
                        </a:rPr>
                        <a:t>الأنشطة الاعتيادية 10د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 dirty="0">
                          <a:effectLst/>
                        </a:rPr>
                        <a:t>الأنشطة الاعتيادية 10د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3243620674"/>
                  </a:ext>
                </a:extLst>
              </a:tr>
              <a:tr h="833686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dirty="0">
                          <a:effectLst/>
                        </a:rPr>
                        <a:t>الطلاقة: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 التوليف والدعم 20د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600" dirty="0">
                          <a:effectLst/>
                        </a:rPr>
                        <a:t> 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(20د</a:t>
                      </a:r>
                      <a:r>
                        <a:rPr lang="ar-MA" sz="1400" dirty="0">
                          <a:effectLst/>
                        </a:rPr>
                        <a:t>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القراءة (30د)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20د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dirty="0">
                          <a:effectLst/>
                        </a:rPr>
                        <a:t> 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30د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>
                          <a:effectLst/>
                        </a:rPr>
                        <a:t>المعجم 30</a:t>
                      </a:r>
                      <a:r>
                        <a:rPr lang="ar-MA" sz="1400">
                          <a:effectLst/>
                        </a:rPr>
                        <a:t>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923132463"/>
                  </a:ext>
                </a:extLst>
              </a:tr>
              <a:tr h="90857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أنشطة التوليف والدعم 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(30د)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قراءة (20د)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20د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(30</a:t>
                      </a:r>
                      <a:r>
                        <a:rPr lang="ar-MA" sz="1400" dirty="0">
                          <a:effectLst/>
                        </a:rPr>
                        <a:t>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4033697960"/>
                  </a:ext>
                </a:extLst>
              </a:tr>
              <a:tr h="1140003"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>
                          <a:effectLst/>
                        </a:rPr>
                        <a:t>القراءة الإثرائية (30د)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التعبير الكتابي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(25د)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تمارين كتابية (30</a:t>
                      </a:r>
                      <a:r>
                        <a:rPr lang="ar-MA" sz="1400" dirty="0">
                          <a:effectLst/>
                        </a:rPr>
                        <a:t>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القراءة 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dirty="0">
                          <a:effectLst/>
                        </a:rPr>
                        <a:t>(45د)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القراءة (35</a:t>
                      </a:r>
                      <a:r>
                        <a:rPr lang="ar-MA" sz="1400" dirty="0">
                          <a:effectLst/>
                        </a:rPr>
                        <a:t>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ورشة القراءة 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(20د)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1050371747"/>
                  </a:ext>
                </a:extLst>
              </a:tr>
              <a:tr h="959757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الإملاء ح 2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 (15د)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>
                          <a:effectLst/>
                        </a:rPr>
                        <a:t>الإملاء ح1</a:t>
                      </a:r>
                      <a:endParaRPr lang="fr-MA" sz="11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>
                          <a:effectLst/>
                        </a:rPr>
                        <a:t> (15 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الخط والنقل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 (15)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22803605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2413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0C6438D-15D3-4D46-E544-65658C1C405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BE1D55F-CB63-5C78-EB07-AFA7451FD3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08289" y="222461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91" name="TextBox 9">
            <a:extLst>
              <a:ext uri="{FF2B5EF4-FFF2-40B4-BE49-F238E27FC236}">
                <a16:creationId xmlns:a16="http://schemas.microsoft.com/office/drawing/2014/main" id="{407391E4-2177-205A-BA89-03374AA875B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مضامين الأسبوع الثالث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DFE61F5-1417-1280-3EB8-81D8CCB3878C}"/>
              </a:ext>
            </a:extLst>
          </p:cNvPr>
          <p:cNvGrpSpPr/>
          <p:nvPr/>
        </p:nvGrpSpPr>
        <p:grpSpPr>
          <a:xfrm>
            <a:off x="558100" y="1104609"/>
            <a:ext cx="8027800" cy="2502514"/>
            <a:chOff x="645917" y="5152424"/>
            <a:chExt cx="8027800" cy="1606598"/>
          </a:xfrm>
        </p:grpSpPr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B1554751-648A-A5B4-C6FA-4209B59368D9}"/>
                </a:ext>
              </a:extLst>
            </p:cNvPr>
            <p:cNvGrpSpPr/>
            <p:nvPr/>
          </p:nvGrpSpPr>
          <p:grpSpPr>
            <a:xfrm>
              <a:off x="6153338" y="5185748"/>
              <a:ext cx="2520379" cy="1573274"/>
              <a:chOff x="5061957" y="1523505"/>
              <a:chExt cx="2520379" cy="1573274"/>
            </a:xfrm>
          </p:grpSpPr>
          <p:sp>
            <p:nvSpPr>
              <p:cNvPr id="80" name="Rectangle : coins arrondis 79">
                <a:extLst>
                  <a:ext uri="{FF2B5EF4-FFF2-40B4-BE49-F238E27FC236}">
                    <a16:creationId xmlns:a16="http://schemas.microsoft.com/office/drawing/2014/main" id="{E3D767AC-20EC-C333-342F-83A5D6CAC296}"/>
                  </a:ext>
                </a:extLst>
              </p:cNvPr>
              <p:cNvSpPr/>
              <p:nvPr/>
            </p:nvSpPr>
            <p:spPr>
              <a:xfrm>
                <a:off x="5061957" y="1947844"/>
                <a:ext cx="2520379" cy="1148935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2200"/>
                  </a:lnSpc>
                </a:pPr>
                <a:r>
                  <a:rPr lang="ar-MA" sz="2400" b="1" dirty="0">
                    <a:solidFill>
                      <a:srgbClr val="00B0F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نص عاشوراء </a:t>
                </a:r>
                <a:endParaRPr lang="f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>
                  <a:lnSpc>
                    <a:spcPts val="2200"/>
                  </a:lnSpc>
                </a:pPr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التوقع والتحقق</a:t>
                </a:r>
              </a:p>
              <a:p>
                <a:pPr algn="ctr" rtl="1">
                  <a:lnSpc>
                    <a:spcPts val="2200"/>
                  </a:lnSpc>
                </a:pPr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أسلوب التحاور: متى؟ ماذا فعلت؟</a:t>
                </a:r>
              </a:p>
              <a:p>
                <a:pPr algn="ctr" rtl="1">
                  <a:lnSpc>
                    <a:spcPts val="2200"/>
                  </a:lnSpc>
                </a:pPr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عدد الحصص 5</a:t>
                </a:r>
              </a:p>
            </p:txBody>
          </p:sp>
          <p:sp>
            <p:nvSpPr>
              <p:cNvPr id="81" name="Rectangle : coins arrondis 80">
                <a:extLst>
                  <a:ext uri="{FF2B5EF4-FFF2-40B4-BE49-F238E27FC236}">
                    <a16:creationId xmlns:a16="http://schemas.microsoft.com/office/drawing/2014/main" id="{86F2242F-47BC-322F-680F-1D68BA5904EB}"/>
                  </a:ext>
                </a:extLst>
              </p:cNvPr>
              <p:cNvSpPr/>
              <p:nvPr/>
            </p:nvSpPr>
            <p:spPr>
              <a:xfrm>
                <a:off x="5061957" y="1523505"/>
                <a:ext cx="2520379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kumimoji="0" lang="ar-M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الاستماع والتحدث</a:t>
                </a:r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9F2419E-52E8-83CC-B675-B222C996718C}"/>
                </a:ext>
              </a:extLst>
            </p:cNvPr>
            <p:cNvGrpSpPr/>
            <p:nvPr/>
          </p:nvGrpSpPr>
          <p:grpSpPr>
            <a:xfrm>
              <a:off x="3399627" y="5183864"/>
              <a:ext cx="2520380" cy="1575158"/>
              <a:chOff x="4273703" y="1521621"/>
              <a:chExt cx="2520380" cy="1575158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8F786F6-3B6D-93C3-7789-C5EAC6B78C73}"/>
                  </a:ext>
                </a:extLst>
              </p:cNvPr>
              <p:cNvSpPr/>
              <p:nvPr/>
            </p:nvSpPr>
            <p:spPr>
              <a:xfrm>
                <a:off x="4273703" y="1936758"/>
                <a:ext cx="2520380" cy="1160021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lnSpc>
                    <a:spcPts val="1700"/>
                  </a:lnSpc>
                </a:pPr>
                <a:endParaRPr lang="ar-MA" sz="2000" b="1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D02826B-183B-F7F0-387A-D678DEDE4854}"/>
                  </a:ext>
                </a:extLst>
              </p:cNvPr>
              <p:cNvSpPr/>
              <p:nvPr/>
            </p:nvSpPr>
            <p:spPr>
              <a:xfrm>
                <a:off x="4316752" y="1521621"/>
                <a:ext cx="2425828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القراءة</a:t>
                </a:r>
              </a:p>
            </p:txBody>
          </p:sp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5A1D4BFB-5092-CCF8-57E7-B8C2F948FDED}"/>
                </a:ext>
              </a:extLst>
            </p:cNvPr>
            <p:cNvGrpSpPr/>
            <p:nvPr/>
          </p:nvGrpSpPr>
          <p:grpSpPr>
            <a:xfrm>
              <a:off x="645917" y="5152424"/>
              <a:ext cx="2520380" cy="1606597"/>
              <a:chOff x="3476661" y="1490181"/>
              <a:chExt cx="2520380" cy="1606597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AA43CFF-74F8-569E-9759-FDD1FD083C6C}"/>
                  </a:ext>
                </a:extLst>
              </p:cNvPr>
              <p:cNvSpPr/>
              <p:nvPr/>
            </p:nvSpPr>
            <p:spPr>
              <a:xfrm>
                <a:off x="3476661" y="1914519"/>
                <a:ext cx="2520380" cy="1182259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r>
                  <a:rPr lang="ar-MA" sz="2000" b="1" dirty="0">
                    <a:solidFill>
                      <a:schemeClr val="accent1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إملاء</a:t>
                </a:r>
                <a:endParaRPr lang="ar-MA" sz="2000" b="1" dirty="0">
                  <a:solidFill>
                    <a:schemeClr val="tx1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r>
                  <a:rPr lang="ar-MA" sz="2000" b="1" dirty="0">
                    <a:solidFill>
                      <a:schemeClr val="tx1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التعريف بــ: الـ</a:t>
                </a:r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تعبير كتابي</a:t>
                </a:r>
                <a:endPara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 وصف مشاهد متسلسلة</a:t>
                </a:r>
                <a:endPara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E6512D56-5480-A136-94E3-C3FE86C550BA}"/>
                  </a:ext>
                </a:extLst>
              </p:cNvPr>
              <p:cNvSpPr/>
              <p:nvPr/>
            </p:nvSpPr>
            <p:spPr>
              <a:xfrm>
                <a:off x="3476661" y="1490181"/>
                <a:ext cx="2520380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الكتابة</a:t>
                </a:r>
              </a:p>
            </p:txBody>
          </p:sp>
        </p:grp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6559283D-2E4D-DC44-E262-CCC7DFFAE158}"/>
              </a:ext>
            </a:extLst>
          </p:cNvPr>
          <p:cNvGrpSpPr/>
          <p:nvPr/>
        </p:nvGrpSpPr>
        <p:grpSpPr>
          <a:xfrm>
            <a:off x="2563804" y="3966574"/>
            <a:ext cx="6307032" cy="2108547"/>
            <a:chOff x="2544014" y="4099855"/>
            <a:chExt cx="6307032" cy="2108547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192D183-A036-6A8B-DAF5-F4502CC33262}"/>
                </a:ext>
              </a:extLst>
            </p:cNvPr>
            <p:cNvGrpSpPr/>
            <p:nvPr/>
          </p:nvGrpSpPr>
          <p:grpSpPr>
            <a:xfrm>
              <a:off x="2544014" y="4099855"/>
              <a:ext cx="6178249" cy="2108547"/>
              <a:chOff x="2478873" y="5129550"/>
              <a:chExt cx="6178249" cy="1267584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2B61F827-42E1-ED17-D768-C426E61A38B3}"/>
                  </a:ext>
                </a:extLst>
              </p:cNvPr>
              <p:cNvGrpSpPr/>
              <p:nvPr/>
            </p:nvGrpSpPr>
            <p:grpSpPr>
              <a:xfrm>
                <a:off x="6645313" y="5144488"/>
                <a:ext cx="2011809" cy="1252646"/>
                <a:chOff x="5553932" y="1482245"/>
                <a:chExt cx="2011809" cy="1252646"/>
              </a:xfrm>
            </p:grpSpPr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2ADA35E5-E6F5-BC78-15EE-D8FC4CF12C36}"/>
                    </a:ext>
                  </a:extLst>
                </p:cNvPr>
                <p:cNvSpPr/>
                <p:nvPr/>
              </p:nvSpPr>
              <p:spPr>
                <a:xfrm>
                  <a:off x="5553932" y="1906584"/>
                  <a:ext cx="2011809" cy="828307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38A766AA-ABCB-891F-4997-9E70FE771634}"/>
                    </a:ext>
                  </a:extLst>
                </p:cNvPr>
                <p:cNvSpPr/>
                <p:nvPr/>
              </p:nvSpPr>
              <p:spPr>
                <a:xfrm>
                  <a:off x="5692876" y="1482245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المعجم</a:t>
                  </a:r>
                </a:p>
              </p:txBody>
            </p:sp>
          </p:grpSp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E22FCB05-3908-96FA-91BF-B65FEB8480B0}"/>
                  </a:ext>
                </a:extLst>
              </p:cNvPr>
              <p:cNvGrpSpPr/>
              <p:nvPr/>
            </p:nvGrpSpPr>
            <p:grpSpPr>
              <a:xfrm>
                <a:off x="4579858" y="5129550"/>
                <a:ext cx="1872865" cy="1267584"/>
                <a:chOff x="5453934" y="1467307"/>
                <a:chExt cx="1872865" cy="1267584"/>
              </a:xfrm>
            </p:grpSpPr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B4F424DA-9389-7F22-93B4-3DD80D83DACB}"/>
                    </a:ext>
                  </a:extLst>
                </p:cNvPr>
                <p:cNvSpPr/>
                <p:nvPr/>
              </p:nvSpPr>
              <p:spPr>
                <a:xfrm>
                  <a:off x="5453934" y="1891647"/>
                  <a:ext cx="1872865" cy="843244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>
                    <a:lnSpc>
                      <a:spcPts val="2200"/>
                    </a:lnSpc>
                  </a:pP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أساليب الوصف</a:t>
                  </a:r>
                </a:p>
                <a:p>
                  <a:pPr algn="ctr" rtl="1">
                    <a:lnSpc>
                      <a:spcPts val="2200"/>
                    </a:lnSpc>
                  </a:pP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أسلوب التحاور: متى؟ ماذا فعلت؟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43BC3A9A-1213-C339-03A0-F84CA4E38524}"/>
                    </a:ext>
                  </a:extLst>
                </p:cNvPr>
                <p:cNvSpPr/>
                <p:nvPr/>
              </p:nvSpPr>
              <p:spPr>
                <a:xfrm>
                  <a:off x="5453934" y="1467307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الأساليب</a:t>
                  </a:r>
                </a:p>
              </p:txBody>
            </p:sp>
          </p:grpSp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41AB68EB-B098-EDED-4484-90AEBEDEFF29}"/>
                  </a:ext>
                </a:extLst>
              </p:cNvPr>
              <p:cNvGrpSpPr/>
              <p:nvPr/>
            </p:nvGrpSpPr>
            <p:grpSpPr>
              <a:xfrm>
                <a:off x="2478873" y="5129551"/>
                <a:ext cx="1908395" cy="1267583"/>
                <a:chOff x="5309617" y="1467308"/>
                <a:chExt cx="1908395" cy="1267583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A6E061E4-F003-1000-780D-C95FD612CB4D}"/>
                    </a:ext>
                  </a:extLst>
                </p:cNvPr>
                <p:cNvSpPr/>
                <p:nvPr/>
              </p:nvSpPr>
              <p:spPr>
                <a:xfrm>
                  <a:off x="5309617" y="1891647"/>
                  <a:ext cx="1908395" cy="843244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>
                    <a:lnSpc>
                      <a:spcPts val="2200"/>
                    </a:lnSpc>
                  </a:pP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الجملة الفعلية </a:t>
                  </a:r>
                </a:p>
                <a:p>
                  <a:pPr algn="ctr" rtl="1">
                    <a:lnSpc>
                      <a:spcPts val="2200"/>
                    </a:lnSpc>
                  </a:pP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المذكر  /  المؤنث</a:t>
                  </a:r>
                  <a:r>
                    <a:rPr lang="f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  </a:t>
                  </a: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تحويلات حسب الضمائر</a:t>
                  </a: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43DA3648-7830-CEEB-EC98-D9E1A75D295C}"/>
                    </a:ext>
                  </a:extLst>
                </p:cNvPr>
                <p:cNvSpPr/>
                <p:nvPr/>
              </p:nvSpPr>
              <p:spPr>
                <a:xfrm>
                  <a:off x="5309617" y="1467308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البنيات</a:t>
                  </a:r>
                  <a:r>
                    <a:rPr kumimoji="0" lang="ar-MA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</a:t>
                  </a:r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اللغوية</a:t>
                  </a:r>
                </a:p>
              </p:txBody>
            </p:sp>
          </p:grpSp>
        </p:grp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F6E37586-BE60-6A20-8AFB-C98262ECC265}"/>
                </a:ext>
              </a:extLst>
            </p:cNvPr>
            <p:cNvSpPr txBox="1"/>
            <p:nvPr/>
          </p:nvSpPr>
          <p:spPr>
            <a:xfrm>
              <a:off x="6553605" y="5153115"/>
              <a:ext cx="2297441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زي – عادات – تراشق  </a:t>
              </a:r>
            </a:p>
            <a:p>
              <a:pPr algn="ctr" rtl="1"/>
              <a:r>
                <a: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توسل – الفواكه الجافة- نفتخر</a:t>
              </a:r>
              <a:endParaRPr lang="f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CE80BE7D-D19F-6F31-C0D4-E9D2E5DF1F8F}"/>
              </a:ext>
            </a:extLst>
          </p:cNvPr>
          <p:cNvGrpSpPr/>
          <p:nvPr/>
        </p:nvGrpSpPr>
        <p:grpSpPr>
          <a:xfrm>
            <a:off x="244572" y="3959803"/>
            <a:ext cx="2297441" cy="2074680"/>
            <a:chOff x="3385644" y="5335118"/>
            <a:chExt cx="2297441" cy="1493033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9576EA43-513C-5121-3279-ACA98C0A61FA}"/>
                </a:ext>
              </a:extLst>
            </p:cNvPr>
            <p:cNvSpPr/>
            <p:nvPr/>
          </p:nvSpPr>
          <p:spPr>
            <a:xfrm>
              <a:off x="3531597" y="5818717"/>
              <a:ext cx="2011809" cy="1009434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CE1442B9-70A6-9793-FE22-7FE1ADF4B955}"/>
                </a:ext>
              </a:extLst>
            </p:cNvPr>
            <p:cNvSpPr/>
            <p:nvPr/>
          </p:nvSpPr>
          <p:spPr>
            <a:xfrm>
              <a:off x="3610831" y="5335118"/>
              <a:ext cx="1917086" cy="422746"/>
            </a:xfrm>
            <a:prstGeom prst="roundRect">
              <a:avLst>
                <a:gd name="adj" fmla="val 50000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kern="0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النشيد</a:t>
              </a: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868B6E38-6FF8-C28A-D3B9-DE2E99B2A9B2}"/>
                </a:ext>
              </a:extLst>
            </p:cNvPr>
            <p:cNvSpPr txBox="1"/>
            <p:nvPr/>
          </p:nvSpPr>
          <p:spPr>
            <a:xfrm>
              <a:off x="3385644" y="6186560"/>
              <a:ext cx="2297441" cy="2879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نشيد ماما</a:t>
              </a:r>
            </a:p>
          </p:txBody>
        </p:sp>
      </p:grpSp>
      <p:sp>
        <p:nvSpPr>
          <p:cNvPr id="34" name="ZoneTexte 33">
            <a:extLst>
              <a:ext uri="{FF2B5EF4-FFF2-40B4-BE49-F238E27FC236}">
                <a16:creationId xmlns:a16="http://schemas.microsoft.com/office/drawing/2014/main" id="{89869CF4-A743-824B-018F-FEAD5AF70FD0}"/>
              </a:ext>
            </a:extLst>
          </p:cNvPr>
          <p:cNvSpPr txBox="1"/>
          <p:nvPr/>
        </p:nvSpPr>
        <p:spPr>
          <a:xfrm>
            <a:off x="3225794" y="1922584"/>
            <a:ext cx="2725986" cy="1524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ts val="2200"/>
              </a:lnSpc>
            </a:pPr>
            <a:r>
              <a:rPr lang="ar-MA" sz="2400" b="1" dirty="0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 عاشوراء </a:t>
            </a:r>
          </a:p>
          <a:p>
            <a:pPr algn="ctr">
              <a:lnSpc>
                <a:spcPts val="2200"/>
              </a:lnSpc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شبكة الكلمة</a:t>
            </a:r>
          </a:p>
          <a:p>
            <a:pPr algn="ctr" rtl="1">
              <a:lnSpc>
                <a:spcPts val="2200"/>
              </a:lnSpc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استراتيجية التساؤل</a:t>
            </a:r>
          </a:p>
          <a:p>
            <a:pPr algn="ctr" rtl="1">
              <a:lnSpc>
                <a:spcPts val="2200"/>
              </a:lnSpc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(من أين متى ماذا فعل)</a:t>
            </a:r>
          </a:p>
          <a:p>
            <a:pPr algn="ctr" rtl="1">
              <a:lnSpc>
                <a:spcPts val="2200"/>
              </a:lnSpc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عدد الحصص 5</a:t>
            </a:r>
          </a:p>
        </p:txBody>
      </p:sp>
    </p:spTree>
    <p:extLst>
      <p:ext uri="{BB962C8B-B14F-4D97-AF65-F5344CB8AC3E}">
        <p14:creationId xmlns:p14="http://schemas.microsoft.com/office/powerpoint/2010/main" val="2411014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895EA-500B-A2EA-8741-33CB5B01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DD6918AE-525E-A176-AEEC-199E2064CB7E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3027328-1C8B-4BC8-4EF5-5A8AC7D59BC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830958E-6519-631D-09AB-F3B29658A81F}"/>
              </a:ext>
            </a:extLst>
          </p:cNvPr>
          <p:cNvSpPr/>
          <p:nvPr/>
        </p:nvSpPr>
        <p:spPr>
          <a:xfrm>
            <a:off x="312517" y="636608"/>
            <a:ext cx="8518967" cy="5787341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58B41374-7EC4-41E5-3185-6985A9BABB4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5000"/>
          </a:blip>
          <a:srcRect l="1" t="45760" r="43502" b="17177"/>
          <a:stretch/>
        </p:blipFill>
        <p:spPr>
          <a:xfrm>
            <a:off x="2611613" y="636608"/>
            <a:ext cx="6219870" cy="5787341"/>
          </a:xfrm>
          <a:prstGeom prst="rect">
            <a:avLst/>
          </a:prstGeom>
          <a:effectLst/>
        </p:spPr>
      </p:pic>
      <p:sp>
        <p:nvSpPr>
          <p:cNvPr id="5" name="Freeform 7">
            <a:extLst>
              <a:ext uri="{FF2B5EF4-FFF2-40B4-BE49-F238E27FC236}">
                <a16:creationId xmlns:a16="http://schemas.microsoft.com/office/drawing/2014/main" id="{5860788A-2B96-8292-460F-2EB649FA16BE}"/>
              </a:ext>
            </a:extLst>
          </p:cNvPr>
          <p:cNvSpPr/>
          <p:nvPr/>
        </p:nvSpPr>
        <p:spPr>
          <a:xfrm>
            <a:off x="625110" y="227366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6" name="Rectangle : coins arrondis 95">
            <a:extLst>
              <a:ext uri="{FF2B5EF4-FFF2-40B4-BE49-F238E27FC236}">
                <a16:creationId xmlns:a16="http://schemas.microsoft.com/office/drawing/2014/main" id="{E0333FE4-6E11-D79D-A877-E1EA1D41C798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93" name="TextBox 9">
            <a:extLst>
              <a:ext uri="{FF2B5EF4-FFF2-40B4-BE49-F238E27FC236}">
                <a16:creationId xmlns:a16="http://schemas.microsoft.com/office/drawing/2014/main" id="{65830866-7107-A95C-CB22-C37C6125D1EA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04357512-11A3-CE96-C670-799FAE23D80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7DB7DAC-5D09-5C48-5581-D9FDE23F0A4E}"/>
              </a:ext>
            </a:extLst>
          </p:cNvPr>
          <p:cNvGrpSpPr/>
          <p:nvPr/>
        </p:nvGrpSpPr>
        <p:grpSpPr>
          <a:xfrm>
            <a:off x="577487" y="2692478"/>
            <a:ext cx="3798383" cy="1778703"/>
            <a:chOff x="577487" y="2726495"/>
            <a:chExt cx="3798383" cy="1778703"/>
          </a:xfrm>
        </p:grpSpPr>
        <p:sp>
          <p:nvSpPr>
            <p:cNvPr id="11" name="Rectangle : coins arrondis 18 - 3">
              <a:extLst>
                <a:ext uri="{FF2B5EF4-FFF2-40B4-BE49-F238E27FC236}">
                  <a16:creationId xmlns:a16="http://schemas.microsoft.com/office/drawing/2014/main" id="{EBB75370-7BEA-2D13-5DC9-DD638E256E15}"/>
                </a:ext>
              </a:extLst>
            </p:cNvPr>
            <p:cNvSpPr/>
            <p:nvPr/>
          </p:nvSpPr>
          <p:spPr>
            <a:xfrm>
              <a:off x="577487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: استثمار النص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: الإنتاج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( 20د)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تمارين كتابية: البنيات اللغوية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</p:txBody>
        </p:sp>
        <p:sp>
          <p:nvSpPr>
            <p:cNvPr id="38" name="Oval 97">
              <a:extLst>
                <a:ext uri="{FF2B5EF4-FFF2-40B4-BE49-F238E27FC236}">
                  <a16:creationId xmlns:a16="http://schemas.microsoft.com/office/drawing/2014/main" id="{0AAF736D-DDC2-7A29-09A3-68E8103F6906}"/>
                </a:ext>
              </a:extLst>
            </p:cNvPr>
            <p:cNvSpPr/>
            <p:nvPr/>
          </p:nvSpPr>
          <p:spPr>
            <a:xfrm>
              <a:off x="3547870" y="2726495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4DCA925-C743-B5C5-55DB-88AEA15D8644}"/>
              </a:ext>
            </a:extLst>
          </p:cNvPr>
          <p:cNvGrpSpPr/>
          <p:nvPr/>
        </p:nvGrpSpPr>
        <p:grpSpPr>
          <a:xfrm>
            <a:off x="577487" y="4391197"/>
            <a:ext cx="3798382" cy="1787747"/>
            <a:chOff x="577487" y="4302703"/>
            <a:chExt cx="3798382" cy="1787747"/>
          </a:xfrm>
        </p:grpSpPr>
        <p:sp>
          <p:nvSpPr>
            <p:cNvPr id="13" name="Rectangle : coins arrondis 18 - 3">
              <a:extLst>
                <a:ext uri="{FF2B5EF4-FFF2-40B4-BE49-F238E27FC236}">
                  <a16:creationId xmlns:a16="http://schemas.microsoft.com/office/drawing/2014/main" id="{8A6B7A31-68F3-68E7-42F7-7671EAFDA068}"/>
                </a:ext>
              </a:extLst>
            </p:cNvPr>
            <p:cNvSpPr/>
            <p:nvPr/>
          </p:nvSpPr>
          <p:spPr>
            <a:xfrm>
              <a:off x="577487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الطلاقة: توليف ودعم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 ودعم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</p:txBody>
        </p:sp>
        <p:sp>
          <p:nvSpPr>
            <p:cNvPr id="39" name="Oval 98">
              <a:extLst>
                <a:ext uri="{FF2B5EF4-FFF2-40B4-BE49-F238E27FC236}">
                  <a16:creationId xmlns:a16="http://schemas.microsoft.com/office/drawing/2014/main" id="{F32F9BF4-ACDB-F504-2EFB-E5652DEC0D87}"/>
                </a:ext>
              </a:extLst>
            </p:cNvPr>
            <p:cNvSpPr/>
            <p:nvPr/>
          </p:nvSpPr>
          <p:spPr>
            <a:xfrm>
              <a:off x="3547869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6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9493E0B1-E4B0-7682-1C62-CC0FB7135A24}"/>
              </a:ext>
            </a:extLst>
          </p:cNvPr>
          <p:cNvGrpSpPr/>
          <p:nvPr/>
        </p:nvGrpSpPr>
        <p:grpSpPr>
          <a:xfrm>
            <a:off x="577487" y="1008663"/>
            <a:ext cx="3798384" cy="1763800"/>
            <a:chOff x="577487" y="1156146"/>
            <a:chExt cx="3798384" cy="1763800"/>
          </a:xfrm>
        </p:grpSpPr>
        <p:sp>
          <p:nvSpPr>
            <p:cNvPr id="10" name="Rectangle : coins arrondis 18 - 3">
              <a:extLst>
                <a:ext uri="{FF2B5EF4-FFF2-40B4-BE49-F238E27FC236}">
                  <a16:creationId xmlns:a16="http://schemas.microsoft.com/office/drawing/2014/main" id="{B207CAE5-9845-5CFA-99B6-335635D41D53}"/>
                </a:ext>
              </a:extLst>
            </p:cNvPr>
            <p:cNvSpPr/>
            <p:nvPr/>
          </p:nvSpPr>
          <p:spPr>
            <a:xfrm>
              <a:off x="577487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</a:t>
              </a: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عناصر الحكاية / تقديم الفعل الكلامي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ts val="17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القراءة استراتيجية المفردات (40د)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خط ونقل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</p:txBody>
        </p:sp>
        <p:sp>
          <p:nvSpPr>
            <p:cNvPr id="37" name="Oval 96">
              <a:extLst>
                <a:ext uri="{FF2B5EF4-FFF2-40B4-BE49-F238E27FC236}">
                  <a16:creationId xmlns:a16="http://schemas.microsoft.com/office/drawing/2014/main" id="{7365DBA4-9943-94EE-D40F-01A4F7C38211}"/>
                </a:ext>
              </a:extLst>
            </p:cNvPr>
            <p:cNvSpPr/>
            <p:nvPr/>
          </p:nvSpPr>
          <p:spPr>
            <a:xfrm>
              <a:off x="3547871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36673336-42B5-D339-686D-6C08A888ECEB}"/>
              </a:ext>
            </a:extLst>
          </p:cNvPr>
          <p:cNvGrpSpPr/>
          <p:nvPr/>
        </p:nvGrpSpPr>
        <p:grpSpPr>
          <a:xfrm>
            <a:off x="4691294" y="1008663"/>
            <a:ext cx="3809630" cy="1763800"/>
            <a:chOff x="4691294" y="1156146"/>
            <a:chExt cx="3809630" cy="1763800"/>
          </a:xfrm>
        </p:grpSpPr>
        <p:sp>
          <p:nvSpPr>
            <p:cNvPr id="18" name="Rectangle : coins arrondis 18 - 3">
              <a:extLst>
                <a:ext uri="{FF2B5EF4-FFF2-40B4-BE49-F238E27FC236}">
                  <a16:creationId xmlns:a16="http://schemas.microsoft.com/office/drawing/2014/main" id="{1E24E317-DE0C-4ABB-0423-9760AE178754}"/>
                </a:ext>
              </a:extLst>
            </p:cNvPr>
            <p:cNvSpPr/>
            <p:nvPr/>
          </p:nvSpPr>
          <p:spPr>
            <a:xfrm>
              <a:off x="4691294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 (30د)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(30د)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الطلاقة: (20د) </a:t>
              </a:r>
            </a:p>
          </p:txBody>
        </p:sp>
        <p:sp>
          <p:nvSpPr>
            <p:cNvPr id="28" name="Oval 86">
              <a:extLst>
                <a:ext uri="{FF2B5EF4-FFF2-40B4-BE49-F238E27FC236}">
                  <a16:creationId xmlns:a16="http://schemas.microsoft.com/office/drawing/2014/main" id="{9B470D93-F6E4-F65A-55D8-27B3CC03E2B0}"/>
                </a:ext>
              </a:extLst>
            </p:cNvPr>
            <p:cNvSpPr/>
            <p:nvPr/>
          </p:nvSpPr>
          <p:spPr>
            <a:xfrm>
              <a:off x="7672924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CA9E71C-1075-8040-82C8-8B9A64CF94F0}"/>
              </a:ext>
            </a:extLst>
          </p:cNvPr>
          <p:cNvGrpSpPr/>
          <p:nvPr/>
        </p:nvGrpSpPr>
        <p:grpSpPr>
          <a:xfrm>
            <a:off x="4691294" y="2692480"/>
            <a:ext cx="3809629" cy="1778700"/>
            <a:chOff x="4691294" y="2726498"/>
            <a:chExt cx="3809629" cy="1778700"/>
          </a:xfrm>
        </p:grpSpPr>
        <p:sp>
          <p:nvSpPr>
            <p:cNvPr id="7" name="Rectangle : coins arrondis 18 - 3">
              <a:extLst>
                <a:ext uri="{FF2B5EF4-FFF2-40B4-BE49-F238E27FC236}">
                  <a16:creationId xmlns:a16="http://schemas.microsoft.com/office/drawing/2014/main" id="{C89D7B4C-27BD-CF7E-820C-D3BC73D84063}"/>
                </a:ext>
              </a:extLst>
            </p:cNvPr>
            <p:cNvSpPr/>
            <p:nvPr/>
          </p:nvSpPr>
          <p:spPr>
            <a:xfrm>
              <a:off x="4691294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: البنية السردية / لعب الأدوار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استراتيجية الفهم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(45د)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½: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9" name="Oval 87">
              <a:extLst>
                <a:ext uri="{FF2B5EF4-FFF2-40B4-BE49-F238E27FC236}">
                  <a16:creationId xmlns:a16="http://schemas.microsoft.com/office/drawing/2014/main" id="{291E9630-F57F-9CF0-6F01-604F1570B39A}"/>
                </a:ext>
              </a:extLst>
            </p:cNvPr>
            <p:cNvSpPr/>
            <p:nvPr/>
          </p:nvSpPr>
          <p:spPr>
            <a:xfrm>
              <a:off x="7672923" y="2726498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E951050-6A19-120F-A978-11C4B653A1C3}"/>
              </a:ext>
            </a:extLst>
          </p:cNvPr>
          <p:cNvGrpSpPr/>
          <p:nvPr/>
        </p:nvGrpSpPr>
        <p:grpSpPr>
          <a:xfrm>
            <a:off x="4691294" y="4391197"/>
            <a:ext cx="3820744" cy="1787747"/>
            <a:chOff x="4691294" y="4302703"/>
            <a:chExt cx="3820744" cy="1787747"/>
          </a:xfrm>
        </p:grpSpPr>
        <p:sp>
          <p:nvSpPr>
            <p:cNvPr id="9" name="Rectangle : coins arrondis 18 - 3">
              <a:extLst>
                <a:ext uri="{FF2B5EF4-FFF2-40B4-BE49-F238E27FC236}">
                  <a16:creationId xmlns:a16="http://schemas.microsoft.com/office/drawing/2014/main" id="{30D27E3F-0359-0C41-C094-5FE8EE32BC93}"/>
                </a:ext>
              </a:extLst>
            </p:cNvPr>
            <p:cNvSpPr/>
            <p:nvPr/>
          </p:nvSpPr>
          <p:spPr>
            <a:xfrm>
              <a:off x="4691294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: إعادة الإنتاج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استخلاص العبرة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(25د)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2/2 :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</p:txBody>
        </p:sp>
        <p:sp>
          <p:nvSpPr>
            <p:cNvPr id="31" name="Oval 99">
              <a:extLst>
                <a:ext uri="{FF2B5EF4-FFF2-40B4-BE49-F238E27FC236}">
                  <a16:creationId xmlns:a16="http://schemas.microsoft.com/office/drawing/2014/main" id="{48BD3193-EE31-DE31-5CCB-55D55CAC9EA2}"/>
                </a:ext>
              </a:extLst>
            </p:cNvPr>
            <p:cNvSpPr/>
            <p:nvPr/>
          </p:nvSpPr>
          <p:spPr>
            <a:xfrm>
              <a:off x="7684038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27317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F9D2E-617B-02EF-AC31-9DE9E7C64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1E4754E-7E96-4B16-FD8A-1BA9BE68117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5F4DE53-4F5E-7C4C-E43E-3DE1AA04A99D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EECF1BB-41DB-58DE-3157-8EAAF5D3580D}"/>
              </a:ext>
            </a:extLst>
          </p:cNvPr>
          <p:cNvGrpSpPr/>
          <p:nvPr/>
        </p:nvGrpSpPr>
        <p:grpSpPr>
          <a:xfrm>
            <a:off x="316109" y="122042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7DECE84-8CA4-EAE6-09DF-23D775EE54C6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638844B3-A03F-4E01-7470-0974119D4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02726FAA-27DE-0A9F-B139-E12B589D834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D7B02283-255A-EC2E-A77B-571F3E10D0C5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48E0A274-7359-8F48-0E4E-51ECCF8B4407}"/>
              </a:ext>
            </a:extLst>
          </p:cNvPr>
          <p:cNvSpPr txBox="1"/>
          <p:nvPr/>
        </p:nvSpPr>
        <p:spPr>
          <a:xfrm>
            <a:off x="2713389" y="449511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70CE18DE-E006-7D87-F423-64450E25A2F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EC861C0C-E320-2BA0-0FF6-43AA7C42C78A}"/>
              </a:ext>
            </a:extLst>
          </p:cNvPr>
          <p:cNvGrpSpPr/>
          <p:nvPr/>
        </p:nvGrpSpPr>
        <p:grpSpPr>
          <a:xfrm>
            <a:off x="838957" y="1269707"/>
            <a:ext cx="7299109" cy="1225280"/>
            <a:chOff x="922446" y="1657338"/>
            <a:chExt cx="7299109" cy="1214353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09494DF6-0B08-2E48-B296-CC0ED891FC60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1018616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Oval 86">
              <a:extLst>
                <a:ext uri="{FF2B5EF4-FFF2-40B4-BE49-F238E27FC236}">
                  <a16:creationId xmlns:a16="http://schemas.microsoft.com/office/drawing/2014/main" id="{6B9F2D5F-7043-AAD3-C509-19D49C099D97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DFF52FDD-BDC8-809D-A9C5-3C0D59CD1217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1046496"/>
              <a:chOff x="922446" y="1825195"/>
              <a:chExt cx="1266136" cy="1046496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DB981DC9-A08B-7CAB-1EF1-561438CE2E5A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1046496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57" name="Graphique 2">
                <a:extLst>
                  <a:ext uri="{FF2B5EF4-FFF2-40B4-BE49-F238E27FC236}">
                    <a16:creationId xmlns:a16="http://schemas.microsoft.com/office/drawing/2014/main" id="{BA2BD03A-58B1-EFA1-FE00-E7A5278263CB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6"/>
              </a:xfrm>
            </p:grpSpPr>
            <p:grpSp>
              <p:nvGrpSpPr>
                <p:cNvPr id="69" name="Graphique 2">
                  <a:extLst>
                    <a:ext uri="{FF2B5EF4-FFF2-40B4-BE49-F238E27FC236}">
                      <a16:creationId xmlns:a16="http://schemas.microsoft.com/office/drawing/2014/main" id="{297CDEF7-93CE-14D1-7307-EEE5341826E5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6" cy="887181"/>
                  <a:chOff x="1098817" y="1344834"/>
                  <a:chExt cx="2184486" cy="887181"/>
                </a:xfrm>
              </p:grpSpPr>
              <p:grpSp>
                <p:nvGrpSpPr>
                  <p:cNvPr id="101" name="Graphique 2">
                    <a:extLst>
                      <a:ext uri="{FF2B5EF4-FFF2-40B4-BE49-F238E27FC236}">
                        <a16:creationId xmlns:a16="http://schemas.microsoft.com/office/drawing/2014/main" id="{51CA4EB6-7238-C366-7AAC-6AAAD185612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81"/>
                    <a:chOff x="1098817" y="1344834"/>
                    <a:chExt cx="770041" cy="887181"/>
                  </a:xfrm>
                </p:grpSpPr>
                <p:grpSp>
                  <p:nvGrpSpPr>
                    <p:cNvPr id="110" name="Graphique 2">
                      <a:extLst>
                        <a:ext uri="{FF2B5EF4-FFF2-40B4-BE49-F238E27FC236}">
                          <a16:creationId xmlns:a16="http://schemas.microsoft.com/office/drawing/2014/main" id="{C2B41DC8-B509-7994-9EE4-82682407812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14" name="Forme libre : forme 113">
                        <a:extLst>
                          <a:ext uri="{FF2B5EF4-FFF2-40B4-BE49-F238E27FC236}">
                            <a16:creationId xmlns:a16="http://schemas.microsoft.com/office/drawing/2014/main" id="{0771397C-6026-7505-023B-CA0B8916EBC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5" name="Forme libre : forme 114">
                        <a:extLst>
                          <a:ext uri="{FF2B5EF4-FFF2-40B4-BE49-F238E27FC236}">
                            <a16:creationId xmlns:a16="http://schemas.microsoft.com/office/drawing/2014/main" id="{8B20F856-222B-3891-F2F3-FC9D7674751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6" name="Forme libre : forme 115">
                        <a:extLst>
                          <a:ext uri="{FF2B5EF4-FFF2-40B4-BE49-F238E27FC236}">
                            <a16:creationId xmlns:a16="http://schemas.microsoft.com/office/drawing/2014/main" id="{4624ADDF-6E39-685F-D1D5-DE46C512F435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11" name="Graphique 2">
                      <a:extLst>
                        <a:ext uri="{FF2B5EF4-FFF2-40B4-BE49-F238E27FC236}">
                          <a16:creationId xmlns:a16="http://schemas.microsoft.com/office/drawing/2014/main" id="{D3BA1630-05A6-EFF8-8567-E90688D02B9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0"/>
                      <a:ext cx="412617" cy="580075"/>
                      <a:chOff x="1426335" y="1651940"/>
                      <a:chExt cx="412617" cy="580075"/>
                    </a:xfrm>
                  </p:grpSpPr>
                  <p:sp>
                    <p:nvSpPr>
                      <p:cNvPr id="112" name="Forme libre : forme 111">
                        <a:extLst>
                          <a:ext uri="{FF2B5EF4-FFF2-40B4-BE49-F238E27FC236}">
                            <a16:creationId xmlns:a16="http://schemas.microsoft.com/office/drawing/2014/main" id="{FDBF0080-BDB6-2850-920C-B92F2D8F350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3" name="Forme libre : forme 112">
                        <a:extLst>
                          <a:ext uri="{FF2B5EF4-FFF2-40B4-BE49-F238E27FC236}">
                            <a16:creationId xmlns:a16="http://schemas.microsoft.com/office/drawing/2014/main" id="{2827A09C-DB49-68C3-6F1E-C6F8FDFEBB3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  <p:grpSp>
                <p:nvGrpSpPr>
                  <p:cNvPr id="102" name="Graphique 2">
                    <a:extLst>
                      <a:ext uri="{FF2B5EF4-FFF2-40B4-BE49-F238E27FC236}">
                        <a16:creationId xmlns:a16="http://schemas.microsoft.com/office/drawing/2014/main" id="{7F3A43E4-E9F4-5B43-0151-36F8DA40A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81"/>
                    <a:chOff x="2513728" y="1344834"/>
                    <a:chExt cx="769575" cy="887181"/>
                  </a:xfrm>
                </p:grpSpPr>
                <p:grpSp>
                  <p:nvGrpSpPr>
                    <p:cNvPr id="103" name="Graphique 2">
                      <a:extLst>
                        <a:ext uri="{FF2B5EF4-FFF2-40B4-BE49-F238E27FC236}">
                          <a16:creationId xmlns:a16="http://schemas.microsoft.com/office/drawing/2014/main" id="{2CBA0BB1-83C7-C22A-61EA-209462E90D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07" name="Forme libre : forme 106">
                        <a:extLst>
                          <a:ext uri="{FF2B5EF4-FFF2-40B4-BE49-F238E27FC236}">
                            <a16:creationId xmlns:a16="http://schemas.microsoft.com/office/drawing/2014/main" id="{71B718FC-8C98-F954-49E3-D7C888E1FF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8" name="Forme libre : forme 107">
                        <a:extLst>
                          <a:ext uri="{FF2B5EF4-FFF2-40B4-BE49-F238E27FC236}">
                            <a16:creationId xmlns:a16="http://schemas.microsoft.com/office/drawing/2014/main" id="{B94BF3BF-DAC5-0285-8D71-9BF17189D6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9" name="Forme libre : forme 108">
                        <a:extLst>
                          <a:ext uri="{FF2B5EF4-FFF2-40B4-BE49-F238E27FC236}">
                            <a16:creationId xmlns:a16="http://schemas.microsoft.com/office/drawing/2014/main" id="{D396284F-64C5-F8C5-3E81-54252D1DD2B5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04" name="Graphique 2">
                      <a:extLst>
                        <a:ext uri="{FF2B5EF4-FFF2-40B4-BE49-F238E27FC236}">
                          <a16:creationId xmlns:a16="http://schemas.microsoft.com/office/drawing/2014/main" id="{F8F0A116-C9F6-8092-432D-5C94C115418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0"/>
                      <a:ext cx="412322" cy="580075"/>
                      <a:chOff x="2543277" y="1651940"/>
                      <a:chExt cx="412322" cy="580075"/>
                    </a:xfrm>
                  </p:grpSpPr>
                  <p:sp>
                    <p:nvSpPr>
                      <p:cNvPr id="105" name="Forme libre : forme 104">
                        <a:extLst>
                          <a:ext uri="{FF2B5EF4-FFF2-40B4-BE49-F238E27FC236}">
                            <a16:creationId xmlns:a16="http://schemas.microsoft.com/office/drawing/2014/main" id="{3AF849CC-0C35-8F2D-1C11-D20A1FCBF3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6" name="Forme libre : forme 105">
                        <a:extLst>
                          <a:ext uri="{FF2B5EF4-FFF2-40B4-BE49-F238E27FC236}">
                            <a16:creationId xmlns:a16="http://schemas.microsoft.com/office/drawing/2014/main" id="{DE7FC347-461A-22AA-7AF1-3945D12BD02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</p:grpSp>
            <p:grpSp>
              <p:nvGrpSpPr>
                <p:cNvPr id="70" name="Graphique 2">
                  <a:extLst>
                    <a:ext uri="{FF2B5EF4-FFF2-40B4-BE49-F238E27FC236}">
                      <a16:creationId xmlns:a16="http://schemas.microsoft.com/office/drawing/2014/main" id="{914A1EB6-0BE5-43A0-F910-A094BB9C6FC1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94" name="Graphique 2">
                    <a:extLst>
                      <a:ext uri="{FF2B5EF4-FFF2-40B4-BE49-F238E27FC236}">
                        <a16:creationId xmlns:a16="http://schemas.microsoft.com/office/drawing/2014/main" id="{264DB378-8598-1050-E24B-0D366094A907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99" name="Forme libre : forme 98">
                      <a:extLst>
                        <a:ext uri="{FF2B5EF4-FFF2-40B4-BE49-F238E27FC236}">
                          <a16:creationId xmlns:a16="http://schemas.microsoft.com/office/drawing/2014/main" id="{96C70EAD-27F7-385B-FE1E-D5AC7BD70B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00" name="Forme libre : forme 99">
                      <a:extLst>
                        <a:ext uri="{FF2B5EF4-FFF2-40B4-BE49-F238E27FC236}">
                          <a16:creationId xmlns:a16="http://schemas.microsoft.com/office/drawing/2014/main" id="{706B61DC-1248-921E-E56B-F79F5098A5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95" name="Graphique 2">
                    <a:extLst>
                      <a:ext uri="{FF2B5EF4-FFF2-40B4-BE49-F238E27FC236}">
                        <a16:creationId xmlns:a16="http://schemas.microsoft.com/office/drawing/2014/main" id="{045A33BB-9E00-12E1-1875-22D9D69D9A60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97" name="Forme libre : forme 96">
                      <a:extLst>
                        <a:ext uri="{FF2B5EF4-FFF2-40B4-BE49-F238E27FC236}">
                          <a16:creationId xmlns:a16="http://schemas.microsoft.com/office/drawing/2014/main" id="{961AC40E-5DD6-AD4F-531D-6425BB26BD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98" name="Forme libre : forme 97">
                      <a:extLst>
                        <a:ext uri="{FF2B5EF4-FFF2-40B4-BE49-F238E27FC236}">
                          <a16:creationId xmlns:a16="http://schemas.microsoft.com/office/drawing/2014/main" id="{0A6731F3-6C4E-7C73-2141-9C8B339FF0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71" name="Forme libre : forme 70">
                  <a:extLst>
                    <a:ext uri="{FF2B5EF4-FFF2-40B4-BE49-F238E27FC236}">
                      <a16:creationId xmlns:a16="http://schemas.microsoft.com/office/drawing/2014/main" id="{F0718376-3A87-DCC9-B7FE-4405E23C4214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2" name="Forme libre : forme 71">
                  <a:extLst>
                    <a:ext uri="{FF2B5EF4-FFF2-40B4-BE49-F238E27FC236}">
                      <a16:creationId xmlns:a16="http://schemas.microsoft.com/office/drawing/2014/main" id="{A4D5948A-14C5-B00C-E106-578EDBA221C5}"/>
                    </a:ext>
                  </a:extLst>
                </p:cNvPr>
                <p:cNvSpPr/>
                <p:nvPr/>
              </p:nvSpPr>
              <p:spPr>
                <a:xfrm>
                  <a:off x="1018761" y="1755002"/>
                  <a:ext cx="2342641" cy="2342640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3" name="Forme libre : forme 72">
                  <a:extLst>
                    <a:ext uri="{FF2B5EF4-FFF2-40B4-BE49-F238E27FC236}">
                      <a16:creationId xmlns:a16="http://schemas.microsoft.com/office/drawing/2014/main" id="{485E4C28-E00D-E4E0-11C0-24DC48171C8C}"/>
                    </a:ext>
                  </a:extLst>
                </p:cNvPr>
                <p:cNvSpPr/>
                <p:nvPr/>
              </p:nvSpPr>
              <p:spPr>
                <a:xfrm>
                  <a:off x="1140524" y="1876765"/>
                  <a:ext cx="2099115" cy="2099113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4" name="Forme libre : forme 73">
                  <a:extLst>
                    <a:ext uri="{FF2B5EF4-FFF2-40B4-BE49-F238E27FC236}">
                      <a16:creationId xmlns:a16="http://schemas.microsoft.com/office/drawing/2014/main" id="{717AEA61-FCF4-FFA9-856B-626C2ED177E1}"/>
                    </a:ext>
                  </a:extLst>
                </p:cNvPr>
                <p:cNvSpPr/>
                <p:nvPr/>
              </p:nvSpPr>
              <p:spPr>
                <a:xfrm>
                  <a:off x="1173538" y="1909786"/>
                  <a:ext cx="2033081" cy="2033079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5" name="Forme libre : forme 74">
                  <a:extLst>
                    <a:ext uri="{FF2B5EF4-FFF2-40B4-BE49-F238E27FC236}">
                      <a16:creationId xmlns:a16="http://schemas.microsoft.com/office/drawing/2014/main" id="{A1A72B86-661C-2F7A-54A9-D9059982490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76" name="Graphique 2">
                  <a:extLst>
                    <a:ext uri="{FF2B5EF4-FFF2-40B4-BE49-F238E27FC236}">
                      <a16:creationId xmlns:a16="http://schemas.microsoft.com/office/drawing/2014/main" id="{9BB18472-6243-1956-A3E2-8CE253D6FBF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87" name="Forme libre : forme 86">
                    <a:extLst>
                      <a:ext uri="{FF2B5EF4-FFF2-40B4-BE49-F238E27FC236}">
                        <a16:creationId xmlns:a16="http://schemas.microsoft.com/office/drawing/2014/main" id="{31730CFB-5045-CBCD-8D38-4CC92BA7E82F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8" name="Forme libre : forme 87">
                    <a:extLst>
                      <a:ext uri="{FF2B5EF4-FFF2-40B4-BE49-F238E27FC236}">
                        <a16:creationId xmlns:a16="http://schemas.microsoft.com/office/drawing/2014/main" id="{9E277FA5-5C64-7B4D-87A2-67CC237CA355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91" name="Forme libre : forme 90">
                    <a:extLst>
                      <a:ext uri="{FF2B5EF4-FFF2-40B4-BE49-F238E27FC236}">
                        <a16:creationId xmlns:a16="http://schemas.microsoft.com/office/drawing/2014/main" id="{36FD38D6-B257-6921-969B-7C047EB53144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92" name="Forme libre : forme 91">
                    <a:extLst>
                      <a:ext uri="{FF2B5EF4-FFF2-40B4-BE49-F238E27FC236}">
                        <a16:creationId xmlns:a16="http://schemas.microsoft.com/office/drawing/2014/main" id="{277BB3E8-2DDB-79DC-E553-C9947DD26012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77" name="Graphique 2">
                  <a:extLst>
                    <a:ext uri="{FF2B5EF4-FFF2-40B4-BE49-F238E27FC236}">
                      <a16:creationId xmlns:a16="http://schemas.microsoft.com/office/drawing/2014/main" id="{246CBF27-B5CE-10E9-4C5D-52E9A3351879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78" name="Forme libre : forme 77">
                    <a:extLst>
                      <a:ext uri="{FF2B5EF4-FFF2-40B4-BE49-F238E27FC236}">
                        <a16:creationId xmlns:a16="http://schemas.microsoft.com/office/drawing/2014/main" id="{4C5799E1-1A6D-E103-C651-A48B5D391F57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79" name="Forme libre : forme 78">
                    <a:extLst>
                      <a:ext uri="{FF2B5EF4-FFF2-40B4-BE49-F238E27FC236}">
                        <a16:creationId xmlns:a16="http://schemas.microsoft.com/office/drawing/2014/main" id="{68FFFFEA-189D-FBC3-A8E8-0209878BF346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0" name="Forme libre : forme 79">
                    <a:extLst>
                      <a:ext uri="{FF2B5EF4-FFF2-40B4-BE49-F238E27FC236}">
                        <a16:creationId xmlns:a16="http://schemas.microsoft.com/office/drawing/2014/main" id="{D6E2B10F-EEC7-DE78-FB1D-43A1D05CB7E3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1" name="Forme libre : forme 80">
                    <a:extLst>
                      <a:ext uri="{FF2B5EF4-FFF2-40B4-BE49-F238E27FC236}">
                        <a16:creationId xmlns:a16="http://schemas.microsoft.com/office/drawing/2014/main" id="{131AEC10-531B-14F7-D1E0-76E8E686A17C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2" name="Forme libre : forme 81">
                    <a:extLst>
                      <a:ext uri="{FF2B5EF4-FFF2-40B4-BE49-F238E27FC236}">
                        <a16:creationId xmlns:a16="http://schemas.microsoft.com/office/drawing/2014/main" id="{FB01EFF8-3EE9-5D69-FF2B-EDF1A4DA5C15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4" name="Forme libre : forme 83">
                    <a:extLst>
                      <a:ext uri="{FF2B5EF4-FFF2-40B4-BE49-F238E27FC236}">
                        <a16:creationId xmlns:a16="http://schemas.microsoft.com/office/drawing/2014/main" id="{21E8A371-0C3C-9710-F5CF-2B5E842498C4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5" name="Forme libre : forme 84">
                    <a:extLst>
                      <a:ext uri="{FF2B5EF4-FFF2-40B4-BE49-F238E27FC236}">
                        <a16:creationId xmlns:a16="http://schemas.microsoft.com/office/drawing/2014/main" id="{3170CD78-F124-486C-1B93-A6F7A506A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6" name="Forme libre : forme 85">
                    <a:extLst>
                      <a:ext uri="{FF2B5EF4-FFF2-40B4-BE49-F238E27FC236}">
                        <a16:creationId xmlns:a16="http://schemas.microsoft.com/office/drawing/2014/main" id="{F7A6EF79-41B9-29C5-BF4E-20D82439297F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CC06F612-60F0-D782-C26F-4DD48B9E88C9}"/>
                  </a:ext>
                </a:extLst>
              </p:cNvPr>
              <p:cNvSpPr txBox="1"/>
              <p:nvPr/>
            </p:nvSpPr>
            <p:spPr>
              <a:xfrm>
                <a:off x="1352457" y="2009626"/>
                <a:ext cx="4061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1600" b="1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10</a:t>
                </a:r>
                <a:endPara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45360BD6-0B6F-6368-E9AC-F62EE19F4802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دقـائق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7" name="Oval 86">
              <a:extLst>
                <a:ext uri="{FF2B5EF4-FFF2-40B4-BE49-F238E27FC236}">
                  <a16:creationId xmlns:a16="http://schemas.microsoft.com/office/drawing/2014/main" id="{015940D9-DC77-2B21-C0D7-4BBBDFB6397C}"/>
                </a:ext>
              </a:extLst>
            </p:cNvPr>
            <p:cNvSpPr/>
            <p:nvPr/>
          </p:nvSpPr>
          <p:spPr>
            <a:xfrm flipH="1">
              <a:off x="43678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النشاط الاعتيادي</a:t>
              </a: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BD2C76A1-1EFE-FAE7-CC43-A372AA8AB678}"/>
                </a:ext>
              </a:extLst>
            </p:cNvPr>
            <p:cNvSpPr txBox="1"/>
            <p:nvPr/>
          </p:nvSpPr>
          <p:spPr>
            <a:xfrm>
              <a:off x="3428664" y="2063896"/>
              <a:ext cx="4322710" cy="5681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lnSpc>
                  <a:spcPts val="1800"/>
                </a:lnSpc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تحدي الطلاقة</a:t>
              </a:r>
            </a:p>
            <a:p>
              <a:pPr marL="342900" indent="-342900" algn="r" rtl="1">
                <a:lnSpc>
                  <a:spcPts val="1800"/>
                </a:lnSpc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8C2F751E-9F40-94C2-56BC-0FB86832CB14}"/>
              </a:ext>
            </a:extLst>
          </p:cNvPr>
          <p:cNvGrpSpPr/>
          <p:nvPr/>
        </p:nvGrpSpPr>
        <p:grpSpPr>
          <a:xfrm>
            <a:off x="815970" y="3901847"/>
            <a:ext cx="7299109" cy="1084070"/>
            <a:chOff x="922445" y="1657338"/>
            <a:chExt cx="7299110" cy="1077955"/>
          </a:xfrm>
        </p:grpSpPr>
        <p:sp>
          <p:nvSpPr>
            <p:cNvPr id="51" name="Rectangle : coins arrondis 18 - 2">
              <a:extLst>
                <a:ext uri="{FF2B5EF4-FFF2-40B4-BE49-F238E27FC236}">
                  <a16:creationId xmlns:a16="http://schemas.microsoft.com/office/drawing/2014/main" id="{1BA5E9C9-20FD-4B67-B720-4F598195BE64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786261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8" name="Oval 86">
              <a:extLst>
                <a:ext uri="{FF2B5EF4-FFF2-40B4-BE49-F238E27FC236}">
                  <a16:creationId xmlns:a16="http://schemas.microsoft.com/office/drawing/2014/main" id="{79BD17FE-EBBE-58F7-903D-016E6A91897F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59" name="Groupe 58">
              <a:extLst>
                <a:ext uri="{FF2B5EF4-FFF2-40B4-BE49-F238E27FC236}">
                  <a16:creationId xmlns:a16="http://schemas.microsoft.com/office/drawing/2014/main" id="{59CD4DC2-5159-2FE6-162B-346C00C124C9}"/>
                </a:ext>
              </a:extLst>
            </p:cNvPr>
            <p:cNvGrpSpPr/>
            <p:nvPr/>
          </p:nvGrpSpPr>
          <p:grpSpPr>
            <a:xfrm>
              <a:off x="922445" y="1825195"/>
              <a:ext cx="1266136" cy="910098"/>
              <a:chOff x="922445" y="1825195"/>
              <a:chExt cx="1266136" cy="910098"/>
            </a:xfrm>
          </p:grpSpPr>
          <p:sp>
            <p:nvSpPr>
              <p:cNvPr id="63" name="Rectangle : coins arrondis 18 - 2">
                <a:extLst>
                  <a:ext uri="{FF2B5EF4-FFF2-40B4-BE49-F238E27FC236}">
                    <a16:creationId xmlns:a16="http://schemas.microsoft.com/office/drawing/2014/main" id="{5333B41F-0007-1A29-CB75-A7B45FE421E7}"/>
                  </a:ext>
                </a:extLst>
              </p:cNvPr>
              <p:cNvSpPr/>
              <p:nvPr/>
            </p:nvSpPr>
            <p:spPr>
              <a:xfrm flipH="1">
                <a:off x="922445" y="1825195"/>
                <a:ext cx="1266136" cy="85291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66" name="Graphique 2">
                <a:extLst>
                  <a:ext uri="{FF2B5EF4-FFF2-40B4-BE49-F238E27FC236}">
                    <a16:creationId xmlns:a16="http://schemas.microsoft.com/office/drawing/2014/main" id="{802AA404-C202-73BC-09FC-46732BC04A67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7"/>
              </a:xfrm>
            </p:grpSpPr>
            <p:grpSp>
              <p:nvGrpSpPr>
                <p:cNvPr id="90" name="Graphique 2">
                  <a:extLst>
                    <a:ext uri="{FF2B5EF4-FFF2-40B4-BE49-F238E27FC236}">
                      <a16:creationId xmlns:a16="http://schemas.microsoft.com/office/drawing/2014/main" id="{4F5B684D-24EB-E6E5-C55B-9CB345C009F1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144" name="Graphique 2">
                    <a:extLst>
                      <a:ext uri="{FF2B5EF4-FFF2-40B4-BE49-F238E27FC236}">
                        <a16:creationId xmlns:a16="http://schemas.microsoft.com/office/drawing/2014/main" id="{CCFA959E-60FA-F417-BABB-EF5315E44658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153" name="Graphique 2">
                      <a:extLst>
                        <a:ext uri="{FF2B5EF4-FFF2-40B4-BE49-F238E27FC236}">
                          <a16:creationId xmlns:a16="http://schemas.microsoft.com/office/drawing/2014/main" id="{77D69E41-7F62-3E7F-DA62-22FA73E0059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57" name="Forme libre : forme 156">
                        <a:extLst>
                          <a:ext uri="{FF2B5EF4-FFF2-40B4-BE49-F238E27FC236}">
                            <a16:creationId xmlns:a16="http://schemas.microsoft.com/office/drawing/2014/main" id="{534119A8-3F2C-E33D-494C-71D50DBEE65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8" name="Forme libre : forme 157">
                        <a:extLst>
                          <a:ext uri="{FF2B5EF4-FFF2-40B4-BE49-F238E27FC236}">
                            <a16:creationId xmlns:a16="http://schemas.microsoft.com/office/drawing/2014/main" id="{7EB72DC8-8559-69DF-868D-4C0222FDC69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9" name="Forme libre : forme 158">
                        <a:extLst>
                          <a:ext uri="{FF2B5EF4-FFF2-40B4-BE49-F238E27FC236}">
                            <a16:creationId xmlns:a16="http://schemas.microsoft.com/office/drawing/2014/main" id="{741EFF30-C4BB-D9EE-FC8F-5D7A97F7EACE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54" name="Graphique 2">
                      <a:extLst>
                        <a:ext uri="{FF2B5EF4-FFF2-40B4-BE49-F238E27FC236}">
                          <a16:creationId xmlns:a16="http://schemas.microsoft.com/office/drawing/2014/main" id="{D862B2EE-696F-6C77-448B-3FE2CDE16D0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155" name="Forme libre : forme 154">
                        <a:extLst>
                          <a:ext uri="{FF2B5EF4-FFF2-40B4-BE49-F238E27FC236}">
                            <a16:creationId xmlns:a16="http://schemas.microsoft.com/office/drawing/2014/main" id="{88F72F21-B98E-C88D-53BA-CFC544DDDF8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6" name="Forme libre : forme 155">
                        <a:extLst>
                          <a:ext uri="{FF2B5EF4-FFF2-40B4-BE49-F238E27FC236}">
                            <a16:creationId xmlns:a16="http://schemas.microsoft.com/office/drawing/2014/main" id="{1AEE5550-23B3-B0F5-CC82-CF0BDF12201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  <p:grpSp>
                <p:nvGrpSpPr>
                  <p:cNvPr id="145" name="Graphique 2">
                    <a:extLst>
                      <a:ext uri="{FF2B5EF4-FFF2-40B4-BE49-F238E27FC236}">
                        <a16:creationId xmlns:a16="http://schemas.microsoft.com/office/drawing/2014/main" id="{EA84B2C1-5E3B-2C1E-D731-AB973F8203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146" name="Graphique 2">
                      <a:extLst>
                        <a:ext uri="{FF2B5EF4-FFF2-40B4-BE49-F238E27FC236}">
                          <a16:creationId xmlns:a16="http://schemas.microsoft.com/office/drawing/2014/main" id="{4D19B20D-683B-24DF-556D-B5BED2416EE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50" name="Forme libre : forme 149">
                        <a:extLst>
                          <a:ext uri="{FF2B5EF4-FFF2-40B4-BE49-F238E27FC236}">
                            <a16:creationId xmlns:a16="http://schemas.microsoft.com/office/drawing/2014/main" id="{759CB2EF-AFFB-9624-818D-516DC29813D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1" name="Forme libre : forme 150">
                        <a:extLst>
                          <a:ext uri="{FF2B5EF4-FFF2-40B4-BE49-F238E27FC236}">
                            <a16:creationId xmlns:a16="http://schemas.microsoft.com/office/drawing/2014/main" id="{D4DEE0B4-A03E-263C-E070-AEBDAD05107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2" name="Forme libre : forme 151">
                        <a:extLst>
                          <a:ext uri="{FF2B5EF4-FFF2-40B4-BE49-F238E27FC236}">
                            <a16:creationId xmlns:a16="http://schemas.microsoft.com/office/drawing/2014/main" id="{0CCFA365-9F4E-D4C3-989C-F05850E4F097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47" name="Graphique 2">
                      <a:extLst>
                        <a:ext uri="{FF2B5EF4-FFF2-40B4-BE49-F238E27FC236}">
                          <a16:creationId xmlns:a16="http://schemas.microsoft.com/office/drawing/2014/main" id="{BD70F39C-7A9C-D17E-E70E-1D3D3A645C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148" name="Forme libre : forme 147">
                        <a:extLst>
                          <a:ext uri="{FF2B5EF4-FFF2-40B4-BE49-F238E27FC236}">
                            <a16:creationId xmlns:a16="http://schemas.microsoft.com/office/drawing/2014/main" id="{1E6D69FE-5548-49DF-2EED-931462D7DFE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49" name="Forme libre : forme 148">
                        <a:extLst>
                          <a:ext uri="{FF2B5EF4-FFF2-40B4-BE49-F238E27FC236}">
                            <a16:creationId xmlns:a16="http://schemas.microsoft.com/office/drawing/2014/main" id="{5F61F93D-8735-E35F-FFB9-F794097890D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</p:grpSp>
            <p:grpSp>
              <p:nvGrpSpPr>
                <p:cNvPr id="118" name="Graphique 2">
                  <a:extLst>
                    <a:ext uri="{FF2B5EF4-FFF2-40B4-BE49-F238E27FC236}">
                      <a16:creationId xmlns:a16="http://schemas.microsoft.com/office/drawing/2014/main" id="{968A43AE-DE4A-9777-D479-D48D663C0A84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138" name="Graphique 2">
                    <a:extLst>
                      <a:ext uri="{FF2B5EF4-FFF2-40B4-BE49-F238E27FC236}">
                        <a16:creationId xmlns:a16="http://schemas.microsoft.com/office/drawing/2014/main" id="{59A6FF8F-EDE3-82AE-4626-B741D97E850D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142" name="Forme libre : forme 141">
                      <a:extLst>
                        <a:ext uri="{FF2B5EF4-FFF2-40B4-BE49-F238E27FC236}">
                          <a16:creationId xmlns:a16="http://schemas.microsoft.com/office/drawing/2014/main" id="{25926177-C66F-83A6-A7BC-8D3C3D53E6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43" name="Forme libre : forme 142">
                      <a:extLst>
                        <a:ext uri="{FF2B5EF4-FFF2-40B4-BE49-F238E27FC236}">
                          <a16:creationId xmlns:a16="http://schemas.microsoft.com/office/drawing/2014/main" id="{DDCE7572-C3EE-9D57-DCD0-8D79289E26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139" name="Graphique 2">
                    <a:extLst>
                      <a:ext uri="{FF2B5EF4-FFF2-40B4-BE49-F238E27FC236}">
                        <a16:creationId xmlns:a16="http://schemas.microsoft.com/office/drawing/2014/main" id="{2D0CD863-1FD3-C907-6B79-D8477E4DC15F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140" name="Forme libre : forme 139">
                      <a:extLst>
                        <a:ext uri="{FF2B5EF4-FFF2-40B4-BE49-F238E27FC236}">
                          <a16:creationId xmlns:a16="http://schemas.microsoft.com/office/drawing/2014/main" id="{3753DE09-0FBB-5BEA-42CD-D5126E04DF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41" name="Forme libre : forme 140">
                      <a:extLst>
                        <a:ext uri="{FF2B5EF4-FFF2-40B4-BE49-F238E27FC236}">
                          <a16:creationId xmlns:a16="http://schemas.microsoft.com/office/drawing/2014/main" id="{2D795281-BAD4-366F-1C48-53EB5C15F6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119" name="Forme libre : forme 118">
                  <a:extLst>
                    <a:ext uri="{FF2B5EF4-FFF2-40B4-BE49-F238E27FC236}">
                      <a16:creationId xmlns:a16="http://schemas.microsoft.com/office/drawing/2014/main" id="{6B2B5DFC-91E2-20F5-281B-6A9EC20F7D4B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0" name="Forme libre : forme 119">
                  <a:extLst>
                    <a:ext uri="{FF2B5EF4-FFF2-40B4-BE49-F238E27FC236}">
                      <a16:creationId xmlns:a16="http://schemas.microsoft.com/office/drawing/2014/main" id="{0E15D07A-CD8F-9191-BB41-7116C0FF78BF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1" name="Forme libre : forme 120">
                  <a:extLst>
                    <a:ext uri="{FF2B5EF4-FFF2-40B4-BE49-F238E27FC236}">
                      <a16:creationId xmlns:a16="http://schemas.microsoft.com/office/drawing/2014/main" id="{4303C150-10AB-23F2-CF10-7D90BF67FA10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2" name="Forme libre : forme 121">
                  <a:extLst>
                    <a:ext uri="{FF2B5EF4-FFF2-40B4-BE49-F238E27FC236}">
                      <a16:creationId xmlns:a16="http://schemas.microsoft.com/office/drawing/2014/main" id="{B199DF52-2976-3F52-7A48-5BB9B3C3956C}"/>
                    </a:ext>
                  </a:extLst>
                </p:cNvPr>
                <p:cNvSpPr/>
                <p:nvPr/>
              </p:nvSpPr>
              <p:spPr>
                <a:xfrm>
                  <a:off x="1173544" y="1909786"/>
                  <a:ext cx="2033077" cy="2033078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3" name="Forme libre : forme 122">
                  <a:extLst>
                    <a:ext uri="{FF2B5EF4-FFF2-40B4-BE49-F238E27FC236}">
                      <a16:creationId xmlns:a16="http://schemas.microsoft.com/office/drawing/2014/main" id="{3E5D9BA3-1CCB-8CDF-B7B1-E483241FD5A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124" name="Graphique 2">
                  <a:extLst>
                    <a:ext uri="{FF2B5EF4-FFF2-40B4-BE49-F238E27FC236}">
                      <a16:creationId xmlns:a16="http://schemas.microsoft.com/office/drawing/2014/main" id="{1236C60C-B873-D297-AF64-FC59036454ED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134" name="Forme libre : forme 133">
                    <a:extLst>
                      <a:ext uri="{FF2B5EF4-FFF2-40B4-BE49-F238E27FC236}">
                        <a16:creationId xmlns:a16="http://schemas.microsoft.com/office/drawing/2014/main" id="{C6B2D4C1-A3C3-4EEB-2778-9AD40067CD7B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5" name="Forme libre : forme 134">
                    <a:extLst>
                      <a:ext uri="{FF2B5EF4-FFF2-40B4-BE49-F238E27FC236}">
                        <a16:creationId xmlns:a16="http://schemas.microsoft.com/office/drawing/2014/main" id="{6BE11D2A-2DC7-8507-A9FF-0BA8C44CE49E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6" name="Forme libre : forme 135">
                    <a:extLst>
                      <a:ext uri="{FF2B5EF4-FFF2-40B4-BE49-F238E27FC236}">
                        <a16:creationId xmlns:a16="http://schemas.microsoft.com/office/drawing/2014/main" id="{5D4E6EC3-8113-D5FC-1176-3C92DEA191DA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7" name="Forme libre : forme 136">
                    <a:extLst>
                      <a:ext uri="{FF2B5EF4-FFF2-40B4-BE49-F238E27FC236}">
                        <a16:creationId xmlns:a16="http://schemas.microsoft.com/office/drawing/2014/main" id="{CA49348B-8D36-AA48-F959-A61B4032C0BF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125" name="Graphique 2">
                  <a:extLst>
                    <a:ext uri="{FF2B5EF4-FFF2-40B4-BE49-F238E27FC236}">
                      <a16:creationId xmlns:a16="http://schemas.microsoft.com/office/drawing/2014/main" id="{B1409ADE-7DF6-BEB0-8F4B-4B11BA646A24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126" name="Forme libre : forme 125">
                    <a:extLst>
                      <a:ext uri="{FF2B5EF4-FFF2-40B4-BE49-F238E27FC236}">
                        <a16:creationId xmlns:a16="http://schemas.microsoft.com/office/drawing/2014/main" id="{CE415291-F8DC-6916-A3AA-969E34B68A73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7" name="Forme libre : forme 126">
                    <a:extLst>
                      <a:ext uri="{FF2B5EF4-FFF2-40B4-BE49-F238E27FC236}">
                        <a16:creationId xmlns:a16="http://schemas.microsoft.com/office/drawing/2014/main" id="{B503A68C-7CB7-3315-5B3A-C420E8AE1BC0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8" name="Forme libre : forme 127">
                    <a:extLst>
                      <a:ext uri="{FF2B5EF4-FFF2-40B4-BE49-F238E27FC236}">
                        <a16:creationId xmlns:a16="http://schemas.microsoft.com/office/drawing/2014/main" id="{44033813-644D-29C9-E3F8-27534387D70F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9" name="Forme libre : forme 128">
                    <a:extLst>
                      <a:ext uri="{FF2B5EF4-FFF2-40B4-BE49-F238E27FC236}">
                        <a16:creationId xmlns:a16="http://schemas.microsoft.com/office/drawing/2014/main" id="{6D5EBFBE-176F-E7E1-0FB8-BCC1D48993EF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0" name="Forme libre : forme 129">
                    <a:extLst>
                      <a:ext uri="{FF2B5EF4-FFF2-40B4-BE49-F238E27FC236}">
                        <a16:creationId xmlns:a16="http://schemas.microsoft.com/office/drawing/2014/main" id="{1230B10D-5D53-10DC-CFC7-349F2C7AE18F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1" name="Forme libre : forme 130">
                    <a:extLst>
                      <a:ext uri="{FF2B5EF4-FFF2-40B4-BE49-F238E27FC236}">
                        <a16:creationId xmlns:a16="http://schemas.microsoft.com/office/drawing/2014/main" id="{257461CA-5870-1399-6D40-7E9BD33A5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2" name="Forme libre : forme 131">
                    <a:extLst>
                      <a:ext uri="{FF2B5EF4-FFF2-40B4-BE49-F238E27FC236}">
                        <a16:creationId xmlns:a16="http://schemas.microsoft.com/office/drawing/2014/main" id="{010F6C00-6709-2C53-A57C-53B5C29393E6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3" name="Forme libre : forme 132">
                    <a:extLst>
                      <a:ext uri="{FF2B5EF4-FFF2-40B4-BE49-F238E27FC236}">
                        <a16:creationId xmlns:a16="http://schemas.microsoft.com/office/drawing/2014/main" id="{4812D05A-452B-ED1E-BE9A-3844012BD780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A9748679-B832-7222-2DA3-EFF1E7DAFD1B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دقيقة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61" name="Oval 86">
              <a:extLst>
                <a:ext uri="{FF2B5EF4-FFF2-40B4-BE49-F238E27FC236}">
                  <a16:creationId xmlns:a16="http://schemas.microsoft.com/office/drawing/2014/main" id="{270C1996-209C-73EC-F416-C19D803A2833}"/>
                </a:ext>
              </a:extLst>
            </p:cNvPr>
            <p:cNvSpPr/>
            <p:nvPr/>
          </p:nvSpPr>
          <p:spPr>
            <a:xfrm flipH="1">
              <a:off x="43932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A73A1BD7-2837-8FE7-914A-0424F180AC9B}"/>
                </a:ext>
              </a:extLst>
            </p:cNvPr>
            <p:cNvSpPr txBox="1"/>
            <p:nvPr/>
          </p:nvSpPr>
          <p:spPr>
            <a:xfrm>
              <a:off x="2370638" y="2139352"/>
              <a:ext cx="5416896" cy="3978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ورشة التحدث:  استعمال الأساليب</a:t>
              </a: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متى؟ ماذا تفعل؟)  في وضعيات جديدة</a:t>
              </a:r>
            </a:p>
          </p:txBody>
        </p:sp>
      </p:grpSp>
      <p:sp>
        <p:nvSpPr>
          <p:cNvPr id="161" name="Rectangle : coins arrondis 18 - 2">
            <a:extLst>
              <a:ext uri="{FF2B5EF4-FFF2-40B4-BE49-F238E27FC236}">
                <a16:creationId xmlns:a16="http://schemas.microsoft.com/office/drawing/2014/main" id="{1D084491-CDCC-2FAB-170F-CED281D17DD1}"/>
              </a:ext>
            </a:extLst>
          </p:cNvPr>
          <p:cNvSpPr/>
          <p:nvPr/>
        </p:nvSpPr>
        <p:spPr>
          <a:xfrm flipH="1">
            <a:off x="2228350" y="5233708"/>
            <a:ext cx="5715617" cy="1042259"/>
          </a:xfrm>
          <a:prstGeom prst="roundRect">
            <a:avLst>
              <a:gd name="adj" fmla="val 9181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2" name="Oval 86">
            <a:extLst>
              <a:ext uri="{FF2B5EF4-FFF2-40B4-BE49-F238E27FC236}">
                <a16:creationId xmlns:a16="http://schemas.microsoft.com/office/drawing/2014/main" id="{B95ECC63-F7FC-752B-687B-08655FBD5035}"/>
              </a:ext>
            </a:extLst>
          </p:cNvPr>
          <p:cNvSpPr/>
          <p:nvPr/>
        </p:nvSpPr>
        <p:spPr>
          <a:xfrm flipH="1">
            <a:off x="7808397" y="4919391"/>
            <a:ext cx="387758" cy="376435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6" name="Rectangle : coins arrondis 18 - 2">
            <a:extLst>
              <a:ext uri="{FF2B5EF4-FFF2-40B4-BE49-F238E27FC236}">
                <a16:creationId xmlns:a16="http://schemas.microsoft.com/office/drawing/2014/main" id="{212D6A81-A31A-B86F-0900-F28D8F3E571F}"/>
              </a:ext>
            </a:extLst>
          </p:cNvPr>
          <p:cNvSpPr/>
          <p:nvPr/>
        </p:nvSpPr>
        <p:spPr>
          <a:xfrm flipH="1">
            <a:off x="835820" y="5229471"/>
            <a:ext cx="1266136" cy="1046496"/>
          </a:xfrm>
          <a:prstGeom prst="roundRect">
            <a:avLst>
              <a:gd name="adj" fmla="val 14957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F56E4E1-B5C3-CB90-53E1-A7BBFF5E3399}"/>
              </a:ext>
            </a:extLst>
          </p:cNvPr>
          <p:cNvGrpSpPr/>
          <p:nvPr/>
        </p:nvGrpSpPr>
        <p:grpSpPr>
          <a:xfrm>
            <a:off x="1137276" y="5423579"/>
            <a:ext cx="625769" cy="765681"/>
            <a:chOff x="1242630" y="4677668"/>
            <a:chExt cx="625769" cy="765681"/>
          </a:xfrm>
        </p:grpSpPr>
        <p:grpSp>
          <p:nvGrpSpPr>
            <p:cNvPr id="167" name="Graphique 2">
              <a:extLst>
                <a:ext uri="{FF2B5EF4-FFF2-40B4-BE49-F238E27FC236}">
                  <a16:creationId xmlns:a16="http://schemas.microsoft.com/office/drawing/2014/main" id="{9FCC0203-B828-DEE5-5279-C88442D4E09B}"/>
                </a:ext>
              </a:extLst>
            </p:cNvPr>
            <p:cNvGrpSpPr/>
            <p:nvPr/>
          </p:nvGrpSpPr>
          <p:grpSpPr>
            <a:xfrm flipH="1">
              <a:off x="1395728" y="4677668"/>
              <a:ext cx="319573" cy="383989"/>
              <a:chOff x="981026" y="1344834"/>
              <a:chExt cx="2418112" cy="2905527"/>
            </a:xfrm>
          </p:grpSpPr>
          <p:grpSp>
            <p:nvGrpSpPr>
              <p:cNvPr id="170" name="Graphique 2">
                <a:extLst>
                  <a:ext uri="{FF2B5EF4-FFF2-40B4-BE49-F238E27FC236}">
                    <a16:creationId xmlns:a16="http://schemas.microsoft.com/office/drawing/2014/main" id="{F3D9C5E8-DD04-C01E-F906-FEDAAA524BA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197" name="Graphique 2">
                  <a:extLst>
                    <a:ext uri="{FF2B5EF4-FFF2-40B4-BE49-F238E27FC236}">
                      <a16:creationId xmlns:a16="http://schemas.microsoft.com/office/drawing/2014/main" id="{48F34888-1F0C-A2BE-A183-06818F46583E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206" name="Graphique 2">
                    <a:extLst>
                      <a:ext uri="{FF2B5EF4-FFF2-40B4-BE49-F238E27FC236}">
                        <a16:creationId xmlns:a16="http://schemas.microsoft.com/office/drawing/2014/main" id="{1B4F739A-FA89-8F5C-A918-10E58E954060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210" name="Forme libre : forme 209">
                      <a:extLst>
                        <a:ext uri="{FF2B5EF4-FFF2-40B4-BE49-F238E27FC236}">
                          <a16:creationId xmlns:a16="http://schemas.microsoft.com/office/drawing/2014/main" id="{260DECC5-7CA5-F2AA-2E81-20D7D3A445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11" name="Forme libre : forme 210">
                      <a:extLst>
                        <a:ext uri="{FF2B5EF4-FFF2-40B4-BE49-F238E27FC236}">
                          <a16:creationId xmlns:a16="http://schemas.microsoft.com/office/drawing/2014/main" id="{81FCAE06-FFB4-61B3-72ED-5C80B135D4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12" name="Forme libre : forme 211">
                      <a:extLst>
                        <a:ext uri="{FF2B5EF4-FFF2-40B4-BE49-F238E27FC236}">
                          <a16:creationId xmlns:a16="http://schemas.microsoft.com/office/drawing/2014/main" id="{B9953C52-B566-A733-1011-5FE58DE0615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207" name="Graphique 2">
                    <a:extLst>
                      <a:ext uri="{FF2B5EF4-FFF2-40B4-BE49-F238E27FC236}">
                        <a16:creationId xmlns:a16="http://schemas.microsoft.com/office/drawing/2014/main" id="{A67DE6AB-1B71-F6CE-3C7B-DEE02AC93DA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208" name="Forme libre : forme 207">
                      <a:extLst>
                        <a:ext uri="{FF2B5EF4-FFF2-40B4-BE49-F238E27FC236}">
                          <a16:creationId xmlns:a16="http://schemas.microsoft.com/office/drawing/2014/main" id="{140A3358-2A15-79DC-C2EC-C912CF3944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9" name="Forme libre : forme 208">
                      <a:extLst>
                        <a:ext uri="{FF2B5EF4-FFF2-40B4-BE49-F238E27FC236}">
                          <a16:creationId xmlns:a16="http://schemas.microsoft.com/office/drawing/2014/main" id="{A663DDBD-19F5-47C6-FB12-121CA53508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198" name="Graphique 2">
                  <a:extLst>
                    <a:ext uri="{FF2B5EF4-FFF2-40B4-BE49-F238E27FC236}">
                      <a16:creationId xmlns:a16="http://schemas.microsoft.com/office/drawing/2014/main" id="{D7F9528C-203E-43E2-AD4F-1E6B7D59CB41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199" name="Graphique 2">
                    <a:extLst>
                      <a:ext uri="{FF2B5EF4-FFF2-40B4-BE49-F238E27FC236}">
                        <a16:creationId xmlns:a16="http://schemas.microsoft.com/office/drawing/2014/main" id="{F8CCE5D7-FCF2-2961-A3A9-311F7756385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203" name="Forme libre : forme 202">
                      <a:extLst>
                        <a:ext uri="{FF2B5EF4-FFF2-40B4-BE49-F238E27FC236}">
                          <a16:creationId xmlns:a16="http://schemas.microsoft.com/office/drawing/2014/main" id="{824BCC73-0465-034C-3588-9F08B763A2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4" name="Forme libre : forme 203">
                      <a:extLst>
                        <a:ext uri="{FF2B5EF4-FFF2-40B4-BE49-F238E27FC236}">
                          <a16:creationId xmlns:a16="http://schemas.microsoft.com/office/drawing/2014/main" id="{6E498392-2F99-32A0-3494-54FDECFFB7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5" name="Forme libre : forme 204">
                      <a:extLst>
                        <a:ext uri="{FF2B5EF4-FFF2-40B4-BE49-F238E27FC236}">
                          <a16:creationId xmlns:a16="http://schemas.microsoft.com/office/drawing/2014/main" id="{042E5415-41C3-622F-9821-02CF070002C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200" name="Graphique 2">
                    <a:extLst>
                      <a:ext uri="{FF2B5EF4-FFF2-40B4-BE49-F238E27FC236}">
                        <a16:creationId xmlns:a16="http://schemas.microsoft.com/office/drawing/2014/main" id="{41BED410-385D-3141-C5B8-49231F30F916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201" name="Forme libre : forme 200">
                      <a:extLst>
                        <a:ext uri="{FF2B5EF4-FFF2-40B4-BE49-F238E27FC236}">
                          <a16:creationId xmlns:a16="http://schemas.microsoft.com/office/drawing/2014/main" id="{FA1E3682-CEB1-8EB6-DE1D-9495498539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2" name="Forme libre : forme 201">
                      <a:extLst>
                        <a:ext uri="{FF2B5EF4-FFF2-40B4-BE49-F238E27FC236}">
                          <a16:creationId xmlns:a16="http://schemas.microsoft.com/office/drawing/2014/main" id="{08D4252C-9B81-1968-23FE-956858AA9E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171" name="Graphique 2">
                <a:extLst>
                  <a:ext uri="{FF2B5EF4-FFF2-40B4-BE49-F238E27FC236}">
                    <a16:creationId xmlns:a16="http://schemas.microsoft.com/office/drawing/2014/main" id="{380A7FFA-0830-06BE-2AB6-3D074AD9775D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191" name="Graphique 2">
                  <a:extLst>
                    <a:ext uri="{FF2B5EF4-FFF2-40B4-BE49-F238E27FC236}">
                      <a16:creationId xmlns:a16="http://schemas.microsoft.com/office/drawing/2014/main" id="{48C22905-BE5B-8900-FC25-E60D3B99D59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195" name="Forme libre : forme 194">
                    <a:extLst>
                      <a:ext uri="{FF2B5EF4-FFF2-40B4-BE49-F238E27FC236}">
                        <a16:creationId xmlns:a16="http://schemas.microsoft.com/office/drawing/2014/main" id="{5533B0A8-38D0-B652-E36D-A315340C9FA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96" name="Forme libre : forme 195">
                    <a:extLst>
                      <a:ext uri="{FF2B5EF4-FFF2-40B4-BE49-F238E27FC236}">
                        <a16:creationId xmlns:a16="http://schemas.microsoft.com/office/drawing/2014/main" id="{648608F2-F156-415A-03C0-95E9D0FEE3CC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192" name="Graphique 2">
                  <a:extLst>
                    <a:ext uri="{FF2B5EF4-FFF2-40B4-BE49-F238E27FC236}">
                      <a16:creationId xmlns:a16="http://schemas.microsoft.com/office/drawing/2014/main" id="{A2CF16A5-FDE5-44C9-DB54-0C48EDA9B34B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193" name="Forme libre : forme 192">
                    <a:extLst>
                      <a:ext uri="{FF2B5EF4-FFF2-40B4-BE49-F238E27FC236}">
                        <a16:creationId xmlns:a16="http://schemas.microsoft.com/office/drawing/2014/main" id="{E39CFF5C-8998-1F8A-8C66-C5181BBA1685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94" name="Forme libre : forme 193">
                    <a:extLst>
                      <a:ext uri="{FF2B5EF4-FFF2-40B4-BE49-F238E27FC236}">
                        <a16:creationId xmlns:a16="http://schemas.microsoft.com/office/drawing/2014/main" id="{A78FF8AF-C1F7-267D-DC5B-35299011A1C6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72" name="Forme libre : forme 171">
                <a:extLst>
                  <a:ext uri="{FF2B5EF4-FFF2-40B4-BE49-F238E27FC236}">
                    <a16:creationId xmlns:a16="http://schemas.microsoft.com/office/drawing/2014/main" id="{07A4A330-EACF-2985-BE1E-1EF5F78B08B4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rgbClr val="05535F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3" name="Forme libre : forme 172">
                <a:extLst>
                  <a:ext uri="{FF2B5EF4-FFF2-40B4-BE49-F238E27FC236}">
                    <a16:creationId xmlns:a16="http://schemas.microsoft.com/office/drawing/2014/main" id="{E2E32236-EDBC-E7A7-CBCD-05D685732861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4" name="Forme libre : forme 173">
                <a:extLst>
                  <a:ext uri="{FF2B5EF4-FFF2-40B4-BE49-F238E27FC236}">
                    <a16:creationId xmlns:a16="http://schemas.microsoft.com/office/drawing/2014/main" id="{990A223A-5DAB-80D7-EBA7-7E66BE0C4513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5" name="Forme libre : forme 174">
                <a:extLst>
                  <a:ext uri="{FF2B5EF4-FFF2-40B4-BE49-F238E27FC236}">
                    <a16:creationId xmlns:a16="http://schemas.microsoft.com/office/drawing/2014/main" id="{928E8859-46B1-EE79-AAAC-347BB122757E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rgbClr val="FEFAF4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6" name="Forme libre : forme 175">
                <a:extLst>
                  <a:ext uri="{FF2B5EF4-FFF2-40B4-BE49-F238E27FC236}">
                    <a16:creationId xmlns:a16="http://schemas.microsoft.com/office/drawing/2014/main" id="{87B06C3F-BE00-544E-2FAB-3B331464706A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77" name="Graphique 2">
                <a:extLst>
                  <a:ext uri="{FF2B5EF4-FFF2-40B4-BE49-F238E27FC236}">
                    <a16:creationId xmlns:a16="http://schemas.microsoft.com/office/drawing/2014/main" id="{1F462ADF-5175-C2AE-09EA-35ABDDFCFC0B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187" name="Forme libre : forme 186">
                  <a:extLst>
                    <a:ext uri="{FF2B5EF4-FFF2-40B4-BE49-F238E27FC236}">
                      <a16:creationId xmlns:a16="http://schemas.microsoft.com/office/drawing/2014/main" id="{74C8A595-51AB-DD23-0187-AA01F6F5C3F6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8" name="Forme libre : forme 187">
                  <a:extLst>
                    <a:ext uri="{FF2B5EF4-FFF2-40B4-BE49-F238E27FC236}">
                      <a16:creationId xmlns:a16="http://schemas.microsoft.com/office/drawing/2014/main" id="{62EECF8C-E87C-5546-1830-142DD995A00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9" name="Forme libre : forme 188">
                  <a:extLst>
                    <a:ext uri="{FF2B5EF4-FFF2-40B4-BE49-F238E27FC236}">
                      <a16:creationId xmlns:a16="http://schemas.microsoft.com/office/drawing/2014/main" id="{6A23DF1C-FDF4-3B5D-EF4E-86F3930ED5F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90" name="Forme libre : forme 189">
                  <a:extLst>
                    <a:ext uri="{FF2B5EF4-FFF2-40B4-BE49-F238E27FC236}">
                      <a16:creationId xmlns:a16="http://schemas.microsoft.com/office/drawing/2014/main" id="{4F5807B1-35A0-E997-9074-5BFA03281AA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178" name="Graphique 2">
                <a:extLst>
                  <a:ext uri="{FF2B5EF4-FFF2-40B4-BE49-F238E27FC236}">
                    <a16:creationId xmlns:a16="http://schemas.microsoft.com/office/drawing/2014/main" id="{3853CA56-4B92-844D-0341-9F44004374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179" name="Forme libre : forme 178">
                  <a:extLst>
                    <a:ext uri="{FF2B5EF4-FFF2-40B4-BE49-F238E27FC236}">
                      <a16:creationId xmlns:a16="http://schemas.microsoft.com/office/drawing/2014/main" id="{6D079E41-BFF4-645C-02AA-5E64928359D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0" name="Forme libre : forme 179">
                  <a:extLst>
                    <a:ext uri="{FF2B5EF4-FFF2-40B4-BE49-F238E27FC236}">
                      <a16:creationId xmlns:a16="http://schemas.microsoft.com/office/drawing/2014/main" id="{5D896105-F035-762A-1C12-35F9FF6797C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1" name="Forme libre : forme 180">
                  <a:extLst>
                    <a:ext uri="{FF2B5EF4-FFF2-40B4-BE49-F238E27FC236}">
                      <a16:creationId xmlns:a16="http://schemas.microsoft.com/office/drawing/2014/main" id="{0C1CB804-8809-00B9-1D09-250A36945AF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2" name="Forme libre : forme 181">
                  <a:extLst>
                    <a:ext uri="{FF2B5EF4-FFF2-40B4-BE49-F238E27FC236}">
                      <a16:creationId xmlns:a16="http://schemas.microsoft.com/office/drawing/2014/main" id="{FF547DF2-38C2-708C-6D47-E61D66A32F0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3" name="Forme libre : forme 182">
                  <a:extLst>
                    <a:ext uri="{FF2B5EF4-FFF2-40B4-BE49-F238E27FC236}">
                      <a16:creationId xmlns:a16="http://schemas.microsoft.com/office/drawing/2014/main" id="{2D98A840-3830-51FD-7C62-352D8A40AA5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4" name="Forme libre : forme 183">
                  <a:extLst>
                    <a:ext uri="{FF2B5EF4-FFF2-40B4-BE49-F238E27FC236}">
                      <a16:creationId xmlns:a16="http://schemas.microsoft.com/office/drawing/2014/main" id="{CFB23C7A-7B85-9ADB-B452-A0565C5F50B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5" name="Forme libre : forme 184">
                  <a:extLst>
                    <a:ext uri="{FF2B5EF4-FFF2-40B4-BE49-F238E27FC236}">
                      <a16:creationId xmlns:a16="http://schemas.microsoft.com/office/drawing/2014/main" id="{2ABA238B-3101-C1E0-D933-639129E1CC87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6" name="Forme libre : forme 185">
                  <a:extLst>
                    <a:ext uri="{FF2B5EF4-FFF2-40B4-BE49-F238E27FC236}">
                      <a16:creationId xmlns:a16="http://schemas.microsoft.com/office/drawing/2014/main" id="{0CF27269-0532-9F8D-9B67-CFDF93A2A31D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168" name="ZoneTexte 167">
              <a:extLst>
                <a:ext uri="{FF2B5EF4-FFF2-40B4-BE49-F238E27FC236}">
                  <a16:creationId xmlns:a16="http://schemas.microsoft.com/office/drawing/2014/main" id="{92E207CE-5097-DE03-BDE2-B992CF5B7332}"/>
                </a:ext>
              </a:extLst>
            </p:cNvPr>
            <p:cNvSpPr txBox="1"/>
            <p:nvPr/>
          </p:nvSpPr>
          <p:spPr>
            <a:xfrm>
              <a:off x="1352457" y="4717682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30</a:t>
              </a:r>
              <a:endParaRPr lang="f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9" name="ZoneTexte 168">
              <a:extLst>
                <a:ext uri="{FF2B5EF4-FFF2-40B4-BE49-F238E27FC236}">
                  <a16:creationId xmlns:a16="http://schemas.microsoft.com/office/drawing/2014/main" id="{94AFA335-78E4-0E7B-1927-69E80A2A5542}"/>
                </a:ext>
              </a:extLst>
            </p:cNvPr>
            <p:cNvSpPr txBox="1"/>
            <p:nvPr/>
          </p:nvSpPr>
          <p:spPr>
            <a:xfrm>
              <a:off x="1242630" y="5074017"/>
              <a:ext cx="6257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64" name="Oval 86">
            <a:extLst>
              <a:ext uri="{FF2B5EF4-FFF2-40B4-BE49-F238E27FC236}">
                <a16:creationId xmlns:a16="http://schemas.microsoft.com/office/drawing/2014/main" id="{39E509E6-B5D0-46E9-700E-255A3C333581}"/>
              </a:ext>
            </a:extLst>
          </p:cNvPr>
          <p:cNvSpPr/>
          <p:nvPr/>
        </p:nvSpPr>
        <p:spPr>
          <a:xfrm flipH="1">
            <a:off x="4334205" y="4984953"/>
            <a:ext cx="3343038" cy="376435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sp>
        <p:nvSpPr>
          <p:cNvPr id="165" name="ZoneTexte 164">
            <a:extLst>
              <a:ext uri="{FF2B5EF4-FFF2-40B4-BE49-F238E27FC236}">
                <a16:creationId xmlns:a16="http://schemas.microsoft.com/office/drawing/2014/main" id="{CB319A3C-91C9-BE1A-A4C3-338F4DC8BE98}"/>
              </a:ext>
            </a:extLst>
          </p:cNvPr>
          <p:cNvSpPr txBox="1"/>
          <p:nvPr/>
        </p:nvSpPr>
        <p:spPr>
          <a:xfrm>
            <a:off x="2838923" y="5585688"/>
            <a:ext cx="49432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Clr>
                <a:srgbClr val="106585"/>
              </a:buClr>
              <a:buFont typeface="Arial" panose="020B0604020202020204" pitchFamily="34" charset="0"/>
              <a:buChar char="•"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تطبيقية حول النص +  </a:t>
            </a:r>
            <a:r>
              <a:rPr lang="ar-MA" sz="2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تحويلات وتركيب جمل (القرار النحوي)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6F88028-0FAB-9905-76E3-D172780B75A6}"/>
              </a:ext>
            </a:extLst>
          </p:cNvPr>
          <p:cNvGrpSpPr/>
          <p:nvPr/>
        </p:nvGrpSpPr>
        <p:grpSpPr>
          <a:xfrm>
            <a:off x="815970" y="2684695"/>
            <a:ext cx="7299109" cy="1122895"/>
            <a:chOff x="922446" y="1657338"/>
            <a:chExt cx="7299109" cy="1122895"/>
          </a:xfrm>
        </p:grpSpPr>
        <p:sp>
          <p:nvSpPr>
            <p:cNvPr id="11" name="Rectangle : coins arrondis 18 - 2">
              <a:extLst>
                <a:ext uri="{FF2B5EF4-FFF2-40B4-BE49-F238E27FC236}">
                  <a16:creationId xmlns:a16="http://schemas.microsoft.com/office/drawing/2014/main" id="{F7010695-9910-48D1-1184-4EE87127BB04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955038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Oval 86">
              <a:extLst>
                <a:ext uri="{FF2B5EF4-FFF2-40B4-BE49-F238E27FC236}">
                  <a16:creationId xmlns:a16="http://schemas.microsoft.com/office/drawing/2014/main" id="{90130187-B353-D44A-968A-4A04695EC5EE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DF4EBB28-2FCF-CE11-F757-85FAAE924E8E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955038"/>
              <a:chOff x="922446" y="1825195"/>
              <a:chExt cx="1266136" cy="955038"/>
            </a:xfrm>
          </p:grpSpPr>
          <p:sp>
            <p:nvSpPr>
              <p:cNvPr id="16" name="Rectangle : coins arrondis 18 - 2">
                <a:extLst>
                  <a:ext uri="{FF2B5EF4-FFF2-40B4-BE49-F238E27FC236}">
                    <a16:creationId xmlns:a16="http://schemas.microsoft.com/office/drawing/2014/main" id="{EECE7F4A-5322-A3C2-76B2-F14107F77C0A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95503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17" name="Graphique 2">
                <a:extLst>
                  <a:ext uri="{FF2B5EF4-FFF2-40B4-BE49-F238E27FC236}">
                    <a16:creationId xmlns:a16="http://schemas.microsoft.com/office/drawing/2014/main" id="{BAE5191A-1FBD-2D50-A904-D47DA4394782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7"/>
              </a:xfrm>
            </p:grpSpPr>
            <p:grpSp>
              <p:nvGrpSpPr>
                <p:cNvPr id="19" name="Graphique 2">
                  <a:extLst>
                    <a:ext uri="{FF2B5EF4-FFF2-40B4-BE49-F238E27FC236}">
                      <a16:creationId xmlns:a16="http://schemas.microsoft.com/office/drawing/2014/main" id="{1065D8EC-4667-8E42-9A6F-33D0BC2B8AF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60" name="Graphique 2">
                    <a:extLst>
                      <a:ext uri="{FF2B5EF4-FFF2-40B4-BE49-F238E27FC236}">
                        <a16:creationId xmlns:a16="http://schemas.microsoft.com/office/drawing/2014/main" id="{F54C4193-330C-4C18-15CA-95199920D05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214" name="Graphique 2">
                      <a:extLst>
                        <a:ext uri="{FF2B5EF4-FFF2-40B4-BE49-F238E27FC236}">
                          <a16:creationId xmlns:a16="http://schemas.microsoft.com/office/drawing/2014/main" id="{8307ED48-FD90-8005-3E92-45954E56C8C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218" name="Forme libre : forme 217">
                        <a:extLst>
                          <a:ext uri="{FF2B5EF4-FFF2-40B4-BE49-F238E27FC236}">
                            <a16:creationId xmlns:a16="http://schemas.microsoft.com/office/drawing/2014/main" id="{148B756B-6C7F-92DF-7FDC-927A9782708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219" name="Forme libre : forme 218">
                        <a:extLst>
                          <a:ext uri="{FF2B5EF4-FFF2-40B4-BE49-F238E27FC236}">
                            <a16:creationId xmlns:a16="http://schemas.microsoft.com/office/drawing/2014/main" id="{A3713BF8-1E48-7FF8-9F8E-F3FFB137260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220" name="Forme libre : forme 219">
                        <a:extLst>
                          <a:ext uri="{FF2B5EF4-FFF2-40B4-BE49-F238E27FC236}">
                            <a16:creationId xmlns:a16="http://schemas.microsoft.com/office/drawing/2014/main" id="{3B781954-C7CE-46B8-CD61-BEF1BC997F6C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215" name="Graphique 2">
                      <a:extLst>
                        <a:ext uri="{FF2B5EF4-FFF2-40B4-BE49-F238E27FC236}">
                          <a16:creationId xmlns:a16="http://schemas.microsoft.com/office/drawing/2014/main" id="{13930A09-43FF-7A95-CB1E-F54F563FAC1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216" name="Forme libre : forme 215">
                        <a:extLst>
                          <a:ext uri="{FF2B5EF4-FFF2-40B4-BE49-F238E27FC236}">
                            <a16:creationId xmlns:a16="http://schemas.microsoft.com/office/drawing/2014/main" id="{13FE9554-9CD0-1D08-8F63-248F3EB055B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217" name="Forme libre : forme 216">
                        <a:extLst>
                          <a:ext uri="{FF2B5EF4-FFF2-40B4-BE49-F238E27FC236}">
                            <a16:creationId xmlns:a16="http://schemas.microsoft.com/office/drawing/2014/main" id="{2951B957-4FC2-F72E-83F4-CEA6E8A522C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  <p:grpSp>
                <p:nvGrpSpPr>
                  <p:cNvPr id="64" name="Graphique 2">
                    <a:extLst>
                      <a:ext uri="{FF2B5EF4-FFF2-40B4-BE49-F238E27FC236}">
                        <a16:creationId xmlns:a16="http://schemas.microsoft.com/office/drawing/2014/main" id="{7A486478-ECAC-9322-4EC9-6CCED056F4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65" name="Graphique 2">
                      <a:extLst>
                        <a:ext uri="{FF2B5EF4-FFF2-40B4-BE49-F238E27FC236}">
                          <a16:creationId xmlns:a16="http://schemas.microsoft.com/office/drawing/2014/main" id="{D36E0972-1C22-105B-DB38-1F1032053C2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60" name="Forme libre : forme 159">
                        <a:extLst>
                          <a:ext uri="{FF2B5EF4-FFF2-40B4-BE49-F238E27FC236}">
                            <a16:creationId xmlns:a16="http://schemas.microsoft.com/office/drawing/2014/main" id="{16CF8023-E1D7-FB36-B254-31A22D407AE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63" name="Forme libre : forme 162">
                        <a:extLst>
                          <a:ext uri="{FF2B5EF4-FFF2-40B4-BE49-F238E27FC236}">
                            <a16:creationId xmlns:a16="http://schemas.microsoft.com/office/drawing/2014/main" id="{218E5DAD-28AF-FBDA-BC75-902CBA1688F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213" name="Forme libre : forme 212">
                        <a:extLst>
                          <a:ext uri="{FF2B5EF4-FFF2-40B4-BE49-F238E27FC236}">
                            <a16:creationId xmlns:a16="http://schemas.microsoft.com/office/drawing/2014/main" id="{2A2F620E-2539-550A-90F7-9F096E47857E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67" name="Graphique 2">
                      <a:extLst>
                        <a:ext uri="{FF2B5EF4-FFF2-40B4-BE49-F238E27FC236}">
                          <a16:creationId xmlns:a16="http://schemas.microsoft.com/office/drawing/2014/main" id="{32E99838-755C-1805-1AEE-FA9A33948DD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68" name="Forme libre : forme 67">
                        <a:extLst>
                          <a:ext uri="{FF2B5EF4-FFF2-40B4-BE49-F238E27FC236}">
                            <a16:creationId xmlns:a16="http://schemas.microsoft.com/office/drawing/2014/main" id="{8B1FED95-9910-B47D-1D8E-9DF7D23C3C7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83" name="Forme libre : forme 82">
                        <a:extLst>
                          <a:ext uri="{FF2B5EF4-FFF2-40B4-BE49-F238E27FC236}">
                            <a16:creationId xmlns:a16="http://schemas.microsoft.com/office/drawing/2014/main" id="{7CCBF0B1-E13E-63CD-7C8D-47885260283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</p:grpSp>
            <p:grpSp>
              <p:nvGrpSpPr>
                <p:cNvPr id="21" name="Graphique 2">
                  <a:extLst>
                    <a:ext uri="{FF2B5EF4-FFF2-40B4-BE49-F238E27FC236}">
                      <a16:creationId xmlns:a16="http://schemas.microsoft.com/office/drawing/2014/main" id="{E2C255E4-4E3C-FB7C-51AD-DA4B1004D468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9BDB72AF-ADD8-8457-5A76-81CE4C6426EA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078E9531-7954-C384-52C6-2ECA790BEC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B210CAA5-DB50-A677-E1C4-90EC4A116C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78BF2364-D8D8-DD77-7C10-34EBA56ACA27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E953917F-743C-C5EF-B350-69D63A17FA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05148BE7-CD42-A959-70AC-87221E3815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90BFB31-63AD-BE34-A12E-B9A99E961AE3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93E5B5ED-ED11-BAC6-6A19-55657C93FF8A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7BB364F0-F85F-5964-F701-1BB35E1DC9A3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73806C63-B48F-401D-64DE-F82B69423400}"/>
                    </a:ext>
                  </a:extLst>
                </p:cNvPr>
                <p:cNvSpPr/>
                <p:nvPr/>
              </p:nvSpPr>
              <p:spPr>
                <a:xfrm>
                  <a:off x="1173544" y="1909786"/>
                  <a:ext cx="2033077" cy="2033078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ABF090B-6380-D110-018A-70DBD28185A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27" name="Graphique 2">
                  <a:extLst>
                    <a:ext uri="{FF2B5EF4-FFF2-40B4-BE49-F238E27FC236}">
                      <a16:creationId xmlns:a16="http://schemas.microsoft.com/office/drawing/2014/main" id="{20768178-2300-0C1B-4768-1215ECC0EB9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D5F93722-0770-E3FE-9739-AA1E99279300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2561D9D4-FF80-A20B-497E-DDE05F2CEA9C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9" name="Forme libre : forme 38">
                    <a:extLst>
                      <a:ext uri="{FF2B5EF4-FFF2-40B4-BE49-F238E27FC236}">
                        <a16:creationId xmlns:a16="http://schemas.microsoft.com/office/drawing/2014/main" id="{89A8ACBC-7970-A2B1-FCD3-8C51B9043E21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40" name="Forme libre : forme 39">
                    <a:extLst>
                      <a:ext uri="{FF2B5EF4-FFF2-40B4-BE49-F238E27FC236}">
                        <a16:creationId xmlns:a16="http://schemas.microsoft.com/office/drawing/2014/main" id="{0222F279-2AFE-3AF4-51A6-DB72BBE36C03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28" name="Graphique 2">
                  <a:extLst>
                    <a:ext uri="{FF2B5EF4-FFF2-40B4-BE49-F238E27FC236}">
                      <a16:creationId xmlns:a16="http://schemas.microsoft.com/office/drawing/2014/main" id="{E28800A8-F94A-F80A-2FB9-AEBC6A76D136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29" name="Forme libre : forme 28">
                    <a:extLst>
                      <a:ext uri="{FF2B5EF4-FFF2-40B4-BE49-F238E27FC236}">
                        <a16:creationId xmlns:a16="http://schemas.microsoft.com/office/drawing/2014/main" id="{7541EFEA-091E-FDE2-0D2A-A85556763CC4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0" name="Forme libre : forme 29">
                    <a:extLst>
                      <a:ext uri="{FF2B5EF4-FFF2-40B4-BE49-F238E27FC236}">
                        <a16:creationId xmlns:a16="http://schemas.microsoft.com/office/drawing/2014/main" id="{5E5AA45E-3AAF-9062-E3DA-D74C78447E82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1" name="Forme libre : forme 30">
                    <a:extLst>
                      <a:ext uri="{FF2B5EF4-FFF2-40B4-BE49-F238E27FC236}">
                        <a16:creationId xmlns:a16="http://schemas.microsoft.com/office/drawing/2014/main" id="{C9C97A74-CC0A-AF29-1289-775464363471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2" name="Forme libre : forme 31">
                    <a:extLst>
                      <a:ext uri="{FF2B5EF4-FFF2-40B4-BE49-F238E27FC236}">
                        <a16:creationId xmlns:a16="http://schemas.microsoft.com/office/drawing/2014/main" id="{2B7D8CEE-4C6F-3A73-91F5-035C84EC8E44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3" name="Forme libre : forme 32">
                    <a:extLst>
                      <a:ext uri="{FF2B5EF4-FFF2-40B4-BE49-F238E27FC236}">
                        <a16:creationId xmlns:a16="http://schemas.microsoft.com/office/drawing/2014/main" id="{5FD13B34-F565-EFC3-0095-0A6838269701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4" name="Forme libre : forme 33">
                    <a:extLst>
                      <a:ext uri="{FF2B5EF4-FFF2-40B4-BE49-F238E27FC236}">
                        <a16:creationId xmlns:a16="http://schemas.microsoft.com/office/drawing/2014/main" id="{6F44859E-DBC9-F96B-6BAA-DBC1C6806E65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2C0CC5B-551B-AE9E-9610-BB47B4BF0FAA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A1656B4D-0DDA-5F9A-2757-033F29AFF620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2AC83A09-7073-55BD-A98B-13A5DFBEF6B3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دقيقة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14" name="Oval 86">
              <a:extLst>
                <a:ext uri="{FF2B5EF4-FFF2-40B4-BE49-F238E27FC236}">
                  <a16:creationId xmlns:a16="http://schemas.microsoft.com/office/drawing/2014/main" id="{07E7036A-CF5C-2970-235A-85B94A10C530}"/>
                </a:ext>
              </a:extLst>
            </p:cNvPr>
            <p:cNvSpPr/>
            <p:nvPr/>
          </p:nvSpPr>
          <p:spPr>
            <a:xfrm flipH="1">
              <a:off x="43805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22A45FD-E65C-C418-C824-FFEBB89292E9}"/>
                </a:ext>
              </a:extLst>
            </p:cNvPr>
            <p:cNvSpPr txBox="1"/>
            <p:nvPr/>
          </p:nvSpPr>
          <p:spPr>
            <a:xfrm>
              <a:off x="2334827" y="2130792"/>
              <a:ext cx="55631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تنمية الطلاقة – استثمار النص</a:t>
              </a: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ABA2BF97-E4E5-86A0-96DE-AFBE6BE34DA5}"/>
              </a:ext>
            </a:extLst>
          </p:cNvPr>
          <p:cNvSpPr txBox="1"/>
          <p:nvPr/>
        </p:nvSpPr>
        <p:spPr>
          <a:xfrm>
            <a:off x="1249110" y="3024993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1" name="ZoneTexte 220">
            <a:extLst>
              <a:ext uri="{FF2B5EF4-FFF2-40B4-BE49-F238E27FC236}">
                <a16:creationId xmlns:a16="http://schemas.microsoft.com/office/drawing/2014/main" id="{907E5777-9B4C-DC03-1E5F-2BEF79452C7C}"/>
              </a:ext>
            </a:extLst>
          </p:cNvPr>
          <p:cNvSpPr txBox="1"/>
          <p:nvPr/>
        </p:nvSpPr>
        <p:spPr>
          <a:xfrm>
            <a:off x="1268968" y="4248096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20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894713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1889-F20D-56D7-AA7F-7CBE7C4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B651894-055E-9BF0-34AA-86796447B8C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BC954B2-FE85-FB12-2E69-94324DA7ADD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4001D6-CF44-671F-6402-F59C10A7914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F154464-67E0-BE41-E820-14E248D160E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FB2EA96B-455F-147B-372F-B7E2FF10A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CD1470-FDC3-0AA3-0B31-1545D92F0C1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A5FF3C1-86EE-7BDD-17E9-6A021001C5D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700F993-063E-659F-4300-0AE1C75CD066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6FD05D9B-61CF-22DD-2E33-234882340C3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1369579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051F7B24-785A-921D-02D9-0AE3D317A618}"/>
              </a:ext>
            </a:extLst>
          </p:cNvPr>
          <p:cNvGrpSpPr/>
          <p:nvPr/>
        </p:nvGrpSpPr>
        <p:grpSpPr>
          <a:xfrm>
            <a:off x="1172791" y="3198167"/>
            <a:ext cx="6703942" cy="461665"/>
            <a:chOff x="1329207" y="2003013"/>
            <a:chExt cx="6703942" cy="461665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5FB0C057-43F1-FAB6-50EA-785D8D1DFE2D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9F73B975-C675-7AD9-9401-A8C07F159B97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فقرات بطلاقة في حدود 30 كلمة.</a:t>
              </a:r>
            </a:p>
          </p:txBody>
        </p:sp>
        <p:sp>
          <p:nvSpPr>
            <p:cNvPr id="7" name="Oval 86">
              <a:extLst>
                <a:ext uri="{FF2B5EF4-FFF2-40B4-BE49-F238E27FC236}">
                  <a16:creationId xmlns:a16="http://schemas.microsoft.com/office/drawing/2014/main" id="{9E2035D3-8C5C-4BC3-6FD7-005C52038458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9" name="Graphique 18">
              <a:extLst>
                <a:ext uri="{FF2B5EF4-FFF2-40B4-BE49-F238E27FC236}">
                  <a16:creationId xmlns:a16="http://schemas.microsoft.com/office/drawing/2014/main" id="{9C3C6BA7-74D6-4924-ECB7-50F07A16B76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0A6F472-74B1-61CD-E4B2-B39B9DAFB2AD}"/>
              </a:ext>
            </a:extLst>
          </p:cNvPr>
          <p:cNvGrpSpPr/>
          <p:nvPr/>
        </p:nvGrpSpPr>
        <p:grpSpPr>
          <a:xfrm>
            <a:off x="1172791" y="3887389"/>
            <a:ext cx="6703942" cy="461665"/>
            <a:chOff x="1329207" y="2003013"/>
            <a:chExt cx="6703942" cy="461665"/>
          </a:xfrm>
        </p:grpSpPr>
        <p:sp>
          <p:nvSpPr>
            <p:cNvPr id="23" name="Rectangle : coins arrondis 18 - 2">
              <a:extLst>
                <a:ext uri="{FF2B5EF4-FFF2-40B4-BE49-F238E27FC236}">
                  <a16:creationId xmlns:a16="http://schemas.microsoft.com/office/drawing/2014/main" id="{ADA114B5-FE09-4B89-BAB5-53F51057FFA0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720C837-B3F7-9B40-BBA2-E7E3760F2C51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استعمال الأساليب(    متى؟ ماذا تفعل؟)  في وضعيات جديدة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val 86">
              <a:extLst>
                <a:ext uri="{FF2B5EF4-FFF2-40B4-BE49-F238E27FC236}">
                  <a16:creationId xmlns:a16="http://schemas.microsoft.com/office/drawing/2014/main" id="{633A9B92-0307-5A31-A6B5-0D0D018EE20B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6" name="Graphique 25">
              <a:extLst>
                <a:ext uri="{FF2B5EF4-FFF2-40B4-BE49-F238E27FC236}">
                  <a16:creationId xmlns:a16="http://schemas.microsoft.com/office/drawing/2014/main" id="{E5AF2F44-A268-FF64-C7D2-37D1A90EC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D0744DA-10CE-CAE2-EE0A-15C1C2EC6E5A}"/>
              </a:ext>
            </a:extLst>
          </p:cNvPr>
          <p:cNvGrpSpPr/>
          <p:nvPr/>
        </p:nvGrpSpPr>
        <p:grpSpPr>
          <a:xfrm>
            <a:off x="1172791" y="4700876"/>
            <a:ext cx="6703942" cy="461665"/>
            <a:chOff x="1329207" y="2003013"/>
            <a:chExt cx="6703942" cy="461665"/>
          </a:xfrm>
        </p:grpSpPr>
        <p:sp>
          <p:nvSpPr>
            <p:cNvPr id="13" name="Rectangle : coins arrondis 18 - 2">
              <a:extLst>
                <a:ext uri="{FF2B5EF4-FFF2-40B4-BE49-F238E27FC236}">
                  <a16:creationId xmlns:a16="http://schemas.microsoft.com/office/drawing/2014/main" id="{75B0ADBF-71DB-11AF-8584-C9E80709B1C3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5B0F056B-EEAF-8DAC-BCA5-0860DEC9A18E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التدرب على التحويلات + تركيب جمل بترتيب كلمات.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5" name="Oval 86">
              <a:extLst>
                <a:ext uri="{FF2B5EF4-FFF2-40B4-BE49-F238E27FC236}">
                  <a16:creationId xmlns:a16="http://schemas.microsoft.com/office/drawing/2014/main" id="{7FDE4D1E-884F-E65D-2B2D-6371DF00AE1E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6" name="Graphique 15">
              <a:extLst>
                <a:ext uri="{FF2B5EF4-FFF2-40B4-BE49-F238E27FC236}">
                  <a16:creationId xmlns:a16="http://schemas.microsoft.com/office/drawing/2014/main" id="{D3973C90-D42C-2363-999B-4CC0BCBCF10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8011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636608"/>
              <a:ext cx="8518967" cy="5787341"/>
              <a:chOff x="312517" y="636608"/>
              <a:chExt cx="8518967" cy="5787341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636608"/>
                <a:ext cx="8518967" cy="5787341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2213312" y="554185"/>
            <a:ext cx="4677147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إعداد الشروط والوسائل الديداكتيكية والتقنية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278BA8AA-9D0F-D35F-33CD-1CF1E3B6FDE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9F031D8-FAFC-C60D-BB01-67D063EBE415}"/>
              </a:ext>
            </a:extLst>
          </p:cNvPr>
          <p:cNvGrpSpPr/>
          <p:nvPr/>
        </p:nvGrpSpPr>
        <p:grpSpPr>
          <a:xfrm>
            <a:off x="1183115" y="1234243"/>
            <a:ext cx="6777771" cy="2270353"/>
            <a:chOff x="500199" y="2389210"/>
            <a:chExt cx="4148645" cy="254160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F9FD306-605F-5DE1-9991-E5117BD05A96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8955BF22-DE62-49EA-3711-74FF446ED358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6" name="Rectangle : coins arrondis 18 - 2">
                <a:extLst>
                  <a:ext uri="{FF2B5EF4-FFF2-40B4-BE49-F238E27FC236}">
                    <a16:creationId xmlns:a16="http://schemas.microsoft.com/office/drawing/2014/main" id="{650034BE-CBCE-2083-5E5D-F4E5393436B5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مطابقة الشرائح لإطار العرض</a:t>
                </a: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39F2B1D-AB01-AB53-0A10-54CEB04BBBA0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2" name="Rectangle : coins arrondis 18 - 2">
                <a:extLst>
                  <a:ext uri="{FF2B5EF4-FFF2-40B4-BE49-F238E27FC236}">
                    <a16:creationId xmlns:a16="http://schemas.microsoft.com/office/drawing/2014/main" id="{4651A915-0C67-D97E-632A-6145E6B07B39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18 - 2">
                <a:extLst>
                  <a:ext uri="{FF2B5EF4-FFF2-40B4-BE49-F238E27FC236}">
                    <a16:creationId xmlns:a16="http://schemas.microsoft.com/office/drawing/2014/main" id="{CEADBFD3-3639-9BA2-477B-4ADFCC506D4F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مؤشر الليزر</a:t>
                </a:r>
              </a:p>
            </p:txBody>
          </p:sp>
        </p:grp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CDAE7270-52A5-5465-C635-15B40153F2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07936" y="1650057"/>
            <a:ext cx="2964022" cy="863969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3B50DA59-A6AC-D6ED-6AC2-D4A03ED753F2}"/>
              </a:ext>
            </a:extLst>
          </p:cNvPr>
          <p:cNvGrpSpPr/>
          <p:nvPr/>
        </p:nvGrpSpPr>
        <p:grpSpPr>
          <a:xfrm>
            <a:off x="1183115" y="3811916"/>
            <a:ext cx="6777771" cy="2270353"/>
            <a:chOff x="500199" y="2389210"/>
            <a:chExt cx="4148645" cy="2541602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A8EA999F-C9FF-F43F-8279-69A5A19F5B9A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48" name="Rectangle : coins arrondis 18 - 2">
                <a:extLst>
                  <a:ext uri="{FF2B5EF4-FFF2-40B4-BE49-F238E27FC236}">
                    <a16:creationId xmlns:a16="http://schemas.microsoft.com/office/drawing/2014/main" id="{B6F26891-7E13-748C-C31D-7989EB272DB3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9" name="Rectangle : coins arrondis 18 - 2">
                <a:extLst>
                  <a:ext uri="{FF2B5EF4-FFF2-40B4-BE49-F238E27FC236}">
                    <a16:creationId xmlns:a16="http://schemas.microsoft.com/office/drawing/2014/main" id="{CA5A41AF-A745-2752-5786-6C0C3A5C9A39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حاسوب جاهز يتضمن شرائح الدرس 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5653FD5A-EE13-E8E4-3283-09A579C778E9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44" name="Rectangle : coins arrondis 18 - 2">
                <a:extLst>
                  <a:ext uri="{FF2B5EF4-FFF2-40B4-BE49-F238E27FC236}">
                    <a16:creationId xmlns:a16="http://schemas.microsoft.com/office/drawing/2014/main" id="{381A388E-CCD7-AC77-5F36-999825433788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5" name="Rectangle : coins arrondis 18 - 2">
                <a:extLst>
                  <a:ext uri="{FF2B5EF4-FFF2-40B4-BE49-F238E27FC236}">
                    <a16:creationId xmlns:a16="http://schemas.microsoft.com/office/drawing/2014/main" id="{2E41A937-B34B-3943-31CD-12B55FE44E5A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المذكرة اليومية:  خطاطة ذهنية </a:t>
                </a:r>
              </a:p>
            </p:txBody>
          </p:sp>
        </p:grpSp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69335" y="1353605"/>
            <a:ext cx="1488108" cy="1486521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9B261E0A-39A4-FCBB-38C8-16C50612F3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5652166" y="4080543"/>
            <a:ext cx="1452551" cy="1266887"/>
          </a:xfrm>
          <a:prstGeom prst="rect">
            <a:avLst/>
          </a:prstGeom>
        </p:spPr>
      </p:pic>
      <p:pic>
        <p:nvPicPr>
          <p:cNvPr id="6" name="Image 5" descr="Une image contenant texte, capture d’écran, Police, bleu vert&#10;&#10;Description générée automatiquement">
            <a:extLst>
              <a:ext uri="{FF2B5EF4-FFF2-40B4-BE49-F238E27FC236}">
                <a16:creationId xmlns:a16="http://schemas.microsoft.com/office/drawing/2014/main" id="{767820D4-08F9-4642-7F28-3862842B03F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058" y="3979467"/>
            <a:ext cx="1038661" cy="1469038"/>
          </a:xfrm>
          <a:prstGeom prst="rect">
            <a:avLst/>
          </a:prstGeom>
          <a:ln>
            <a:solidFill>
              <a:srgbClr val="39B3D3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61227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7C86C-56A1-C2F0-B74F-6E3B3B15D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298A4AE-6429-C2CF-3C3D-FDFC03C9CA3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D57D37C-C62F-7227-CD28-C2106C0DF491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BA68AF7C-7F8E-8CC0-D869-BFD5F8C9DCB5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2EA4404F-B8BC-2625-BAB2-A1ABE3241530}"/>
              </a:ext>
            </a:extLst>
          </p:cNvPr>
          <p:cNvSpPr txBox="1"/>
          <p:nvPr/>
        </p:nvSpPr>
        <p:spPr>
          <a:xfrm>
            <a:off x="1388824" y="2767281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5013782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117A4D-E066-AFF9-8E5A-2F2B2675DF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A50D7DF-3C83-325D-ACC0-D26861A1311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32D45CD-CA00-6FB4-6C24-9D04ADBA06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7E0A396-D33F-AA14-661D-D7F640BB28C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044DA12-628F-B821-4EF8-0A4F2392B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1A632ED-62B7-CC8A-3E06-FA82BB6DB34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 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7856031-30D9-C8BC-681A-0450E7D089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0098" y="1187175"/>
            <a:ext cx="5863805" cy="4483650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8F394F77-AE87-A4EA-3EE3-782F684CAE54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145924" y="-95245"/>
            <a:chExt cx="8841818" cy="437935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97356690-9766-D4A6-3077-BFBABFD25E9F}"/>
                </a:ext>
              </a:extLst>
            </p:cNvPr>
            <p:cNvGrpSpPr/>
            <p:nvPr/>
          </p:nvGrpSpPr>
          <p:grpSpPr>
            <a:xfrm>
              <a:off x="145924" y="-95245"/>
              <a:ext cx="8841818" cy="437935"/>
              <a:chOff x="222839" y="-112500"/>
              <a:chExt cx="8841818" cy="437935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DE3499FF-C3C8-FE78-5D40-935A8A861FF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FB291C0D-2B46-2EAC-BCC0-D4FF83090AAE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1A672D67-23BC-C27D-5707-BDE9AB961444}"/>
                  </a:ext>
                </a:extLst>
              </p:cNvPr>
              <p:cNvSpPr/>
              <p:nvPr/>
            </p:nvSpPr>
            <p:spPr>
              <a:xfrm>
                <a:off x="5650085" y="-96311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965295F1-EC50-8406-5E54-4761CEEA0721}"/>
                  </a:ext>
                </a:extLst>
              </p:cNvPr>
              <p:cNvSpPr/>
              <p:nvPr/>
            </p:nvSpPr>
            <p:spPr>
              <a:xfrm>
                <a:off x="3911122" y="-11250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D4523A8D-6D15-9010-9442-DE2B4087AF9A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08450BC-A502-FCE2-599A-DFEC756E181C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38F00A6-6625-B637-BB88-B85C0A82D3C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7DD82D-1759-EC2E-08A1-81A6B85282AD}"/>
              </a:ext>
            </a:extLst>
          </p:cNvPr>
          <p:cNvGrpSpPr/>
          <p:nvPr/>
        </p:nvGrpSpPr>
        <p:grpSpPr>
          <a:xfrm>
            <a:off x="27139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9A3CEBA-78AA-1ABA-6F60-690317763C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B0BBDC-F4D9-FB47-F489-30CDE3BACC1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775767-7E60-CE69-F0F4-626A3CED0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1C9F65C-11F4-313E-F32D-673DB0E06EA8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ضعوا اللوحة على الطاولة، الدفتر  والمقلمة في القمطر</a:t>
            </a: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E799735A-A1C6-DD57-32F5-97638F352D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9192" y="2431937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EDCB55B-00FB-50B6-4CF3-CE83746FD2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3266" y="3314936"/>
            <a:ext cx="872284" cy="76590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FBAAD8-2923-1254-C320-18D655B0F64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649" y="3530592"/>
            <a:ext cx="498247" cy="55025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B6D04EB-59AD-D1CF-231A-AA12F1652E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2614" y="2725968"/>
            <a:ext cx="1834061" cy="1609246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94ACF397-42B7-5624-F500-8F34C335B19B}"/>
              </a:ext>
            </a:extLst>
          </p:cNvPr>
          <p:cNvGrpSpPr/>
          <p:nvPr/>
        </p:nvGrpSpPr>
        <p:grpSpPr>
          <a:xfrm>
            <a:off x="442947" y="268750"/>
            <a:ext cx="1033344" cy="1033344"/>
            <a:chOff x="498143" y="776756"/>
            <a:chExt cx="792000" cy="792000"/>
          </a:xfrm>
          <a:noFill/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54C4F4E-302E-33E7-2A7C-704A4996AB68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19036F9-1887-C3C0-829E-FFD2A6C0F62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912" y="923017"/>
              <a:ext cx="615210" cy="535110"/>
            </a:xfrm>
            <a:prstGeom prst="rect">
              <a:avLst/>
            </a:prstGeom>
            <a:grpFill/>
          </p:spPr>
        </p:pic>
      </p:grpSp>
      <p:pic>
        <p:nvPicPr>
          <p:cNvPr id="24" name="Picture 2" descr="Premium Vector | Vector Single Cartoon Spiral Notebook Isolated on White  Background, Vector Illustration.">
            <a:extLst>
              <a:ext uri="{FF2B5EF4-FFF2-40B4-BE49-F238E27FC236}">
                <a16:creationId xmlns:a16="http://schemas.microsoft.com/office/drawing/2014/main" id="{E311C02A-DF33-5027-82E4-FB3468C31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54" y="2521992"/>
            <a:ext cx="2263023" cy="201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11F8E658-3B3F-E9AA-E207-D5865AF091A3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BB91E77D-BF7C-E46C-DEF1-2DDC8F00ADB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3FC1A34D-CEFC-44AB-8580-16C23AB47FA6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A3FA0F0A-7A36-368D-E168-B14572E66F45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049D0EC5-1D4B-EDD2-DE43-4E5F52B54DB8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236371B4-78C9-99DA-F9FC-6AA283605A5D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67D522D-0DAF-7126-C843-175CDFDE452A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B6A5F-571E-6C06-0192-4F19E9FC0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6A5ABE2-2089-4B4A-2413-5A2FF618459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6923E3A-57BD-91BA-A604-5BCCC9C1DCB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5C0FF29-C50D-03EB-1504-E7F3947C330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767E798-611E-DCFF-C1A0-FB77172B558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9E1C2CC-1064-AB8C-25AE-949764F2D6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591CF1A-D6B6-2B65-C276-4350736B37AA}"/>
              </a:ext>
            </a:extLst>
          </p:cNvPr>
          <p:cNvSpPr txBox="1"/>
          <p:nvPr/>
        </p:nvSpPr>
        <p:spPr>
          <a:xfrm>
            <a:off x="422072" y="46300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يراقب الأستاذ الواجب المنزلي. ويقدم تصحيحا جماعيا.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67EC52C9-7E3F-2AEA-0ED1-057505EA4589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ADC9CDB0-C856-316B-8547-3D331B2B14B0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B37A0E60-4FE3-38C3-1D08-649DE9F9B925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91D7BC37-5134-8936-BD6F-0D2DADFD78EC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EA8708B3-BC9B-DB8B-7806-2332079B1380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DB2204DD-EBAC-CAC4-B383-906670DC95A5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4B78494E-0F87-A221-783D-B337FCA9E99A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2310F9B-D6EA-5DBE-B13A-BB7550D49A93}"/>
              </a:ext>
            </a:extLst>
          </p:cNvPr>
          <p:cNvSpPr/>
          <p:nvPr/>
        </p:nvSpPr>
        <p:spPr>
          <a:xfrm>
            <a:off x="1575898" y="3497541"/>
            <a:ext cx="5992204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7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sz="7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لْكُسْكُسُ في </a:t>
            </a:r>
            <a:r>
              <a:rPr lang="ar-MA" sz="72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ar-MA" sz="72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لْقَصْعَةِ</a:t>
            </a:r>
            <a:r>
              <a:rPr lang="ar-MA" sz="7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72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52487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237C5C-758F-171C-7E21-86F7A67F0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B09B154-FA57-C15C-3ED9-CEBE1CB1596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3F58E0ED-ADCE-22AF-8BBC-3D66411BBED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4BF3E0DC-26A6-ACE8-BF98-BC4843F1E241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2CB72854-441C-E4B2-4DC0-CA5D5E5B91CE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E94E2767-17CB-8C24-5630-491F39107CB7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3419FF8F-18A9-92EC-69AF-A296A233A78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981459E-092A-F499-846D-54AFEC9C3BE9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C68BBACB-C0EE-D0E0-E0D2-107B1E962881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AA71496-E77F-BB1D-9BA8-443037722B3B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8D04CE41-BDFC-B2F9-5F1E-42D878B40569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86F220CD-6593-EFAA-EB96-A578B070CD25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3F461E8A-335C-03B9-7FA7-FDF63D80308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940BA278-8F51-7326-2AAA-B6A55DD6AA43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4CDAD14F-17EC-0840-F33C-B98A7CDF82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4CE31F1E-1298-88A4-3F58-98A9B8C375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2E6118BA-3F86-D281-EF03-A774987E27CF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0F7D5C21-4717-14ED-E2F6-5081450B7BA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9BBAED5E-59CC-A773-5096-F27FA83AF9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DDD536FF-87EE-97D6-4F2B-409643203E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E57D4CB7-6FB2-B813-CC9B-5FCE62057C53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6932BDE6-33C1-B1C9-553E-B96529A58495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E456EAEE-AE1B-AB13-5E51-BEEB7344232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03F76DA9-FFEE-4635-A172-12E46E8A67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082B52E0-6A74-F4C8-6412-EBCBCBCE23E6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8B28810C-5225-F0C2-6354-D00A83712923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49EADD88-F278-B263-BAAE-B589E176B0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A2D4BA3A-D694-2538-9E0A-4E86D017686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C56DB39F-C55E-D1FA-5452-7D620AA5F9E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DE7EB339-F960-7AAA-EF78-247E68A94396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F6FEEDD6-94CA-61B6-4265-C54EABE46F7D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27206508-40A4-113C-934B-B9E6707C46D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FE5B522A-96E4-DE29-1307-2DABC4E49FD9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6765D8F8-F33F-8CF0-9219-173BBD05B94A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EFD1B0BC-8EE9-CD3E-F16B-D7A9E9F6CF79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0B1D0451-17A6-3A6A-21F0-62456A8DD6C2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BA51922B-9102-8A9D-7FF6-7AC15AB35578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F73AE9E5-194A-6C5E-D111-BD160AF0FC09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69DAF937-4FB2-DA6F-FA3B-913424E8EB28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7A2B886A-6AA7-B733-75AA-A3708A4EC64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1D768A24-0134-34A1-F8D3-AEBAB1B14753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D2CD36E-1E69-F0EE-0CA7-FA829AF798D8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30948780-99D3-C5EF-9953-3570FFAD3ED6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B69D7FD3-9671-16DE-4A94-434005DA9A39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BDC6B979-3F46-09CB-393E-12DCFAADD36B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56931570-EC5E-B41D-6BC4-ADEEB1AF1708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46DDE5AA-218A-615A-533E-AA517E40B4E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63799B7A-1079-6B51-1143-6B1AD9C2A5FC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AE6A0D8F-6D6B-697B-7C6C-070F4B97F379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ACC5F542-85ED-9E65-AC41-DFC222114070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B0797E74-690A-EA1B-0DFD-1400ED9B0CB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CC5132A1-AC5A-3292-6DC2-F87AD156ECB5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549E89FC-E5D0-330D-E800-A04B5A94724C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655A3366-362B-2743-792C-5734739C8EB9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06DD439-58BC-ADA9-3DCC-C568766B750B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6B3A8AE-D16E-ECE1-3A5D-E7AB3620FB98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3532AF35-E03D-D715-913F-841E10BEB17B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D4CF9B28-CB6A-F67D-340A-AB5069BC50F9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اعتيادي1/2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0B5EECF6-1738-E814-179E-AEAB2F90A679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5CB45C35-3FA3-809E-0FAF-CDCF0782CBFF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تحدي الطلاقة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5924C322-6F1A-8F78-D28E-6E7EE603D7B3}"/>
              </a:ext>
            </a:extLst>
          </p:cNvPr>
          <p:cNvSpPr txBox="1"/>
          <p:nvPr/>
        </p:nvSpPr>
        <p:spPr>
          <a:xfrm>
            <a:off x="487749" y="4901469"/>
            <a:ext cx="8168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738447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0864A-9F36-C6EA-4B5E-CD6883C0D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9875145-092F-B230-D4E4-021B42431A9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13AA7E2-F00C-D413-EAEB-559D7756B9E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1499FE3-376A-3866-4299-383696385F8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0156366-0587-FEA7-F738-451B00080F7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9B34591-0699-3D15-CC17-3295EB1285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3C22E97-B1B6-01A4-A056-EA6310FDFB7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328384" cy="897621"/>
          </a:xfrm>
          <a:prstGeom prst="rect">
            <a:avLst/>
          </a:prstGeom>
          <a:ln>
            <a:noFill/>
          </a:ln>
          <a:effectLst/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EE35362-47E5-DB7E-5FC0-AAA43671DF6D}"/>
              </a:ext>
            </a:extLst>
          </p:cNvPr>
          <p:cNvSpPr txBox="1"/>
          <p:nvPr/>
        </p:nvSpPr>
        <p:spPr>
          <a:xfrm>
            <a:off x="422071" y="32635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تحدي الطلاقة.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سي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قوم منكم 5 تلاميذ الذين سحبت أسماؤهم من العلبة لقراءة فقرة بدقة واسترسال.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DBB48183-4F61-3880-B603-C03E7415AD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226" y="1719831"/>
            <a:ext cx="5405682" cy="3861202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A72D551-67B3-74D5-E853-76250E9979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7759" y="2467897"/>
            <a:ext cx="1747561" cy="523295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74232B8-D986-0505-0942-952C92B95198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8E6F62F-953A-C718-66B0-3B084396229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AC41F7B-22D9-0869-981A-3FC304E619B2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38BCD07F-D834-E060-4BF5-52BC84BAE449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A882776-15C5-BC73-E9EF-1BD363FF7A49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0CD5EB7B-3554-F18C-8AAA-3AD7A7C6C1F6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C64205F7-A719-F20A-8F34-467BD8426BA0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33940097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1052498-6AC8-F09A-FC38-D3DDF1139FE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031B3D9-F38F-9739-1233-4637FCDC888E}"/>
              </a:ext>
            </a:extLst>
          </p:cNvPr>
          <p:cNvSpPr/>
          <p:nvPr/>
        </p:nvSpPr>
        <p:spPr>
          <a:xfrm>
            <a:off x="160027" y="347052"/>
            <a:ext cx="8790137" cy="6230679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84B0C3D-322D-CFDC-D515-845D0A38F91E}"/>
              </a:ext>
            </a:extLst>
          </p:cNvPr>
          <p:cNvSpPr/>
          <p:nvPr/>
        </p:nvSpPr>
        <p:spPr>
          <a:xfrm>
            <a:off x="221709" y="330438"/>
            <a:ext cx="8701791" cy="797442"/>
          </a:xfrm>
          <a:prstGeom prst="roundRect">
            <a:avLst>
              <a:gd name="adj" fmla="val 18771"/>
            </a:avLst>
          </a:prstGeom>
          <a:solidFill>
            <a:schemeClr val="bg1">
              <a:lumMod val="95000"/>
              <a:alpha val="73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Graphique 6">
            <a:extLst>
              <a:ext uri="{FF2B5EF4-FFF2-40B4-BE49-F238E27FC236}">
                <a16:creationId xmlns:a16="http://schemas.microsoft.com/office/drawing/2014/main" id="{0104712C-1B2A-C767-564B-F86D1D9E9B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EAA488B-0920-7090-D85C-32B70E37D772}"/>
              </a:ext>
            </a:extLst>
          </p:cNvPr>
          <p:cNvSpPr txBox="1"/>
          <p:nvPr/>
        </p:nvSpPr>
        <p:spPr>
          <a:xfrm>
            <a:off x="1372589" y="373226"/>
            <a:ext cx="687018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أولا، تابعوا معي</a:t>
            </a:r>
            <a:endParaRPr kumimoji="0" lang="ar-MA" sz="2400" b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73750A61-4A5C-2A3B-8066-AD9D21E9D748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99" name="Rectangle : coins arrondis 98">
              <a:extLst>
                <a:ext uri="{FF2B5EF4-FFF2-40B4-BE49-F238E27FC236}">
                  <a16:creationId xmlns:a16="http://schemas.microsoft.com/office/drawing/2014/main" id="{86E494F4-F70D-2103-2097-CD6816686060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0" name="Rectangle : coins arrondis 99">
              <a:extLst>
                <a:ext uri="{FF2B5EF4-FFF2-40B4-BE49-F238E27FC236}">
                  <a16:creationId xmlns:a16="http://schemas.microsoft.com/office/drawing/2014/main" id="{A2F50CA1-DE42-2A99-A619-6E713D45D98F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101" name="Rectangle : coins arrondis 100">
              <a:extLst>
                <a:ext uri="{FF2B5EF4-FFF2-40B4-BE49-F238E27FC236}">
                  <a16:creationId xmlns:a16="http://schemas.microsoft.com/office/drawing/2014/main" id="{3C383531-2BF6-0F83-79B1-0EDD8078E23B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102" name="Rectangle : coins arrondis 101">
              <a:extLst>
                <a:ext uri="{FF2B5EF4-FFF2-40B4-BE49-F238E27FC236}">
                  <a16:creationId xmlns:a16="http://schemas.microsoft.com/office/drawing/2014/main" id="{54EEF13F-5117-A237-9F07-1EAFDE053ACC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103" name="Rectangle : coins arrondis 102">
              <a:extLst>
                <a:ext uri="{FF2B5EF4-FFF2-40B4-BE49-F238E27FC236}">
                  <a16:creationId xmlns:a16="http://schemas.microsoft.com/office/drawing/2014/main" id="{2698B921-AB76-186A-B72F-78FBC4999BF9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22BB6E3-D676-393C-2EAE-23FD63061866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grpSp>
        <p:nvGrpSpPr>
          <p:cNvPr id="128" name="Groupe 127">
            <a:extLst>
              <a:ext uri="{FF2B5EF4-FFF2-40B4-BE49-F238E27FC236}">
                <a16:creationId xmlns:a16="http://schemas.microsoft.com/office/drawing/2014/main" id="{88DEF811-652C-FBF8-3951-03DD81E051B3}"/>
              </a:ext>
            </a:extLst>
          </p:cNvPr>
          <p:cNvGrpSpPr/>
          <p:nvPr/>
        </p:nvGrpSpPr>
        <p:grpSpPr>
          <a:xfrm>
            <a:off x="-125508" y="2230719"/>
            <a:ext cx="9024903" cy="3189335"/>
            <a:chOff x="-125508" y="2230719"/>
            <a:chExt cx="9024903" cy="3189335"/>
          </a:xfrm>
        </p:grpSpPr>
        <p:grpSp>
          <p:nvGrpSpPr>
            <p:cNvPr id="114" name="Groupe 113">
              <a:extLst>
                <a:ext uri="{FF2B5EF4-FFF2-40B4-BE49-F238E27FC236}">
                  <a16:creationId xmlns:a16="http://schemas.microsoft.com/office/drawing/2014/main" id="{45A9771C-057F-0661-13B6-4DB28E5C6235}"/>
                </a:ext>
              </a:extLst>
            </p:cNvPr>
            <p:cNvGrpSpPr/>
            <p:nvPr/>
          </p:nvGrpSpPr>
          <p:grpSpPr>
            <a:xfrm>
              <a:off x="-125508" y="2230719"/>
              <a:ext cx="9024903" cy="3189335"/>
              <a:chOff x="-200329" y="2186496"/>
              <a:chExt cx="9024903" cy="3189335"/>
            </a:xfrm>
          </p:grpSpPr>
          <p:grpSp>
            <p:nvGrpSpPr>
              <p:cNvPr id="115" name="Groupe 114">
                <a:extLst>
                  <a:ext uri="{FF2B5EF4-FFF2-40B4-BE49-F238E27FC236}">
                    <a16:creationId xmlns:a16="http://schemas.microsoft.com/office/drawing/2014/main" id="{8A42C614-76BF-58CB-9362-CCC92B445023}"/>
                  </a:ext>
                </a:extLst>
              </p:cNvPr>
              <p:cNvGrpSpPr/>
              <p:nvPr/>
            </p:nvGrpSpPr>
            <p:grpSpPr>
              <a:xfrm>
                <a:off x="-200329" y="2186496"/>
                <a:ext cx="9024903" cy="3189335"/>
                <a:chOff x="-200329" y="2186496"/>
                <a:chExt cx="9024903" cy="3189335"/>
              </a:xfrm>
            </p:grpSpPr>
            <p:sp>
              <p:nvSpPr>
                <p:cNvPr id="122" name="ZoneTexte 121">
                  <a:extLst>
                    <a:ext uri="{FF2B5EF4-FFF2-40B4-BE49-F238E27FC236}">
                      <a16:creationId xmlns:a16="http://schemas.microsoft.com/office/drawing/2014/main" id="{93D57F1F-4942-E1A2-0392-D675DA61BD6E}"/>
                    </a:ext>
                  </a:extLst>
                </p:cNvPr>
                <p:cNvSpPr txBox="1"/>
                <p:nvPr/>
              </p:nvSpPr>
              <p:spPr>
                <a:xfrm>
                  <a:off x="122784" y="2186496"/>
                  <a:ext cx="8701790" cy="318933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>
                    <a:lnSpc>
                      <a:spcPct val="150000"/>
                    </a:lnSpc>
                  </a:pPr>
                  <a:r>
                    <a:rPr lang="ar-MA" sz="4600" kern="100" dirty="0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اِحْتَفَلَ </a:t>
                  </a:r>
                  <a:r>
                    <a:rPr lang="ar-MA" sz="4600" kern="100" dirty="0" err="1">
                      <a:solidFill>
                        <a:schemeClr val="bg1">
                          <a:lumMod val="50000"/>
                        </a:schemeClr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ﭐل</a:t>
                  </a:r>
                  <a:r>
                    <a:rPr lang="ar-MA" sz="4600" kern="100" dirty="0" err="1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تَّلاميذُ</a:t>
                  </a:r>
                  <a:r>
                    <a:rPr lang="ar-MA" sz="4600" kern="100" dirty="0">
                      <a:solidFill>
                        <a:srgbClr val="00B050"/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</a:t>
                  </a:r>
                  <a:r>
                    <a:rPr lang="ar-MA" sz="4600" kern="100" dirty="0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بِعيدِ </a:t>
                  </a:r>
                  <a:r>
                    <a:rPr lang="ar-MA" sz="46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ميلادِ فَرَحَ في </a:t>
                  </a:r>
                  <a:r>
                    <a:rPr lang="ar-MA" sz="4600" kern="100" dirty="0" err="1">
                      <a:solidFill>
                        <a:schemeClr val="bg1">
                          <a:lumMod val="50000"/>
                        </a:schemeClr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ﭐ</a:t>
                  </a:r>
                  <a:r>
                    <a:rPr lang="ar-MA" sz="4600" kern="100" dirty="0" err="1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لْقِسْ</a:t>
                  </a:r>
                  <a:r>
                    <a:rPr lang="ar-MA" sz="4600" kern="100" dirty="0" err="1">
                      <a:solidFill>
                        <a:srgbClr val="FF0000"/>
                      </a:solidFill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مِ</a:t>
                  </a:r>
                  <a:r>
                    <a:rPr lang="ar-MA" sz="46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    بَعْــــدَ أَنِ </a:t>
                  </a:r>
                  <a:r>
                    <a:rPr lang="ar-MA" sz="4600" kern="100" dirty="0" err="1">
                      <a:solidFill>
                        <a:schemeClr val="bg1">
                          <a:lumMod val="50000"/>
                        </a:schemeClr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ﭐ</a:t>
                  </a:r>
                  <a:r>
                    <a:rPr lang="ar-MA" sz="4600" kern="100" dirty="0" err="1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سْتَأْذَنَتْ</a:t>
                  </a:r>
                  <a:r>
                    <a:rPr lang="ar-MA" sz="46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ياقوتُ  مِنَ </a:t>
                  </a:r>
                  <a:r>
                    <a:rPr lang="ar-MA" sz="4600" kern="100" dirty="0" err="1">
                      <a:solidFill>
                        <a:schemeClr val="bg1">
                          <a:lumMod val="50000"/>
                        </a:schemeClr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ﭐ</a:t>
                  </a:r>
                  <a:r>
                    <a:rPr lang="ar-MA" sz="4600" kern="100" dirty="0" err="1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لْمُعَلِّمَ</a:t>
                  </a:r>
                  <a:r>
                    <a:rPr lang="ar-MA" sz="4600" kern="100" dirty="0" err="1">
                      <a:solidFill>
                        <a:srgbClr val="00B050"/>
                      </a:solidFill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ةِ</a:t>
                  </a:r>
                  <a:r>
                    <a:rPr lang="ar-MA" sz="46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    </a:t>
                  </a:r>
                  <a:r>
                    <a:rPr lang="ar-MA" sz="4600" kern="100" dirty="0" err="1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بَدَؤوا</a:t>
                  </a:r>
                  <a:r>
                    <a:rPr lang="ar-MA" sz="46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يَسْتَعِدّو</a:t>
                  </a:r>
                  <a:r>
                    <a:rPr lang="ar-MA" sz="4600" kern="100" dirty="0">
                      <a:solidFill>
                        <a:srgbClr val="FF0000"/>
                      </a:solidFill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ن</a:t>
                  </a:r>
                  <a:r>
                    <a:rPr lang="ar-MA" sz="46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َ    قَدَّمَ نَبيلٌ رَسْماً جَميلاً   وقَدَّمَ أَنَسٌ أُغْنِيَةً مُطْرِبَ</a:t>
                  </a:r>
                  <a:r>
                    <a:rPr lang="ar-MA" sz="4600" kern="100" dirty="0">
                      <a:solidFill>
                        <a:srgbClr val="00B050"/>
                      </a:solidFill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ة</a:t>
                  </a:r>
                  <a:r>
                    <a:rPr lang="ar-MA" sz="46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ً     شَكَرَتِ  </a:t>
                  </a:r>
                  <a:r>
                    <a:rPr lang="ar-MA" sz="4600" kern="100" dirty="0" err="1">
                      <a:solidFill>
                        <a:schemeClr val="bg1">
                          <a:lumMod val="50000"/>
                        </a:schemeClr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ﭐ</a:t>
                  </a:r>
                  <a:r>
                    <a:rPr lang="ar-MA" sz="4600" kern="100" dirty="0" err="1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لْمُعَلِّمَةُ</a:t>
                  </a:r>
                  <a:r>
                    <a:rPr lang="ar-MA" sz="46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</a:t>
                  </a:r>
                  <a:r>
                    <a:rPr lang="ar-MA" sz="4600" kern="100" dirty="0" err="1">
                      <a:solidFill>
                        <a:schemeClr val="bg1">
                          <a:lumMod val="50000"/>
                        </a:schemeClr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ﭐ</a:t>
                  </a:r>
                  <a:r>
                    <a:rPr lang="ar-MA" sz="4600" kern="100" dirty="0" err="1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لْجَميعَ</a:t>
                  </a:r>
                  <a:r>
                    <a:rPr lang="ar-MA" sz="46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عَلى تَعاوُنِهُ</a:t>
                  </a:r>
                  <a:r>
                    <a:rPr lang="ar-MA" sz="4600" kern="100" dirty="0">
                      <a:solidFill>
                        <a:srgbClr val="FF0000"/>
                      </a:solidFill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م</a:t>
                  </a:r>
                  <a:r>
                    <a:rPr lang="ar-MA" sz="46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ْ</a:t>
                  </a:r>
                  <a:endParaRPr lang="fr-MA" dirty="0"/>
                </a:p>
              </p:txBody>
            </p:sp>
            <p:sp>
              <p:nvSpPr>
                <p:cNvPr id="123" name="Ellipse 122">
                  <a:extLst>
                    <a:ext uri="{FF2B5EF4-FFF2-40B4-BE49-F238E27FC236}">
                      <a16:creationId xmlns:a16="http://schemas.microsoft.com/office/drawing/2014/main" id="{FAFA4418-6454-D0AA-0172-A13F83091F0C}"/>
                    </a:ext>
                  </a:extLst>
                </p:cNvPr>
                <p:cNvSpPr/>
                <p:nvPr/>
              </p:nvSpPr>
              <p:spPr>
                <a:xfrm flipH="1">
                  <a:off x="2868693" y="2893274"/>
                  <a:ext cx="110502" cy="11457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  <p:pic>
              <p:nvPicPr>
                <p:cNvPr id="124" name="Image 123">
                  <a:extLst>
                    <a:ext uri="{FF2B5EF4-FFF2-40B4-BE49-F238E27FC236}">
                      <a16:creationId xmlns:a16="http://schemas.microsoft.com/office/drawing/2014/main" id="{9B194448-BBBD-65A6-56C5-65CFBAE5C79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597268">
                  <a:off x="-200329" y="3339322"/>
                  <a:ext cx="936440" cy="1303345"/>
                </a:xfrm>
                <a:prstGeom prst="rect">
                  <a:avLst/>
                </a:prstGeom>
              </p:spPr>
            </p:pic>
            <p:sp>
              <p:nvSpPr>
                <p:cNvPr id="125" name="Ellipse 124">
                  <a:extLst>
                    <a:ext uri="{FF2B5EF4-FFF2-40B4-BE49-F238E27FC236}">
                      <a16:creationId xmlns:a16="http://schemas.microsoft.com/office/drawing/2014/main" id="{C8E02385-1177-ABCB-32DE-4E9BB5406A2C}"/>
                    </a:ext>
                  </a:extLst>
                </p:cNvPr>
                <p:cNvSpPr/>
                <p:nvPr/>
              </p:nvSpPr>
              <p:spPr>
                <a:xfrm flipH="1">
                  <a:off x="146888" y="5012580"/>
                  <a:ext cx="110502" cy="11457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  <p:pic>
              <p:nvPicPr>
                <p:cNvPr id="126" name="Image 125">
                  <a:extLst>
                    <a:ext uri="{FF2B5EF4-FFF2-40B4-BE49-F238E27FC236}">
                      <a16:creationId xmlns:a16="http://schemas.microsoft.com/office/drawing/2014/main" id="{C916C05E-4686-FFB6-BD09-C1376DFC81A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597268">
                  <a:off x="5488668" y="3339324"/>
                  <a:ext cx="936440" cy="1303345"/>
                </a:xfrm>
                <a:prstGeom prst="rect">
                  <a:avLst/>
                </a:prstGeom>
              </p:spPr>
            </p:pic>
            <p:sp>
              <p:nvSpPr>
                <p:cNvPr id="127" name="Ellipse 126">
                  <a:extLst>
                    <a:ext uri="{FF2B5EF4-FFF2-40B4-BE49-F238E27FC236}">
                      <a16:creationId xmlns:a16="http://schemas.microsoft.com/office/drawing/2014/main" id="{A341667C-FC68-9F08-894A-4E7BB41DE2F4}"/>
                    </a:ext>
                  </a:extLst>
                </p:cNvPr>
                <p:cNvSpPr/>
                <p:nvPr/>
              </p:nvSpPr>
              <p:spPr>
                <a:xfrm flipH="1">
                  <a:off x="3435694" y="3933710"/>
                  <a:ext cx="110502" cy="11457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</p:grpSp>
          <p:sp>
            <p:nvSpPr>
              <p:cNvPr id="116" name="Forme libre : forme 115">
                <a:extLst>
                  <a:ext uri="{FF2B5EF4-FFF2-40B4-BE49-F238E27FC236}">
                    <a16:creationId xmlns:a16="http://schemas.microsoft.com/office/drawing/2014/main" id="{0920E483-218C-69F7-382D-42C323A7EFA6}"/>
                  </a:ext>
                </a:extLst>
              </p:cNvPr>
              <p:cNvSpPr/>
              <p:nvPr/>
            </p:nvSpPr>
            <p:spPr>
              <a:xfrm flipH="1">
                <a:off x="2792120" y="4509302"/>
                <a:ext cx="374151" cy="224556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7" name="Forme libre : forme 116">
                <a:extLst>
                  <a:ext uri="{FF2B5EF4-FFF2-40B4-BE49-F238E27FC236}">
                    <a16:creationId xmlns:a16="http://schemas.microsoft.com/office/drawing/2014/main" id="{C1D854AA-B7DE-F6AC-FA81-317F2DDB2644}"/>
                  </a:ext>
                </a:extLst>
              </p:cNvPr>
              <p:cNvSpPr/>
              <p:nvPr/>
            </p:nvSpPr>
            <p:spPr>
              <a:xfrm flipH="1">
                <a:off x="7447153" y="2402895"/>
                <a:ext cx="441999" cy="235650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8" name="Forme libre : forme 117">
                <a:extLst>
                  <a:ext uri="{FF2B5EF4-FFF2-40B4-BE49-F238E27FC236}">
                    <a16:creationId xmlns:a16="http://schemas.microsoft.com/office/drawing/2014/main" id="{0C4A1565-CE10-586B-4783-9E386DE40E9B}"/>
                  </a:ext>
                </a:extLst>
              </p:cNvPr>
              <p:cNvSpPr/>
              <p:nvPr/>
            </p:nvSpPr>
            <p:spPr>
              <a:xfrm flipH="1">
                <a:off x="7018787" y="3397895"/>
                <a:ext cx="335084" cy="279619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0" name="Forme libre : forme 119">
                <a:extLst>
                  <a:ext uri="{FF2B5EF4-FFF2-40B4-BE49-F238E27FC236}">
                    <a16:creationId xmlns:a16="http://schemas.microsoft.com/office/drawing/2014/main" id="{0C83529A-470A-66A0-838B-F317643442AA}"/>
                  </a:ext>
                </a:extLst>
              </p:cNvPr>
              <p:cNvSpPr/>
              <p:nvPr/>
            </p:nvSpPr>
            <p:spPr>
              <a:xfrm flipH="1">
                <a:off x="3943286" y="4503755"/>
                <a:ext cx="505341" cy="235650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1" name="Forme libre : forme 120">
                <a:extLst>
                  <a:ext uri="{FF2B5EF4-FFF2-40B4-BE49-F238E27FC236}">
                    <a16:creationId xmlns:a16="http://schemas.microsoft.com/office/drawing/2014/main" id="{6C4C45B3-6C2A-B638-4D9A-C3FA7FDFB319}"/>
                  </a:ext>
                </a:extLst>
              </p:cNvPr>
              <p:cNvSpPr/>
              <p:nvPr/>
            </p:nvSpPr>
            <p:spPr>
              <a:xfrm flipH="1">
                <a:off x="3747522" y="2400523"/>
                <a:ext cx="425300" cy="238022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83" name="Forme libre : forme 82">
              <a:extLst>
                <a:ext uri="{FF2B5EF4-FFF2-40B4-BE49-F238E27FC236}">
                  <a16:creationId xmlns:a16="http://schemas.microsoft.com/office/drawing/2014/main" id="{9BE96261-C4C7-89C6-A1CD-2BDF02C2F953}"/>
                </a:ext>
              </a:extLst>
            </p:cNvPr>
            <p:cNvSpPr/>
            <p:nvPr/>
          </p:nvSpPr>
          <p:spPr>
            <a:xfrm flipH="1">
              <a:off x="1379123" y="2528755"/>
              <a:ext cx="441999" cy="235650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5627CA56-3FDE-1D76-7845-D233B44280F0}"/>
                </a:ext>
              </a:extLst>
            </p:cNvPr>
            <p:cNvSpPr/>
            <p:nvPr/>
          </p:nvSpPr>
          <p:spPr>
            <a:xfrm flipH="1">
              <a:off x="5462013" y="5029674"/>
              <a:ext cx="110502" cy="1145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310EDED-548E-5A69-6520-EA47253CFDB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EB208EE-85C0-A41E-66AD-461ED1DBDE7C}"/>
              </a:ext>
            </a:extLst>
          </p:cNvPr>
          <p:cNvGrpSpPr/>
          <p:nvPr/>
        </p:nvGrpSpPr>
        <p:grpSpPr>
          <a:xfrm>
            <a:off x="140609" y="308344"/>
            <a:ext cx="8873698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119971C-9843-110E-C3F9-AFBE1595EB7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8913C9C-E29D-4529-9CFD-0468BA8830E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F7DB950-CBC7-C215-B086-EC4B1D0A7C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A8D2494-9FE0-F93D-3619-3A8AA033BF0C}"/>
              </a:ext>
            </a:extLst>
          </p:cNvPr>
          <p:cNvSpPr txBox="1"/>
          <p:nvPr/>
        </p:nvSpPr>
        <p:spPr>
          <a:xfrm>
            <a:off x="464125" y="409643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التلميذ الأول. ويسجل الأستاذ على سجل الطلاقة.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وهكذا بالنسبة للأربعة الآخرين.</a:t>
            </a:r>
            <a:endParaRPr kumimoji="0" lang="ar-MA" sz="24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9FA2876F-B14A-48A6-6A2E-AE4A03FE97F3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B05D085C-59EF-B704-4B84-353AA1FC9077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5" name="Rectangle : coins arrondis 54">
              <a:extLst>
                <a:ext uri="{FF2B5EF4-FFF2-40B4-BE49-F238E27FC236}">
                  <a16:creationId xmlns:a16="http://schemas.microsoft.com/office/drawing/2014/main" id="{78EF84B6-F120-B8A5-5F50-11A26F34F599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56" name="Rectangle : coins arrondis 55">
              <a:extLst>
                <a:ext uri="{FF2B5EF4-FFF2-40B4-BE49-F238E27FC236}">
                  <a16:creationId xmlns:a16="http://schemas.microsoft.com/office/drawing/2014/main" id="{E69B2105-19D5-5696-EA7D-2A745CF645A1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57" name="Rectangle : coins arrondis 56">
              <a:extLst>
                <a:ext uri="{FF2B5EF4-FFF2-40B4-BE49-F238E27FC236}">
                  <a16:creationId xmlns:a16="http://schemas.microsoft.com/office/drawing/2014/main" id="{406D8451-2E57-953A-CA94-C190307F68A6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58" name="Rectangle : coins arrondis 57">
              <a:extLst>
                <a:ext uri="{FF2B5EF4-FFF2-40B4-BE49-F238E27FC236}">
                  <a16:creationId xmlns:a16="http://schemas.microsoft.com/office/drawing/2014/main" id="{DEA72A47-7847-1EB6-B07B-129371582E18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1EDA2D0-02AA-00E7-47F4-1CA2BCA73072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7021C3BC-E081-8C1C-0E35-37756BD504D3}"/>
              </a:ext>
            </a:extLst>
          </p:cNvPr>
          <p:cNvGrpSpPr/>
          <p:nvPr/>
        </p:nvGrpSpPr>
        <p:grpSpPr>
          <a:xfrm>
            <a:off x="-182504" y="2596479"/>
            <a:ext cx="9024903" cy="3189335"/>
            <a:chOff x="-125508" y="2230719"/>
            <a:chExt cx="9024903" cy="3189335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E03EAE64-AEBA-4341-694E-B3BC4776888F}"/>
                </a:ext>
              </a:extLst>
            </p:cNvPr>
            <p:cNvGrpSpPr/>
            <p:nvPr/>
          </p:nvGrpSpPr>
          <p:grpSpPr>
            <a:xfrm>
              <a:off x="-125508" y="2230719"/>
              <a:ext cx="9024903" cy="3189335"/>
              <a:chOff x="-200329" y="2186496"/>
              <a:chExt cx="9024903" cy="3189335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7977B922-654D-81D0-49D4-AB5B82F01EE6}"/>
                  </a:ext>
                </a:extLst>
              </p:cNvPr>
              <p:cNvGrpSpPr/>
              <p:nvPr/>
            </p:nvGrpSpPr>
            <p:grpSpPr>
              <a:xfrm>
                <a:off x="-200329" y="2186496"/>
                <a:ext cx="9024903" cy="3189335"/>
                <a:chOff x="-200329" y="2186496"/>
                <a:chExt cx="9024903" cy="3189335"/>
              </a:xfrm>
            </p:grpSpPr>
            <p:sp>
              <p:nvSpPr>
                <p:cNvPr id="29" name="ZoneTexte 28">
                  <a:extLst>
                    <a:ext uri="{FF2B5EF4-FFF2-40B4-BE49-F238E27FC236}">
                      <a16:creationId xmlns:a16="http://schemas.microsoft.com/office/drawing/2014/main" id="{CF320088-3380-5F8F-16C7-B3956976E05B}"/>
                    </a:ext>
                  </a:extLst>
                </p:cNvPr>
                <p:cNvSpPr txBox="1"/>
                <p:nvPr/>
              </p:nvSpPr>
              <p:spPr>
                <a:xfrm>
                  <a:off x="122784" y="2186496"/>
                  <a:ext cx="8701790" cy="318933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>
                    <a:lnSpc>
                      <a:spcPct val="150000"/>
                    </a:lnSpc>
                  </a:pPr>
                  <a:r>
                    <a:rPr lang="ar-MA" sz="4600" kern="100" dirty="0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اِحْتَفَلَ </a:t>
                  </a:r>
                  <a:r>
                    <a:rPr lang="ar-MA" sz="4600" kern="100" dirty="0" err="1">
                      <a:solidFill>
                        <a:schemeClr val="bg1">
                          <a:lumMod val="50000"/>
                        </a:schemeClr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ﭐل</a:t>
                  </a:r>
                  <a:r>
                    <a:rPr lang="ar-MA" sz="4600" kern="100" dirty="0" err="1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تَّلاميذُ</a:t>
                  </a:r>
                  <a:r>
                    <a:rPr lang="ar-MA" sz="4600" kern="100" dirty="0">
                      <a:solidFill>
                        <a:srgbClr val="00B050"/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</a:t>
                  </a:r>
                  <a:r>
                    <a:rPr lang="ar-MA" sz="4600" kern="100" dirty="0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بِعيدِ </a:t>
                  </a:r>
                  <a:r>
                    <a:rPr lang="ar-MA" sz="46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ميلادِ فَرَحَ في </a:t>
                  </a:r>
                  <a:r>
                    <a:rPr lang="ar-MA" sz="4600" kern="100" dirty="0" err="1">
                      <a:solidFill>
                        <a:schemeClr val="bg1">
                          <a:lumMod val="50000"/>
                        </a:schemeClr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ﭐ</a:t>
                  </a:r>
                  <a:r>
                    <a:rPr lang="ar-MA" sz="4600" kern="100" dirty="0" err="1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لْقِسْ</a:t>
                  </a:r>
                  <a:r>
                    <a:rPr lang="ar-MA" sz="4600" kern="100" dirty="0" err="1">
                      <a:solidFill>
                        <a:srgbClr val="FF0000"/>
                      </a:solidFill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مِ</a:t>
                  </a:r>
                  <a:r>
                    <a:rPr lang="ar-MA" sz="46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    بَعْــــدَ أَنِ </a:t>
                  </a:r>
                  <a:r>
                    <a:rPr lang="ar-MA" sz="4600" kern="100" dirty="0" err="1">
                      <a:solidFill>
                        <a:schemeClr val="bg1">
                          <a:lumMod val="50000"/>
                        </a:schemeClr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ﭐ</a:t>
                  </a:r>
                  <a:r>
                    <a:rPr lang="ar-MA" sz="4600" kern="100" dirty="0" err="1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سْتَأْذَنَتْ</a:t>
                  </a:r>
                  <a:r>
                    <a:rPr lang="ar-MA" sz="46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ياقوتُ  مِنَ </a:t>
                  </a:r>
                  <a:r>
                    <a:rPr lang="ar-MA" sz="4600" kern="100" dirty="0" err="1">
                      <a:solidFill>
                        <a:schemeClr val="bg1">
                          <a:lumMod val="50000"/>
                        </a:schemeClr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ﭐ</a:t>
                  </a:r>
                  <a:r>
                    <a:rPr lang="ar-MA" sz="4600" kern="100" dirty="0" err="1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لْمُعَلِّمَ</a:t>
                  </a:r>
                  <a:r>
                    <a:rPr lang="ar-MA" sz="4600" kern="100" dirty="0" err="1">
                      <a:solidFill>
                        <a:srgbClr val="00B050"/>
                      </a:solidFill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ةِ</a:t>
                  </a:r>
                  <a:r>
                    <a:rPr lang="ar-MA" sz="46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    </a:t>
                  </a:r>
                  <a:r>
                    <a:rPr lang="ar-MA" sz="4600" kern="100" dirty="0" err="1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بَدَؤوا</a:t>
                  </a:r>
                  <a:r>
                    <a:rPr lang="ar-MA" sz="46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يَسْتَعِدّو</a:t>
                  </a:r>
                  <a:r>
                    <a:rPr lang="ar-MA" sz="4600" kern="100" dirty="0">
                      <a:solidFill>
                        <a:srgbClr val="FF0000"/>
                      </a:solidFill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ن</a:t>
                  </a:r>
                  <a:r>
                    <a:rPr lang="ar-MA" sz="46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َ    قَدَّمَ نَبيلٌ رَسْماً جَميلاً   وقَدَّمَ أَنَسٌ أُغْنِيَةً مُطْرِبَ</a:t>
                  </a:r>
                  <a:r>
                    <a:rPr lang="ar-MA" sz="4600" kern="100" dirty="0">
                      <a:solidFill>
                        <a:srgbClr val="00B050"/>
                      </a:solidFill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ة</a:t>
                  </a:r>
                  <a:r>
                    <a:rPr lang="ar-MA" sz="46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ً     شَكَرَتِ  </a:t>
                  </a:r>
                  <a:r>
                    <a:rPr lang="ar-MA" sz="4600" kern="100" dirty="0" err="1">
                      <a:solidFill>
                        <a:schemeClr val="bg1">
                          <a:lumMod val="50000"/>
                        </a:schemeClr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ﭐ</a:t>
                  </a:r>
                  <a:r>
                    <a:rPr lang="ar-MA" sz="4600" kern="100" dirty="0" err="1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لْمُعَلِّمَةُ</a:t>
                  </a:r>
                  <a:r>
                    <a:rPr lang="ar-MA" sz="46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</a:t>
                  </a:r>
                  <a:r>
                    <a:rPr lang="ar-MA" sz="4600" kern="100" dirty="0" err="1">
                      <a:solidFill>
                        <a:schemeClr val="bg1">
                          <a:lumMod val="50000"/>
                        </a:schemeClr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ﭐ</a:t>
                  </a:r>
                  <a:r>
                    <a:rPr lang="ar-MA" sz="4600" kern="100" dirty="0" err="1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لْجَميعَ</a:t>
                  </a:r>
                  <a:r>
                    <a:rPr lang="ar-MA" sz="46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عَلى تَعاوُنِهُ</a:t>
                  </a:r>
                  <a:r>
                    <a:rPr lang="ar-MA" sz="4600" kern="100" dirty="0">
                      <a:solidFill>
                        <a:srgbClr val="FF0000"/>
                      </a:solidFill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م</a:t>
                  </a:r>
                  <a:r>
                    <a:rPr lang="ar-MA" sz="46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ْ</a:t>
                  </a:r>
                  <a:endParaRPr lang="fr-MA" dirty="0"/>
                </a:p>
              </p:txBody>
            </p:sp>
            <p:sp>
              <p:nvSpPr>
                <p:cNvPr id="30" name="Ellipse 29">
                  <a:extLst>
                    <a:ext uri="{FF2B5EF4-FFF2-40B4-BE49-F238E27FC236}">
                      <a16:creationId xmlns:a16="http://schemas.microsoft.com/office/drawing/2014/main" id="{99212932-D4C9-60FB-34B8-06450165A453}"/>
                    </a:ext>
                  </a:extLst>
                </p:cNvPr>
                <p:cNvSpPr/>
                <p:nvPr/>
              </p:nvSpPr>
              <p:spPr>
                <a:xfrm flipH="1">
                  <a:off x="2868693" y="2893274"/>
                  <a:ext cx="110502" cy="11457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  <p:pic>
              <p:nvPicPr>
                <p:cNvPr id="31" name="Image 30">
                  <a:extLst>
                    <a:ext uri="{FF2B5EF4-FFF2-40B4-BE49-F238E27FC236}">
                      <a16:creationId xmlns:a16="http://schemas.microsoft.com/office/drawing/2014/main" id="{8021EB56-2A82-67EC-316A-5A735F8363A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597268">
                  <a:off x="-200329" y="3339322"/>
                  <a:ext cx="936440" cy="1303345"/>
                </a:xfrm>
                <a:prstGeom prst="rect">
                  <a:avLst/>
                </a:prstGeom>
              </p:spPr>
            </p:pic>
            <p:sp>
              <p:nvSpPr>
                <p:cNvPr id="32" name="Ellipse 31">
                  <a:extLst>
                    <a:ext uri="{FF2B5EF4-FFF2-40B4-BE49-F238E27FC236}">
                      <a16:creationId xmlns:a16="http://schemas.microsoft.com/office/drawing/2014/main" id="{1BAF2728-8596-A7E6-6538-C4F600E6A5A6}"/>
                    </a:ext>
                  </a:extLst>
                </p:cNvPr>
                <p:cNvSpPr/>
                <p:nvPr/>
              </p:nvSpPr>
              <p:spPr>
                <a:xfrm flipH="1">
                  <a:off x="146888" y="5012580"/>
                  <a:ext cx="110502" cy="11457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  <p:pic>
              <p:nvPicPr>
                <p:cNvPr id="33" name="Image 32">
                  <a:extLst>
                    <a:ext uri="{FF2B5EF4-FFF2-40B4-BE49-F238E27FC236}">
                      <a16:creationId xmlns:a16="http://schemas.microsoft.com/office/drawing/2014/main" id="{5C16516A-A947-D789-1B0F-44DEFFC7F61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597268">
                  <a:off x="5488668" y="3339324"/>
                  <a:ext cx="936440" cy="1303345"/>
                </a:xfrm>
                <a:prstGeom prst="rect">
                  <a:avLst/>
                </a:prstGeom>
              </p:spPr>
            </p:pic>
            <p:sp>
              <p:nvSpPr>
                <p:cNvPr id="34" name="Ellipse 33">
                  <a:extLst>
                    <a:ext uri="{FF2B5EF4-FFF2-40B4-BE49-F238E27FC236}">
                      <a16:creationId xmlns:a16="http://schemas.microsoft.com/office/drawing/2014/main" id="{B72E0AF1-CF39-ACF1-E885-9DF18D3CADB1}"/>
                    </a:ext>
                  </a:extLst>
                </p:cNvPr>
                <p:cNvSpPr/>
                <p:nvPr/>
              </p:nvSpPr>
              <p:spPr>
                <a:xfrm flipH="1">
                  <a:off x="3435694" y="3933710"/>
                  <a:ext cx="110502" cy="11457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</p:grpSp>
          <p:sp>
            <p:nvSpPr>
              <p:cNvPr id="22" name="Forme libre : forme 21">
                <a:extLst>
                  <a:ext uri="{FF2B5EF4-FFF2-40B4-BE49-F238E27FC236}">
                    <a16:creationId xmlns:a16="http://schemas.microsoft.com/office/drawing/2014/main" id="{1D701C1E-EC81-39F1-7B5F-FDB7C48AC7D5}"/>
                  </a:ext>
                </a:extLst>
              </p:cNvPr>
              <p:cNvSpPr/>
              <p:nvPr/>
            </p:nvSpPr>
            <p:spPr>
              <a:xfrm flipH="1">
                <a:off x="2792120" y="4509302"/>
                <a:ext cx="374151" cy="224556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" name="Forme libre : forme 22">
                <a:extLst>
                  <a:ext uri="{FF2B5EF4-FFF2-40B4-BE49-F238E27FC236}">
                    <a16:creationId xmlns:a16="http://schemas.microsoft.com/office/drawing/2014/main" id="{20D9DD49-ED52-98CC-2248-8A6F76A0DD79}"/>
                  </a:ext>
                </a:extLst>
              </p:cNvPr>
              <p:cNvSpPr/>
              <p:nvPr/>
            </p:nvSpPr>
            <p:spPr>
              <a:xfrm flipH="1">
                <a:off x="7447153" y="2402895"/>
                <a:ext cx="441999" cy="235650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Forme libre : forme 23">
                <a:extLst>
                  <a:ext uri="{FF2B5EF4-FFF2-40B4-BE49-F238E27FC236}">
                    <a16:creationId xmlns:a16="http://schemas.microsoft.com/office/drawing/2014/main" id="{6CC7779D-F0F0-EB34-ABA8-87181E853C46}"/>
                  </a:ext>
                </a:extLst>
              </p:cNvPr>
              <p:cNvSpPr/>
              <p:nvPr/>
            </p:nvSpPr>
            <p:spPr>
              <a:xfrm flipH="1">
                <a:off x="7018787" y="3397895"/>
                <a:ext cx="335084" cy="279619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" name="Forme libre : forme 26">
                <a:extLst>
                  <a:ext uri="{FF2B5EF4-FFF2-40B4-BE49-F238E27FC236}">
                    <a16:creationId xmlns:a16="http://schemas.microsoft.com/office/drawing/2014/main" id="{86ECC910-4E8D-33B6-2E2A-C954DEF0FEC9}"/>
                  </a:ext>
                </a:extLst>
              </p:cNvPr>
              <p:cNvSpPr/>
              <p:nvPr/>
            </p:nvSpPr>
            <p:spPr>
              <a:xfrm flipH="1">
                <a:off x="3943286" y="4503755"/>
                <a:ext cx="505341" cy="235650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Forme libre : forme 27">
                <a:extLst>
                  <a:ext uri="{FF2B5EF4-FFF2-40B4-BE49-F238E27FC236}">
                    <a16:creationId xmlns:a16="http://schemas.microsoft.com/office/drawing/2014/main" id="{27D3CBF5-2D09-651C-7F61-F7F8991D35A5}"/>
                  </a:ext>
                </a:extLst>
              </p:cNvPr>
              <p:cNvSpPr/>
              <p:nvPr/>
            </p:nvSpPr>
            <p:spPr>
              <a:xfrm flipH="1">
                <a:off x="3747522" y="2400523"/>
                <a:ext cx="425300" cy="238022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A7908012-B71D-D63A-7ACF-071E0794AC52}"/>
                </a:ext>
              </a:extLst>
            </p:cNvPr>
            <p:cNvSpPr/>
            <p:nvPr/>
          </p:nvSpPr>
          <p:spPr>
            <a:xfrm flipH="1">
              <a:off x="1379123" y="2528755"/>
              <a:ext cx="441999" cy="235650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D114F9D5-CE08-DE2C-0011-3FA3330A74F5}"/>
                </a:ext>
              </a:extLst>
            </p:cNvPr>
            <p:cNvSpPr/>
            <p:nvPr/>
          </p:nvSpPr>
          <p:spPr>
            <a:xfrm flipH="1">
              <a:off x="5462013" y="5029674"/>
              <a:ext cx="110502" cy="1145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28138564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79FF3-CBD5-8913-894F-62C84BC86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E91FA98-4EFA-AD8A-880D-8E320AD9841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111B5A7-D08C-2AE8-F745-ACD91C98F4B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D681D06-3137-C030-B4B9-ED705D9255C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0DA5240-5F50-4BA2-97C9-B28560C6706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5F111F2-810F-BFB4-D3A4-AF5FD744F7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0AEFC5A-D0E8-D3BC-BFAE-07E4072598D0}"/>
              </a:ext>
            </a:extLst>
          </p:cNvPr>
          <p:cNvSpPr txBox="1"/>
          <p:nvPr/>
        </p:nvSpPr>
        <p:spPr>
          <a:xfrm>
            <a:off x="422071" y="5043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بنجمة الطلاقة  هم: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0AA678C-335F-EEDF-1BF7-775A2F1CBF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1" r="11988"/>
          <a:stretch/>
        </p:blipFill>
        <p:spPr>
          <a:xfrm>
            <a:off x="2863543" y="1647321"/>
            <a:ext cx="3570196" cy="3416292"/>
          </a:xfrm>
          <a:prstGeom prst="rect">
            <a:avLst/>
          </a:prstGeom>
        </p:spPr>
      </p:pic>
      <p:pic>
        <p:nvPicPr>
          <p:cNvPr id="12" name="CRWDApls_Applaudissements 1 (ID 2363)_LS">
            <a:hlinkClick r:id="" action="ppaction://media"/>
            <a:extLst>
              <a:ext uri="{FF2B5EF4-FFF2-40B4-BE49-F238E27FC236}">
                <a16:creationId xmlns:a16="http://schemas.microsoft.com/office/drawing/2014/main" id="{7F647B5F-1C76-B499-11AE-CFA45FA8D7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404959" y="3849658"/>
            <a:ext cx="487363" cy="487363"/>
          </a:xfrm>
          <a:prstGeom prst="rect">
            <a:avLst/>
          </a:prstGeom>
          <a:ln>
            <a:noFill/>
          </a:ln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83A49937-4968-D6A8-CACE-A649D51D8597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CA4D0BE-F564-7336-BC5C-F14FBEF047D8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B79DC02-22BD-A6B4-921F-3872333C5194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B7B6739C-2097-7CA2-84DA-32D51578EC62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99E353D9-0581-660A-A867-781033997EB2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D968E89-4C28-ACC6-F3BC-03C2468DB70C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00DD3E0-CDAA-DBC3-ECFF-26CA8A81C90A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1509940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611FE-ED44-6A7D-A769-39E4FAA5D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4D690D5B-DC41-F4D1-0655-8A0282FDD1C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C0ED987-D864-2DB0-08F0-4785794807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32C1BD43-302D-28B6-239A-9E2C73406CAF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524B4D1A-C754-9B69-7A5E-066382C847CB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7E542AD2-7406-8ABC-94C7-D7162194B7C6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43B0E6FB-7196-1BFD-92B9-6FD14541C7D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C61C276D-4A0A-410A-306F-17A2E44CF722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9E3CB48E-7A98-B208-9CE4-10C05497DC2A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EB06F29-B9FF-4DB9-00BB-86C8268B9BFE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4F4DD956-375D-EA40-0311-B35BEEA30F10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87D3743C-FAAC-57AA-8D7D-3549FDC1087D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6A7DB559-9B8C-2BE2-9B8D-DAC8CF606922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DA6CB24E-E82C-74A6-07B2-0543031C66D2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BB9B8C1E-2E2F-6365-BE2F-976409155F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3851C016-9625-359C-89F1-C5B0400D08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567D16D1-9511-A019-71E7-93AB2AEBB1A9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AB4C7A08-5CC4-DB0D-1AB2-2780CFB67692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F6211C32-BD0C-EFE8-4076-5DD514C726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9ED58941-E55A-A9C7-0042-C70175B4FF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32E7254D-9080-D8BC-F866-082C898EA5CF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B3D8A069-F1AF-4FD3-0CCA-2081E0AC54A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EB02BCE3-F85D-98C4-2024-9E5BB00ADD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85163734-5E3F-DA0D-24B9-7C642B5F97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AE58AE39-F0F4-A0F9-AAF1-A53FB27F3D8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1E376AC2-6598-875C-7DDF-8879B1616BAE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E3D07143-250B-6771-E087-19844461602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1F527467-AAA0-E49A-A5FA-77E91EAB90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4120CA01-667E-019C-5996-79C0291918FA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09DA876F-9289-3EC5-F3F9-E39AC7FF4F76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1EB2479B-57A7-F164-D2CA-3F9050F030CC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13CFD7AD-3885-345A-D24B-4F32575A302B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E12EF5CC-AF8B-4592-E727-A10A0476D5C1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A7E70A1D-1A37-D63A-0710-E70B7CD79A11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51859624-88FE-9A03-E5C6-4A63B2D70234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CB3C6101-24BD-D622-710E-4D022A120B2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EA888FC6-9D97-FD86-ECDE-3589B5C0DEB5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F2CB0A0-8E20-EE50-4D5E-48E9EF2B20C8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DA981DC4-4B3B-0957-0A55-4215E91F4413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38830279-E9E5-6459-A677-F34AB1AA81A9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04A36B5B-84A8-0B6B-5D3D-B6904328D270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21B18FB5-0160-2BE7-B585-BD372AFA014C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E35FFB70-B87E-0B20-1C98-C6696CFFD5F1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C4F52A1D-7601-9141-8C83-D4364D9D591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8EF74D82-A600-FBF5-431F-BA2519D38A96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1490746E-F706-918F-A391-78BBA334053E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0D91002A-621E-A1DB-FFB1-66AE0125710D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9E7F3B22-0273-25FD-E7DA-F210336D78BB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6B26927E-F7BA-9675-964C-626E820B223D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78E36A8C-1A8B-D46A-3B54-13F676C770F8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F56B4DC1-A466-F106-28E1-E3937D6FA14B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6AA564A2-0D1D-AD4E-0EF4-B3F292D252E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9254D46A-5A68-9580-DF7E-FEBB12ACD512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228B0061-D176-9CFA-B6E6-BA1250939C0F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643A961-42D7-BE91-6F3F-3E1B8B71B08F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4485B344-188C-B0D3-6F27-3E93DED01765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4BEEFE2C-F415-3E6B-341B-AF7F479EAB1B}"/>
              </a:ext>
            </a:extLst>
          </p:cNvPr>
          <p:cNvGrpSpPr/>
          <p:nvPr/>
        </p:nvGrpSpPr>
        <p:grpSpPr>
          <a:xfrm>
            <a:off x="487749" y="1809265"/>
            <a:ext cx="8168503" cy="2941285"/>
            <a:chOff x="487749" y="1809265"/>
            <a:chExt cx="8168503" cy="2941285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EEFDDB40-8F04-7B1E-553D-189ED44FAAD5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اعتيادي2/2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3EB49B1F-3E3B-0303-08EE-D033BD1B2442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EC347116-5871-C996-CA61-818144C8576C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تحدي الطلاقة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54B481E-F23C-7162-643C-1E2F37C1CC62}"/>
              </a:ext>
            </a:extLst>
          </p:cNvPr>
          <p:cNvSpPr txBox="1"/>
          <p:nvPr/>
        </p:nvSpPr>
        <p:spPr>
          <a:xfrm>
            <a:off x="487749" y="4901469"/>
            <a:ext cx="81685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7066319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CE3A8F2-D76C-E6A9-1FBA-2AF241960C1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A8ADE4F-CEF0-EC36-6902-EA024E426F10}"/>
              </a:ext>
            </a:extLst>
          </p:cNvPr>
          <p:cNvGrpSpPr/>
          <p:nvPr/>
        </p:nvGrpSpPr>
        <p:grpSpPr>
          <a:xfrm>
            <a:off x="282037" y="308344"/>
            <a:ext cx="8522325" cy="6230679"/>
            <a:chOff x="282037" y="308344"/>
            <a:chExt cx="8522325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24A6563-EF4C-CB81-1A7C-87783C3127A6}"/>
                </a:ext>
              </a:extLst>
            </p:cNvPr>
            <p:cNvSpPr/>
            <p:nvPr/>
          </p:nvSpPr>
          <p:spPr>
            <a:xfrm>
              <a:off x="28203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42DF05F-202C-6A2D-92B0-CB055C7F333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F54C7E6-C3C6-16E2-4B35-AEC3C44BC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93134" y="40945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BD8EC3F-78EC-6C58-8369-CD11ED5ABEAF}"/>
              </a:ext>
            </a:extLst>
          </p:cNvPr>
          <p:cNvSpPr txBox="1"/>
          <p:nvPr/>
        </p:nvSpPr>
        <p:spPr>
          <a:xfrm>
            <a:off x="452439" y="34583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أولا. من يقرأ ؟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ينبه الأستاذ إلى التنوين / و إثبات همزة الوصل في البداية /  وسقوطها في الوسط...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736C8DDD-F29D-20D3-E8A7-0CD81F70E7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2157" y="4423520"/>
            <a:ext cx="3063561" cy="1400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72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062AE10C-F9F6-69FD-D36D-274D36698AC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35882623-EEF0-A28A-EE0C-DD5FA4F75813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70E5E4FA-76D1-433A-95C2-0F9BC6FF740A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A33DF233-619D-2088-E72E-017CBB8DBC6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1CDFA08-F8E8-6591-17F7-273C8DAF5AB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939C1D76-D16D-1B87-18CC-C42E39EA1164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84735999-41A9-EC2E-FFD3-B1A55280434E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4D26D741-2B12-A956-0CCD-A753E66FC4EA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DCDF082D-0F28-1124-DFEC-EE9ADB865A34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1C561BFF-0790-0726-4988-21535240B2FF}"/>
              </a:ext>
            </a:extLst>
          </p:cNvPr>
          <p:cNvGrpSpPr/>
          <p:nvPr/>
        </p:nvGrpSpPr>
        <p:grpSpPr>
          <a:xfrm>
            <a:off x="518158" y="2193189"/>
            <a:ext cx="3534041" cy="3034734"/>
            <a:chOff x="6488021" y="2103757"/>
            <a:chExt cx="2011054" cy="3034734"/>
          </a:xfrm>
          <a:solidFill>
            <a:schemeClr val="bg1"/>
          </a:solidFill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C8475814-69DE-00B6-DB05-C35A1A004D1B}"/>
                </a:ext>
              </a:extLst>
            </p:cNvPr>
            <p:cNvSpPr/>
            <p:nvPr/>
          </p:nvSpPr>
          <p:spPr>
            <a:xfrm>
              <a:off x="6522710" y="2103757"/>
              <a:ext cx="1976365" cy="1038261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r" defTabSz="914400" rtl="1">
                <a:buClr>
                  <a:srgbClr val="000000"/>
                </a:buClr>
                <a:buSzPts val="3600"/>
                <a:defRPr/>
              </a:pPr>
              <a:r>
                <a:rPr lang="ar-MA" altLang="fr-FR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مُفَرْقَعا</a:t>
              </a:r>
              <a:r>
                <a:rPr lang="ar-MA" altLang="fr-FR" sz="6000" b="1" dirty="0">
                  <a:solidFill>
                    <a:srgbClr val="00B05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</a:t>
              </a:r>
              <a:r>
                <a:rPr lang="ar-MA" altLang="fr-FR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ٌ</a:t>
              </a:r>
            </a:p>
          </p:txBody>
        </p:sp>
        <p:sp>
          <p:nvSpPr>
            <p:cNvPr id="51" name="Rectangle : coins arrondis 50">
              <a:extLst>
                <a:ext uri="{FF2B5EF4-FFF2-40B4-BE49-F238E27FC236}">
                  <a16:creationId xmlns:a16="http://schemas.microsoft.com/office/drawing/2014/main" id="{3EF764F2-C815-4261-7021-088883C169FD}"/>
                </a:ext>
              </a:extLst>
            </p:cNvPr>
            <p:cNvSpPr/>
            <p:nvPr/>
          </p:nvSpPr>
          <p:spPr>
            <a:xfrm>
              <a:off x="6522710" y="3086611"/>
              <a:ext cx="1976364" cy="1038261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r" defTabSz="914400" rtl="1">
                <a:buClr>
                  <a:srgbClr val="000000"/>
                </a:buClr>
                <a:buSzPts val="3600"/>
                <a:defRPr/>
              </a:pPr>
              <a:r>
                <a:rPr lang="ar-MA" altLang="fr-FR" sz="60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altLang="fr-FR" sz="6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</a:t>
              </a:r>
              <a:r>
                <a:rPr lang="ar-MA" altLang="fr-FR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لْمُفَرْقَعاتُ</a:t>
              </a:r>
            </a:p>
          </p:txBody>
        </p:sp>
        <p:sp>
          <p:nvSpPr>
            <p:cNvPr id="52" name="Rectangle : coins arrondis 51">
              <a:extLst>
                <a:ext uri="{FF2B5EF4-FFF2-40B4-BE49-F238E27FC236}">
                  <a16:creationId xmlns:a16="http://schemas.microsoft.com/office/drawing/2014/main" id="{EE5998E4-717A-846A-7457-D8ABF7CFE680}"/>
                </a:ext>
              </a:extLst>
            </p:cNvPr>
            <p:cNvSpPr/>
            <p:nvPr/>
          </p:nvSpPr>
          <p:spPr>
            <a:xfrm>
              <a:off x="6488021" y="4100230"/>
              <a:ext cx="1977650" cy="1038261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buClr>
                  <a:srgbClr val="000000"/>
                </a:buClr>
                <a:buSzPts val="3600"/>
                <a:defRPr/>
              </a:pPr>
              <a:r>
                <a:rPr lang="ar-MA" altLang="fr-FR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عُلْبَةُ </a:t>
              </a:r>
              <a:r>
                <a:rPr lang="ar-MA" altLang="fr-FR" sz="6000" b="1" dirty="0" err="1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</a:t>
              </a:r>
              <a:r>
                <a:rPr lang="ar-MA" altLang="fr-FR" sz="60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لْمُفَرْقَعاتِ</a:t>
              </a:r>
              <a:endPara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582F892C-2097-EA6A-E0EB-1039F328982F}"/>
              </a:ext>
            </a:extLst>
          </p:cNvPr>
          <p:cNvGrpSpPr/>
          <p:nvPr/>
        </p:nvGrpSpPr>
        <p:grpSpPr>
          <a:xfrm>
            <a:off x="5099284" y="2231000"/>
            <a:ext cx="3327705" cy="3034734"/>
            <a:chOff x="6522709" y="2103757"/>
            <a:chExt cx="1977650" cy="3034734"/>
          </a:xfrm>
          <a:solidFill>
            <a:schemeClr val="bg1"/>
          </a:solidFill>
        </p:grpSpPr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D1CDA321-A431-F3FA-46EF-A2A4E140F800}"/>
                </a:ext>
              </a:extLst>
            </p:cNvPr>
            <p:cNvSpPr/>
            <p:nvPr/>
          </p:nvSpPr>
          <p:spPr>
            <a:xfrm>
              <a:off x="6522710" y="2103757"/>
              <a:ext cx="1976365" cy="1038261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r" defTabSz="914400" rtl="1">
                <a:buClr>
                  <a:srgbClr val="000000"/>
                </a:buClr>
                <a:buSzPts val="3600"/>
                <a:defRPr/>
              </a:pPr>
              <a:r>
                <a:rPr lang="ar-MA" altLang="fr-FR" sz="40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altLang="fr-FR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صَبا</a:t>
              </a:r>
              <a:r>
                <a:rPr lang="ar-MA" altLang="fr-FR" sz="6000" b="1" dirty="0">
                  <a:solidFill>
                    <a:srgbClr val="00B05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حٌ</a:t>
              </a:r>
              <a:endParaRPr lang="ar-MA" altLang="fr-FR" sz="48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9" name="Rectangle : coins arrondis 58">
              <a:extLst>
                <a:ext uri="{FF2B5EF4-FFF2-40B4-BE49-F238E27FC236}">
                  <a16:creationId xmlns:a16="http://schemas.microsoft.com/office/drawing/2014/main" id="{26EA068F-9DB9-C728-7C5A-A311E7089A14}"/>
                </a:ext>
              </a:extLst>
            </p:cNvPr>
            <p:cNvSpPr/>
            <p:nvPr/>
          </p:nvSpPr>
          <p:spPr>
            <a:xfrm>
              <a:off x="6522710" y="3086611"/>
              <a:ext cx="1976364" cy="1038261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r" defTabSz="914400" rtl="1">
                <a:buClr>
                  <a:srgbClr val="000000"/>
                </a:buClr>
                <a:buSzPts val="3600"/>
                <a:defRPr/>
              </a:pPr>
              <a:r>
                <a:rPr lang="ar-MA" altLang="fr-FR" sz="48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altLang="fr-FR" sz="6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</a:t>
              </a:r>
              <a:r>
                <a:rPr lang="ar-MA" altLang="fr-FR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لصَّباحُ</a:t>
              </a:r>
            </a:p>
          </p:txBody>
        </p:sp>
        <p:sp>
          <p:nvSpPr>
            <p:cNvPr id="60" name="Rectangle : coins arrondis 59">
              <a:extLst>
                <a:ext uri="{FF2B5EF4-FFF2-40B4-BE49-F238E27FC236}">
                  <a16:creationId xmlns:a16="http://schemas.microsoft.com/office/drawing/2014/main" id="{50C7220E-9F6C-9223-CDB6-4AAE3C0EC798}"/>
                </a:ext>
              </a:extLst>
            </p:cNvPr>
            <p:cNvSpPr/>
            <p:nvPr/>
          </p:nvSpPr>
          <p:spPr>
            <a:xfrm>
              <a:off x="6522709" y="4100230"/>
              <a:ext cx="1977650" cy="1038261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buClr>
                  <a:srgbClr val="000000"/>
                </a:buClr>
                <a:buSzPts val="3600"/>
                <a:defRPr/>
              </a:pPr>
              <a:r>
                <a:rPr lang="ar-MA" altLang="fr-FR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في </a:t>
              </a:r>
              <a:r>
                <a:rPr lang="ar-MA" altLang="fr-FR" sz="6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</a:t>
              </a:r>
              <a:r>
                <a:rPr lang="ar-MA" altLang="fr-FR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لصَّباحِ</a:t>
              </a:r>
              <a:endPara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61" name="Forme libre : forme 60">
            <a:extLst>
              <a:ext uri="{FF2B5EF4-FFF2-40B4-BE49-F238E27FC236}">
                <a16:creationId xmlns:a16="http://schemas.microsoft.com/office/drawing/2014/main" id="{B936AA89-29B0-E970-5642-2661C18138E0}"/>
              </a:ext>
            </a:extLst>
          </p:cNvPr>
          <p:cNvSpPr/>
          <p:nvPr/>
        </p:nvSpPr>
        <p:spPr>
          <a:xfrm flipH="1">
            <a:off x="2796808" y="4168803"/>
            <a:ext cx="374151" cy="224556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Forme libre : forme 61">
            <a:extLst>
              <a:ext uri="{FF2B5EF4-FFF2-40B4-BE49-F238E27FC236}">
                <a16:creationId xmlns:a16="http://schemas.microsoft.com/office/drawing/2014/main" id="{DE497183-4FAE-C308-3F3C-B5A92CC75DAD}"/>
              </a:ext>
            </a:extLst>
          </p:cNvPr>
          <p:cNvSpPr/>
          <p:nvPr/>
        </p:nvSpPr>
        <p:spPr>
          <a:xfrm flipH="1">
            <a:off x="7299960" y="4270801"/>
            <a:ext cx="657766" cy="289658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28510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E65237C-8CEF-290D-0A9A-ECACC828C29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D131A67-EA41-DAA9-9348-7AD86C9F5F3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3A3922A-32E0-D299-F92F-10B8118D40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51E002B-435E-869D-3CAB-841FFABB752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7C127D4-C0C4-5368-8D99-F0E132C622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0E0819A-32E7-0DBD-B37B-EBC0EDA37C9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</a:t>
            </a:r>
          </a:p>
        </p:txBody>
      </p:sp>
      <p:pic>
        <p:nvPicPr>
          <p:cNvPr id="9" name="Image 6">
            <a:extLst>
              <a:ext uri="{FF2B5EF4-FFF2-40B4-BE49-F238E27FC236}">
                <a16:creationId xmlns:a16="http://schemas.microsoft.com/office/drawing/2014/main" id="{B9806A7C-D33E-A340-9479-2E3F4D05F85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97945" y="2562566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2B5CB33-584A-FD65-79E4-E12A52A0FD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2019" y="3445565"/>
            <a:ext cx="872284" cy="76590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357587F-FD99-96AB-E404-81E252FCA4A1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402" y="3661221"/>
            <a:ext cx="498247" cy="550253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F1A4744-C125-5176-F698-122561BEBC8C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328384" cy="897621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105BCD7-83A5-D654-644C-3CFEE5490D20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6DA8472-374A-168B-868F-26F42C616DB5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01F0082D-38E4-A85D-7C40-19D9427BBCC2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8678FCB7-BDF9-A0C9-CB9A-62187A17D2B0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C7380365-7421-9F9E-C60D-05E7D94F52D7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C7E6BD82-29F8-F366-569A-7053F9C2D7F2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8A124313-943B-F63C-90A7-FC56FD71E236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807B1E5F-1AB4-C605-D2A1-C1870EB6DBD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E6F67AE-0EC8-E30C-9480-72F597BE2DA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2B4273-E381-0598-C6C2-BAB11AFC9A7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38D2F5D-0106-5AAB-E607-0304D3D3C4D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BB0A108-8B83-16A1-91E8-1D97FDC453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ACCA6D4-C185-519C-2397-E45779FE362F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أدخلوا ال على هذه الكلمة.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4A35BAA6-41EC-75FB-ED5A-9D219887C5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5138" y="2802400"/>
            <a:ext cx="3333656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115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صَباحٌ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891D5F5E-C71C-44B3-2154-AAFD40A83237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D397D63-AE54-567C-F020-7D0CEC5AB85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F46E8B6-2E50-4D5D-A345-9F36D31E8F5B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1579690-EDCD-869F-EF8B-F42B2FA89D92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5C2BDBE1-BBCF-E72F-F4A5-0E2519A60784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97EE38D5-48F0-F2F3-29F3-E9C05CA32243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B8B349E-E9BB-F7BD-BFC8-3D8B2FDBD25F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92477-0104-A101-2A4F-C21589FA2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39E179B8-C103-82FF-A641-6A5AE221260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922F658-EB8F-2179-606E-F6DEAF37563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1869C28-8879-AC41-D84B-B1583A6E384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85DB67B-5908-C499-FBF5-D41D40BD738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B4E415B-D577-7F9E-CF09-94BBA2CFB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29ED292-8358-A301-1F6A-8BC8391A3431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EE90A6D-D899-40D2-A4CD-CD96DEA118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361" y="2120134"/>
            <a:ext cx="3547277" cy="2952433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4906ABD5-B7EB-7A3B-997B-2B5EEC95B1CA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7446AF84-EBEC-85AE-2CFC-FD7D085C3530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FEDE482-63E0-D27F-7EC8-4A720248C52F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92AAC1B0-1658-7276-B052-E3D9900F4844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250F8EA-B69A-5307-E5E5-6A774A07A673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CC9AF15-F6F0-CE1C-3BA1-01293D8910BC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59DF42C-872A-E20B-497F-0D1800622B88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27571312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B91C176-5887-CA5E-F48F-46CEECD8D73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0B92A8B-EF83-0DA8-8431-7A13976E7F8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2DD0AC1-DA2A-F9A8-EC0C-83C707E6DD6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88B798A-1325-2017-9227-1806DAB40B4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1A23028-7841-F7EF-A27F-EC38D4AD8D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3E5B05C-9E6C-0A2E-363D-3429CCCAA0E1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FA4A18E2-0D63-247D-55BB-A219E616195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1044" y="1885349"/>
            <a:ext cx="4824413" cy="3541272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2019" y="2943075"/>
            <a:ext cx="3174301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9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اَلصَّباحُ</a:t>
            </a:r>
            <a:endParaRPr lang="fr-FR" altLang="fr-FR" sz="115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08B5AC1-E3B4-5808-67B8-EC10008A7575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7584B545-EF7B-05D9-3D8A-383BB200130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F9068EFC-BE0F-A4EB-8B93-13B8F21CCBBF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0A679063-9426-A451-EF38-75E08AB9A5C0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AE9E2C16-4BCA-BF08-B72B-C88441859389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F224F0E2-07C6-07B9-3AC3-AC68B9460E97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416BC1C-95D3-C99D-FA1F-616220B87610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36CCCA-B803-5F4E-1807-D6ADB379C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EED3B18B-411C-5E64-9E8E-F51664A7EEAF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4CE2FEF-DCBE-5647-DCFA-D974E668C0F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78CBA91-0993-0F29-B5A4-A96D37E2A7A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6436905-5BFF-3A85-D69D-111585849FC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D09ACFC-9BFD-EE55-A70E-3030B7066A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83EBFD0-EAA6-E525-4820-B18D60AF0053}"/>
              </a:ext>
            </a:extLst>
          </p:cNvPr>
          <p:cNvSpPr txBox="1"/>
          <p:nvPr/>
        </p:nvSpPr>
        <p:spPr>
          <a:xfrm>
            <a:off x="422071" y="34205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انقلوا العبارة واشكلوها. 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ينطق الأستاذ : في الصباح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ACCC4330-47CB-CEE5-16FB-0313F2996D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3581" y="2409485"/>
            <a:ext cx="4636837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115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الصباح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94CACC16-A11E-F0E4-F95F-63162E1E7BE9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155FCAA6-02E4-79C1-0BDA-67A3FA7FCD41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16DCEE14-139F-4E7E-9C93-BC4219038E52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0BB35990-7FF9-456A-1CE6-8A770F9C6894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49581F57-6CF0-E433-5231-CCA109181B3D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32DDDC5-EAC5-6812-54C9-8CE399A3C036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32313CA-256E-931C-254F-9C58BEC59280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28083576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3EF09-D161-E085-E22D-07A804C51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ABDE0B44-9DA4-4E2B-9594-BBFD9DB11A2E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21D70B0-61AD-9390-16B2-D3872E4D986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53CD149-6E54-6101-B60D-0F4F87D2748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FDC31FA-0982-61F9-39E0-916CF2CD848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1D09426-B39B-E7F3-15A5-286E3D9B23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1F14FBF-5DAD-8F2C-5471-36051A89F1F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A2ED264-B697-5580-4F63-C73FC77AC0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361" y="2120134"/>
            <a:ext cx="3547277" cy="2952433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336F1DD1-C354-599B-BAB6-FADEE8476A8F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AFFF338-5152-FB95-C11E-77E6413787EB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1D31CA1-C95B-6138-5EBA-C5744261CF83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0A4E9E6-13CF-5147-5450-7523634B4502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10551DB9-8AA4-994A-15E6-0B5DD2CC91E0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60057B4F-D91B-B2EF-E7D3-C8AF6A7303E8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7984432-60C2-E55E-7990-A2D5F6DD60A1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3618507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546546B-7A56-905F-7494-C21C9576B2A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9C03667-A59C-5332-C677-18D2F83BF9A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58C5ECE-6246-9DB2-BA20-B834057C714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2476DE9-4354-2BEA-AD70-1C684700F81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044A3B7-9504-339E-F865-E9F7A085C0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F5FDC1A-AB20-1B32-1AC1-BCAD402B291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F656BE10-6DDF-5ECB-4F63-C498B2DFA2F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51304" y="1469033"/>
            <a:ext cx="5841392" cy="4287767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F67ACA1E-BB12-BBDB-B28F-6A2637DE6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0453" y="2964429"/>
            <a:ext cx="4694771" cy="1646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8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ﭐلصَّباحِ</a:t>
            </a:r>
            <a:endParaRPr lang="ar-MA" altLang="fr-FR" sz="80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366915FD-8E14-549F-D4D8-0CCC3F743E0D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0F1DCD9E-4592-D018-CDB7-41B85E81CC2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8C971D2A-4278-2A60-BA5F-9D9DBDBBB842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D412AF0E-DAF1-A489-3338-2D70890E493A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6D666FDC-2C95-19C3-9241-988EDA49DE3A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261F376A-0C4B-3ED6-1AB4-1B6AF35EE1D6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8F23E3B-54C2-5A39-4D54-0F31155AF6AF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36582943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3F597-77FC-7B8C-3A69-76EABE014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99E5A3F-6E91-2005-89A1-45B4212CDB7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CD2AAFE-313C-2A25-9CA8-3DAADADD0113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122C94B-B96C-2B56-CDB2-1C4D413E8C6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EC34597-188A-00B4-1D63-C177D4A0017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BC7FCE5-5D58-CC15-3C70-862715C32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3587A7-5D61-08F3-89BA-3A9431C2EB3B}"/>
              </a:ext>
            </a:extLst>
          </p:cNvPr>
          <p:cNvSpPr txBox="1"/>
          <p:nvPr/>
        </p:nvSpPr>
        <p:spPr>
          <a:xfrm>
            <a:off x="422071" y="49036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انتبهوا. من يقرأ الكلمات؟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5E91648-C104-67F5-3D89-0F894DC27E9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grpSp>
        <p:nvGrpSpPr>
          <p:cNvPr id="46" name="Groupe 45">
            <a:extLst>
              <a:ext uri="{FF2B5EF4-FFF2-40B4-BE49-F238E27FC236}">
                <a16:creationId xmlns:a16="http://schemas.microsoft.com/office/drawing/2014/main" id="{22A7EAD4-C803-DBAA-21D1-BB3E68D7751D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2CFB3FCD-251D-2DC3-B055-FA3C2DC5DE6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9" name="Rectangle : coins arrondis 48">
              <a:extLst>
                <a:ext uri="{FF2B5EF4-FFF2-40B4-BE49-F238E27FC236}">
                  <a16:creationId xmlns:a16="http://schemas.microsoft.com/office/drawing/2014/main" id="{85E8EA7C-22D6-0D40-A0FE-83B4738619B7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F289501E-42E1-6E25-B07A-27E1156B5D6E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51" name="Rectangle : coins arrondis 50">
              <a:extLst>
                <a:ext uri="{FF2B5EF4-FFF2-40B4-BE49-F238E27FC236}">
                  <a16:creationId xmlns:a16="http://schemas.microsoft.com/office/drawing/2014/main" id="{CC746B08-D589-7933-BF76-49DAB7D0A610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52" name="Rectangle : coins arrondis 51">
              <a:extLst>
                <a:ext uri="{FF2B5EF4-FFF2-40B4-BE49-F238E27FC236}">
                  <a16:creationId xmlns:a16="http://schemas.microsoft.com/office/drawing/2014/main" id="{306C14CF-9057-9C6C-E8E8-3D4515F4C530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BF5FCA3-D2BA-56BA-7B1D-6CD578A3D607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7AABE18-25A5-2A74-C92B-2AA25B4B0A31}"/>
              </a:ext>
            </a:extLst>
          </p:cNvPr>
          <p:cNvGrpSpPr/>
          <p:nvPr/>
        </p:nvGrpSpPr>
        <p:grpSpPr>
          <a:xfrm>
            <a:off x="518158" y="2193189"/>
            <a:ext cx="3534041" cy="3034734"/>
            <a:chOff x="6488021" y="2103757"/>
            <a:chExt cx="2011054" cy="3034734"/>
          </a:xfrm>
          <a:solidFill>
            <a:schemeClr val="bg1"/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A1D47C5-E9E3-C37D-7575-2D503E0BCD0C}"/>
                </a:ext>
              </a:extLst>
            </p:cNvPr>
            <p:cNvSpPr/>
            <p:nvPr/>
          </p:nvSpPr>
          <p:spPr>
            <a:xfrm>
              <a:off x="6522710" y="2103757"/>
              <a:ext cx="1976365" cy="1038261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r" defTabSz="914400" rtl="1">
                <a:buClr>
                  <a:srgbClr val="000000"/>
                </a:buClr>
                <a:buSzPts val="3600"/>
                <a:defRPr/>
              </a:pPr>
              <a:r>
                <a:rPr lang="ar-MA" altLang="fr-FR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altLang="fr-FR" sz="60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طَعْريجَ</a:t>
              </a:r>
              <a:r>
                <a:rPr lang="ar-MA" altLang="fr-FR" sz="6000" b="1" dirty="0" err="1">
                  <a:solidFill>
                    <a:srgbClr val="00B05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ة</a:t>
              </a:r>
              <a:r>
                <a:rPr lang="ar-MA" altLang="fr-FR" sz="60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ٌ</a:t>
              </a:r>
              <a:endParaRPr lang="ar-MA" altLang="fr-FR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48A9F53-AC94-30B2-AAE2-0A6031FD9295}"/>
                </a:ext>
              </a:extLst>
            </p:cNvPr>
            <p:cNvSpPr/>
            <p:nvPr/>
          </p:nvSpPr>
          <p:spPr>
            <a:xfrm>
              <a:off x="6522710" y="3086611"/>
              <a:ext cx="1976364" cy="1038261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r" defTabSz="914400" rtl="1">
                <a:buClr>
                  <a:srgbClr val="000000"/>
                </a:buClr>
                <a:buSzPts val="3600"/>
                <a:defRPr/>
              </a:pPr>
              <a:r>
                <a:rPr lang="ar-MA" altLang="fr-FR" sz="60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altLang="fr-FR" sz="6000" b="1" dirty="0" err="1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</a:t>
              </a:r>
              <a:r>
                <a:rPr lang="ar-MA" altLang="fr-FR" sz="60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لطَّعْريجَةُ</a:t>
              </a:r>
              <a:endParaRPr lang="ar-MA" altLang="fr-FR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9B36F93-0C7A-F7ED-8FF4-6E48CC671D83}"/>
                </a:ext>
              </a:extLst>
            </p:cNvPr>
            <p:cNvSpPr/>
            <p:nvPr/>
          </p:nvSpPr>
          <p:spPr>
            <a:xfrm>
              <a:off x="6488021" y="4100230"/>
              <a:ext cx="1977650" cy="1038261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buClr>
                  <a:srgbClr val="000000"/>
                </a:buClr>
                <a:buSzPts val="3600"/>
                <a:defRPr/>
              </a:pPr>
              <a:r>
                <a:rPr lang="ar-MA" altLang="fr-FR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صَوْتُ </a:t>
              </a:r>
              <a:r>
                <a:rPr lang="ar-MA" altLang="fr-FR" sz="6000" b="1" dirty="0" err="1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</a:t>
              </a:r>
              <a:r>
                <a:rPr lang="ar-MA" altLang="fr-FR" sz="60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لطَّعْريجَةِ</a:t>
              </a:r>
              <a:endPara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83E2F265-BCA3-88E9-4D14-0EDD7341EF46}"/>
              </a:ext>
            </a:extLst>
          </p:cNvPr>
          <p:cNvGrpSpPr/>
          <p:nvPr/>
        </p:nvGrpSpPr>
        <p:grpSpPr>
          <a:xfrm>
            <a:off x="5099284" y="2231000"/>
            <a:ext cx="3327705" cy="3034734"/>
            <a:chOff x="6522709" y="2103757"/>
            <a:chExt cx="1977650" cy="3034734"/>
          </a:xfrm>
          <a:solidFill>
            <a:schemeClr val="bg1"/>
          </a:solidFill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A5FDFED-92FB-E7A6-A820-622793911E59}"/>
                </a:ext>
              </a:extLst>
            </p:cNvPr>
            <p:cNvSpPr/>
            <p:nvPr/>
          </p:nvSpPr>
          <p:spPr>
            <a:xfrm>
              <a:off x="6522710" y="2103757"/>
              <a:ext cx="1976365" cy="1038261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r" defTabSz="914400" rtl="1">
                <a:buClr>
                  <a:srgbClr val="000000"/>
                </a:buClr>
                <a:buSzPts val="3600"/>
                <a:defRPr/>
              </a:pPr>
              <a:r>
                <a:rPr lang="ar-MA" altLang="fr-FR" sz="40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altLang="fr-FR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مَسا</a:t>
              </a:r>
              <a:r>
                <a:rPr lang="ar-MA" altLang="fr-FR" sz="6000" b="1" dirty="0">
                  <a:solidFill>
                    <a:srgbClr val="00B05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ءٌ</a:t>
              </a:r>
              <a:endParaRPr lang="ar-MA" altLang="fr-FR" sz="48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34A2F1FF-5471-1936-97C1-D2B5405847F1}"/>
                </a:ext>
              </a:extLst>
            </p:cNvPr>
            <p:cNvSpPr/>
            <p:nvPr/>
          </p:nvSpPr>
          <p:spPr>
            <a:xfrm>
              <a:off x="6522710" y="3086611"/>
              <a:ext cx="1976364" cy="1038261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r" defTabSz="914400" rtl="1">
                <a:buClr>
                  <a:srgbClr val="000000"/>
                </a:buClr>
                <a:buSzPts val="3600"/>
                <a:defRPr/>
              </a:pPr>
              <a:r>
                <a:rPr lang="ar-MA" altLang="fr-FR" sz="48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altLang="fr-FR" sz="6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</a:t>
              </a:r>
              <a:r>
                <a:rPr lang="ar-MA" altLang="fr-FR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لْمَساءُ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7B2875B-3F75-947B-110D-C9D52D566C9D}"/>
                </a:ext>
              </a:extLst>
            </p:cNvPr>
            <p:cNvSpPr/>
            <p:nvPr/>
          </p:nvSpPr>
          <p:spPr>
            <a:xfrm>
              <a:off x="6522709" y="4100230"/>
              <a:ext cx="1977650" cy="1038261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buClr>
                  <a:srgbClr val="000000"/>
                </a:buClr>
                <a:buSzPts val="3600"/>
                <a:defRPr/>
              </a:pPr>
              <a:r>
                <a:rPr lang="ar-MA" altLang="fr-FR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في </a:t>
              </a:r>
              <a:r>
                <a:rPr lang="ar-MA" altLang="fr-FR" sz="6000" b="1" dirty="0" err="1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</a:t>
              </a:r>
              <a:r>
                <a:rPr lang="ar-MA" altLang="fr-FR" sz="60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لْمَساءِ</a:t>
              </a:r>
              <a:endPara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82C9658D-DD24-50E2-D29B-835F797AF5AB}"/>
              </a:ext>
            </a:extLst>
          </p:cNvPr>
          <p:cNvSpPr/>
          <p:nvPr/>
        </p:nvSpPr>
        <p:spPr>
          <a:xfrm flipH="1">
            <a:off x="2366412" y="4142248"/>
            <a:ext cx="544428" cy="436534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orme libre : forme 18">
            <a:extLst>
              <a:ext uri="{FF2B5EF4-FFF2-40B4-BE49-F238E27FC236}">
                <a16:creationId xmlns:a16="http://schemas.microsoft.com/office/drawing/2014/main" id="{18D1BB1B-4E69-8853-7E16-612B060F713F}"/>
              </a:ext>
            </a:extLst>
          </p:cNvPr>
          <p:cNvSpPr/>
          <p:nvPr/>
        </p:nvSpPr>
        <p:spPr>
          <a:xfrm flipH="1">
            <a:off x="7478336" y="4165083"/>
            <a:ext cx="492877" cy="341432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4216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4CA9D-62FF-9859-23AF-5D7F679E3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BCC3C0C4-8E8D-98D1-EF48-D6E504E401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FF24F37A-B1F7-541A-B8AA-26228EB249F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540C86F-B19C-493F-0301-FDFF32AF74A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40E1F3F9-31D9-0765-0271-D46AEBD6B7A5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7BB8E567-D19C-2A91-FF75-1685441C4361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EA26F166-5B9C-1E0A-2B0B-DA440CCC0607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BBE4D741-A532-E20E-E094-73F8CAEF3BE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D34BE99-0FF9-B278-C42A-C06860D64E15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C55DCC3B-24A8-7980-443B-19EF82E0FDEB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2A6D679-0A25-5B31-B079-366F58E994CA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C73D087-0A32-FEC6-57AF-EA9924E7444F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2475F1B8-1FA5-E5C0-63D3-0D032FBBFB94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9DFD0D79-E18C-A725-CB8C-E46553265AA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6858DAAA-4864-5297-856A-C71ABE90ED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8685B976-754F-5702-97CC-26C32674E3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1A1A9115-0A29-18BA-3503-37ACF948D23F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4D860E8-203B-FD08-28A1-15484F8F7749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A298C31F-9232-6CF5-EA3D-D56F65199F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9D683665-9A7B-7537-76D7-2C2A238A0B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FD0290D6-9A77-86F2-42FE-3BA87AA85C04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5BC7C593-21FE-EFF4-C975-C97D61750D14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1864CFE8-5660-CA16-801E-90ED66ACFB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6914501D-15B3-F656-C3CF-DB44FA34AC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0763FD9-36F9-73B0-D38D-FA70C1D351B2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1B2138F-3CA0-C0E4-48D2-47827B7F664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13D5349F-0634-1C32-A50F-671B5E7938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CF242D89-E9CD-701F-12B7-40C4EC9176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A880827-4C29-1AC4-06AC-02F8C3751A6E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F0517455-1353-1BAB-0E47-29250AD62D0C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719D9232-6EFD-F731-4463-72410DF63421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340AE5BD-1AD2-4B4C-71EC-9F8CA125800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B5A0C84A-391A-9FC2-DA8B-C4CFABA67D83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9B9D199-4591-4678-EDB9-58C457E83CA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6E358665-44CC-E8ED-C16B-C9CB97DB44F1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6AF015B4-0E1B-2A85-5556-BA518764E76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36A318F2-3728-0C8B-198E-9053E27BC883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712647D-D688-8A6C-4967-DEA40FF9D3AC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C77C0DD5-6B60-3FF1-646C-0E12DCFD0BC6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C4357393-3028-ED8D-6458-DE1E737E44B5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E0FDF055-3C66-9B1F-0B15-D059472D1CCC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B58FD53-3015-F97D-EC7A-B9AF1DC454C1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7EA26DE-BDDD-8979-73E8-FA8FD7BF16C8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ECE14759-862C-CB54-2EC2-F723F6035D8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B08A68-553A-9834-151E-951A9D142DB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4411900E-02EF-6D51-A515-0C26CF1172FC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D46919A-B2A2-5C6F-3A43-CB07D3D1C1E3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3FF9D05-ED35-FFBD-9DD5-CB9A8627DBE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57042888-E170-659B-62E5-1949CA5FC65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E02A628F-7FB1-95FF-B796-423D7D8C7CB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C12BF0C-7B7E-4190-CC48-A09DEA5455C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049D986-1F2F-98FF-2FCA-9D47165A908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058E3118-E469-FE34-82CC-EC508D384D5B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374EF2B-E36A-E0D3-6A57-0A7B9C9DE660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B54C785-7C9B-1C9A-1E20-64777C8BAAAC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C08825F-328E-0EC0-FCC0-19DE70BA49E2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2D26EECC-050D-034D-3364-3BD6DEB284E4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AD57F903-C558-FEDF-3F47-4B9F0EAEE6F7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5AC5D115-C230-2504-1CFA-40DAA43BB885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القراءات الجهرية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38F8AA9-988D-C4AA-DF8E-0D26451785F8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استثمار النص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62312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3EF4A28-E0BE-D9F9-1BCA-C22171A1C5B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C735237-43EC-5271-4D97-DB2ECC57A20A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55DC924-9EC1-2F3D-FBA6-23F7594CA29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FCA6BA5-3F50-0956-D9C9-46DD97F5219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8D624BE-F591-6FBB-AE3F-C0BFCC8F3F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2885D33-BB3A-A90C-420A-6327E0434816}"/>
              </a:ext>
            </a:extLst>
          </p:cNvPr>
          <p:cNvSpPr txBox="1"/>
          <p:nvPr/>
        </p:nvSpPr>
        <p:spPr>
          <a:xfrm>
            <a:off x="422071" y="375108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بعنوان النص الذي قرأناه؟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عم يتحدث هذا النص؟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BBB072A1-8EC7-E623-A5FE-1BC7F771BC3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64152" y="1618251"/>
            <a:ext cx="5415693" cy="4441033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F7DFACC7-7D67-0D1B-D3C4-FFFA85D0569C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19BD63C-76BC-09FB-DFCF-D3D09149E84E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1A7EDB6D-D448-785C-A559-AA5037071DAD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05AD3919-2C87-C43E-7908-43F930DF5A13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080797B-A34A-4C96-ACA0-6971467DDFCF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A1F870CA-F3C9-C84A-FD4B-39A8D4BFC717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9DD82D-C827-5908-ED61-6424A4AA009E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6F6AC-2C61-88BA-1EFA-B7FFACC46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A0DA7F2-4325-4E7D-924A-C26DD59068D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2832F35-45EB-7BA0-48D5-9DD191ECE22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35E1076-1982-05B1-7F2F-C025827B82B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B3E4011-1476-9EC4-A996-3D6065D641C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000D286-4FE7-FFD0-1389-CBF96B2DDA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CD3F656-296F-8DC5-8259-FC40328D92F5}"/>
              </a:ext>
            </a:extLst>
          </p:cNvPr>
          <p:cNvSpPr txBox="1"/>
          <p:nvPr/>
        </p:nvSpPr>
        <p:spPr>
          <a:xfrm>
            <a:off x="422071" y="34177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يتناوب التلاميذ على  قراءة مقاطع لا تقل عن جملتين.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D8AD391-946F-80E1-240A-A81C7F0CDD6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D5E0BAA5-5186-155B-F6C8-409612AA6C60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F4926DFC-153F-EDFE-DE06-A8FEE54BF005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1415D53A-B327-0DC4-53DE-4DCAD0310F61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4B628ABF-E2D6-662D-8AB2-BF1B05815CF4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AA10844-D239-6ED6-663D-CA6A898B5383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1C782B1E-C017-5954-934D-61434951567E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2FC33F3-79E4-A94F-565C-1577458E9C05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9906368-5AAF-1917-A2BA-267C66BC585F}"/>
              </a:ext>
            </a:extLst>
          </p:cNvPr>
          <p:cNvSpPr txBox="1"/>
          <p:nvPr/>
        </p:nvSpPr>
        <p:spPr>
          <a:xfrm>
            <a:off x="371135" y="2390916"/>
            <a:ext cx="8401730" cy="35804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spcAft>
                <a:spcPts val="800"/>
              </a:spcAft>
            </a:pP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في صَباحِ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لْيَوْمِ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ٱلْعاشِرِ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مِنْ شَهْرِ مُحَرَّ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مٍ.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اِسْتَيْقَظَ أُسامَةُ عَلى إيقاعِ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دَّفِّ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وَ"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طَّعْريجَةِ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"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وَأَغاني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لْأَطْفالِ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وَهُمْ يَجْمَعونَ حَقَّ «بابا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عيشورْ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»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 تَناوَلَ فَطورَهُ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نْطَلَقَ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إِلَيْهِمْ مُسْرِعاً 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just" rtl="1">
              <a:spcAft>
                <a:spcPts val="800"/>
              </a:spcAft>
            </a:pP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تَعالَتْ أَصْواتُ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لْأَطْفالِ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وَهُمْ يَنْتَقِلونَ بَيْنَ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لْمَنازِلِ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دَّكاكي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ن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لِيَجْمَعوا مَحْصولاً وَفيراً مِنَ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لْفَواكِهِ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لْجافَّ</a:t>
            </a:r>
            <a:r>
              <a:rPr lang="ar-MA" sz="4400" kern="100" dirty="0" err="1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231010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59E4D7-0885-197E-0D16-9D88DB3F8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0AFEFDC-9AF9-9456-0E0F-6DBA1F18CFD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CCB955F-AEC3-D887-DF77-85218D343BF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D973F75-B735-3BCC-23CA-3140220BCBC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DA1E428-1766-273D-974D-E4FB2A84B52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5E0A377-873E-3DB2-A3F8-A953F67AA3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7B96ECF-64AF-62B9-55FA-EF508EAC54A7}"/>
              </a:ext>
            </a:extLst>
          </p:cNvPr>
          <p:cNvSpPr txBox="1"/>
          <p:nvPr/>
        </p:nvSpPr>
        <p:spPr>
          <a:xfrm>
            <a:off x="422071" y="303024"/>
            <a:ext cx="7778645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يتابع؟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يتناوب التلاميذ على  قراءة مقاطع لا تقل عن جملتين.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9F67FA9-1CE5-A12E-7F3E-BB43DC6301D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C7ED269C-A041-0D08-39A8-9B2A0DA238DF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0AE02E43-291C-9310-7178-27C349A736A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0793A145-75AF-5664-D3EF-243870FA9AF1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07FE14EB-F505-C9FD-6C1B-E05A2A855AE4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A7712808-9047-4087-0E89-AEF057567728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8B91C4FB-7B8A-53AE-D632-67FEE183DD09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97A7AAD-A3E4-170E-F41D-0AFAD08A9497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C32AE97-47D3-500D-E05E-B27C97FA7863}"/>
              </a:ext>
            </a:extLst>
          </p:cNvPr>
          <p:cNvSpPr txBox="1"/>
          <p:nvPr/>
        </p:nvSpPr>
        <p:spPr>
          <a:xfrm>
            <a:off x="438787" y="2058022"/>
            <a:ext cx="8302581" cy="4257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spcAft>
                <a:spcPts val="800"/>
              </a:spcAft>
            </a:pP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بَعْدَ جَوْلَةِ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صَّبا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ح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اِسْتَمْتَعَ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لْأَطْفالُ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كَثيراً 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وَهُمْ يَتَراشَقونَ أَكْياسَ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لْماءِ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بَيْنَهُمْ 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وَقَدْ تَعالَتْ ضِحْكاتُهُمْ 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just" rtl="1">
              <a:spcAft>
                <a:spcPts val="800"/>
              </a:spcAft>
            </a:pP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وَبَعْدَ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ظُّهْ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رِ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دَخَلَ أُسامَةُ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لْمَنْزِ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اِسْتَقْبَلَتْهُ أُمُّ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هُ،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وَقَدَّمَتْ لَهُ وَلِإِخْوَتِهِ قَصْعَةَ كُسْكُسٍ بِقَدّيدٍ لَذي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ذٍ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أَكَلَ بِسُرْعَ</a:t>
            </a:r>
            <a:r>
              <a:rPr lang="ar-MA" sz="4400" kern="1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ٍ 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وَهَمَّ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بِ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ـٱ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لْخُرو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جِ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فَسَقَطَتْ مِنْ جَيْبِهِ عُلْبَةُ مُفَرْقَعا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تٍ.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لَمَحَتْها أُمُّهُ فَغَضِبَتْ 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وَمَنَعَتْهُ مِنْ مُغادَرَةِ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لْمَنْزِ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394548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87329E-AE86-CA20-2FAF-91F4A6D5A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CA93FD0-9B07-19E8-FD99-B06B6B784D1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F29BE2E-0324-DF78-FCD7-4BDDDAA7AA9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9D1CB4B-4245-B5DD-194B-95E250CBCEC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E3566C4-43C9-CBFB-1536-79DFB24B6E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DA3372B-F0AA-B713-600D-FFFA7E3BE4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19F4179-75CF-E1F5-DC2E-6B10B65BF8A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7556DCE-92E8-EBE1-6C7D-D2AFC65D2C25}"/>
              </a:ext>
            </a:extLst>
          </p:cNvPr>
          <p:cNvSpPr txBox="1"/>
          <p:nvPr/>
        </p:nvSpPr>
        <p:spPr>
          <a:xfrm>
            <a:off x="451339" y="277071"/>
            <a:ext cx="7778645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يتابع؟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يتناوب التلاميذ على  قراءة مقاطع لا تقل عن جملتين.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24E50B78-173F-9FD6-75AC-0A3BA3CE13F5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D3064E1-1CD5-DA77-EAC7-080EEAB58FA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27878869-115E-5040-C020-5BB8E7238CF0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994D00BE-738E-139C-12F0-6D80D34D11E8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F280191D-CBD6-ED57-6687-083FD5974296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56EAAD0F-1728-EF68-E092-6252C03E4004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326864B-D817-7344-4310-E0C48B612B5B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32F9BA8-5F1B-7818-BC56-22251F33DD8F}"/>
              </a:ext>
            </a:extLst>
          </p:cNvPr>
          <p:cNvSpPr txBox="1"/>
          <p:nvPr/>
        </p:nvSpPr>
        <p:spPr>
          <a:xfrm>
            <a:off x="473558" y="2998243"/>
            <a:ext cx="8233039" cy="2990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حَزِنَ أُسامَةُ وَتَوَسَّلَ مِنْ أُمِّهِ أَنْ يَخْرُ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ج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َ 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وَبَعْدَ مُدَّةٍ أَخَذَتْهُ بِحُضْنِها 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وَعَرَضَتْ لَهُ شَريطاً لِأَطْفالٍ فَقَدوا بَصَرَهُمْ 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وَآخَرينَ أُصيبوا بِحُروقٍ خَطيرَةٍ بِسَبَبِ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لْمُفَرْقَعا</a:t>
            </a:r>
            <a:r>
              <a:rPr lang="ar-MA" sz="4400" kern="1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تِ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فَهِمَ أَسامَةُ كَلامَ أُمِّهِ وَعانَقَها  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400" kern="1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06733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93A17-7994-C5B6-D556-0F8C49141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FA244AAD-CA6D-677B-0D4A-ECDECD9CCCE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AC25A27-E532-3021-4F89-10859897B52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E7DE3A3-DDFA-8402-4F1D-1523F354D82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3FB7764-CFFE-E0D6-72A9-B65F4FF3D95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62B0F8B-F1E4-A1F3-F23D-D555C64899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404624" y="534607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82CBDD-76CD-7A57-6314-8A5B34DA237E}"/>
              </a:ext>
            </a:extLst>
          </p:cNvPr>
          <p:cNvSpPr txBox="1"/>
          <p:nvPr/>
        </p:nvSpPr>
        <p:spPr>
          <a:xfrm>
            <a:off x="625979" y="38138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أنشدوا مع التسجيل.</a:t>
            </a:r>
          </a:p>
        </p:txBody>
      </p:sp>
      <p:pic>
        <p:nvPicPr>
          <p:cNvPr id="4" name="نشيد ماما">
            <a:hlinkClick r:id="" action="ppaction://media"/>
            <a:extLst>
              <a:ext uri="{FF2B5EF4-FFF2-40B4-BE49-F238E27FC236}">
                <a16:creationId xmlns:a16="http://schemas.microsoft.com/office/drawing/2014/main" id="{358603D8-1A46-FD36-E72A-924C519C64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8857" y="553196"/>
            <a:ext cx="487363" cy="48736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1F1D104-7B70-879E-3C88-29C9F68D19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4843" y="1332049"/>
            <a:ext cx="8240916" cy="4767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853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3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2F21A-315E-F19A-A910-9B5E7ADE7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ECAC2FBF-C876-C8F6-1BFD-85C29C5D0B83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42301C3D-4C64-92BC-DC98-376B8B10714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7DF9B12-07A6-3C08-D34F-F357FF0ECE9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6554DF82-08A2-6276-3C97-F3F9C1744012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F0A94C38-B878-98B2-7400-D6280A456DD6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3F32CCD5-1BF7-C232-4940-376A7645BCE2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286189EA-FF1B-6901-4252-FAD84296353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3B44ADF5-E1C9-2C6F-3069-5C33A94F6C59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469EFAC8-F380-C206-C977-601AA305AD59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8E86D3B4-2B37-87EF-73E1-65255C1B891C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76025999-F275-0573-E614-21F0E028AD3F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213108D3-75F8-0A62-EC04-FA131B8E5129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D48A21F1-5321-40DB-BD1A-5E4C2FBDFC01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CED675CD-5DDA-BC9D-00BC-CA7CFE547A0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BA8AC7A2-C9AD-828D-7D4B-CD15284710E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EEDA541E-A80E-B4FC-791E-7E2D09377C2A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7B7F360E-04A2-D91F-0617-758FE67B1758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B8E9E747-1587-FAC5-F146-284FEBE406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E6FE638F-D460-80D1-E2EC-0607A912A41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6F4A284A-E3EA-A278-9CF6-BA0CD3D38C39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09A8F00D-82B3-B76E-32DD-E6586A361BA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0F73DE52-EE23-7A8B-71D2-DFAA6F3A82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C2F4CFE9-8133-EFC8-C3B3-13407E795E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BAC75600-A425-F11D-5B1D-8B75EC0D601A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72C8833B-425E-5F10-29E1-01A764BE6DCD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6975A1F9-33A9-23DC-A9D9-8509D6B2F8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E17CBDE0-2881-BCBB-8BFA-7363001210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66EEFD83-67C5-234F-A490-34513E232579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B937B230-4A07-55AE-FEF6-97D6A0327759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02162DF6-147A-B389-40B4-E4DCD04937AD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B7731318-7957-0681-D0F6-614E37ED6A3A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40C434F0-1C14-150C-9A69-64D8BB7EE600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9239EE02-C286-4BA5-1C5C-92705FADC93F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202A9A8E-9D8A-7A9E-C2C5-FCC25B53C659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4343F49A-4C2C-7D1B-0394-63B2DB0351ED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8476D9D6-47E0-8AC3-FE65-BED214DAED8C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2E3C0F37-1865-99A2-43BD-0383205A5821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B1A499CB-ED0A-D288-3FCA-AEA472A3EF54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D9B56D71-FBEA-C5D0-4245-D59BA6734A7A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3A904422-63DE-FD37-9A9A-1CFA69579FF2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944FEADF-09A7-BB42-C798-9C58A12BCF5F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65B33BA-C4F6-4E93-E7C3-7BE0FF7DD30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76BA45AB-1CBB-1585-823E-0C0AABAFA29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6634F3DC-24DB-81DB-EDB9-4B1C6539F3D8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2B7A6E9C-E624-B183-E2FB-A5100AF114F7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1910B3B-D478-8733-0E52-46F770420A56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0CCBAE88-09E9-1786-133B-588EDB995D8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9F37366-8802-B84D-A9D5-7FFFF7EC6474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CC6B474F-8905-29F4-2AC2-17FF04346FE4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CF672E4E-6B0C-4A94-3702-B05D2D88F8BB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32C0875E-1BAC-ADE1-2812-B73A25664317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5F355C67-265E-9AA3-9BAF-72095A70E418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7B58AFE3-50A3-9851-8ED3-C2D6BDBA6635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699440B-2CF2-871F-3A6B-2976A82396A8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6D0DF7E-FC7E-0E3B-8FB5-BD4BF8E808B2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A4BA33AC-3D53-6ECB-1D17-A9F959D1CAD5}"/>
              </a:ext>
            </a:extLst>
          </p:cNvPr>
          <p:cNvGrpSpPr/>
          <p:nvPr/>
        </p:nvGrpSpPr>
        <p:grpSpPr>
          <a:xfrm>
            <a:off x="450877" y="1809265"/>
            <a:ext cx="8205375" cy="3249062"/>
            <a:chOff x="450877" y="1809265"/>
            <a:chExt cx="8205375" cy="3249062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CA648BC5-48D5-FD75-C9BB-129E81087420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8ED7112-3FAE-7FA3-15D4-1091C77AAA2C}"/>
                </a:ext>
              </a:extLst>
            </p:cNvPr>
            <p:cNvSpPr txBox="1"/>
            <p:nvPr/>
          </p:nvSpPr>
          <p:spPr>
            <a:xfrm>
              <a:off x="450877" y="3403044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القراءات الجهرية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AA8C5913-F9A1-4305-14D9-D93A39911BC8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60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استثمار النص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26395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5E5A41-1DE7-5503-21D5-1143C9AA1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C7B18E9-F5E6-0A22-9980-7AB2719319F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0982DB0-8248-B146-97D3-39910DA6258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1F1AE54-F82C-01E5-2B1E-82B74932DE6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E9F1717-9B63-C5E2-A701-97487FF58A9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FDC2918-80A8-1100-D2B2-C8E84A88E0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1AC6DB0-4C7C-0A36-3F3D-0FFEDDA48A05}"/>
              </a:ext>
            </a:extLst>
          </p:cNvPr>
          <p:cNvSpPr txBox="1"/>
          <p:nvPr/>
        </p:nvSpPr>
        <p:spPr>
          <a:xfrm>
            <a:off x="457378" y="38781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الصورة. من يقرأ لنا المقطع المناسب لها من النص.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166C2091-1DB2-A52F-0BB0-3DB56B89DEE0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55AB52A7-A1DA-491E-79AA-8F61E64DE2E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EC5EC55-77AE-23CB-AAAC-89B406A80C2D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734AF382-BEFF-EC1B-7801-C498B868CE12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B73015CE-839D-2CD7-83FF-4BCC0A985CE4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30D98C4A-63F3-0178-C4C1-555806B35BA6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13699E38-2599-663B-298B-1DD54EB49C2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F135BE3-1904-35EA-365B-5B0401E75318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CC27AAC-95CD-30E3-C8FC-AB1B590C19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533" y="1515267"/>
            <a:ext cx="5335880" cy="4639407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045B5320-F7C4-87AC-4449-342AB013F092}"/>
              </a:ext>
            </a:extLst>
          </p:cNvPr>
          <p:cNvSpPr/>
          <p:nvPr/>
        </p:nvSpPr>
        <p:spPr>
          <a:xfrm>
            <a:off x="4496574" y="5272705"/>
            <a:ext cx="973394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10908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38DF8D-F0C2-EB4E-1E7F-60D6B68C5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31FD583-F6BB-57D8-F360-AA547F99E5B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9E4522D-4474-DE09-368B-5EB2FBFC5D3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D531F4E-0A25-EF79-72FD-7D8326E0C44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C61D42C-CA51-12F5-DE6B-6C010AB7B1F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6E72517-C75D-0017-65D1-42D18A773B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0B337C5-048C-FC14-490C-E708C0BD7353}"/>
              </a:ext>
            </a:extLst>
          </p:cNvPr>
          <p:cNvSpPr txBox="1"/>
          <p:nvPr/>
        </p:nvSpPr>
        <p:spPr>
          <a:xfrm>
            <a:off x="457378" y="38781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المقطع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E7B0F275-B989-7DE4-03EE-D0BE76D184A5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637E1DD7-F3F9-132E-A783-AC50FBC3CB5B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C484CB-46E3-AA77-68F2-0707AD4F1CA7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4EB438FE-46AD-CDF6-DE40-BD85EB8749B8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E558EDFC-C61B-BC92-4547-D5F0FE8A39FE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0ADDFB90-D54C-0DDD-0CDB-BAEB984E0948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E20009B-C400-8E01-AAD4-E2F09E44F69F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13F5494-30D4-C711-A5BE-93CF96F1A75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DDEFEA"/>
              </a:clrFrom>
              <a:clrTo>
                <a:srgbClr val="DDEFE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1390" y="2888540"/>
            <a:ext cx="7901220" cy="2133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5489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728C80-253E-0935-5D20-98B7A58879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DF3A0F6-BA53-8DD7-B4E0-5E6946F8B86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A9A0D94-3194-02CF-09AE-562BED565EB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EDF0ABB-BC55-B9B8-DB77-9B42312057E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3106527-196F-6BBC-3D51-68AEBEF20C1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2495D50-50D4-1EAB-9DF2-E4DB419E26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999242A-58C4-CB45-7EDB-E5E566CEE541}"/>
              </a:ext>
            </a:extLst>
          </p:cNvPr>
          <p:cNvSpPr txBox="1"/>
          <p:nvPr/>
        </p:nvSpPr>
        <p:spPr>
          <a:xfrm>
            <a:off x="457378" y="38781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الصورة. من يقرأ لنا المقطع المناسب لها من النص.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4C7B8031-E61B-CCEC-0BE6-5C9F0202D12C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D6A42C0-E618-F96B-2142-5D5207917AB5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98596B43-EA4C-C1E7-54B7-2A1546F198C8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8ADC178B-1BEC-F601-D554-E85346B18F2B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A069587F-E663-CE43-CA8F-36F408136D26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AEE895B6-EB6D-DB7A-D313-FCA979ECAEB7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D3546598-B5B8-90DE-C57F-C24EEC1F879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357DDEF-A2FC-7497-28B2-D67F6CB14A9F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4C7E105-FB8A-AE05-ECEA-AD5D169634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511" y="1555994"/>
            <a:ext cx="4979285" cy="4664567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6F8E7029-8307-1B84-1940-B147FA748D47}"/>
              </a:ext>
            </a:extLst>
          </p:cNvPr>
          <p:cNvSpPr/>
          <p:nvPr/>
        </p:nvSpPr>
        <p:spPr>
          <a:xfrm>
            <a:off x="4267200" y="5348748"/>
            <a:ext cx="973394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57550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239E43-C958-FA45-D51D-D1CEE382A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7864910-6FFE-8D87-05BA-1B6A5FE745F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CB6C781-90C5-9993-ACCA-9EFC0CD4888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663C282-4050-B512-5942-A00582077FF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E57DFC7-F428-D05E-E428-0700C4BD992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505EE86-A729-B357-98FC-40FDA406A2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39DC9EB-DAB0-BC80-FB84-49339CC492F9}"/>
              </a:ext>
            </a:extLst>
          </p:cNvPr>
          <p:cNvSpPr txBox="1"/>
          <p:nvPr/>
        </p:nvSpPr>
        <p:spPr>
          <a:xfrm>
            <a:off x="457378" y="38781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المقطع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5351512-4EA7-4DCA-BCF8-C18A4CAB538C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AD20857-4A3B-037E-E4BD-DD509C66A4CD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E6583122-D554-E19B-5428-8F90E7CC9743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38B5F0CD-3EC7-0BAF-4243-414EF067EB3E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0A787FCC-6ECC-CED5-61F9-325E185C6106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F1A8DC8F-D7E8-8C30-21F7-EC796B4EEBD8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273BD90-3DE7-0532-C395-1D1F28B27B24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BE95D20-315C-C698-D9F7-4E81B2F6DC5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DDEFEA"/>
              </a:clrFrom>
              <a:clrTo>
                <a:srgbClr val="DDEFE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09477" y="1585473"/>
            <a:ext cx="6725045" cy="4495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7810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71F76-9DA6-335C-32DB-48E98742F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96867E72-BD8F-4288-5AA8-EE8C1C703D4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A324269-0EA7-72A7-2CB9-54EA91959F7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C0C478B-9A7D-2150-FF92-E3F392FCF8E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E1E0A0F-C615-46B1-9E3A-828CC4E677B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337B6BF-5FCF-13EC-E16C-D1E363630E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2C46F58-B776-0421-8302-11A591E06094}"/>
              </a:ext>
            </a:extLst>
          </p:cNvPr>
          <p:cNvSpPr txBox="1"/>
          <p:nvPr/>
        </p:nvSpPr>
        <p:spPr>
          <a:xfrm>
            <a:off x="457378" y="38781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الصورة. من يقرأ لنا المقطع المناسب لها من النص.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8DC8192F-D928-CA56-A0BB-89B8020F344E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D87B3D28-3221-5F13-0BDB-FFD22A8510B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DA1F12A-5361-87F7-487D-E43D4F967F03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B50267AA-7E1E-F48D-52AD-1BCD4D9BB3DD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E431F9C1-03A0-23E1-1302-BF1816D8F491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3EA01091-388C-9B2B-2ABE-A43C1A1E6FCA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B5A3A28F-2B38-B673-DBB3-4D321DE960B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9C3DC1B-FA31-50E5-6FA5-49C4C5B18B30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007377A-FB4F-6B1A-7EAE-6F69539638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555" y="1503001"/>
            <a:ext cx="5308638" cy="4564541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43B51F4F-E51A-7517-7430-B97989582990}"/>
              </a:ext>
            </a:extLst>
          </p:cNvPr>
          <p:cNvSpPr/>
          <p:nvPr/>
        </p:nvSpPr>
        <p:spPr>
          <a:xfrm>
            <a:off x="4085303" y="5153142"/>
            <a:ext cx="973394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158513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386AD5-A166-316A-1EF2-4E576C6D3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E236B8C-1432-7C53-321B-5626CAE988F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C0CF4EC-E35A-0D63-EA0A-5CE1665274C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C4F8A16-A13B-B3B4-1D5C-9437DC3AEAD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F395DDD-7329-519F-08CB-B24BB0B6EEA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458A931-E0C0-C09E-14D9-A762ED6C93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828FC47-7465-8066-BC5E-B1AE8EBB21B1}"/>
              </a:ext>
            </a:extLst>
          </p:cNvPr>
          <p:cNvSpPr txBox="1"/>
          <p:nvPr/>
        </p:nvSpPr>
        <p:spPr>
          <a:xfrm>
            <a:off x="457378" y="38781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المقطع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E122A891-AD5B-07AD-4FAB-19C12F13F86A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54555C52-782A-00A7-87C2-8BB7B0371415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18CE79DF-94E7-B72A-8287-7371B455FF21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4E1B56C3-DFF1-BAAB-F0A2-AA7093F5F0AD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D5203834-51F6-AE20-50EF-2C7A6488A369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8F3517B8-CF10-51FC-65CB-9CD879F231D1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2637A8A-BFC6-4D82-CE43-564CEF311311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5B461F8-42EB-AC58-038B-91659EB237F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DDEFEA"/>
              </a:clrFrom>
              <a:clrTo>
                <a:srgbClr val="DDEFE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5401" y="2093576"/>
            <a:ext cx="7895118" cy="3860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9225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F43E3F-BAB4-EA10-9562-D8C8192A4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7D12753-07FD-AD32-FBCE-4496D0B975C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71C3AB1-0E30-C080-71FF-ABABC66AEC8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7F2B7DD-8839-2181-F398-F4C2190E35A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02214B3-DB5F-7EF6-93D0-0F0D8DDD31A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8C86E5B-71F0-7C69-6A9E-F449748F3A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6B4136F-225C-C46E-4CC9-8CFC65D709ED}"/>
              </a:ext>
            </a:extLst>
          </p:cNvPr>
          <p:cNvSpPr txBox="1"/>
          <p:nvPr/>
        </p:nvSpPr>
        <p:spPr>
          <a:xfrm>
            <a:off x="457378" y="38781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والآن، ستقومون بترتيب جمل لأحداث في النص من الأول إلى الأخير.</a:t>
            </a:r>
          </a:p>
          <a:p>
            <a:pPr algn="r" rtl="1">
              <a:defRPr/>
            </a:pP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الجمل.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31403B2-6A1E-ED98-6210-7255111321B1}"/>
              </a:ext>
            </a:extLst>
          </p:cNvPr>
          <p:cNvSpPr txBox="1"/>
          <p:nvPr/>
        </p:nvSpPr>
        <p:spPr>
          <a:xfrm>
            <a:off x="760141" y="3988224"/>
            <a:ext cx="65135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اِلْتَحَقَ أُسامَةُ بِأَصْدِقائِهِ خارِجَ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ﭐلْمَنْزِلِ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MA" sz="4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2B084AB-1EA8-D708-AA5A-9BCE366FAE97}"/>
              </a:ext>
            </a:extLst>
          </p:cNvPr>
          <p:cNvSpPr txBox="1"/>
          <p:nvPr/>
        </p:nvSpPr>
        <p:spPr>
          <a:xfrm>
            <a:off x="773701" y="2929860"/>
            <a:ext cx="65135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رَجَعَ أُسامَةُ إلى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ﭐلْمَنْزِلِ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لِتَناوُلِ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ﭐلْغَداءِ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 </a:t>
            </a:r>
            <a:endParaRPr lang="fr-MA" sz="4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A6EC58F-F323-13ED-F688-DAF9B281B975}"/>
              </a:ext>
            </a:extLst>
          </p:cNvPr>
          <p:cNvSpPr txBox="1"/>
          <p:nvPr/>
        </p:nvSpPr>
        <p:spPr>
          <a:xfrm>
            <a:off x="760140" y="5046588"/>
            <a:ext cx="65135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اِسْتيْقَظَ أُسامَةُ عَلى إيقاعِ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ﭐلدَّفِّ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وَﭐلطَّعْريجَةِ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20A8334-47EE-2736-9B32-EC6440BBADDC}"/>
              </a:ext>
            </a:extLst>
          </p:cNvPr>
          <p:cNvSpPr txBox="1"/>
          <p:nvPr/>
        </p:nvSpPr>
        <p:spPr>
          <a:xfrm>
            <a:off x="773701" y="1957964"/>
            <a:ext cx="65135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مَنَعَتِ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ﭐلْأُمُّ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أُسامَةَ مِنْ مُغادَرَةِ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ﭐلْمَنْزِلِ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 </a:t>
            </a:r>
            <a:endParaRPr lang="fr-MA" sz="4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F402CD4-E8D8-050F-A8BD-DAAD8CAE1B6A}"/>
              </a:ext>
            </a:extLst>
          </p:cNvPr>
          <p:cNvSpPr/>
          <p:nvPr/>
        </p:nvSpPr>
        <p:spPr>
          <a:xfrm>
            <a:off x="1415441" y="1957964"/>
            <a:ext cx="5962389" cy="707886"/>
          </a:xfrm>
          <a:prstGeom prst="round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B0D245BF-BF59-DAE9-0A28-2F571F5E0EB3}"/>
              </a:ext>
            </a:extLst>
          </p:cNvPr>
          <p:cNvSpPr/>
          <p:nvPr/>
        </p:nvSpPr>
        <p:spPr>
          <a:xfrm>
            <a:off x="1402976" y="2904040"/>
            <a:ext cx="5962389" cy="707886"/>
          </a:xfrm>
          <a:prstGeom prst="round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A716E34-55FA-1826-A89D-A51695D7FC5B}"/>
              </a:ext>
            </a:extLst>
          </p:cNvPr>
          <p:cNvSpPr/>
          <p:nvPr/>
        </p:nvSpPr>
        <p:spPr>
          <a:xfrm>
            <a:off x="1415441" y="3954310"/>
            <a:ext cx="5962389" cy="707886"/>
          </a:xfrm>
          <a:prstGeom prst="round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95BF9308-E504-1E9A-70A6-BFB416BA98F0}"/>
              </a:ext>
            </a:extLst>
          </p:cNvPr>
          <p:cNvSpPr/>
          <p:nvPr/>
        </p:nvSpPr>
        <p:spPr>
          <a:xfrm>
            <a:off x="1415441" y="5004580"/>
            <a:ext cx="5962389" cy="707886"/>
          </a:xfrm>
          <a:prstGeom prst="round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074BD086-A442-59D1-D826-FC01EAF23EC5}"/>
              </a:ext>
            </a:extLst>
          </p:cNvPr>
          <p:cNvSpPr/>
          <p:nvPr/>
        </p:nvSpPr>
        <p:spPr>
          <a:xfrm>
            <a:off x="7465512" y="2054268"/>
            <a:ext cx="554058" cy="501042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/>
              <a:t>د</a:t>
            </a:r>
            <a:endParaRPr lang="fr-MA" sz="3200" b="1" dirty="0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1D4BCA20-AA7C-885F-9AD9-D756BF0FC8FA}"/>
              </a:ext>
            </a:extLst>
          </p:cNvPr>
          <p:cNvSpPr/>
          <p:nvPr/>
        </p:nvSpPr>
        <p:spPr>
          <a:xfrm>
            <a:off x="7465512" y="3007462"/>
            <a:ext cx="554058" cy="501042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/>
              <a:t>ب</a:t>
            </a:r>
            <a:endParaRPr lang="fr-MA" sz="3200" b="1" dirty="0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995398E6-B52D-2166-318D-62691ACCFA79}"/>
              </a:ext>
            </a:extLst>
          </p:cNvPr>
          <p:cNvSpPr/>
          <p:nvPr/>
        </p:nvSpPr>
        <p:spPr>
          <a:xfrm>
            <a:off x="7473470" y="4091646"/>
            <a:ext cx="554058" cy="501042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/>
              <a:t>ج</a:t>
            </a:r>
            <a:endParaRPr lang="fr-MA" sz="3200" b="1" dirty="0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B92BC0A6-3EE6-AF94-9F7A-30E37FCB7E29}"/>
              </a:ext>
            </a:extLst>
          </p:cNvPr>
          <p:cNvSpPr/>
          <p:nvPr/>
        </p:nvSpPr>
        <p:spPr>
          <a:xfrm>
            <a:off x="7507136" y="5102391"/>
            <a:ext cx="554058" cy="501042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/>
              <a:t>ن</a:t>
            </a:r>
            <a:endParaRPr lang="fr-MA" sz="3200" b="1" dirty="0"/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3763D854-FB63-3F78-F454-5577A3D31875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BB62FC9C-A0B7-151E-E1FD-D1FD74857BDD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EBB09E97-8536-FFDD-62C0-DAD3184C7894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5B2321FD-21EB-79F2-824D-6A41353F6417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909E20B4-ADC9-0D9F-4783-8163823B80A1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4AEE3990-E923-B789-73E1-4A4AA1F097EC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DFB77C9-C564-1068-E307-EE3CCBB87C64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2608282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0BE3F2-ABA6-F474-E949-0714A35C2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0BB4612-9CAA-5830-B9CA-5DF34345EDA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2849FBA-165B-4E8B-F552-400E0827727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C4C550A-331B-D743-10D6-F29FF4F4D0C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474549D-89D7-10FA-7C4F-ACA5BC4AD38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0945DC7-FF34-F93B-7D25-ACA8630CA8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6DC50B2-E64D-032E-0A3D-EC30B8CEF9F6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</a:t>
            </a:r>
          </a:p>
        </p:txBody>
      </p:sp>
      <p:pic>
        <p:nvPicPr>
          <p:cNvPr id="9" name="Image 6">
            <a:extLst>
              <a:ext uri="{FF2B5EF4-FFF2-40B4-BE49-F238E27FC236}">
                <a16:creationId xmlns:a16="http://schemas.microsoft.com/office/drawing/2014/main" id="{66B9E8C8-8A44-38C7-DBE0-807C59127CF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97945" y="2562566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060E286-9845-50F0-F2C0-8D23335ACE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2019" y="3445565"/>
            <a:ext cx="872284" cy="76590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6A77DD8-8E57-45EE-8A80-8A5ED0D92895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402" y="3661221"/>
            <a:ext cx="498247" cy="550253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B05998C-D112-2E39-A08C-856BB38A0236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328384" cy="897621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9" name="Groupe 28">
            <a:extLst>
              <a:ext uri="{FF2B5EF4-FFF2-40B4-BE49-F238E27FC236}">
                <a16:creationId xmlns:a16="http://schemas.microsoft.com/office/drawing/2014/main" id="{50556947-0A5C-CFE9-869D-8555EC8D8309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6CFC5995-AA59-89A5-C1D7-D1C8FD0A1CFF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CFA6D3DA-4387-0443-5A66-5F78CDAD2422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2BDE4729-DAC8-78F1-6D33-BAA4372FD101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F38E8EE7-F6EE-F89F-AAA4-AF32CF1F006C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CD6C5FC-E849-90D0-367B-216659AFF089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0CEBFC6-C362-A8F2-42FE-903BCFB9771C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328850831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1B4C5-207E-45D6-5FD7-3E1EF04F6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73AF281-A586-8C1A-5C62-BBEA36F53FC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1E4A5D-1521-DECD-7549-74373165EAD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B13E812-8AB1-B6DB-375E-43E6E51FAE0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CFB6AD0-2ACA-FCAE-22F2-4EF0B1D20F0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82D4E18-F885-65A4-4355-91B14225E5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D6FDD8C-7F65-E473-43BD-908B4AA21CB8}"/>
              </a:ext>
            </a:extLst>
          </p:cNvPr>
          <p:cNvSpPr txBox="1"/>
          <p:nvPr/>
        </p:nvSpPr>
        <p:spPr>
          <a:xfrm>
            <a:off x="457378" y="387817"/>
            <a:ext cx="77786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الجمل قراءة صامتة. واكتبوا في ألواحكم الحرف المناسب للحدث الأول.</a:t>
            </a:r>
          </a:p>
          <a:p>
            <a:pPr algn="r" rtl="1">
              <a:defRPr/>
            </a:pP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يتدرج الأستاذ في إنجاز النشاط.</a:t>
            </a:r>
          </a:p>
          <a:p>
            <a:pPr algn="r" rtl="1">
              <a:defRPr/>
            </a:pPr>
            <a:endParaRPr lang="ar-MA" sz="24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C59CC6D-AF5B-6BE1-DAC4-42EC70137B43}"/>
              </a:ext>
            </a:extLst>
          </p:cNvPr>
          <p:cNvSpPr txBox="1"/>
          <p:nvPr/>
        </p:nvSpPr>
        <p:spPr>
          <a:xfrm>
            <a:off x="760141" y="3988224"/>
            <a:ext cx="65135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اِلْتَحَقَ أُسامَةُ بِأَصْدِقائِهِ خارِجَ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ﭐلْمَنْزِلِ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MA" sz="4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4C3A4E-6942-0133-87FD-8132DD787C28}"/>
              </a:ext>
            </a:extLst>
          </p:cNvPr>
          <p:cNvSpPr txBox="1"/>
          <p:nvPr/>
        </p:nvSpPr>
        <p:spPr>
          <a:xfrm>
            <a:off x="773701" y="2929860"/>
            <a:ext cx="65135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رَجَعَ أُسامَةُ إلى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ﭐلْمَنْزِلِ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لِتَناوُلِ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ﭐلْغَداءِ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 </a:t>
            </a:r>
            <a:endParaRPr lang="fr-MA" sz="4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08E796F-8C51-5266-4F27-4C1A98DAEE71}"/>
              </a:ext>
            </a:extLst>
          </p:cNvPr>
          <p:cNvSpPr txBox="1"/>
          <p:nvPr/>
        </p:nvSpPr>
        <p:spPr>
          <a:xfrm>
            <a:off x="760140" y="5046588"/>
            <a:ext cx="65135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اِسْتيْقَظَ أُسامَةُ عَلى إيقاعِ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ﭐلدَّفِّ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وَﭐلطَّعْريجَةِ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4AB79E5-F622-57BB-24E1-E9E3E0930FC8}"/>
              </a:ext>
            </a:extLst>
          </p:cNvPr>
          <p:cNvSpPr txBox="1"/>
          <p:nvPr/>
        </p:nvSpPr>
        <p:spPr>
          <a:xfrm>
            <a:off x="773701" y="1957964"/>
            <a:ext cx="65135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مَنَعَتِ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ﭐلْأُمُّ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أُسامَةَ مِنْ مُغادَرَةِ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ﭐلْمَنْزِلِ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 </a:t>
            </a:r>
            <a:endParaRPr lang="fr-MA" sz="4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983373B-94CB-B3B7-E972-E92F415FF329}"/>
              </a:ext>
            </a:extLst>
          </p:cNvPr>
          <p:cNvSpPr/>
          <p:nvPr/>
        </p:nvSpPr>
        <p:spPr>
          <a:xfrm>
            <a:off x="1415441" y="1957964"/>
            <a:ext cx="5962389" cy="707886"/>
          </a:xfrm>
          <a:prstGeom prst="round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471A8082-438A-7328-F28D-4B473FD59311}"/>
              </a:ext>
            </a:extLst>
          </p:cNvPr>
          <p:cNvSpPr/>
          <p:nvPr/>
        </p:nvSpPr>
        <p:spPr>
          <a:xfrm>
            <a:off x="1402976" y="2904040"/>
            <a:ext cx="5962389" cy="707886"/>
          </a:xfrm>
          <a:prstGeom prst="round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98143025-1D22-C7CB-6320-15A8800E4B25}"/>
              </a:ext>
            </a:extLst>
          </p:cNvPr>
          <p:cNvSpPr/>
          <p:nvPr/>
        </p:nvSpPr>
        <p:spPr>
          <a:xfrm>
            <a:off x="1415441" y="3954310"/>
            <a:ext cx="5962389" cy="707886"/>
          </a:xfrm>
          <a:prstGeom prst="round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06C711B9-2697-E7D4-644E-F09A7228DEBF}"/>
              </a:ext>
            </a:extLst>
          </p:cNvPr>
          <p:cNvSpPr/>
          <p:nvPr/>
        </p:nvSpPr>
        <p:spPr>
          <a:xfrm>
            <a:off x="1415441" y="5004580"/>
            <a:ext cx="5962389" cy="707886"/>
          </a:xfrm>
          <a:prstGeom prst="round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8CE308C8-5518-3360-3B68-2E5F8313C5BF}"/>
              </a:ext>
            </a:extLst>
          </p:cNvPr>
          <p:cNvSpPr/>
          <p:nvPr/>
        </p:nvSpPr>
        <p:spPr>
          <a:xfrm>
            <a:off x="7465512" y="2054268"/>
            <a:ext cx="554058" cy="501042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/>
              <a:t>د</a:t>
            </a:r>
            <a:endParaRPr lang="fr-MA" sz="3200" b="1" dirty="0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02A0EB96-BCA7-2105-A758-E6E04A1C8AD3}"/>
              </a:ext>
            </a:extLst>
          </p:cNvPr>
          <p:cNvSpPr/>
          <p:nvPr/>
        </p:nvSpPr>
        <p:spPr>
          <a:xfrm>
            <a:off x="7465512" y="3007462"/>
            <a:ext cx="554058" cy="501042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/>
              <a:t>ب</a:t>
            </a:r>
            <a:endParaRPr lang="fr-MA" sz="3200" b="1" dirty="0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1DB3C6A3-4D20-3ABB-77A6-1DFE7FBCC184}"/>
              </a:ext>
            </a:extLst>
          </p:cNvPr>
          <p:cNvSpPr/>
          <p:nvPr/>
        </p:nvSpPr>
        <p:spPr>
          <a:xfrm>
            <a:off x="7473470" y="4091646"/>
            <a:ext cx="554058" cy="501042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/>
              <a:t>ج</a:t>
            </a:r>
            <a:endParaRPr lang="fr-MA" sz="3200" b="1" dirty="0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938ED2BD-56B7-48A4-6376-4C2B6A5C877D}"/>
              </a:ext>
            </a:extLst>
          </p:cNvPr>
          <p:cNvSpPr/>
          <p:nvPr/>
        </p:nvSpPr>
        <p:spPr>
          <a:xfrm>
            <a:off x="7507136" y="5102391"/>
            <a:ext cx="554058" cy="501042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/>
              <a:t>ن</a:t>
            </a:r>
            <a:endParaRPr lang="fr-MA" sz="3200" b="1" dirty="0"/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2E778FFA-19C3-6779-86DC-21A4ABAE1AC0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90750DA2-46C6-1ABC-61AF-26A2F36F743D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B54FE0B4-B0B7-1553-31D7-2E2604F4EA3C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FE76F81F-6A3D-470A-8E66-6858B7E9063B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AF530A1B-54C2-C477-9BF1-6479D124D06B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3FC3D847-DC0F-DC6A-3EC1-495A271E2478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D3D80AF-1BC5-D162-FC80-77B0E0766733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185440923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602764-358C-E064-6FB2-F9145D23CB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07218D0-35BD-904E-2564-4DD877AA4EE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983E964-3C24-4160-9B73-DDBD637CE44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BD9958F-399F-E7EF-5C72-44332A76B85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DA9AC82-BFD8-0727-4F38-EFFDD669037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886697A-F708-E0DD-8EED-D45A12A61B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A90168B-1BFC-71F2-52C9-0F9C32D76BB9}"/>
              </a:ext>
            </a:extLst>
          </p:cNvPr>
          <p:cNvSpPr txBox="1"/>
          <p:nvPr/>
        </p:nvSpPr>
        <p:spPr>
          <a:xfrm>
            <a:off x="457378" y="387817"/>
            <a:ext cx="77786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الحدث الأول، من يقرأ الحدث الثاني...</a:t>
            </a:r>
          </a:p>
          <a:p>
            <a:pPr algn="r" rtl="1">
              <a:defRPr/>
            </a:pPr>
            <a:endParaRPr lang="ar-MA" sz="24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F17820A-D346-F1EA-600E-10C865A40073}"/>
              </a:ext>
            </a:extLst>
          </p:cNvPr>
          <p:cNvSpPr txBox="1"/>
          <p:nvPr/>
        </p:nvSpPr>
        <p:spPr>
          <a:xfrm>
            <a:off x="760141" y="3988224"/>
            <a:ext cx="65135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اِلْتَحَقَ أُسامَةُ بِأَصْدِقائِهِ خارِجَ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ﭐلْمَنْزِلِ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MA" sz="4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B0BA5EE-EAF1-516F-275C-35F2F9A645C3}"/>
              </a:ext>
            </a:extLst>
          </p:cNvPr>
          <p:cNvSpPr txBox="1"/>
          <p:nvPr/>
        </p:nvSpPr>
        <p:spPr>
          <a:xfrm>
            <a:off x="773701" y="2929860"/>
            <a:ext cx="65135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رَجَعَ أُسامَةُ إلى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ﭐلْمَنْزِلِ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لِتَناوُلِ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ﭐلْغَداءِ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 </a:t>
            </a:r>
            <a:endParaRPr lang="fr-MA" sz="4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E8C7C57-81F4-E697-586C-E1311948E073}"/>
              </a:ext>
            </a:extLst>
          </p:cNvPr>
          <p:cNvSpPr txBox="1"/>
          <p:nvPr/>
        </p:nvSpPr>
        <p:spPr>
          <a:xfrm>
            <a:off x="760140" y="5046588"/>
            <a:ext cx="65135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اِسْتيْقَظَ أُسامَةُ عَلى إيقاعِ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ﭐلدَّفِّ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وَﭐلطَّعْريجَةِ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A8E4AA-1D6F-CBC9-0DA7-42054CF37B22}"/>
              </a:ext>
            </a:extLst>
          </p:cNvPr>
          <p:cNvSpPr txBox="1"/>
          <p:nvPr/>
        </p:nvSpPr>
        <p:spPr>
          <a:xfrm>
            <a:off x="773701" y="1957964"/>
            <a:ext cx="65135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مَنَعَتِ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ﭐلْأُمُّ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أُسامَةَ مِنْ مُغادَرَةِ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ﭐلْمَنْزِلِ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 </a:t>
            </a:r>
            <a:endParaRPr lang="fr-MA" sz="4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0CABC656-072C-0046-E13E-CA0EB8A0A406}"/>
              </a:ext>
            </a:extLst>
          </p:cNvPr>
          <p:cNvSpPr/>
          <p:nvPr/>
        </p:nvSpPr>
        <p:spPr>
          <a:xfrm>
            <a:off x="1415441" y="1957964"/>
            <a:ext cx="5962389" cy="707886"/>
          </a:xfrm>
          <a:prstGeom prst="round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7F718359-5464-5C3B-82E2-8D84957559F2}"/>
              </a:ext>
            </a:extLst>
          </p:cNvPr>
          <p:cNvSpPr/>
          <p:nvPr/>
        </p:nvSpPr>
        <p:spPr>
          <a:xfrm>
            <a:off x="1402976" y="2904040"/>
            <a:ext cx="5962389" cy="707886"/>
          </a:xfrm>
          <a:prstGeom prst="round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6A907CE-3546-C392-4C09-F7406D825B57}"/>
              </a:ext>
            </a:extLst>
          </p:cNvPr>
          <p:cNvSpPr/>
          <p:nvPr/>
        </p:nvSpPr>
        <p:spPr>
          <a:xfrm>
            <a:off x="1415441" y="3954310"/>
            <a:ext cx="5962389" cy="707886"/>
          </a:xfrm>
          <a:prstGeom prst="round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143554E-F209-D03B-7E71-584E39739275}"/>
              </a:ext>
            </a:extLst>
          </p:cNvPr>
          <p:cNvSpPr/>
          <p:nvPr/>
        </p:nvSpPr>
        <p:spPr>
          <a:xfrm>
            <a:off x="1415441" y="5004580"/>
            <a:ext cx="5962389" cy="707886"/>
          </a:xfrm>
          <a:prstGeom prst="round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D8222516-AA19-FD12-E5CC-D7CB668561A6}"/>
              </a:ext>
            </a:extLst>
          </p:cNvPr>
          <p:cNvSpPr/>
          <p:nvPr/>
        </p:nvSpPr>
        <p:spPr>
          <a:xfrm>
            <a:off x="7465512" y="2054268"/>
            <a:ext cx="554058" cy="501042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/>
              <a:t>د</a:t>
            </a:r>
            <a:endParaRPr lang="fr-MA" sz="3200" b="1" dirty="0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0C061DD2-D4AB-2A11-F81D-96AC32C35594}"/>
              </a:ext>
            </a:extLst>
          </p:cNvPr>
          <p:cNvSpPr/>
          <p:nvPr/>
        </p:nvSpPr>
        <p:spPr>
          <a:xfrm>
            <a:off x="7465512" y="3007462"/>
            <a:ext cx="554058" cy="501042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/>
              <a:t>ب</a:t>
            </a:r>
            <a:endParaRPr lang="fr-MA" sz="3200" b="1" dirty="0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00FAAE50-F8B5-3F48-A6B3-352DF61B720B}"/>
              </a:ext>
            </a:extLst>
          </p:cNvPr>
          <p:cNvSpPr/>
          <p:nvPr/>
        </p:nvSpPr>
        <p:spPr>
          <a:xfrm>
            <a:off x="7473470" y="4091646"/>
            <a:ext cx="554058" cy="501042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/>
              <a:t>ج</a:t>
            </a:r>
            <a:endParaRPr lang="fr-MA" sz="3200" b="1" dirty="0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6CAB2B42-0FE0-F917-104B-C6F44374A314}"/>
              </a:ext>
            </a:extLst>
          </p:cNvPr>
          <p:cNvSpPr/>
          <p:nvPr/>
        </p:nvSpPr>
        <p:spPr>
          <a:xfrm>
            <a:off x="7507136" y="5102391"/>
            <a:ext cx="554058" cy="501042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/>
              <a:t>ن</a:t>
            </a:r>
            <a:endParaRPr lang="fr-MA" sz="3200" b="1" dirty="0"/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039C24CB-2397-B049-E9C0-BAB5EC03243C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FA27447D-7190-4510-35B2-9F59162DA46F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EF75C05D-ED86-5C32-8286-5D2E050AA208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48098C88-B63B-6C89-C037-37528D787B82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B7EC96AA-E737-A7F9-FA44-63B8F6B2E7F8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B91F2A35-3D1C-E821-9F5C-A961E587A149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33917BB-1CDC-0360-FBCD-A4E99348DDC3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3CBE66F5-A37A-D5D7-C7D2-2E39B61A31FB}"/>
              </a:ext>
            </a:extLst>
          </p:cNvPr>
          <p:cNvSpPr/>
          <p:nvPr/>
        </p:nvSpPr>
        <p:spPr>
          <a:xfrm>
            <a:off x="770789" y="2033382"/>
            <a:ext cx="554058" cy="501042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rgbClr val="002060"/>
                </a:solidFill>
              </a:rPr>
              <a:t>4</a:t>
            </a:r>
            <a:endParaRPr lang="fr-MA" sz="3200" b="1" dirty="0">
              <a:solidFill>
                <a:srgbClr val="002060"/>
              </a:solidFill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70E36CCC-5903-3FFC-85D4-56CF4B727C4E}"/>
              </a:ext>
            </a:extLst>
          </p:cNvPr>
          <p:cNvSpPr/>
          <p:nvPr/>
        </p:nvSpPr>
        <p:spPr>
          <a:xfrm>
            <a:off x="770789" y="3008770"/>
            <a:ext cx="554058" cy="501042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rgbClr val="002060"/>
                </a:solidFill>
              </a:rPr>
              <a:t>3</a:t>
            </a:r>
            <a:endParaRPr lang="fr-MA" sz="3200" b="1" dirty="0">
              <a:solidFill>
                <a:srgbClr val="002060"/>
              </a:solidFill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C90871EE-5621-14F2-9A50-D2BC196DF837}"/>
              </a:ext>
            </a:extLst>
          </p:cNvPr>
          <p:cNvSpPr/>
          <p:nvPr/>
        </p:nvSpPr>
        <p:spPr>
          <a:xfrm>
            <a:off x="765743" y="4057732"/>
            <a:ext cx="554058" cy="501042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rgbClr val="002060"/>
                </a:solidFill>
              </a:rPr>
              <a:t>2</a:t>
            </a:r>
            <a:endParaRPr lang="fr-MA" sz="3200" b="1" dirty="0">
              <a:solidFill>
                <a:srgbClr val="002060"/>
              </a:solidFill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D2014AD9-9C95-EC84-8F7D-F448EEF868D7}"/>
              </a:ext>
            </a:extLst>
          </p:cNvPr>
          <p:cNvSpPr/>
          <p:nvPr/>
        </p:nvSpPr>
        <p:spPr>
          <a:xfrm>
            <a:off x="770789" y="5091546"/>
            <a:ext cx="554058" cy="501042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rgbClr val="002060"/>
                </a:solidFill>
              </a:rPr>
              <a:t>1</a:t>
            </a:r>
            <a:endParaRPr lang="fr-MA" sz="3200" b="1" dirty="0">
              <a:solidFill>
                <a:srgbClr val="002060"/>
              </a:solidFill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F9FAD3F4-8D19-683D-18F0-66A3C49598C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72257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372D8-7A16-0771-0695-9EA2775E6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9C7F4ADF-C065-ADAA-A9D8-573DD04053B8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14E6ECE-D66B-7BAE-1343-A59B761DC61B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E4EA29EF-51DB-A3C6-88CA-7C2D8AB63CAE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A5B83BB5-A81A-EE6C-6956-5170AC314B8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441EBFF9-7DF2-A32E-3DBD-7B4429E656AE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D7A6EB11-E6E5-7BCC-50AD-BA356F55AB22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1CB0E7D3-2238-B034-2E26-611762E47B20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E6E611A-685E-3765-3C20-F96BBDC0EBB9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E2A7F570-5EC0-B44C-CA0F-993D76A96512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A2B0324-FBE7-35CF-9F3B-B2A5AA63099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78FFE8CF-03B5-6766-93EF-1C5F7A0ACA7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852C8F3A-A1F7-3200-6FAE-7A7CA669F55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8D5569E-3953-E7AC-D3AD-87BC575030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1F51E9B1-97EC-C7F6-6A9A-1753BE3AB1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BE26EBB9-058E-06B5-2549-398002327E3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76411E3F-5954-9CB5-1C83-8BEF615C0EF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23CDD9EE-3EDD-8B2F-4064-95168719E0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271B435E-AD15-0160-2CB3-D165FBA640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582CF419-2FB2-4375-7872-A8A888070782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79FC910-48A1-32E2-57A8-156F6D1AC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3C50C2A6-93C4-0D09-AA89-7CB19463E2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C4BDDE5D-BF64-37D4-3434-BFDCD2CC4E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34CE55F-2F4B-1DC8-3FAC-3FD3F227EC08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646B4711-477B-EFFE-6FED-9CF9332E147D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9FC4A758-37D3-94BC-F65E-3F219F4F43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DD58599C-29F5-E37F-DCF3-4EE03645A1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777B9887-D6B5-B632-D85A-C9C040DABFC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7BD0CD87-CF1D-2382-0F1A-0B13C7C5013B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F674CD6D-E95C-90E7-AB79-9B23691E93B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71B99078-26CF-D1D0-2B09-9AD83DC8D229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9ECB3171-3474-1DDF-D848-8C9D485133E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EF14FF94-0B88-7B2E-8F72-97F5C3123728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CB9D036F-884A-A524-6A5B-B7A30DE6C7A7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46C0031C-CF34-190D-04C5-D4ED1D3E2225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D0C96969-4CBF-9B94-6EEC-37D4F8750F3D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D2BD8F45-C5FB-E90A-B47D-816708CB4C26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A0C061F1-0BE4-1217-99BB-5D7B0E6AE2AC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F80E2CE4-8A59-E6A1-EC67-6BAEF96EFD6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B1925C6A-B1B1-B8EF-AFF6-751B582B8B9E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610BBB1A-AEDF-FA5B-B019-830F593B64C0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C94F7F1-AFFA-36E4-C9CB-91A8D2B7228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659402D3-D970-F440-1308-3CC5BF3CB53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034A15-5DA7-2582-63BC-650ECEEF572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729E51D7-C8ED-69E4-5774-157892EACE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C0564471-61D2-6AFC-11AE-48BD9998298D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0F23BA01-DD82-0E7A-5874-68F5320F2724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2AF1142-74F5-CC81-6217-4DFF9593C08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4109777C-D121-F79F-4606-0F8708FDEE75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34732711-06D8-024B-8ED4-3D784101E2C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4E33A1CF-54CD-FAF0-EC9E-889329D3C18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35BC548D-49D3-3D8F-8E04-F2A1B959328F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CF7EBF7-3EDA-4220-0D6A-F8EE52D07FA1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4C6EC65-4F9D-3680-77D8-1BCB42195495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13F73727-688B-2E4A-B98B-728F83CE8F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C220CD1-997C-FBDE-EE96-C1A9491BA4B5}"/>
              </a:ext>
            </a:extLst>
          </p:cNvPr>
          <p:cNvGrpSpPr/>
          <p:nvPr/>
        </p:nvGrpSpPr>
        <p:grpSpPr>
          <a:xfrm>
            <a:off x="585780" y="1809265"/>
            <a:ext cx="8168504" cy="2993327"/>
            <a:chOff x="585780" y="1809265"/>
            <a:chExt cx="8168504" cy="2993327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260EC052-CED8-0D3A-F6C5-5F89DD727D4A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استماع وتحدث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74AA448E-42B0-7265-6ABE-20DA8D64A12D}"/>
                </a:ext>
              </a:extLst>
            </p:cNvPr>
            <p:cNvSpPr txBox="1"/>
            <p:nvPr/>
          </p:nvSpPr>
          <p:spPr>
            <a:xfrm>
              <a:off x="585781" y="2694323"/>
              <a:ext cx="816850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60D71AEE-0E58-2442-2057-8A3D9CE99D3C}"/>
                </a:ext>
              </a:extLst>
            </p:cNvPr>
            <p:cNvSpPr txBox="1"/>
            <p:nvPr/>
          </p:nvSpPr>
          <p:spPr>
            <a:xfrm>
              <a:off x="585780" y="3232932"/>
              <a:ext cx="816850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800" b="1" dirty="0">
                  <a:solidFill>
                    <a:schemeClr val="accent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ورشة التحدث</a:t>
              </a:r>
            </a:p>
            <a:p>
              <a:pPr algn="ctr" rtl="1"/>
              <a:r>
                <a:rPr lang="ar-MA" sz="4800" b="1" dirty="0">
                  <a:solidFill>
                    <a:schemeClr val="accent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8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استعمال الأساليب ( متى؟ ماذا تفعل؟) في وضعيات جديدة</a:t>
              </a:r>
              <a:endPara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D737CD0-B886-35A9-A4B9-79B476666113}"/>
              </a:ext>
            </a:extLst>
          </p:cNvPr>
          <p:cNvSpPr txBox="1"/>
          <p:nvPr/>
        </p:nvSpPr>
        <p:spPr>
          <a:xfrm>
            <a:off x="7876973" y="618108"/>
            <a:ext cx="574755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20</a:t>
            </a:r>
            <a:endParaRPr lang="fr-MA" sz="20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0148751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49444-BC14-AF2E-03CA-7461EC77D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3F5A7D9-9740-9B23-DF87-8FB374CE74D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2B99195-A6AA-972B-FA45-7771C2A33C6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D3DD0AC-88D7-952B-8AAD-7E15B66A096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B0910BB-E33C-5417-8280-E91DFCC2994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E2BF72B-15D0-03D2-0E96-6CF828C4DB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13B36E5-2709-385C-59F0-0648F443D64C}"/>
              </a:ext>
            </a:extLst>
          </p:cNvPr>
          <p:cNvSpPr txBox="1"/>
          <p:nvPr/>
        </p:nvSpPr>
        <p:spPr>
          <a:xfrm>
            <a:off x="422071" y="504358"/>
            <a:ext cx="77786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ستستعملون أساليب التعبير عن الرأي في وضعيات جديدة.</a:t>
            </a:r>
          </a:p>
          <a:p>
            <a:pPr algn="r" rtl="1">
              <a:defRPr/>
            </a:pP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1512EC4C-D485-4480-3DB0-AD0B527B8FE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10812" y="1564708"/>
            <a:ext cx="5533315" cy="4537487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A29E64CE-7675-A454-2B88-EA85660B2F95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29B5FEEA-FD12-32F9-102A-B46EB0008C02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09995BFA-7C1B-1DCB-4080-1D9706764C34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AFCBEC31-9E90-650B-F4BE-122061FD3B40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F376A50-BE88-20E0-5451-AF6D8F87211B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5F38F92E-A66E-7190-2BEF-86289AC59377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7FDF949-80CB-B7F2-049E-B92478F9B35A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111972884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0A470-3C4F-B930-A356-6BAA62DAC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4386E7D1-C779-3260-BAFB-D4F37678339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8DE751E-2449-E422-1761-33FC128B6001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A418CE7-E819-DC6D-C066-B5191A44D98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6E45E5B-7157-71E4-31E6-B79A2F80AA2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9DBCADB-96B1-3C08-8CDA-CDD28977BD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FFF0FFB-5488-A9A2-22B3-16A6600237ED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04E803-FFA1-1BD3-C38F-614F22DC226D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76BA5F-E098-8638-BCAF-DAD4AE5FD1CA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C7A8C1D-DC95-CCA2-93C0-CA4DEBCA9A16}"/>
              </a:ext>
            </a:extLst>
          </p:cNvPr>
          <p:cNvSpPr txBox="1"/>
          <p:nvPr/>
        </p:nvSpPr>
        <p:spPr>
          <a:xfrm>
            <a:off x="452552" y="36114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لنتذكر أولا الحوار.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انقر على الأيقونة لتسميع الحوار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533FA45-8BA8-5D62-DE09-E37FDDDF5F5C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17ED212-2E39-FD19-E8A3-6DB8B9271EF7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E860F747-387E-2B98-26F3-D20DA7183565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1FFB19EA-2D58-9D60-9120-7CE834D8CFBC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666EB1DF-AC6A-DE98-65AF-87609FE94BAF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2C643F48-8CAB-4AD9-ED50-4DB6DCAC093B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4D1EC584-E645-1B72-DB2E-D94F849B13AC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" name="حوار عاشوراء">
            <a:hlinkClick r:id="" action="ppaction://media"/>
            <a:extLst>
              <a:ext uri="{FF2B5EF4-FFF2-40B4-BE49-F238E27FC236}">
                <a16:creationId xmlns:a16="http://schemas.microsoft.com/office/drawing/2014/main" id="{0020CB0A-DD03-5F47-7A6E-8651BA0616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19269" y="542402"/>
            <a:ext cx="487363" cy="487363"/>
          </a:xfrm>
          <a:prstGeom prst="rect">
            <a:avLst/>
          </a:prstGeom>
        </p:spPr>
      </p:pic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752DE15B-CE2A-3558-F8F4-2D6503B0407A}"/>
              </a:ext>
            </a:extLst>
          </p:cNvPr>
          <p:cNvSpPr/>
          <p:nvPr/>
        </p:nvSpPr>
        <p:spPr>
          <a:xfrm flipH="1">
            <a:off x="540236" y="2373655"/>
            <a:ext cx="2606140" cy="1635512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1437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21" name="Forme libre : forme 20">
            <a:extLst>
              <a:ext uri="{FF2B5EF4-FFF2-40B4-BE49-F238E27FC236}">
                <a16:creationId xmlns:a16="http://schemas.microsoft.com/office/drawing/2014/main" id="{FE5E8BC4-DAB8-E020-3DCD-0F7B98DDFE10}"/>
              </a:ext>
            </a:extLst>
          </p:cNvPr>
          <p:cNvSpPr/>
          <p:nvPr/>
        </p:nvSpPr>
        <p:spPr>
          <a:xfrm>
            <a:off x="5810868" y="2290101"/>
            <a:ext cx="2547408" cy="1598142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437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4183B5D-5996-0DB3-F3EE-5F9AE412C0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772" y="3671938"/>
            <a:ext cx="2100086" cy="205598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00953B4-E2B2-29D7-724A-1FB9F5ADBB9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983" y="3580001"/>
            <a:ext cx="2323165" cy="21413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86397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4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22E4C-1856-DD3F-7FD9-004EA568F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99C0DFB2-19E5-D975-F792-266BF2632B0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6009E2A-404D-6CCD-7674-0C4D5E7781A4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1BB4B29-C8DA-620A-039E-CBCAB55C154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EE6477F-B44F-A17E-E31F-C4E087326EB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752F6C8-F9DE-E35B-04EF-E1CCAB88F2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8CBC1DE-D94F-F425-BF8C-CD6FA2468B23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63C7CCC-05FE-E2DC-DE13-E22032908BBF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8C24D91-BCA1-8046-617E-12508E3D2B5D}"/>
              </a:ext>
            </a:extLst>
          </p:cNvPr>
          <p:cNvSpPr txBox="1"/>
          <p:nvPr/>
        </p:nvSpPr>
        <p:spPr>
          <a:xfrm>
            <a:off x="452552" y="36114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هي العبارات التي استعملتها سناء  وأسامة في المقطع الأول 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ستستعملونها اليوم في حوار آخر.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8CCB3AC0-3996-1914-0B51-7A4DACA26C11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811AE89-7DEA-CBFA-0A70-D6603A99F7A2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731B08A-9CA9-5312-D138-B815A0B9840F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8A769532-2069-71E6-304E-7EA49F96EE5F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CFB67F7B-0841-F4D3-53FC-F3E8CA889F02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DFC9B617-E4F5-09AD-2601-25EFD533DF89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674354C3-5062-783E-3288-58770275F163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85C2C8A-B276-936D-6F35-B9299956D441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E394F2C-13E6-4CA9-5178-ECA3630C924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2" t="25523" r="15979" b="45655"/>
          <a:stretch/>
        </p:blipFill>
        <p:spPr>
          <a:xfrm>
            <a:off x="947023" y="2693718"/>
            <a:ext cx="7249954" cy="21580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0DB1E0D-D70B-5255-6A99-B7E8268E3C33}"/>
              </a:ext>
            </a:extLst>
          </p:cNvPr>
          <p:cNvSpPr/>
          <p:nvPr/>
        </p:nvSpPr>
        <p:spPr>
          <a:xfrm>
            <a:off x="6446520" y="4554696"/>
            <a:ext cx="2098568" cy="9926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957029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424E57-C793-0743-5D7D-2404F1500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641BD046-19C1-E6C1-832E-63A50F985A4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F41BA52-D970-EE31-4AC7-23590DA2A43D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9A1FD68-9C3E-98BA-0D71-E0034786704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836DC8D-327F-3655-1365-AAE7764A9AB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8D0D9ED-72D8-7285-EEEE-C9FB6CDC5D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D892BE4-B040-16BB-A38A-D06DD511C46E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503E463-2EE7-91C5-DCEB-66A489D1B694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BD2A0FA-1DCF-6608-CB83-9DF9429AEEA0}"/>
              </a:ext>
            </a:extLst>
          </p:cNvPr>
          <p:cNvSpPr txBox="1"/>
          <p:nvPr/>
        </p:nvSpPr>
        <p:spPr>
          <a:xfrm>
            <a:off x="422071" y="39942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هي العبارات التي استعملتها سناء  وأسامة في المقطع الثاني  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ستستعملونها اليوم في حوار آخر.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0C01115-B368-EF20-DDF1-625C62B23B95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3B1507BE-18F5-07EA-0EB8-DBBFB3FF13E7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C54BBC0-C42F-4FC0-3F07-D566D5541CDF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87309C4C-0164-27BD-2609-733C4C6FC725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0AE1AEEB-D49E-BACD-E441-22AC1EA1AB75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7B0178A9-5187-9A02-156A-4B04770B236E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8B6D7B90-F640-6793-CF2D-BF129AC734C3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FF84EA7-305D-703B-7880-F44B55DB457D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9126C37-EA7F-FC22-E177-F2995B9C53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4" t="54160" r="17522" b="24476"/>
          <a:stretch/>
        </p:blipFill>
        <p:spPr>
          <a:xfrm>
            <a:off x="930893" y="3273419"/>
            <a:ext cx="7206596" cy="133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03847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E696FB-E128-8490-BC6B-E4F9E086D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584E6703-5859-94D9-0A28-4D1EA6BEA80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0186149-BC91-AB0E-59E8-48380F14E69C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6054C23-A8A7-35F3-59CA-0B3F9B154D7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DA51CC0-BE1F-1598-A733-9428BE6C1D0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7F842D7-3B25-96C0-6992-D725949945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CF1AD8B-C89F-5786-DF1B-27708C6A048F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21A03B2-55AA-7995-DD66-35CC483C8A6F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BA1C70C-2364-7D96-7FEC-C815C440C329}"/>
              </a:ext>
            </a:extLst>
          </p:cNvPr>
          <p:cNvSpPr txBox="1"/>
          <p:nvPr/>
        </p:nvSpPr>
        <p:spPr>
          <a:xfrm>
            <a:off x="422071" y="39942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هي العبارات التي استعملتها سناء  وأسامة في المقطع الثالث  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ستستعملونها اليوم في حوار آخر.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57D9289-4797-D3AB-8D9B-67DB1E6050CF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09400F4D-0415-F68D-1D35-901AAAA76BB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ED57262-600A-5360-499C-085F1204C798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E110FD8A-CACF-5063-9A94-F0079CF5DB25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16F5D58-1CE3-6611-5F1D-F702B57C2D57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9500667-B284-DBC6-8D71-BF1955623E5E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A94806EC-2D73-5334-6073-EC2C2E12834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81CB85B-9174-CED1-4631-92EFEC41A926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CC29463-E03F-5D77-8D84-0D724748088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-3913"/>
          <a:stretch/>
        </p:blipFill>
        <p:spPr>
          <a:xfrm>
            <a:off x="392147" y="2712720"/>
            <a:ext cx="8123017" cy="191191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75B6113-5E5E-FD59-DB4A-FCCF49F12AED}"/>
              </a:ext>
            </a:extLst>
          </p:cNvPr>
          <p:cNvSpPr/>
          <p:nvPr/>
        </p:nvSpPr>
        <p:spPr>
          <a:xfrm>
            <a:off x="736519" y="2468880"/>
            <a:ext cx="5801441" cy="3782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0795848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A52B85-92B1-2D24-896E-C784458E44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56696A6C-B3A0-5A4F-8EE1-73ABA655EB0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B0C2DB0-975A-CA1D-8846-FAF04759C6C8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60C894F-2296-57EA-EDCB-ACA996CB801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02BC271-B5C8-7E7D-BC5A-40766B50057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14110BB-C516-BBAD-A24C-1334750943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DBA1F2A-C50D-61AD-86A6-0378A09F2A0E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C355664-97A8-71EE-CA1E-485ECD786259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1F7AE79-0852-A10E-3AED-B4D0E1E958E0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97C2ECE-7A0E-2712-F009-867292A89DDA}"/>
              </a:ext>
            </a:extLst>
          </p:cNvPr>
          <p:cNvSpPr txBox="1"/>
          <p:nvPr/>
        </p:nvSpPr>
        <p:spPr>
          <a:xfrm>
            <a:off x="422071" y="401741"/>
            <a:ext cx="77786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تعرفون أن المغاربة يحتفلون  بعيد الفطر بعد رمضان مباشرة.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أحمد وهذه سعاد  يتحدثان عن عيد الفطر.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D46A0235-7488-DA0C-091F-89A2420750FB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1CC848DF-9232-B400-B081-8C37DA2B656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E4EFA47D-E7E1-FB59-7535-0325765D239F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23D4AB86-3E52-D34B-5982-EC25791551C8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EB0D3170-4A15-2501-CB64-F0B12A35962E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A1B8CB09-7077-0259-89B3-C20A16BBB602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B779339-24E5-20D1-C847-11721C9A9021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D98749C-5C1E-E3D2-EC0C-2FBB7FFBC465}"/>
              </a:ext>
            </a:extLst>
          </p:cNvPr>
          <p:cNvGrpSpPr/>
          <p:nvPr/>
        </p:nvGrpSpPr>
        <p:grpSpPr>
          <a:xfrm>
            <a:off x="2983415" y="2847098"/>
            <a:ext cx="3556976" cy="2027501"/>
            <a:chOff x="2771449" y="3594318"/>
            <a:chExt cx="3556976" cy="2027501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7BA0D42-A5AA-3371-0014-309051031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8874" y="3839491"/>
              <a:ext cx="1449551" cy="1782328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A201F730-3ED0-E1B2-332C-75EDD3B683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50000" b="47152"/>
            <a:stretch/>
          </p:blipFill>
          <p:spPr>
            <a:xfrm flipH="1">
              <a:off x="2771449" y="3594318"/>
              <a:ext cx="1449551" cy="188751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4304182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8715C4-2B56-0493-8C6C-BB723A68C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7F0EDF73-9C51-CAE3-D6AA-4541B2692CA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B456F5D-8F6B-7BE3-9E6B-A830FCD799A6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9F4B624-5F5F-A2F6-FEA9-ADEB5E9F77B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A0750DD-BE53-BC7E-F295-4C14B95134E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E416BE2-7927-7470-C475-FAC3AD3E6B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FEF3905-3EB1-F635-EBCB-A4FFE3A87FC8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978453C-1D95-DF29-A6C9-1D3CA55B7FCD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6B347CD-B818-BBBE-1509-61E744EE4FCF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06D00F2-B614-08E4-BC49-62979DFA1D34}"/>
              </a:ext>
            </a:extLst>
          </p:cNvPr>
          <p:cNvSpPr txBox="1"/>
          <p:nvPr/>
        </p:nvSpPr>
        <p:spPr>
          <a:xfrm>
            <a:off x="422071" y="463133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سيقول أحمد  لسعاد لسؤالها عن وقت استيقاظه يوم عيد الفطر؟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B6E34195-E360-C365-9A73-4BFEFBCBF419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F8D4659F-3335-7523-6BCC-6255C8B113D1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69562E9A-6A7D-0EB4-5F71-51B66AE8D192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1F5FA22A-ECDC-75B5-6D1A-91A8CD69ABA9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6A9071F4-D23F-2718-4F26-83DF771B4EB0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54954FF3-8A96-67B8-6D24-E3139A75B8AC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pic>
        <p:nvPicPr>
          <p:cNvPr id="32" name="Image 31">
            <a:extLst>
              <a:ext uri="{FF2B5EF4-FFF2-40B4-BE49-F238E27FC236}">
                <a16:creationId xmlns:a16="http://schemas.microsoft.com/office/drawing/2014/main" id="{CB4343D9-22E6-09C2-84F9-2D015924CBF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EBA8797-4389-1BBB-BF7D-A0368DB51E21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EFA41881-972B-C403-0C8E-8AA1FBB39FAD}"/>
              </a:ext>
            </a:extLst>
          </p:cNvPr>
          <p:cNvGrpSpPr/>
          <p:nvPr/>
        </p:nvGrpSpPr>
        <p:grpSpPr>
          <a:xfrm>
            <a:off x="2771449" y="2241349"/>
            <a:ext cx="5181067" cy="3380470"/>
            <a:chOff x="2771449" y="2241349"/>
            <a:chExt cx="5181067" cy="338047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8A15387-E190-2A8D-7490-3758BE14F6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8874" y="3839491"/>
              <a:ext cx="1449551" cy="1782328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CA54E627-A87C-2124-CC3F-032FB0DA09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50000" b="47152"/>
            <a:stretch/>
          </p:blipFill>
          <p:spPr>
            <a:xfrm flipH="1">
              <a:off x="2771449" y="3594318"/>
              <a:ext cx="1449551" cy="1887516"/>
            </a:xfrm>
            <a:prstGeom prst="rect">
              <a:avLst/>
            </a:prstGeom>
          </p:spPr>
        </p:pic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64D886A8-0C19-FBB0-B461-1658DB28A2E9}"/>
                </a:ext>
              </a:extLst>
            </p:cNvPr>
            <p:cNvSpPr/>
            <p:nvPr/>
          </p:nvSpPr>
          <p:spPr>
            <a:xfrm>
              <a:off x="5405108" y="2241349"/>
              <a:ext cx="2547408" cy="159814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2A2EB78D-38D8-40B9-573C-EB7577B9FCED}"/>
              </a:ext>
            </a:extLst>
          </p:cNvPr>
          <p:cNvSpPr txBox="1"/>
          <p:nvPr/>
        </p:nvSpPr>
        <p:spPr>
          <a:xfrm>
            <a:off x="5325579" y="2456091"/>
            <a:ext cx="28728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مَتى ........... يا .......... ........................؟</a:t>
            </a:r>
            <a:endParaRPr lang="f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2781213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85DC8A-53F4-B573-CB8C-136D8AF67E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FE9D9E31-D263-567D-AA76-3315C512F59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E2E9539-7609-9B61-52CF-03DC036D4FEF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336FBCD-7CF0-6C88-D372-2091CDEE837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BC79C04-54DC-4CC9-695D-0060B21A7CE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2D4957A-A11A-4D8A-8403-418922E236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E6E7B90-3551-71BC-C775-E9BE71FBAA34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36A1A0B-4EB0-D4E6-236F-A76E8FBE6EF6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9C51DC0-483D-04E9-92FE-3A2304782089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E585D44-4B91-751D-1F42-12BB0C6A7822}"/>
              </a:ext>
            </a:extLst>
          </p:cNvPr>
          <p:cNvSpPr txBox="1"/>
          <p:nvPr/>
        </p:nvSpPr>
        <p:spPr>
          <a:xfrm>
            <a:off x="422071" y="463133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بماذا ستجيبه سعاد؟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B0A94BEF-0B89-E4AA-EF27-4889C7EE719F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C98CD7A7-C87E-906D-C889-9DD985AFE37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DF69D324-1E70-D988-D1F5-32BF1089D93B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40BBC135-38ED-C374-EC01-2A6CED8B518C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837911E0-7F7F-7D5B-2315-113FFF943BD8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3A02F4A6-98D6-17BE-66D2-D20D6613C640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pic>
        <p:nvPicPr>
          <p:cNvPr id="32" name="Image 31">
            <a:extLst>
              <a:ext uri="{FF2B5EF4-FFF2-40B4-BE49-F238E27FC236}">
                <a16:creationId xmlns:a16="http://schemas.microsoft.com/office/drawing/2014/main" id="{0AB30C19-27D7-4A23-0A0C-1B4A94738D4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545CAC9-599C-9CA2-1C73-BED4129E1A1A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5478A292-0CB7-5325-FD16-12DBA6271DE3}"/>
              </a:ext>
            </a:extLst>
          </p:cNvPr>
          <p:cNvGrpSpPr/>
          <p:nvPr/>
        </p:nvGrpSpPr>
        <p:grpSpPr>
          <a:xfrm>
            <a:off x="2771449" y="3594318"/>
            <a:ext cx="3556976" cy="2027501"/>
            <a:chOff x="2771449" y="3594318"/>
            <a:chExt cx="3556976" cy="2027501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2731BC4-10A6-DC68-830F-5B3298DDCD6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8874" y="3839491"/>
              <a:ext cx="1449551" cy="1782328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1929ED10-AE42-0FD4-BED7-29455C1212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50000" b="47152"/>
            <a:stretch/>
          </p:blipFill>
          <p:spPr>
            <a:xfrm flipH="1">
              <a:off x="2771449" y="3594318"/>
              <a:ext cx="1449551" cy="1887516"/>
            </a:xfrm>
            <a:prstGeom prst="rect">
              <a:avLst/>
            </a:prstGeom>
          </p:spPr>
        </p:pic>
      </p:grp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82987F2F-B644-4F83-BA46-7FF61E8017D0}"/>
              </a:ext>
            </a:extLst>
          </p:cNvPr>
          <p:cNvSpPr/>
          <p:nvPr/>
        </p:nvSpPr>
        <p:spPr>
          <a:xfrm flipH="1">
            <a:off x="873000" y="2110231"/>
            <a:ext cx="2606140" cy="1635512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1437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87FE943-2501-00AD-2C37-9A30397DDAB3}"/>
              </a:ext>
            </a:extLst>
          </p:cNvPr>
          <p:cNvSpPr txBox="1"/>
          <p:nvPr/>
        </p:nvSpPr>
        <p:spPr>
          <a:xfrm>
            <a:off x="832686" y="2272142"/>
            <a:ext cx="28728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اِسْتَيْقَظْتُ......... ..................................</a:t>
            </a:r>
            <a:endParaRPr lang="f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8235335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66FF90-79AF-09B1-2439-7838F3699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6DBCAAE3-E052-5068-3911-5BF84634D86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D90ECD0-2AA2-4B9A-812E-F76D262D7E16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3EC43DA-114F-C4E7-2EA3-D6C7771534A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F65FA99-8FF9-C39E-840D-7480D2049D8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B23CA26-D3C6-4642-DFCE-007A1B231D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8745AFA-7487-BDC8-8CA9-63C6A1368147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C91A0D-5760-C8A0-B7CB-3BF809A46BA3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D32F5C9-5A7B-8661-FD63-513AEE60F2F3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CA329F9-3A5F-BF94-2D05-8E17465DB721}"/>
              </a:ext>
            </a:extLst>
          </p:cNvPr>
          <p:cNvSpPr txBox="1"/>
          <p:nvPr/>
        </p:nvSpPr>
        <p:spPr>
          <a:xfrm>
            <a:off x="422071" y="40174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رددوا معي.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D533B143-4B69-451C-4EC0-26621B4A4BE4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BFE07C7-7F07-1130-CCA8-21363ED38112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097F344A-64BF-B795-2ED7-002EF151EBAC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7487760E-32FB-642E-342F-B6F1AC4EF9E3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6CA485BE-D940-3356-8587-B47AB9351587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0606E794-9234-CC2D-E591-D10DC95BAD42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BDB8D4-F3D3-16EE-2523-499A604643B1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5D125112-7664-49F7-88EB-3D56151B63DB}"/>
              </a:ext>
            </a:extLst>
          </p:cNvPr>
          <p:cNvGrpSpPr/>
          <p:nvPr/>
        </p:nvGrpSpPr>
        <p:grpSpPr>
          <a:xfrm>
            <a:off x="873000" y="2110231"/>
            <a:ext cx="7079516" cy="3511588"/>
            <a:chOff x="873000" y="2110231"/>
            <a:chExt cx="7079516" cy="3511588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99A69D5-482F-C936-6C74-6337E515EB2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8874" y="3839491"/>
              <a:ext cx="1449551" cy="1782328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1A396FD-8491-497F-1043-1D71A9A9A7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50000" b="47152"/>
            <a:stretch/>
          </p:blipFill>
          <p:spPr>
            <a:xfrm flipH="1">
              <a:off x="2771449" y="3594318"/>
              <a:ext cx="1449551" cy="1887516"/>
            </a:xfrm>
            <a:prstGeom prst="rect">
              <a:avLst/>
            </a:prstGeom>
          </p:spPr>
        </p:pic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FF7B6F5E-39C1-83B5-3F73-F3CA959BFEB1}"/>
                </a:ext>
              </a:extLst>
            </p:cNvPr>
            <p:cNvSpPr/>
            <p:nvPr/>
          </p:nvSpPr>
          <p:spPr>
            <a:xfrm>
              <a:off x="5405108" y="2241349"/>
              <a:ext cx="2547408" cy="159814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95DA878A-173E-0AC1-6EC5-BCAF5A013A30}"/>
                </a:ext>
              </a:extLst>
            </p:cNvPr>
            <p:cNvSpPr/>
            <p:nvPr/>
          </p:nvSpPr>
          <p:spPr>
            <a:xfrm flipH="1">
              <a:off x="873000" y="2110231"/>
              <a:ext cx="2606140" cy="163551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82232B3B-C415-B465-2FB4-EBF9D80DCA2E}"/>
              </a:ext>
            </a:extLst>
          </p:cNvPr>
          <p:cNvSpPr txBox="1"/>
          <p:nvPr/>
        </p:nvSpPr>
        <p:spPr>
          <a:xfrm>
            <a:off x="5325579" y="2456091"/>
            <a:ext cx="28728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مَتى </a:t>
            </a:r>
            <a:r>
              <a:rPr lang="ar-MA" sz="32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ﭐسْتَيْقَظْتِ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يا سُعادُ</a:t>
            </a:r>
          </a:p>
          <a:p>
            <a:pPr algn="ctr" rtl="1"/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يَوْمَ عيدِ ﭐلْفِطْرِ؟</a:t>
            </a:r>
            <a:endParaRPr lang="f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365EDC6-DD7E-95BB-EAA9-AD5BEEB3727D}"/>
              </a:ext>
            </a:extLst>
          </p:cNvPr>
          <p:cNvSpPr txBox="1"/>
          <p:nvPr/>
        </p:nvSpPr>
        <p:spPr>
          <a:xfrm>
            <a:off x="832686" y="2272142"/>
            <a:ext cx="28728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اِسْتَيْقَظْتُ يَوْمَ عيدِ </a:t>
            </a:r>
          </a:p>
          <a:p>
            <a:pPr algn="ctr" rtl="1"/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ﭐلْفِطْرِ  باكراً.</a:t>
            </a:r>
            <a:endParaRPr lang="f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5487847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DC6079-F2A4-D93B-3F03-E1334C28B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262EB347-9D24-B399-A20B-EB25BDB5979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3641A9D-5E5F-87DF-A94D-269F961EEE33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C0572E3-2403-FC7C-60BA-1D6279FA37B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9E7B877-0872-FD2E-04B8-54E55128909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BC0C499-F617-E113-CF17-0B3BECB395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EC100AE-B11C-37DC-DA07-7051F7E29E30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EFB6EBB-B75F-E5C2-4094-77C5E6D48C5E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1C73C26-F0E5-F934-EC59-4350F6894DBB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A6B2073-E427-C5F2-0F17-E3BCBDE2767A}"/>
              </a:ext>
            </a:extLst>
          </p:cNvPr>
          <p:cNvSpPr txBox="1"/>
          <p:nvPr/>
        </p:nvSpPr>
        <p:spPr>
          <a:xfrm>
            <a:off x="422071" y="40174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لتمثيل الدورين؟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A0468045-8E83-A22A-142E-D1C03BE0511C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B2C935FD-F215-90BB-D0A1-E1FD1BDDC1D2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761D10D4-DF88-83E6-4B80-A15B4BD3681E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FB4EFCAB-229A-9C87-B41C-4721A8E3E523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633F5FE0-C185-E0DB-69FD-0A483E588BC4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DA15E112-1155-7C1E-2B4C-935862039082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FC70AAC-DE1D-9CEB-0B9F-DFEA929FA2BF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D5F6E9C-6D2D-C5A1-7CDC-67C20E77DDFA}"/>
              </a:ext>
            </a:extLst>
          </p:cNvPr>
          <p:cNvGrpSpPr/>
          <p:nvPr/>
        </p:nvGrpSpPr>
        <p:grpSpPr>
          <a:xfrm>
            <a:off x="873000" y="2110231"/>
            <a:ext cx="7079516" cy="3511588"/>
            <a:chOff x="873000" y="2110231"/>
            <a:chExt cx="7079516" cy="3511588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8E811FC-72CE-C11C-47B9-39C20C7C46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8874" y="3839491"/>
              <a:ext cx="1449551" cy="1782328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9E38D452-71F7-B6A9-439D-2821CC2FEE9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50000" b="47152"/>
            <a:stretch/>
          </p:blipFill>
          <p:spPr>
            <a:xfrm flipH="1">
              <a:off x="2771449" y="3594318"/>
              <a:ext cx="1449551" cy="1887516"/>
            </a:xfrm>
            <a:prstGeom prst="rect">
              <a:avLst/>
            </a:prstGeom>
          </p:spPr>
        </p:pic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7EC3CCD5-C6A9-8DD6-070A-028AF4E719C0}"/>
                </a:ext>
              </a:extLst>
            </p:cNvPr>
            <p:cNvSpPr/>
            <p:nvPr/>
          </p:nvSpPr>
          <p:spPr>
            <a:xfrm>
              <a:off x="5405108" y="2241349"/>
              <a:ext cx="2547408" cy="159814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60855BFB-F8EA-CF4D-326F-94326C33D8EE}"/>
                </a:ext>
              </a:extLst>
            </p:cNvPr>
            <p:cNvSpPr/>
            <p:nvPr/>
          </p:nvSpPr>
          <p:spPr>
            <a:xfrm flipH="1">
              <a:off x="873000" y="2110231"/>
              <a:ext cx="2606140" cy="163551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3493DEB3-01DB-498E-EA77-38D31321BF2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61FDDFB3-50EB-433A-4537-633A30292F9A}"/>
              </a:ext>
            </a:extLst>
          </p:cNvPr>
          <p:cNvSpPr txBox="1"/>
          <p:nvPr/>
        </p:nvSpPr>
        <p:spPr>
          <a:xfrm>
            <a:off x="832686" y="2272142"/>
            <a:ext cx="28728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اِسْتَيْقَظْتُ يَوْمَ عيدِ </a:t>
            </a:r>
          </a:p>
          <a:p>
            <a:pPr algn="ctr" rtl="1"/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ﭐلْفِطْرِ  باكراً.</a:t>
            </a:r>
            <a:endParaRPr lang="f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3F8F05D-985D-0458-41D2-214B50B00C7A}"/>
              </a:ext>
            </a:extLst>
          </p:cNvPr>
          <p:cNvSpPr txBox="1"/>
          <p:nvPr/>
        </p:nvSpPr>
        <p:spPr>
          <a:xfrm>
            <a:off x="5325579" y="2456091"/>
            <a:ext cx="28728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مَتى </a:t>
            </a:r>
            <a:r>
              <a:rPr lang="ar-MA" sz="32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ﭐسْتَيْقَظْتِ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يا سُعادُ</a:t>
            </a:r>
          </a:p>
          <a:p>
            <a:pPr algn="ctr" rtl="1"/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يَوْمَ عيدِ ﭐلْفِطْرِ؟</a:t>
            </a:r>
            <a:endParaRPr lang="f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0984784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8B6A66-A944-85BA-E831-1B8253A4DF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E2782F40-706B-4091-3E96-B0831C23324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CC8377C-DCAB-DD06-7969-AAE1C2A21795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237A58D-0533-34BA-B495-60868500432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41B4BB9-ED87-207C-777C-E49C4CFC4C3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0600BC2-03A7-0DB0-E1C9-87466D77EE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E2AA3BC-8C32-92CC-333D-D30269D17789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50F95C-0F68-382C-E723-BF19F98633C9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0E30772-7140-0985-6185-E13AFBDAB755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F3A8316-1D2F-033C-63CE-295D872BD6CA}"/>
              </a:ext>
            </a:extLst>
          </p:cNvPr>
          <p:cNvSpPr txBox="1"/>
          <p:nvPr/>
        </p:nvSpPr>
        <p:spPr>
          <a:xfrm>
            <a:off x="422071" y="463133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سيقول أحمد  لسعاد لسؤالها عما تفعله في صباح العيد؟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C8D27204-F58A-CDE4-845A-947B35A3D07E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6D4C6475-6A64-FB60-24F1-032881CBD52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4F445C67-A1B5-3685-D415-38A97F863913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FF22CF27-090A-E913-098C-AA4584FDCCC9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402DF29B-0AF5-D25A-A824-82727A47D706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DE76DE94-4547-D4A3-2885-E57D958917B0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pic>
        <p:nvPicPr>
          <p:cNvPr id="32" name="Image 31">
            <a:extLst>
              <a:ext uri="{FF2B5EF4-FFF2-40B4-BE49-F238E27FC236}">
                <a16:creationId xmlns:a16="http://schemas.microsoft.com/office/drawing/2014/main" id="{55125230-4AFD-F8DF-30BD-9E64A1CC51E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BCA8236-A96D-4003-3ED2-AF000F141541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A81A8F72-9BAD-F587-AD07-826664BA4862}"/>
              </a:ext>
            </a:extLst>
          </p:cNvPr>
          <p:cNvGrpSpPr/>
          <p:nvPr/>
        </p:nvGrpSpPr>
        <p:grpSpPr>
          <a:xfrm>
            <a:off x="2771449" y="2241349"/>
            <a:ext cx="5181067" cy="3380470"/>
            <a:chOff x="2771449" y="2241349"/>
            <a:chExt cx="5181067" cy="338047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5703237-97DE-119D-96EE-4D67E484587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8874" y="3839491"/>
              <a:ext cx="1449551" cy="1782328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24352D81-F522-BB61-2A3A-572DBEB13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50000" b="47152"/>
            <a:stretch/>
          </p:blipFill>
          <p:spPr>
            <a:xfrm flipH="1">
              <a:off x="2771449" y="3594318"/>
              <a:ext cx="1449551" cy="1887516"/>
            </a:xfrm>
            <a:prstGeom prst="rect">
              <a:avLst/>
            </a:prstGeom>
          </p:spPr>
        </p:pic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A5BB664B-77A3-C0CB-28DA-D3A117F9281F}"/>
                </a:ext>
              </a:extLst>
            </p:cNvPr>
            <p:cNvSpPr/>
            <p:nvPr/>
          </p:nvSpPr>
          <p:spPr>
            <a:xfrm>
              <a:off x="5405108" y="2241349"/>
              <a:ext cx="2547408" cy="159814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C5002B70-3ABF-7801-7545-E1ADE0C0E87F}"/>
              </a:ext>
            </a:extLst>
          </p:cNvPr>
          <p:cNvSpPr txBox="1"/>
          <p:nvPr/>
        </p:nvSpPr>
        <p:spPr>
          <a:xfrm>
            <a:off x="5242377" y="2415232"/>
            <a:ext cx="28728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........... في ........</a:t>
            </a:r>
          </a:p>
          <a:p>
            <a:pPr algn="ctr" rtl="1"/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........................؟</a:t>
            </a:r>
            <a:endParaRPr lang="f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7291179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CFB3C-7336-49C5-D219-4C8E5416F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3AA12218-B438-3F1C-0B92-18FD2053683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8AA1455-5EB9-DAC6-1D42-4D4AAD252E3B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1DBF999-3B26-719F-E277-7293EC86F16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21767D5-3277-13E6-A573-38F046D52BA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4BFB48E-1486-07E1-5771-FA99502D2A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02B197A-583A-56A5-EEDB-3507EA2C1D07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781D9BB-D2E6-268B-EF11-08335D038833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2E43A56-76ED-67AF-F8B8-77E2EBB0D959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C9F2FFB-F40B-D212-22C7-4C89FF87ECD0}"/>
              </a:ext>
            </a:extLst>
          </p:cNvPr>
          <p:cNvSpPr txBox="1"/>
          <p:nvPr/>
        </p:nvSpPr>
        <p:spPr>
          <a:xfrm>
            <a:off x="422071" y="463133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بماذا ستجيبه سعاد؟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918D98B7-B179-2285-1FC9-4A066F3E925B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4DF53135-5332-1375-644E-36CC84FFE1A9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CEDBF9D1-C788-4816-3F40-37AEC07EFDE2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65D19E28-782D-92BD-C737-FAC455677CC5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336CFBD9-9047-B57C-F6B8-F480D07EA70E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B000939B-D2BC-7013-B917-93213D663B60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pic>
        <p:nvPicPr>
          <p:cNvPr id="32" name="Image 31">
            <a:extLst>
              <a:ext uri="{FF2B5EF4-FFF2-40B4-BE49-F238E27FC236}">
                <a16:creationId xmlns:a16="http://schemas.microsoft.com/office/drawing/2014/main" id="{1A99487F-9300-C60F-3EA0-8E8A2A1EDA5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3B60D89-5C70-BC0F-DED5-FC3F00DC7208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A356C7AC-580D-21C6-774B-8AA9A7334FFD}"/>
              </a:ext>
            </a:extLst>
          </p:cNvPr>
          <p:cNvGrpSpPr/>
          <p:nvPr/>
        </p:nvGrpSpPr>
        <p:grpSpPr>
          <a:xfrm>
            <a:off x="2771449" y="3594318"/>
            <a:ext cx="3556976" cy="2027501"/>
            <a:chOff x="2771449" y="3594318"/>
            <a:chExt cx="3556976" cy="2027501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9803533-BDA1-CA90-3398-55A8C0BE45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8874" y="3839491"/>
              <a:ext cx="1449551" cy="1782328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90FDEE74-FC6F-C64F-E420-187C50C2344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50000" b="47152"/>
            <a:stretch/>
          </p:blipFill>
          <p:spPr>
            <a:xfrm flipH="1">
              <a:off x="2771449" y="3594318"/>
              <a:ext cx="1449551" cy="1887516"/>
            </a:xfrm>
            <a:prstGeom prst="rect">
              <a:avLst/>
            </a:prstGeom>
          </p:spPr>
        </p:pic>
      </p:grp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A0579C64-0F19-D0A6-7BD8-D8A5A0AEAF23}"/>
              </a:ext>
            </a:extLst>
          </p:cNvPr>
          <p:cNvSpPr/>
          <p:nvPr/>
        </p:nvSpPr>
        <p:spPr>
          <a:xfrm flipH="1">
            <a:off x="873000" y="2110231"/>
            <a:ext cx="2606140" cy="1635512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1437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0F4DAA8-4E26-8B76-A003-54840673F9D1}"/>
              </a:ext>
            </a:extLst>
          </p:cNvPr>
          <p:cNvSpPr txBox="1"/>
          <p:nvPr/>
        </p:nvSpPr>
        <p:spPr>
          <a:xfrm>
            <a:off x="920244" y="2359480"/>
            <a:ext cx="25116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في صَباحِ  عيدِ.................</a:t>
            </a:r>
          </a:p>
          <a:p>
            <a:pPr algn="ctr" rtl="1"/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 </a:t>
            </a:r>
            <a:endParaRPr lang="fr-MA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4637070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5EEC15-1D91-FB40-D3D5-EB41162A7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4657E467-0BE1-DD40-0B52-FF8601878B0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5CDCFCC-9898-D522-EF27-8D072E0D1257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8BC69B4-39D4-B71F-FD31-DD821A4A0F3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0754405-989C-99C3-153D-62AC60962F1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3668C4A-34A8-87E4-02B8-D3BE1C6F37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C66F5C9-2354-097A-B03B-46CFE9D1400F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24F2FF7-632F-2DEB-AA6A-3913F036DE0E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C0369BA-8BA1-D772-065D-B03104105C77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F797F27-9E98-D05F-297A-58092B738E67}"/>
              </a:ext>
            </a:extLst>
          </p:cNvPr>
          <p:cNvSpPr txBox="1"/>
          <p:nvPr/>
        </p:nvSpPr>
        <p:spPr>
          <a:xfrm>
            <a:off x="422071" y="40174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رددوا معي.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A18DEE33-9199-E6AC-540A-5A60B049FBA3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B2CADE0A-F349-7A72-59FB-DFB101228D4D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E6AAA706-6CA5-9679-94CB-116EDFB06A31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81EBCF8-160F-238A-5695-632D2C1C196A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1EF13F23-3624-39C9-3849-77193A3FD4A0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1E895BC-9B04-DC9F-8ED9-5290FAD71D11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B70274E-6777-C072-9F25-976EE4D73A16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FEC8942-4608-E3FA-9EC6-8CCB9C41AC2E}"/>
              </a:ext>
            </a:extLst>
          </p:cNvPr>
          <p:cNvGrpSpPr/>
          <p:nvPr/>
        </p:nvGrpSpPr>
        <p:grpSpPr>
          <a:xfrm>
            <a:off x="873000" y="1858227"/>
            <a:ext cx="7079516" cy="3763592"/>
            <a:chOff x="873000" y="1858227"/>
            <a:chExt cx="7079516" cy="3763592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61FFDF8-219E-76CC-C52D-4C137ECD4B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8874" y="3839491"/>
              <a:ext cx="1449551" cy="1782328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73B36D72-9D8A-AC45-00F4-05136411835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50000" b="47152"/>
            <a:stretch/>
          </p:blipFill>
          <p:spPr>
            <a:xfrm flipH="1">
              <a:off x="2771449" y="3594318"/>
              <a:ext cx="1449551" cy="1887516"/>
            </a:xfrm>
            <a:prstGeom prst="rect">
              <a:avLst/>
            </a:prstGeom>
          </p:spPr>
        </p:pic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5A46C157-5945-9E65-60AE-A233BE2CE5B7}"/>
                </a:ext>
              </a:extLst>
            </p:cNvPr>
            <p:cNvSpPr/>
            <p:nvPr/>
          </p:nvSpPr>
          <p:spPr>
            <a:xfrm>
              <a:off x="5215891" y="1888518"/>
              <a:ext cx="2736625" cy="1950973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D58283E0-A6B0-B767-E575-5385F3A6146F}"/>
                </a:ext>
              </a:extLst>
            </p:cNvPr>
            <p:cNvSpPr/>
            <p:nvPr/>
          </p:nvSpPr>
          <p:spPr>
            <a:xfrm flipH="1">
              <a:off x="873000" y="1858227"/>
              <a:ext cx="3065442" cy="1887516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E9A41389-23CA-95BB-12E7-D4649F43C2F3}"/>
              </a:ext>
            </a:extLst>
          </p:cNvPr>
          <p:cNvSpPr txBox="1"/>
          <p:nvPr/>
        </p:nvSpPr>
        <p:spPr>
          <a:xfrm>
            <a:off x="5215891" y="2275352"/>
            <a:ext cx="28728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تَفْعَلينَ في صَباحِ</a:t>
            </a:r>
          </a:p>
          <a:p>
            <a:pPr algn="ctr" rtl="1"/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عيدِ ﭐلْفِطْرِ؟</a:t>
            </a:r>
            <a:endParaRPr lang="f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DA0FB97-30C1-B81A-1CB4-31227C24F817}"/>
              </a:ext>
            </a:extLst>
          </p:cNvPr>
          <p:cNvSpPr txBox="1"/>
          <p:nvPr/>
        </p:nvSpPr>
        <p:spPr>
          <a:xfrm>
            <a:off x="969286" y="1843723"/>
            <a:ext cx="30654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في صَباحِ</a:t>
            </a:r>
          </a:p>
          <a:p>
            <a:pPr algn="ctr" rtl="1"/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عيدِ ﭐلْفِطْرِ أَلْبَسُ ثِياباً جَديدَةً وَأَزورُ </a:t>
            </a:r>
            <a:r>
              <a:rPr lang="ar-MA" sz="32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ﭐلْجيرانَ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8218591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F684A8-DAD7-9A0E-E5A7-B725F429D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59E0D980-E19D-2EF1-793B-5BC2BC2AE41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8467707-49D6-42EB-947C-EB00C796178F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3DFE1FD-9B54-4ACC-3815-F81B4128E9F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1D1FFF9-96A7-8E9D-0EFD-97F1AE4AE26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F3A739C-7171-8CE9-7577-E139F28257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D58FBF8-6FCB-D2E3-4EC6-93272A7585CA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DD48507-4EE0-BBC5-BC2E-88EB19B8F583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838498E-B90F-5887-53E8-9C0FDD3B777A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7EF0F8A-7549-7702-CDEA-96F5F7D68CB9}"/>
              </a:ext>
            </a:extLst>
          </p:cNvPr>
          <p:cNvSpPr txBox="1"/>
          <p:nvPr/>
        </p:nvSpPr>
        <p:spPr>
          <a:xfrm>
            <a:off x="422071" y="40174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لتمثيل الدورين؟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A0452FA-CE57-F0DB-94BA-3EC568C3CAC1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0C7419F-36B4-709F-422D-80368B139F1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345602F8-304D-C442-F78D-C7379169E6E5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296AD2F4-224A-2483-78AF-7A928254FCC4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82F3DFD2-BFF4-7639-C6B7-D32CF7B4C2C7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66096D3-BA87-0635-5CF3-557E80D8541B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90DD709-6452-E20F-E054-C6ACDAC80B47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8123702-58AC-E86B-BB10-D5E4A2EEBC50}"/>
              </a:ext>
            </a:extLst>
          </p:cNvPr>
          <p:cNvGrpSpPr/>
          <p:nvPr/>
        </p:nvGrpSpPr>
        <p:grpSpPr>
          <a:xfrm>
            <a:off x="873000" y="1858227"/>
            <a:ext cx="7079516" cy="3763592"/>
            <a:chOff x="873000" y="1858227"/>
            <a:chExt cx="7079516" cy="3763592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8B51923-6637-1CAC-5D60-86F235DAC6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8874" y="3839491"/>
              <a:ext cx="1449551" cy="1782328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B651A55A-DD37-6A3A-326D-D7CC030DCA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50000" b="47152"/>
            <a:stretch/>
          </p:blipFill>
          <p:spPr>
            <a:xfrm flipH="1">
              <a:off x="2771449" y="3594318"/>
              <a:ext cx="1449551" cy="1887516"/>
            </a:xfrm>
            <a:prstGeom prst="rect">
              <a:avLst/>
            </a:prstGeom>
          </p:spPr>
        </p:pic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32DAA726-E01F-DE88-3550-859CC22F33B7}"/>
                </a:ext>
              </a:extLst>
            </p:cNvPr>
            <p:cNvSpPr/>
            <p:nvPr/>
          </p:nvSpPr>
          <p:spPr>
            <a:xfrm>
              <a:off x="5215891" y="1888518"/>
              <a:ext cx="2736625" cy="1950973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F54A88EF-A116-7D19-A1E2-5FB23D4A087E}"/>
                </a:ext>
              </a:extLst>
            </p:cNvPr>
            <p:cNvSpPr/>
            <p:nvPr/>
          </p:nvSpPr>
          <p:spPr>
            <a:xfrm flipH="1">
              <a:off x="873000" y="1858227"/>
              <a:ext cx="3065442" cy="1887516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sp>
        <p:nvSpPr>
          <p:cNvPr id="28" name="ZoneTexte 27">
            <a:extLst>
              <a:ext uri="{FF2B5EF4-FFF2-40B4-BE49-F238E27FC236}">
                <a16:creationId xmlns:a16="http://schemas.microsoft.com/office/drawing/2014/main" id="{8D62FCBA-548C-EF77-0FDF-3EFA49C054CC}"/>
              </a:ext>
            </a:extLst>
          </p:cNvPr>
          <p:cNvSpPr txBox="1"/>
          <p:nvPr/>
        </p:nvSpPr>
        <p:spPr>
          <a:xfrm>
            <a:off x="5215891" y="2275352"/>
            <a:ext cx="28728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تَفْعَلينَ في صَباحِ</a:t>
            </a:r>
          </a:p>
          <a:p>
            <a:pPr algn="ctr" rtl="1"/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عيدِ ﭐلْفِطْرِ؟</a:t>
            </a:r>
            <a:endParaRPr lang="f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E099EB1E-29F7-6964-5549-F0F903B9DB11}"/>
              </a:ext>
            </a:extLst>
          </p:cNvPr>
          <p:cNvSpPr txBox="1"/>
          <p:nvPr/>
        </p:nvSpPr>
        <p:spPr>
          <a:xfrm>
            <a:off x="969286" y="1843723"/>
            <a:ext cx="30654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في صَباحِ</a:t>
            </a:r>
          </a:p>
          <a:p>
            <a:pPr algn="ctr" rtl="1"/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عيدِ ﭐلْفِطْرِ أَلْبَسُ ثِياباً جَديدَةً وَأَزورُ </a:t>
            </a:r>
            <a:r>
              <a:rPr lang="ar-MA" sz="32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ﭐلْجيرانَ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62C846A-C3FD-E5E5-8CB8-ADD152A78F22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4796" y="361766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00854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E8FE03-9151-1AFB-FF87-D65A09578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03EDD7C5-28B7-6CB1-6A8D-14ADB7AA291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F3AA098-A9DA-73D7-7194-66335018B093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86581BF-76B3-2DDE-FD39-BA6128187D4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02A717-AE43-6795-F4C6-438FE27F08C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D339A74-5106-E60B-F968-1C180F656A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0A948FE-7EF0-5FCC-73B2-FA28E725BD1C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DB4C608-B50F-A9BF-094F-561235D03692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E622516-A394-FECC-CC7D-AA35779D709E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150C1A5-5DE6-C2BC-34BF-1706AB8456A3}"/>
              </a:ext>
            </a:extLst>
          </p:cNvPr>
          <p:cNvSpPr txBox="1"/>
          <p:nvPr/>
        </p:nvSpPr>
        <p:spPr>
          <a:xfrm>
            <a:off x="422071" y="463133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سيقول أحمد  لسؤالها ماذا ستفعل مساء؟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91A28B5C-0410-0757-1998-EECE5B240E35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A422734E-37AC-273C-F792-BB919D2B357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9BF4F62C-AF75-B44E-2FF1-099790FD48BB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584C7D5B-8B2D-29E5-BB60-5A63FD050646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7F6AB0EE-7700-FC52-2F5D-D6AF10A98A8B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24D40D26-20B4-59A4-B6CB-79987529B739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pic>
        <p:nvPicPr>
          <p:cNvPr id="32" name="Image 31">
            <a:extLst>
              <a:ext uri="{FF2B5EF4-FFF2-40B4-BE49-F238E27FC236}">
                <a16:creationId xmlns:a16="http://schemas.microsoft.com/office/drawing/2014/main" id="{5441FF84-0ED0-19FC-1BA1-5E4D297CAC9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E5BDA51-87EF-144A-1FD1-CBDB90CBC882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EF554E58-D5B5-2609-15C3-DA2F974979D2}"/>
              </a:ext>
            </a:extLst>
          </p:cNvPr>
          <p:cNvGrpSpPr/>
          <p:nvPr/>
        </p:nvGrpSpPr>
        <p:grpSpPr>
          <a:xfrm>
            <a:off x="2771449" y="2241349"/>
            <a:ext cx="5181067" cy="3380470"/>
            <a:chOff x="2771449" y="2241349"/>
            <a:chExt cx="5181067" cy="338047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F59E59B-B3AB-E978-C7DA-874643E3E4B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8874" y="3839491"/>
              <a:ext cx="1449551" cy="1782328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CD9931E4-040D-D093-D911-62841A93AC3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50000" b="47152"/>
            <a:stretch/>
          </p:blipFill>
          <p:spPr>
            <a:xfrm flipH="1">
              <a:off x="2771449" y="3594318"/>
              <a:ext cx="1449551" cy="1887516"/>
            </a:xfrm>
            <a:prstGeom prst="rect">
              <a:avLst/>
            </a:prstGeom>
          </p:spPr>
        </p:pic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45999663-ADB9-3A89-920C-55B47507F39C}"/>
                </a:ext>
              </a:extLst>
            </p:cNvPr>
            <p:cNvSpPr/>
            <p:nvPr/>
          </p:nvSpPr>
          <p:spPr>
            <a:xfrm>
              <a:off x="5405108" y="2241349"/>
              <a:ext cx="2547408" cy="159814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0A395AE5-EC13-A572-8456-F03A71D2A31F}"/>
              </a:ext>
            </a:extLst>
          </p:cNvPr>
          <p:cNvSpPr txBox="1"/>
          <p:nvPr/>
        </p:nvSpPr>
        <p:spPr>
          <a:xfrm>
            <a:off x="5135274" y="2661454"/>
            <a:ext cx="30654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............ في </a:t>
            </a:r>
            <a:r>
              <a:rPr lang="ar-MA" sz="32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ﭐلْمَساءِ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248300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70F03-42EE-674F-0C6B-639358E168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C7497373-9928-0B7C-390C-B6260ED7083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C7BB31B-AF5B-1C22-EF4B-C5DF62C9F827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881E5BF-F875-4D12-18B5-3ED1BABD41E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C879AD5-B564-40BC-8841-E2AA5C6DBCA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69F2888-8CB8-470F-44E4-E09FC37257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6FB78B0-B3DA-9822-7014-53FABC986860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15AC226-E9D6-BCF9-EBEF-D15CF31D0F5F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52BB80-71C7-9927-44BE-AC655D604CD3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60103FD-7117-0302-CA3C-70AA12EA90DB}"/>
              </a:ext>
            </a:extLst>
          </p:cNvPr>
          <p:cNvSpPr txBox="1"/>
          <p:nvPr/>
        </p:nvSpPr>
        <p:spPr>
          <a:xfrm>
            <a:off x="422071" y="463133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بماذا ستجيبه سعاد؟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9C993BA5-FA76-E1CE-F320-CF9AA0B3871C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C348B841-3AE2-FC0D-217A-DE816EBE4E01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B7D5A241-6549-6E1B-733D-9453E82231E7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E02BE72F-5E9D-18B0-D64D-9EFAD426E8B0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D1548FC4-0D50-886A-1952-94B60B68E90C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5C264240-6716-BE3B-EC58-F8D8ED8E506D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pic>
        <p:nvPicPr>
          <p:cNvPr id="32" name="Image 31">
            <a:extLst>
              <a:ext uri="{FF2B5EF4-FFF2-40B4-BE49-F238E27FC236}">
                <a16:creationId xmlns:a16="http://schemas.microsoft.com/office/drawing/2014/main" id="{EFE159BC-DFB3-4BC7-3F93-9891AAD95FC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1B026B8-CAF6-72A4-E960-DFA5C115A6B8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533EA782-B51C-4668-8832-65CD86813472}"/>
              </a:ext>
            </a:extLst>
          </p:cNvPr>
          <p:cNvGrpSpPr/>
          <p:nvPr/>
        </p:nvGrpSpPr>
        <p:grpSpPr>
          <a:xfrm>
            <a:off x="2771449" y="3594318"/>
            <a:ext cx="3556976" cy="2027501"/>
            <a:chOff x="2771449" y="3594318"/>
            <a:chExt cx="3556976" cy="2027501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7EA2CFF-1D39-6E38-85C0-9011FCD9479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8874" y="3839491"/>
              <a:ext cx="1449551" cy="1782328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7889E620-7566-04A3-1B54-ACAE4D7B506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50000" b="47152"/>
            <a:stretch/>
          </p:blipFill>
          <p:spPr>
            <a:xfrm flipH="1">
              <a:off x="2771449" y="3594318"/>
              <a:ext cx="1449551" cy="1887516"/>
            </a:xfrm>
            <a:prstGeom prst="rect">
              <a:avLst/>
            </a:prstGeom>
          </p:spPr>
        </p:pic>
      </p:grp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DC6016BE-466A-3CF9-A6CD-599E68A86B13}"/>
              </a:ext>
            </a:extLst>
          </p:cNvPr>
          <p:cNvSpPr/>
          <p:nvPr/>
        </p:nvSpPr>
        <p:spPr>
          <a:xfrm flipH="1">
            <a:off x="873000" y="2110231"/>
            <a:ext cx="2606140" cy="1635512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1437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1D805DC-BE9B-944A-0FED-C70F5F121504}"/>
              </a:ext>
            </a:extLst>
          </p:cNvPr>
          <p:cNvSpPr txBox="1"/>
          <p:nvPr/>
        </p:nvSpPr>
        <p:spPr>
          <a:xfrm>
            <a:off x="740185" y="2398512"/>
            <a:ext cx="27941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مَساءً، .........................</a:t>
            </a:r>
          </a:p>
          <a:p>
            <a:pPr algn="ctr" rtl="1"/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</a:t>
            </a:r>
            <a:endParaRPr lang="fr-MA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6462705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718D8C-EAB9-0103-B14F-5418B8F74E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0EE4EE2A-8EA4-B833-D1A2-E5DB220E4BE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A8DA62-5001-3A84-AA23-387984F03D13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02D08E1-D86D-619B-8073-84460D32952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B27D62D-BE41-1F95-E7CB-8A655733EB6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5FA80EC-5F0B-6D98-CE5D-167B368B3D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0A164AA-E027-80EF-98E8-2B85FC518B8B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E04E18-F220-9720-5ABA-9124723EFB68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3FA2C76-4AE7-A9FF-803B-B7039017544B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D34CD00-3468-52AD-1BDB-4911BEBCF9B6}"/>
              </a:ext>
            </a:extLst>
          </p:cNvPr>
          <p:cNvSpPr txBox="1"/>
          <p:nvPr/>
        </p:nvSpPr>
        <p:spPr>
          <a:xfrm>
            <a:off x="422071" y="40174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رددوا معي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9CABA02D-99C3-925E-3895-A1871E031BAD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F3BF88F9-072D-4E0A-DCFB-42110FC03722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C3448B04-DB58-DE86-0796-A5265AA569F3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5E71B8EB-2F96-2F3F-438B-3ED424A70611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EF615924-5EDF-880B-2014-CB7A943631BB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1D784816-BAEB-82F3-5C1E-C12F1B423109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59F16D-F542-5E53-906C-842F7814A12D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F2D1E82-714E-C18E-250C-A04727D98B2B}"/>
              </a:ext>
            </a:extLst>
          </p:cNvPr>
          <p:cNvGrpSpPr/>
          <p:nvPr/>
        </p:nvGrpSpPr>
        <p:grpSpPr>
          <a:xfrm>
            <a:off x="873000" y="1858227"/>
            <a:ext cx="7079516" cy="3763592"/>
            <a:chOff x="873000" y="1858227"/>
            <a:chExt cx="7079516" cy="3763592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1C1A0CA6-6AFC-4770-838C-A9DB791DF0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8874" y="3839491"/>
              <a:ext cx="1449551" cy="1782328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514E8AC2-5A73-03EE-7A23-F2BE928068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50000" b="47152"/>
            <a:stretch/>
          </p:blipFill>
          <p:spPr>
            <a:xfrm flipH="1">
              <a:off x="2771449" y="3594318"/>
              <a:ext cx="1449551" cy="1887516"/>
            </a:xfrm>
            <a:prstGeom prst="rect">
              <a:avLst/>
            </a:prstGeom>
          </p:spPr>
        </p:pic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678A6240-15EB-F422-8D2B-A1E682D1639B}"/>
                </a:ext>
              </a:extLst>
            </p:cNvPr>
            <p:cNvSpPr/>
            <p:nvPr/>
          </p:nvSpPr>
          <p:spPr>
            <a:xfrm>
              <a:off x="5215891" y="1888518"/>
              <a:ext cx="2736625" cy="1950973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5C443A8F-38DC-F729-2ED8-9151CC221131}"/>
                </a:ext>
              </a:extLst>
            </p:cNvPr>
            <p:cNvSpPr/>
            <p:nvPr/>
          </p:nvSpPr>
          <p:spPr>
            <a:xfrm flipH="1">
              <a:off x="873000" y="1858227"/>
              <a:ext cx="3065442" cy="1887516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9484A31-4A82-F1A7-500B-74917A0E96E3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4796" y="361766"/>
            <a:ext cx="1262762" cy="84225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2278C62-87E1-C8F0-C88E-AEBFCB0F3710}"/>
              </a:ext>
            </a:extLst>
          </p:cNvPr>
          <p:cNvSpPr txBox="1"/>
          <p:nvPr/>
        </p:nvSpPr>
        <p:spPr>
          <a:xfrm>
            <a:off x="5037773" y="2433734"/>
            <a:ext cx="30654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تَفْعَلينَ في </a:t>
            </a:r>
            <a:r>
              <a:rPr lang="ar-MA" sz="32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ﭐلْمَساءِ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AC1399E-C32D-8691-AA2B-DC423ED99F05}"/>
              </a:ext>
            </a:extLst>
          </p:cNvPr>
          <p:cNvSpPr txBox="1"/>
          <p:nvPr/>
        </p:nvSpPr>
        <p:spPr>
          <a:xfrm>
            <a:off x="986275" y="2166866"/>
            <a:ext cx="27941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مَساءً، أذْهَبُ مَعَ أُسْرَتي لِزِيارَةِ جَدّي وَجَدَّتي في </a:t>
            </a:r>
            <a:r>
              <a:rPr lang="ar-MA" sz="2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ﭐلْقَرْيَةِ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3514989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0FB726-5040-4BFF-91A3-6CC14956E4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E278CB79-2695-0264-3BC0-0C01A7F375F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C5C4B09-648A-F33C-0FC8-9C8BC90CF03A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33AB151-BD36-ADCD-7FC4-D56A87F8DCA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AEA47DF-AEEE-A523-9E9D-42A5C66E342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6BB72AE-7F9A-71B7-082C-7070919664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1372954-1D5E-9E9A-22FF-4B4ACA41ACAD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6493D37-C9F7-38EB-697A-A919A4331D97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B72DF85-0E79-0F65-47A1-3DC8F614E366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A86FA09-1784-6576-80DB-08276DB9533B}"/>
              </a:ext>
            </a:extLst>
          </p:cNvPr>
          <p:cNvSpPr txBox="1"/>
          <p:nvPr/>
        </p:nvSpPr>
        <p:spPr>
          <a:xfrm>
            <a:off x="422071" y="40174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لتمثيل الدورين؟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C3BC00E3-8D6A-FDAD-8FEA-2BF855B303F2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7590164B-6CF5-677D-7DCC-264B3F6A8089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36F0B60-29B4-77FD-5F5F-666617C7066D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18947DCC-123B-B4E3-169A-A5C9239EC962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565FA230-93DC-3FC2-B966-27CD287C808A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3EA38EE7-8A30-AD30-DA9F-9E3ED0FFEA66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4E3E250-1F5F-B71E-4AFD-B33A5604E706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2FD075A-2C67-F540-3F3A-7B5F0058B4A8}"/>
              </a:ext>
            </a:extLst>
          </p:cNvPr>
          <p:cNvGrpSpPr/>
          <p:nvPr/>
        </p:nvGrpSpPr>
        <p:grpSpPr>
          <a:xfrm>
            <a:off x="873000" y="1858227"/>
            <a:ext cx="7079516" cy="3763592"/>
            <a:chOff x="873000" y="1858227"/>
            <a:chExt cx="7079516" cy="3763592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3B896991-0C01-F7CF-C52D-1505513ED9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8874" y="3839491"/>
              <a:ext cx="1449551" cy="1782328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5CE82959-086D-5746-04D2-2BF9497D3A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50000" b="47152"/>
            <a:stretch/>
          </p:blipFill>
          <p:spPr>
            <a:xfrm flipH="1">
              <a:off x="2771449" y="3594318"/>
              <a:ext cx="1449551" cy="1887516"/>
            </a:xfrm>
            <a:prstGeom prst="rect">
              <a:avLst/>
            </a:prstGeom>
          </p:spPr>
        </p:pic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A4061F56-023C-C4FE-75D8-EF597ED3DE20}"/>
                </a:ext>
              </a:extLst>
            </p:cNvPr>
            <p:cNvSpPr/>
            <p:nvPr/>
          </p:nvSpPr>
          <p:spPr>
            <a:xfrm>
              <a:off x="5215891" y="1888518"/>
              <a:ext cx="2736625" cy="1950973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B4BE8353-183B-E95D-357B-D27CE6E70793}"/>
                </a:ext>
              </a:extLst>
            </p:cNvPr>
            <p:cNvSpPr/>
            <p:nvPr/>
          </p:nvSpPr>
          <p:spPr>
            <a:xfrm flipH="1">
              <a:off x="873000" y="1858227"/>
              <a:ext cx="3065442" cy="1887516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sp>
        <p:nvSpPr>
          <p:cNvPr id="29" name="ZoneTexte 28">
            <a:extLst>
              <a:ext uri="{FF2B5EF4-FFF2-40B4-BE49-F238E27FC236}">
                <a16:creationId xmlns:a16="http://schemas.microsoft.com/office/drawing/2014/main" id="{B3E54AA6-5BDA-02DB-0718-E3FB37ABD80E}"/>
              </a:ext>
            </a:extLst>
          </p:cNvPr>
          <p:cNvSpPr txBox="1"/>
          <p:nvPr/>
        </p:nvSpPr>
        <p:spPr>
          <a:xfrm>
            <a:off x="986275" y="2166866"/>
            <a:ext cx="27941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مَساءً، أذْهَبُ مَعَ أُسْرَتي لِزِيارَةِ جَدّي وَجَدَّتي في </a:t>
            </a:r>
            <a:r>
              <a:rPr lang="ar-MA" sz="2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ﭐلْقَرْيَةِ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3AACAA4-0EEE-E5F9-5AC7-8388F607D696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4796" y="361766"/>
            <a:ext cx="1262762" cy="84225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D71AC27-80A8-56DE-1A2E-9562100DEA1D}"/>
              </a:ext>
            </a:extLst>
          </p:cNvPr>
          <p:cNvSpPr txBox="1"/>
          <p:nvPr/>
        </p:nvSpPr>
        <p:spPr>
          <a:xfrm>
            <a:off x="5037773" y="2433734"/>
            <a:ext cx="30654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تَفْعَلينَ في </a:t>
            </a:r>
            <a:r>
              <a:rPr lang="ar-MA" sz="32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ﭐلْمَساءِ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1074257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E1AA6-3463-4AA6-8256-BE31E99AE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84AD01AC-9D3C-6B2A-CA31-5C1B6CADEA5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5977C6A-B042-9DE1-9B1F-9711DC276661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D98195B-E983-2C7D-86C2-57D9127E875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BAC80D6-B009-557B-3097-B6D94CF035A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762764B-6A7B-C97A-02AA-CA9EA0A313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923AFE5-2665-FA66-D1E6-8A331FD600D2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30EFC7D-ACFD-8D33-878D-6861F6F5F526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12CA0C-3965-D1A8-5135-97527B2D262D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2A89262-E58E-4621-747D-DF55532B832F}"/>
              </a:ext>
            </a:extLst>
          </p:cNvPr>
          <p:cNvSpPr txBox="1"/>
          <p:nvPr/>
        </p:nvSpPr>
        <p:spPr>
          <a:xfrm>
            <a:off x="422071" y="463133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لتمثيل الحوار كاملا؟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09252CC-C85F-43E2-C5BF-AB21C06A8015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70237843-8B2C-5E1F-B6AB-93177696957D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59668BA-372A-6F74-4D35-88AD228B2920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2145F637-5175-783B-0D32-A1EF52603D31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9EFDF93C-DCD7-D587-24F6-B6C86A5B4736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07D850B-5B94-223E-A9A4-401011983D97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pic>
        <p:nvPicPr>
          <p:cNvPr id="32" name="Image 31">
            <a:extLst>
              <a:ext uri="{FF2B5EF4-FFF2-40B4-BE49-F238E27FC236}">
                <a16:creationId xmlns:a16="http://schemas.microsoft.com/office/drawing/2014/main" id="{5D865997-C690-0413-6908-E99D30C3E29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AEAAB84-8AF0-A057-C3EA-32F63A6A92E7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A71F2CE-3EA0-F307-5EBA-E9D348258F2D}"/>
              </a:ext>
            </a:extLst>
          </p:cNvPr>
          <p:cNvGrpSpPr/>
          <p:nvPr/>
        </p:nvGrpSpPr>
        <p:grpSpPr>
          <a:xfrm>
            <a:off x="1597878" y="1551728"/>
            <a:ext cx="5865775" cy="2787148"/>
            <a:chOff x="1529053" y="2122697"/>
            <a:chExt cx="5865775" cy="2787148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3C6C95B2-B027-F3D0-633E-1A41A8BA1F0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03175" y="3554318"/>
              <a:ext cx="1102438" cy="1355527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36414FF7-746A-7E13-2611-314E99EF6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50000" b="47152"/>
            <a:stretch/>
          </p:blipFill>
          <p:spPr>
            <a:xfrm flipH="1">
              <a:off x="3528806" y="3345371"/>
              <a:ext cx="1110469" cy="1445984"/>
            </a:xfrm>
            <a:prstGeom prst="rect">
              <a:avLst/>
            </a:prstGeom>
          </p:spPr>
        </p:pic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37AD7B61-B9C6-A21E-2EE9-E80870148703}"/>
                </a:ext>
              </a:extLst>
            </p:cNvPr>
            <p:cNvSpPr/>
            <p:nvPr/>
          </p:nvSpPr>
          <p:spPr>
            <a:xfrm>
              <a:off x="4847420" y="2275434"/>
              <a:ext cx="2547408" cy="1280061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3F4493BD-B864-AFED-B55B-A4CC6950E069}"/>
                </a:ext>
              </a:extLst>
            </p:cNvPr>
            <p:cNvSpPr/>
            <p:nvPr/>
          </p:nvSpPr>
          <p:spPr>
            <a:xfrm flipH="1">
              <a:off x="1529053" y="2122697"/>
              <a:ext cx="2606140" cy="134670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9C6C4C74-49D1-91DA-0414-1BA6FF4D4760}"/>
              </a:ext>
            </a:extLst>
          </p:cNvPr>
          <p:cNvSpPr txBox="1"/>
          <p:nvPr/>
        </p:nvSpPr>
        <p:spPr>
          <a:xfrm>
            <a:off x="4753514" y="1842845"/>
            <a:ext cx="28728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 </a:t>
            </a:r>
            <a:r>
              <a:rPr lang="ar-MA" sz="2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ﭐسْتَيْقَظْتِ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يا </a:t>
            </a: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سُعادُ</a:t>
            </a:r>
          </a:p>
          <a:p>
            <a:pPr algn="ctr" rtl="1"/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يَوْمَ عيدِ ﭐلْفِطْرِ؟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C194A2F-F2AF-291F-25F3-AF6A95104410}"/>
              </a:ext>
            </a:extLst>
          </p:cNvPr>
          <p:cNvSpPr txBox="1"/>
          <p:nvPr/>
        </p:nvSpPr>
        <p:spPr>
          <a:xfrm>
            <a:off x="1464513" y="1759511"/>
            <a:ext cx="28728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اِسْتَيْقَظْتُ يَوْمَ عيدِ </a:t>
            </a:r>
          </a:p>
          <a:p>
            <a:pPr algn="ctr" rtl="1"/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ﭐلْفِطْرِ 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باكراً.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D620F0F8-8695-B615-A87B-27A1A3106720}"/>
              </a:ext>
            </a:extLst>
          </p:cNvPr>
          <p:cNvGrpSpPr/>
          <p:nvPr/>
        </p:nvGrpSpPr>
        <p:grpSpPr>
          <a:xfrm>
            <a:off x="1209120" y="4437987"/>
            <a:ext cx="6487699" cy="1513008"/>
            <a:chOff x="459248" y="2059933"/>
            <a:chExt cx="6487699" cy="1513008"/>
          </a:xfrm>
        </p:grpSpPr>
        <p:sp>
          <p:nvSpPr>
            <p:cNvPr id="33" name="Forme libre : forme 32">
              <a:extLst>
                <a:ext uri="{FF2B5EF4-FFF2-40B4-BE49-F238E27FC236}">
                  <a16:creationId xmlns:a16="http://schemas.microsoft.com/office/drawing/2014/main" id="{4D8919CC-5710-FA76-C020-88F9F244C3FF}"/>
                </a:ext>
              </a:extLst>
            </p:cNvPr>
            <p:cNvSpPr/>
            <p:nvPr/>
          </p:nvSpPr>
          <p:spPr>
            <a:xfrm flipV="1">
              <a:off x="4210322" y="2059933"/>
              <a:ext cx="2736625" cy="1513008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BED6B2C6-1701-EE52-903D-82D70E1027EC}"/>
                </a:ext>
              </a:extLst>
            </p:cNvPr>
            <p:cNvSpPr/>
            <p:nvPr/>
          </p:nvSpPr>
          <p:spPr>
            <a:xfrm flipH="1" flipV="1">
              <a:off x="459248" y="2068846"/>
              <a:ext cx="3065442" cy="1481279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AF6B7B05-15F5-4945-ADA2-16583953EED9}"/>
              </a:ext>
            </a:extLst>
          </p:cNvPr>
          <p:cNvSpPr txBox="1"/>
          <p:nvPr/>
        </p:nvSpPr>
        <p:spPr>
          <a:xfrm>
            <a:off x="4858513" y="5097955"/>
            <a:ext cx="2872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تَفْعَلينَ </a:t>
            </a: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في </a:t>
            </a:r>
            <a:r>
              <a:rPr lang="ar-MA" sz="2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ﭐلْمَساءِ</a:t>
            </a: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941EED59-9CF6-1563-9E0D-58C5C91E5DD4}"/>
              </a:ext>
            </a:extLst>
          </p:cNvPr>
          <p:cNvSpPr txBox="1"/>
          <p:nvPr/>
        </p:nvSpPr>
        <p:spPr>
          <a:xfrm>
            <a:off x="1174556" y="4913288"/>
            <a:ext cx="30654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مَساءً، </a:t>
            </a: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أذْهَبُ مَعَ أُسْرَتي لِزِيارَةِ جَدّي وَجَدَّتي في </a:t>
            </a:r>
            <a:r>
              <a:rPr lang="ar-MA" sz="2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ﭐلْقَرْيَةِ</a:t>
            </a: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1EDBD59A-46CA-796A-B73C-4B00296A0FA7}"/>
              </a:ext>
            </a:extLst>
          </p:cNvPr>
          <p:cNvSpPr/>
          <p:nvPr/>
        </p:nvSpPr>
        <p:spPr>
          <a:xfrm rot="484890">
            <a:off x="5573170" y="2849693"/>
            <a:ext cx="2547408" cy="1280061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437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C0117344-EFF5-A5A8-666B-C05F8849B92B}"/>
              </a:ext>
            </a:extLst>
          </p:cNvPr>
          <p:cNvSpPr/>
          <p:nvPr/>
        </p:nvSpPr>
        <p:spPr>
          <a:xfrm rot="21010875" flipH="1">
            <a:off x="923322" y="2767632"/>
            <a:ext cx="2606140" cy="1346702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1437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85197677-4B27-CF11-5113-B7B977BF7B1A}"/>
              </a:ext>
            </a:extLst>
          </p:cNvPr>
          <p:cNvSpPr txBox="1"/>
          <p:nvPr/>
        </p:nvSpPr>
        <p:spPr>
          <a:xfrm>
            <a:off x="5397614" y="3002364"/>
            <a:ext cx="28728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تَفْعَلينَ </a:t>
            </a: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في صَباحِ</a:t>
            </a:r>
          </a:p>
          <a:p>
            <a:pPr algn="ctr" rtl="1"/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عيدِ ﭐلْفِطْرِ؟</a:t>
            </a:r>
            <a:endParaRPr lang="fr-MA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7D2E6A82-5D4A-80EF-23CC-B32304EB684E}"/>
              </a:ext>
            </a:extLst>
          </p:cNvPr>
          <p:cNvSpPr txBox="1"/>
          <p:nvPr/>
        </p:nvSpPr>
        <p:spPr>
          <a:xfrm>
            <a:off x="711673" y="3033998"/>
            <a:ext cx="30654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صَباحِ عيدِ ﭐلْفِطْرِ </a:t>
            </a: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أَلْبَسُ ثِياباً</a:t>
            </a:r>
          </a:p>
          <a:p>
            <a:pPr algn="ctr" rtl="1"/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جَديدَةً وَأَزورُ </a:t>
            </a:r>
            <a:r>
              <a:rPr lang="ar-MA" sz="2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ﭐلْجيرانَ</a:t>
            </a: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2447221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93A17-7994-C5B6-D556-0F8C49141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FA244AAD-CA6D-677B-0D4A-ECDECD9CCCE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AC25A27-E532-3021-4F89-10859897B52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E7DE3A3-DDFA-8402-4F1D-1523F354D82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3FB7764-CFFE-E0D6-72A9-B65F4FF3D95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62B0F8B-F1E4-A1F3-F23D-D555C64899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404624" y="534607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82CBDD-76CD-7A57-6314-8A5B34DA237E}"/>
              </a:ext>
            </a:extLst>
          </p:cNvPr>
          <p:cNvSpPr txBox="1"/>
          <p:nvPr/>
        </p:nvSpPr>
        <p:spPr>
          <a:xfrm>
            <a:off x="625979" y="38138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أنشدوا مع التسجيل.</a:t>
            </a:r>
          </a:p>
        </p:txBody>
      </p:sp>
      <p:pic>
        <p:nvPicPr>
          <p:cNvPr id="4" name="نشيد ماما">
            <a:hlinkClick r:id="" action="ppaction://media"/>
            <a:extLst>
              <a:ext uri="{FF2B5EF4-FFF2-40B4-BE49-F238E27FC236}">
                <a16:creationId xmlns:a16="http://schemas.microsoft.com/office/drawing/2014/main" id="{358603D8-1A46-FD36-E72A-924C519C64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8857" y="553196"/>
            <a:ext cx="487363" cy="48736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1F1D104-7B70-879E-3C88-29C9F68D19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4843" y="1332049"/>
            <a:ext cx="8240916" cy="4767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113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3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DC94C-F40D-4B91-C422-762E19CA6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BF395ADB-FBC2-286E-48F7-7A06D54E9C63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1A4B2F6E-1CE7-75B1-A34B-07650A9A89B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5FE984C3-001D-D186-32A3-D11D6D1C9FA1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09C862D-9EF0-9870-5DE9-8390F2AEA90B}"/>
              </a:ext>
            </a:extLst>
          </p:cNvPr>
          <p:cNvGrpSpPr/>
          <p:nvPr/>
        </p:nvGrpSpPr>
        <p:grpSpPr>
          <a:xfrm>
            <a:off x="487749" y="1541032"/>
            <a:ext cx="8168503" cy="3775936"/>
            <a:chOff x="487749" y="1541032"/>
            <a:chExt cx="8168503" cy="3775936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C7738220-9273-4CEF-F07F-28E67EDB4B6A}"/>
                </a:ext>
              </a:extLst>
            </p:cNvPr>
            <p:cNvSpPr txBox="1"/>
            <p:nvPr/>
          </p:nvSpPr>
          <p:spPr>
            <a:xfrm>
              <a:off x="1388824" y="2762423"/>
              <a:ext cx="6366352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تمارين كتابية</a:t>
              </a:r>
            </a:p>
            <a:p>
              <a:pPr algn="ctr" rtl="1"/>
              <a:endParaRPr lang="ar-MA" sz="8000" b="1" dirty="0">
                <a:solidFill>
                  <a:srgbClr val="215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A365DA38-1A49-EE0F-753F-064DFEBFEF18}"/>
                </a:ext>
              </a:extLst>
            </p:cNvPr>
            <p:cNvSpPr txBox="1"/>
            <p:nvPr/>
          </p:nvSpPr>
          <p:spPr>
            <a:xfrm>
              <a:off x="487749" y="1541032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F6C4EA6-8CC1-25E0-6FD6-B5ECCB67BB99}"/>
                </a:ext>
              </a:extLst>
            </p:cNvPr>
            <p:cNvSpPr txBox="1"/>
            <p:nvPr/>
          </p:nvSpPr>
          <p:spPr>
            <a:xfrm>
              <a:off x="487749" y="3625772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AC4F4E71-6161-1F57-903A-DF53C06B0C44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C81BE8DD-A247-2672-62C3-8EC6B9E5EABA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" name="Graphique 72">
              <a:extLst>
                <a:ext uri="{FF2B5EF4-FFF2-40B4-BE49-F238E27FC236}">
                  <a16:creationId xmlns:a16="http://schemas.microsoft.com/office/drawing/2014/main" id="{8C29A36B-4998-D2C7-8F3C-2A6130C495A4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8" name="Forme libre : forme 7">
                <a:extLst>
                  <a:ext uri="{FF2B5EF4-FFF2-40B4-BE49-F238E27FC236}">
                    <a16:creationId xmlns:a16="http://schemas.microsoft.com/office/drawing/2014/main" id="{17667EE0-69BC-ED6C-3E85-D92AD74D1F08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" name="Forme libre : forme 8">
                <a:extLst>
                  <a:ext uri="{FF2B5EF4-FFF2-40B4-BE49-F238E27FC236}">
                    <a16:creationId xmlns:a16="http://schemas.microsoft.com/office/drawing/2014/main" id="{8FB79E57-9C71-600D-9ECD-FA132DDC1C2D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3150D11-4B91-F5F3-8EBC-106BD62598E2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11" name="Graphique 2">
              <a:extLst>
                <a:ext uri="{FF2B5EF4-FFF2-40B4-BE49-F238E27FC236}">
                  <a16:creationId xmlns:a16="http://schemas.microsoft.com/office/drawing/2014/main" id="{D714132F-4F13-4A54-083A-704A9CE85CCB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4" name="Graphique 2">
                <a:extLst>
                  <a:ext uri="{FF2B5EF4-FFF2-40B4-BE49-F238E27FC236}">
                    <a16:creationId xmlns:a16="http://schemas.microsoft.com/office/drawing/2014/main" id="{DB589C2B-94ED-1CA9-D813-AD0AC358241B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41" name="Graphique 2">
                  <a:extLst>
                    <a:ext uri="{FF2B5EF4-FFF2-40B4-BE49-F238E27FC236}">
                      <a16:creationId xmlns:a16="http://schemas.microsoft.com/office/drawing/2014/main" id="{DBDBDEAD-EA5A-1DC8-90A6-63B4B06792B1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50" name="Graphique 2">
                    <a:extLst>
                      <a:ext uri="{FF2B5EF4-FFF2-40B4-BE49-F238E27FC236}">
                        <a16:creationId xmlns:a16="http://schemas.microsoft.com/office/drawing/2014/main" id="{3A083929-FC3C-31F8-ADBD-2DFAB38AB6CA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FC7A41CC-8082-37DC-A7A9-E2BF4F7B87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7" name="Forme libre : forme 56">
                      <a:extLst>
                        <a:ext uri="{FF2B5EF4-FFF2-40B4-BE49-F238E27FC236}">
                          <a16:creationId xmlns:a16="http://schemas.microsoft.com/office/drawing/2014/main" id="{A520689B-0E01-552B-83A8-6FDCA15CB8D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8D17BF27-9182-E8FD-88C9-9C75D514DC51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51" name="Graphique 2">
                    <a:extLst>
                      <a:ext uri="{FF2B5EF4-FFF2-40B4-BE49-F238E27FC236}">
                        <a16:creationId xmlns:a16="http://schemas.microsoft.com/office/drawing/2014/main" id="{3DC84BD9-C9EE-708A-1A19-C064BE72EF32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2" name="Forme libre : forme 51">
                      <a:extLst>
                        <a:ext uri="{FF2B5EF4-FFF2-40B4-BE49-F238E27FC236}">
                          <a16:creationId xmlns:a16="http://schemas.microsoft.com/office/drawing/2014/main" id="{1B8AC46E-CA05-A338-AB5D-7D57BF0C568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D1E514C-B54B-8B81-6DE4-4AE966ECC1A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2" name="Graphique 2">
                  <a:extLst>
                    <a:ext uri="{FF2B5EF4-FFF2-40B4-BE49-F238E27FC236}">
                      <a16:creationId xmlns:a16="http://schemas.microsoft.com/office/drawing/2014/main" id="{AC154865-3D28-1181-0DB1-9199404FCDD4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3" name="Graphique 2">
                    <a:extLst>
                      <a:ext uri="{FF2B5EF4-FFF2-40B4-BE49-F238E27FC236}">
                        <a16:creationId xmlns:a16="http://schemas.microsoft.com/office/drawing/2014/main" id="{7638F98A-B9FC-E6FD-57FA-F6407BD757B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DCBE0876-D315-E499-AFB5-0B139098E9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8" name="Forme libre : forme 47">
                      <a:extLst>
                        <a:ext uri="{FF2B5EF4-FFF2-40B4-BE49-F238E27FC236}">
                          <a16:creationId xmlns:a16="http://schemas.microsoft.com/office/drawing/2014/main" id="{EBBF20B4-4F2D-A40E-6C98-EF7F18FFC3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9" name="Forme libre : forme 48">
                      <a:extLst>
                        <a:ext uri="{FF2B5EF4-FFF2-40B4-BE49-F238E27FC236}">
                          <a16:creationId xmlns:a16="http://schemas.microsoft.com/office/drawing/2014/main" id="{229E94B8-8A2C-2196-A8FA-B5AED6EC9A04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4" name="Graphique 2">
                    <a:extLst>
                      <a:ext uri="{FF2B5EF4-FFF2-40B4-BE49-F238E27FC236}">
                        <a16:creationId xmlns:a16="http://schemas.microsoft.com/office/drawing/2014/main" id="{A6144D00-6AED-1063-07D3-DD4CDFF5F10D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EEC4C0D9-0541-059F-C801-A7DEDE4DB0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038F26C7-08D8-08A9-15B1-4931A206F5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5" name="Graphique 2">
                <a:extLst>
                  <a:ext uri="{FF2B5EF4-FFF2-40B4-BE49-F238E27FC236}">
                    <a16:creationId xmlns:a16="http://schemas.microsoft.com/office/drawing/2014/main" id="{F9281E3F-93D7-A704-61AE-3804B2C3730A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5" name="Graphique 2">
                  <a:extLst>
                    <a:ext uri="{FF2B5EF4-FFF2-40B4-BE49-F238E27FC236}">
                      <a16:creationId xmlns:a16="http://schemas.microsoft.com/office/drawing/2014/main" id="{E0041AA1-9D80-088F-655D-B02B7C77D4C9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9" name="Forme libre : forme 38">
                    <a:extLst>
                      <a:ext uri="{FF2B5EF4-FFF2-40B4-BE49-F238E27FC236}">
                        <a16:creationId xmlns:a16="http://schemas.microsoft.com/office/drawing/2014/main" id="{DD1E575E-D0DD-E499-18A7-5F417B60017C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40" name="Forme libre : forme 39">
                    <a:extLst>
                      <a:ext uri="{FF2B5EF4-FFF2-40B4-BE49-F238E27FC236}">
                        <a16:creationId xmlns:a16="http://schemas.microsoft.com/office/drawing/2014/main" id="{3F4E12DD-E4A2-D5D3-E2A9-189AC629D2A2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6" name="Graphique 2">
                  <a:extLst>
                    <a:ext uri="{FF2B5EF4-FFF2-40B4-BE49-F238E27FC236}">
                      <a16:creationId xmlns:a16="http://schemas.microsoft.com/office/drawing/2014/main" id="{5E091EBF-7712-BF4A-32E5-B1AF3551ED19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D1663FB0-7A38-9444-2F9B-68B8ED568D5A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9027F624-24B7-AE7F-E7B3-DE2066DCF1CC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84658746-BF4A-D474-A0C8-58A5A500B61B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8722F212-0F45-5222-A8AC-8035720E7BDD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079C36BA-12FC-E857-CBD9-6C2FC9984DA8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9" name="Forme libre : forme 18">
                <a:extLst>
                  <a:ext uri="{FF2B5EF4-FFF2-40B4-BE49-F238E27FC236}">
                    <a16:creationId xmlns:a16="http://schemas.microsoft.com/office/drawing/2014/main" id="{01F89055-2EDF-F01D-F473-639EA3E96FB2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0" name="Forme libre : forme 19">
                <a:extLst>
                  <a:ext uri="{FF2B5EF4-FFF2-40B4-BE49-F238E27FC236}">
                    <a16:creationId xmlns:a16="http://schemas.microsoft.com/office/drawing/2014/main" id="{28EC039F-126A-CA4D-5CE7-5FA5AF29A4D2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21" name="Graphique 2">
                <a:extLst>
                  <a:ext uri="{FF2B5EF4-FFF2-40B4-BE49-F238E27FC236}">
                    <a16:creationId xmlns:a16="http://schemas.microsoft.com/office/drawing/2014/main" id="{AC098A06-533A-4128-047F-03585881F653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F9B0FFEB-FED6-CD2E-C724-40DB5FEB52E5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D1C85DB2-56C4-37BE-F52D-99ABE0BEDA1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3" name="Forme libre : forme 32">
                  <a:extLst>
                    <a:ext uri="{FF2B5EF4-FFF2-40B4-BE49-F238E27FC236}">
                      <a16:creationId xmlns:a16="http://schemas.microsoft.com/office/drawing/2014/main" id="{E5505A44-FC80-EC94-740F-ACDFF47647BF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4" name="Forme libre : forme 33">
                  <a:extLst>
                    <a:ext uri="{FF2B5EF4-FFF2-40B4-BE49-F238E27FC236}">
                      <a16:creationId xmlns:a16="http://schemas.microsoft.com/office/drawing/2014/main" id="{F287260C-07E3-3CD2-63C0-172400A42A1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2" name="Graphique 2">
                <a:extLst>
                  <a:ext uri="{FF2B5EF4-FFF2-40B4-BE49-F238E27FC236}">
                    <a16:creationId xmlns:a16="http://schemas.microsoft.com/office/drawing/2014/main" id="{5DCF73C8-1768-0C9D-CDA1-C4576C448FD8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B6ADF927-6A31-55AD-9B64-4D934D6D23E6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9A943D1C-0051-61F1-E530-C391CEDEEAE0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437CB8DB-3B5B-BC0B-06EC-54DF4155F18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40ED0911-4852-9F0D-82D9-D2D44255723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8562F270-9268-7773-FBE0-43CB6E7B4E7C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1A8AC047-C2FE-6EAA-60D8-30FFE5BA4BC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9B0FD10-D2BF-971F-E858-9A354E6163C9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600F74F-79BC-57B0-2869-31D2A9108C17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0C8A7F3C-273D-B70D-D43E-F8E5A1EB2030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F884A60-D68A-63D3-913C-CB524D6ED3F8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626895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8AFB3-E2EE-E6AD-1994-E931BADBE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7A99E80-DD59-E4FA-6DA5-281ABBCA2B9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0F8DF42-F338-8536-EFC8-74E63176248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BD6CB-8CCF-442B-E5F8-9D89352F582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E0C7B69-BF3A-2E35-BDED-A99B59D472D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FDAC4F3-4356-C64B-363F-57922E2E4B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30557DB-950B-26DF-FA46-FB580887DC87}"/>
              </a:ext>
            </a:extLst>
          </p:cNvPr>
          <p:cNvSpPr txBox="1"/>
          <p:nvPr/>
        </p:nvSpPr>
        <p:spPr>
          <a:xfrm>
            <a:off x="422071" y="335573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ستنجزون تمارين كتابية على دفاتركم.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يعتمد التلاميذ  ص 41  عند وجود الكراسة، وفي حالة عدمها يتم استعمال الألواح.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E15CCA-93F1-E2DB-CA09-EEC8B1BD845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28606" y="1387826"/>
            <a:ext cx="6286788" cy="4441033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A1EBFE20-290E-BC3F-DD89-00C6C4D0DDA9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E1E1AFF-BAEC-3F84-FC70-5838B6C619F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3B569D9-B261-BA3D-4914-20A8F0867432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B184844D-FC47-BFCE-1235-6A4F82556FFF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883AE74B-7F87-C650-3911-502859F4AC7B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1C053D25-1009-A4AF-951F-7156021E31DA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B6C8502-EC31-7BA5-D80B-46BE5EE2A9C4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348967718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4950F-4CB2-5F1B-D8D5-FB2353048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44820BA-B597-62CC-A7EE-2ACCE455C73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8894DB1-3D62-2B8D-D57C-B13F8656276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400D730-8BA1-3ADC-94F0-43DCB2FC421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A0D59C3-61B1-F7CF-FE56-6661B62561A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B00B6B1-FD38-B3B5-D7D8-A67CC38586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CC9A3AD-99BC-A501-D054-DE0F1AF4D30B}"/>
              </a:ext>
            </a:extLst>
          </p:cNvPr>
          <p:cNvSpPr txBox="1"/>
          <p:nvPr/>
        </p:nvSpPr>
        <p:spPr>
          <a:xfrm>
            <a:off x="422071" y="33698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انتبهوا. سأقرأ الجملة مع الضمائر: أَنا أَنْتَ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أَنْتِ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هو هي هُمْ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4D9C46C-4B49-CBAA-5B81-45DE6AC7AE89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56EBB24E-9F2F-DC77-52B8-A9D00BD27158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9986AEF3-75B9-4B55-B385-CA941B63DA7C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291F770-220B-0C63-3448-1E0470F6BD7D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022857DE-A11C-5C38-59E5-A5657E71EA84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DF4C79F7-BD0F-9118-D207-AA7A9860281D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7E18B539-A23E-9D6C-6E7E-46A2D4BB9B2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06B99CE-633B-0BDD-F06A-120791395B8C}"/>
              </a:ext>
            </a:extLst>
          </p:cNvPr>
          <p:cNvSpPr/>
          <p:nvPr/>
        </p:nvSpPr>
        <p:spPr>
          <a:xfrm>
            <a:off x="2861187" y="1946787"/>
            <a:ext cx="540774" cy="3441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2F52C08-4C29-C4B1-8B7E-4F325E685621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8880D16-3777-4D87-E6F9-42018333DE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9549" y="1470570"/>
            <a:ext cx="4124901" cy="4201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14546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3B7E73-D739-DF44-2C0B-774F27BB3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985C8D6D-83F5-8A9C-CC3C-0DD63D68AE6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BDC5139-8A64-95CA-CDF8-A6DB6F2B452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842440E-483C-B807-5D3C-88BE5F42878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FF0A56F-A71E-9B53-F02E-0DCCEC39F8E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BBABB3D-E2DB-A899-ADCB-358CF6CEEA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497DEEC-898A-4D67-AC42-9AE63E4EB554}"/>
              </a:ext>
            </a:extLst>
          </p:cNvPr>
          <p:cNvSpPr txBox="1"/>
          <p:nvPr/>
        </p:nvSpPr>
        <p:spPr>
          <a:xfrm>
            <a:off x="422071" y="33698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بعد قراءتي.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97218B5-8CF5-0569-BF97-27F6865C633A}"/>
              </a:ext>
            </a:extLst>
          </p:cNvPr>
          <p:cNvSpPr/>
          <p:nvPr/>
        </p:nvSpPr>
        <p:spPr>
          <a:xfrm>
            <a:off x="2861187" y="1946787"/>
            <a:ext cx="540774" cy="3441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E935C68-D63C-EFCF-5C32-860A71507263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EC827D70-81B6-6DEA-360F-CD49B56E4A07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8A3C66F-A989-833A-0A64-FAD85F3E80EB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EA97FC22-DA98-953D-6715-E886ED889188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90E8F6FF-BC6B-AE9D-7B6A-DBDC0F428582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9894765A-8C3E-99F3-569D-81329A2F1C59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5E77922-1ADF-AAD8-B611-4E5CD97D5BA4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79FB7D8-F9E1-FB77-6600-3D5C63C71F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1394" y="1470570"/>
            <a:ext cx="4124901" cy="4201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56875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C558A-6A7A-5D8E-391D-F4C1F0C31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FAB735F-96B3-F804-DB17-6B4F5716A0F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10666D0-D63C-04A9-DF38-4ED2A228E391}"/>
              </a:ext>
            </a:extLst>
          </p:cNvPr>
          <p:cNvGrpSpPr/>
          <p:nvPr/>
        </p:nvGrpSpPr>
        <p:grpSpPr>
          <a:xfrm>
            <a:off x="312516" y="326488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2B3B073-BB92-390B-8E3E-03BC52447ED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D3BDD7F-E643-792A-7CFA-99EE97CB270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D956EE9-43C8-C9AF-B59C-74D558AE23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4AD3D43-FAC5-0430-A902-3E25FF1463B3}"/>
              </a:ext>
            </a:extLst>
          </p:cNvPr>
          <p:cNvSpPr txBox="1"/>
          <p:nvPr/>
        </p:nvSpPr>
        <p:spPr>
          <a:xfrm>
            <a:off x="422071" y="33698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الكلمة المناسبة لكل جملة حسب الضمائر. (عمل ثنائي)</a:t>
            </a:r>
          </a:p>
          <a:p>
            <a:pPr algn="r" rtl="1">
              <a:defRPr/>
            </a:pP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</a:t>
            </a: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حالة عدم وجود الكراسة يتم الاشتغال بالألواح جملة فجملة.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0773F84-A6CB-159F-D119-6CEBBEF9A5FD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45F79F9-CBC3-C0A1-968E-82586F4D4A7B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1058935E-1327-016F-E440-83D415D40484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A9DB9BF8-A9B8-DE3A-872C-7F75113EB923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DC7BCDB5-54C7-4FC1-FE50-84FC8ED02AE3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BED38F0E-65AC-2B62-9BA6-520EA0773E95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C9428791-AF7F-625B-9CA5-66E73235164B}"/>
              </a:ext>
            </a:extLst>
          </p:cNvPr>
          <p:cNvSpPr/>
          <p:nvPr/>
        </p:nvSpPr>
        <p:spPr>
          <a:xfrm>
            <a:off x="2861187" y="1946787"/>
            <a:ext cx="540774" cy="3441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338F9C-3822-E0FA-35E9-2BA8570250D6}"/>
              </a:ext>
            </a:extLst>
          </p:cNvPr>
          <p:cNvSpPr/>
          <p:nvPr/>
        </p:nvSpPr>
        <p:spPr>
          <a:xfrm>
            <a:off x="5919019" y="4444181"/>
            <a:ext cx="186813" cy="122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5F2F77A-F3A7-7CEC-BAA0-E21D13CECB01}"/>
              </a:ext>
            </a:extLst>
          </p:cNvPr>
          <p:cNvSpPr txBox="1"/>
          <p:nvPr/>
        </p:nvSpPr>
        <p:spPr>
          <a:xfrm>
            <a:off x="1350743" y="2666588"/>
            <a:ext cx="1606537" cy="4208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ts val="5500"/>
              </a:lnSpc>
            </a:pPr>
            <a:r>
              <a:rPr lang="ar-MA" sz="3600" b="1" dirty="0">
                <a:solidFill>
                  <a:srgbClr val="C00000"/>
                </a:solidFill>
              </a:rPr>
              <a:t>أَكَلْتُ</a:t>
            </a:r>
          </a:p>
          <a:p>
            <a:pPr algn="ctr" rtl="1">
              <a:lnSpc>
                <a:spcPts val="5500"/>
              </a:lnSpc>
            </a:pPr>
            <a:r>
              <a:rPr lang="ar-MA" sz="3600" b="1" dirty="0">
                <a:solidFill>
                  <a:srgbClr val="C00000"/>
                </a:solidFill>
              </a:rPr>
              <a:t>أَكَلْتِ</a:t>
            </a:r>
          </a:p>
          <a:p>
            <a:pPr algn="ctr" rtl="1">
              <a:lnSpc>
                <a:spcPts val="5500"/>
              </a:lnSpc>
            </a:pPr>
            <a:r>
              <a:rPr lang="ar-MA" sz="3600" b="1" dirty="0">
                <a:solidFill>
                  <a:srgbClr val="C00000"/>
                </a:solidFill>
              </a:rPr>
              <a:t>أَكَلَ</a:t>
            </a:r>
          </a:p>
          <a:p>
            <a:pPr algn="ctr" rtl="1">
              <a:lnSpc>
                <a:spcPts val="5500"/>
              </a:lnSpc>
            </a:pPr>
            <a:r>
              <a:rPr lang="ar-MA" sz="3600" b="1" dirty="0">
                <a:solidFill>
                  <a:srgbClr val="C00000"/>
                </a:solidFill>
              </a:rPr>
              <a:t>أَكَلَتْ </a:t>
            </a:r>
          </a:p>
          <a:p>
            <a:pPr algn="ctr" rtl="1">
              <a:lnSpc>
                <a:spcPts val="5500"/>
              </a:lnSpc>
            </a:pPr>
            <a:r>
              <a:rPr lang="ar-MA" sz="3600" b="1" dirty="0">
                <a:solidFill>
                  <a:srgbClr val="C00000"/>
                </a:solidFill>
              </a:rPr>
              <a:t>أَكَلْتَ</a:t>
            </a:r>
          </a:p>
          <a:p>
            <a:pPr algn="ctr">
              <a:lnSpc>
                <a:spcPts val="5500"/>
              </a:lnSpc>
            </a:pPr>
            <a:endParaRPr lang="fr-MA" b="1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C99DD86-80CF-ABE2-0F87-EC38C1AEAA0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9637" y="389697"/>
            <a:ext cx="1376459" cy="962905"/>
          </a:xfrm>
          <a:prstGeom prst="rect">
            <a:avLst/>
          </a:prstGeom>
          <a:effectLst/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F1C6675-8E33-AB97-FCB6-CFC759C86CA8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803A6AF-56C2-CD90-64C8-BB4E9A31F96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0F9FD"/>
              </a:clrFrom>
              <a:clrTo>
                <a:srgbClr val="F0F9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17813" y="2038624"/>
            <a:ext cx="4755089" cy="4027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44970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BCDAF-FB6D-F696-985B-86A6793EB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10E103A-31F7-9A3E-039F-CFE8287ECB7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3F5AB50-B27D-EF56-78D3-966DD4C9EE03}"/>
              </a:ext>
            </a:extLst>
          </p:cNvPr>
          <p:cNvGrpSpPr/>
          <p:nvPr/>
        </p:nvGrpSpPr>
        <p:grpSpPr>
          <a:xfrm>
            <a:off x="312516" y="326488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BB10EB3-88F0-C280-ED0D-D0BC08E3C6D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DC1B562-C9EF-E076-E00A-4ABCC33FD9C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7F4CFCC-E7BE-540F-800E-6CAD34704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2BC37BB-41FF-A41E-4EF5-E850796A6EB0}"/>
              </a:ext>
            </a:extLst>
          </p:cNvPr>
          <p:cNvSpPr txBox="1"/>
          <p:nvPr/>
        </p:nvSpPr>
        <p:spPr>
          <a:xfrm>
            <a:off x="422071" y="33698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لنقرأ معا.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F920C4E-010C-450B-5EA5-663C7AD2FB80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2290615B-D7F4-3541-BEA9-10A42EEB74B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F0C0AD0A-F556-2B5C-1BB3-750AC22AADAE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4A621AF6-68E7-CC2C-E3CA-18FFBA638F5D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5F7D6C0-1AFC-224A-D28C-ABB453E47A68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B1C570BC-CA72-984D-F607-010F0CCEC975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0A4C6C2A-3B20-D7C1-D5DB-9032D461BF0D}"/>
              </a:ext>
            </a:extLst>
          </p:cNvPr>
          <p:cNvSpPr/>
          <p:nvPr/>
        </p:nvSpPr>
        <p:spPr>
          <a:xfrm>
            <a:off x="2861187" y="1946787"/>
            <a:ext cx="540774" cy="3441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7BACCD8-97AE-E624-56E2-7E57F145C3AE}"/>
              </a:ext>
            </a:extLst>
          </p:cNvPr>
          <p:cNvSpPr/>
          <p:nvPr/>
        </p:nvSpPr>
        <p:spPr>
          <a:xfrm>
            <a:off x="5919019" y="4444181"/>
            <a:ext cx="186813" cy="122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25677280-2717-8273-13EE-A8C962D50C20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36493A9-D127-9682-E542-0B46BEC649A3}"/>
              </a:ext>
            </a:extLst>
          </p:cNvPr>
          <p:cNvSpPr txBox="1"/>
          <p:nvPr/>
        </p:nvSpPr>
        <p:spPr>
          <a:xfrm>
            <a:off x="4631874" y="5306206"/>
            <a:ext cx="1606537" cy="726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ts val="5500"/>
              </a:lnSpc>
            </a:pPr>
            <a:r>
              <a:rPr lang="ar-MA" sz="3600" b="1" dirty="0">
                <a:solidFill>
                  <a:srgbClr val="C00000"/>
                </a:solidFill>
              </a:rPr>
              <a:t>أَكَلْتِ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50228E15-76E9-4AE4-6402-A48B8143019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0F9FD"/>
              </a:clrFrom>
              <a:clrTo>
                <a:srgbClr val="F0F9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06915" y="1946787"/>
            <a:ext cx="4755089" cy="4027699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FA7DB62E-E9E8-785C-2529-2A783431EA6B}"/>
              </a:ext>
            </a:extLst>
          </p:cNvPr>
          <p:cNvSpPr txBox="1"/>
          <p:nvPr/>
        </p:nvSpPr>
        <p:spPr>
          <a:xfrm>
            <a:off x="4718980" y="2645605"/>
            <a:ext cx="1606537" cy="726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ts val="5500"/>
              </a:lnSpc>
            </a:pPr>
            <a:r>
              <a:rPr lang="ar-MA" sz="3600" b="1" dirty="0">
                <a:solidFill>
                  <a:srgbClr val="C00000"/>
                </a:solidFill>
              </a:rPr>
              <a:t>أَكَلَ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8DF60E6-32A1-5735-D75E-47EDEDDD6B50}"/>
              </a:ext>
            </a:extLst>
          </p:cNvPr>
          <p:cNvSpPr txBox="1"/>
          <p:nvPr/>
        </p:nvSpPr>
        <p:spPr>
          <a:xfrm>
            <a:off x="4658056" y="3291182"/>
            <a:ext cx="1606537" cy="726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ts val="5500"/>
              </a:lnSpc>
            </a:pPr>
            <a:r>
              <a:rPr lang="ar-MA" sz="3600" b="1" dirty="0">
                <a:solidFill>
                  <a:srgbClr val="C00000"/>
                </a:solidFill>
              </a:rPr>
              <a:t>أَكَلَتْ 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AD61DF62-C785-A5AA-8D0D-F8DF1B1E0724}"/>
              </a:ext>
            </a:extLst>
          </p:cNvPr>
          <p:cNvSpPr txBox="1"/>
          <p:nvPr/>
        </p:nvSpPr>
        <p:spPr>
          <a:xfrm>
            <a:off x="4654224" y="3961811"/>
            <a:ext cx="1606537" cy="726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ts val="5500"/>
              </a:lnSpc>
            </a:pPr>
            <a:r>
              <a:rPr lang="ar-MA" sz="3600" b="1" dirty="0">
                <a:solidFill>
                  <a:srgbClr val="C00000"/>
                </a:solidFill>
              </a:rPr>
              <a:t>أَكَلْتُ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1F7B42A1-1654-7546-4B4D-E836344C1798}"/>
              </a:ext>
            </a:extLst>
          </p:cNvPr>
          <p:cNvSpPr txBox="1"/>
          <p:nvPr/>
        </p:nvSpPr>
        <p:spPr>
          <a:xfrm>
            <a:off x="4643049" y="4640307"/>
            <a:ext cx="1606537" cy="726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ts val="5500"/>
              </a:lnSpc>
            </a:pPr>
            <a:r>
              <a:rPr lang="ar-MA" sz="3600" b="1" dirty="0">
                <a:solidFill>
                  <a:srgbClr val="C00000"/>
                </a:solidFill>
              </a:rPr>
              <a:t>أَكَلْتَ</a:t>
            </a:r>
          </a:p>
        </p:txBody>
      </p:sp>
    </p:spTree>
    <p:extLst>
      <p:ext uri="{BB962C8B-B14F-4D97-AF65-F5344CB8AC3E}">
        <p14:creationId xmlns:p14="http://schemas.microsoft.com/office/powerpoint/2010/main" val="64414168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29D99-C574-8A8C-D4D8-7B34B71C8A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EBD0DBF-1DC3-8727-F9BC-F55CAD7F94E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3626E7B-2012-BFBC-9F39-5D871C16CD5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A9D5FC-D7F8-A4C1-A871-E967218FD8C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F58268B-E77C-CC94-B4D9-8D775193BFE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72CDB82-FC72-ECF9-0FA4-EB9DC34DB7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4900D96-E2BA-12EC-88A9-66060AFC8638}"/>
              </a:ext>
            </a:extLst>
          </p:cNvPr>
          <p:cNvSpPr txBox="1"/>
          <p:nvPr/>
        </p:nvSpPr>
        <p:spPr>
          <a:xfrm>
            <a:off x="422071" y="33698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سنكمل الجملتين بما يناسب من الضمائر. اقرؤوا الجملتين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يجيب؟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8FDA22B-EA1A-DE68-1C11-AAFF038DAD51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A2804F42-B030-1330-BB85-A11E1BEFA8D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9A120173-E897-8566-53BD-CA2D4FD4A326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8779C83D-22DB-CC73-D645-5423605441AC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B9D24B2-1B84-DA1F-1E9A-4278A92B6616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D2439C8C-326D-12EF-025E-D35F1927743D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90D5A633-B0C9-7CF8-50F5-1C044C31A3AB}"/>
              </a:ext>
            </a:extLst>
          </p:cNvPr>
          <p:cNvSpPr/>
          <p:nvPr/>
        </p:nvSpPr>
        <p:spPr>
          <a:xfrm>
            <a:off x="2861187" y="1946787"/>
            <a:ext cx="540774" cy="3441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362FAB5-AA00-6E1F-AD7E-B68194CAE819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FF5B6B7-A07B-E744-359C-99EDDEC3E4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2244" y="3123730"/>
            <a:ext cx="6530906" cy="137934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B929814-F9DC-0756-105F-1DCF060B38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0330" y="4809316"/>
            <a:ext cx="6614733" cy="137934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DE9870B-7224-CA78-3EEE-C98F85F78CCB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4796" y="361766"/>
            <a:ext cx="1262762" cy="84225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00DE8D44-63E8-3814-06FF-26D846A9869B}"/>
              </a:ext>
            </a:extLst>
          </p:cNvPr>
          <p:cNvSpPr txBox="1"/>
          <p:nvPr/>
        </p:nvSpPr>
        <p:spPr>
          <a:xfrm>
            <a:off x="68908" y="1578697"/>
            <a:ext cx="7706155" cy="91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4000" b="1" dirty="0">
                <a:solidFill>
                  <a:srgbClr val="0070C0"/>
                </a:solidFill>
              </a:rPr>
              <a:t>هُوَ  -  هِيَ  -  أَنا  -  أنْتَ -  أَنْتِ  -  هُمْ</a:t>
            </a:r>
            <a:endParaRPr lang="fr-FR" sz="4000" b="1" dirty="0"/>
          </a:p>
        </p:txBody>
      </p:sp>
    </p:spTree>
    <p:extLst>
      <p:ext uri="{BB962C8B-B14F-4D97-AF65-F5344CB8AC3E}">
        <p14:creationId xmlns:p14="http://schemas.microsoft.com/office/powerpoint/2010/main" val="35467216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BD2A52-426F-C755-4C14-F9E920BE57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DF29917-96CE-8EEB-27CA-4F3B61BFD88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B8E3FE4-369A-2C14-173B-226A7789B12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255DECE-1F4B-F397-FBFB-667D236E188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670B2BD-D0F1-5661-6B49-9356B14C494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521CAC1-898D-7542-CDDD-DE299E3A5C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4998AF8-2CC9-4B1F-1B2E-68C793B576BA}"/>
              </a:ext>
            </a:extLst>
          </p:cNvPr>
          <p:cNvSpPr txBox="1"/>
          <p:nvPr/>
        </p:nvSpPr>
        <p:spPr>
          <a:xfrm>
            <a:off x="422071" y="33698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C44017B-6CD6-67B5-FA97-3327B3F8C72B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7B879AE-F554-D715-9F32-D8212A7BC50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2F8AE7C4-DC8B-42F4-791D-5B4D1545B705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2ADF1163-4E49-59DB-CB5C-86E453430933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BFCC3F61-2B84-B15F-9570-35B2C6C43D0B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6C9AD7FB-9509-10CD-27CF-44D2CA95D12A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274C61E1-EEE2-0AD6-A19A-BE48E6AB571F}"/>
              </a:ext>
            </a:extLst>
          </p:cNvPr>
          <p:cNvSpPr/>
          <p:nvPr/>
        </p:nvSpPr>
        <p:spPr>
          <a:xfrm>
            <a:off x="2861187" y="1946787"/>
            <a:ext cx="540774" cy="3441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E999F6A-33DE-C356-E3F8-299806CC91AB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1F40D9B-1126-162C-0FB2-61248E6EF36A}"/>
              </a:ext>
            </a:extLst>
          </p:cNvPr>
          <p:cNvSpPr txBox="1"/>
          <p:nvPr/>
        </p:nvSpPr>
        <p:spPr>
          <a:xfrm>
            <a:off x="26995" y="1705017"/>
            <a:ext cx="7706155" cy="91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4000" b="1" dirty="0">
                <a:solidFill>
                  <a:srgbClr val="0070C0"/>
                </a:solidFill>
              </a:rPr>
              <a:t>هُوَ  -  هِيَ  -  أَنا  -  أنْتَ -  أَنْتِ  -  هُمْ</a:t>
            </a:r>
            <a:endParaRPr lang="fr-FR" sz="4000" b="1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EC68E24-B029-B4A9-91E8-CF737FF95D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2244" y="3123730"/>
            <a:ext cx="6530906" cy="137934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76D31C3-E6E9-0460-C79B-3679D29452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0330" y="4809316"/>
            <a:ext cx="6614733" cy="137934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6FC8311-7B5D-F611-0243-93A0D5A0579D}"/>
              </a:ext>
            </a:extLst>
          </p:cNvPr>
          <p:cNvSpPr txBox="1"/>
          <p:nvPr/>
        </p:nvSpPr>
        <p:spPr>
          <a:xfrm>
            <a:off x="5534713" y="3224380"/>
            <a:ext cx="1035081" cy="998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4400" b="1" dirty="0">
                <a:solidFill>
                  <a:srgbClr val="0070C0"/>
                </a:solidFill>
              </a:rPr>
              <a:t>هُمْ</a:t>
            </a:r>
            <a:endParaRPr lang="fr-FR" sz="40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FDD914A-B259-4F23-05EF-E76EF29B210E}"/>
              </a:ext>
            </a:extLst>
          </p:cNvPr>
          <p:cNvSpPr txBox="1"/>
          <p:nvPr/>
        </p:nvSpPr>
        <p:spPr>
          <a:xfrm>
            <a:off x="-1136361" y="5040848"/>
            <a:ext cx="7706155" cy="91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4000" b="1" dirty="0">
                <a:solidFill>
                  <a:srgbClr val="0070C0"/>
                </a:solidFill>
              </a:rPr>
              <a:t>أَنْتَ</a:t>
            </a:r>
            <a:endParaRPr lang="fr-FR" sz="4000" b="1" dirty="0"/>
          </a:p>
        </p:txBody>
      </p:sp>
    </p:spTree>
    <p:extLst>
      <p:ext uri="{BB962C8B-B14F-4D97-AF65-F5344CB8AC3E}">
        <p14:creationId xmlns:p14="http://schemas.microsoft.com/office/powerpoint/2010/main" val="198160110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35C703-EF16-8BE9-C5A6-A0EE4A3C1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98E808F-6FD7-E4BB-7E0C-2DE55C7C448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4711724-6235-EA90-0A8B-BE88366E008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4C02EBC-2A7A-7C72-6DD6-0583066F965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30F97C1-F1B8-76A5-F1A2-46FDAFAE02A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701A176-89A2-0170-4630-38A57CBA5D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8F061DA-3E18-6731-47D5-D4F72F75C573}"/>
              </a:ext>
            </a:extLst>
          </p:cNvPr>
          <p:cNvSpPr txBox="1"/>
          <p:nvPr/>
        </p:nvSpPr>
        <p:spPr>
          <a:xfrm>
            <a:off x="422071" y="33698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ليكتب كل واحد الضمير المناسب بعد قراءة الجملتين.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4C8FA611-904C-A736-3EF9-B67A189AF44F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EECB93A-0C27-840E-6D27-0BE7F503C070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1F8361D5-79A3-E697-4923-77B858CAE76E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A0D4061F-8265-D950-03C2-E18B6A984963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E94745BE-F395-20B9-67A5-13FC9B15A752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3B010B95-F268-9947-5C35-12CF9C770C21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3E37BCF6-DDEB-7701-BF67-B78EA91F3AC8}"/>
              </a:ext>
            </a:extLst>
          </p:cNvPr>
          <p:cNvSpPr/>
          <p:nvPr/>
        </p:nvSpPr>
        <p:spPr>
          <a:xfrm>
            <a:off x="2861187" y="1946787"/>
            <a:ext cx="540774" cy="3441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94B690A-2E32-EFE1-6C7D-3BECB9BB06D3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292714A-5443-5B8D-EAE7-29F526462D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4122" y="3008815"/>
            <a:ext cx="6340389" cy="134885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C14F46B-9D69-9AA4-588F-E3AB593796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6018" y="4700362"/>
            <a:ext cx="6378493" cy="137934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77BF2A87-C210-32E3-67B6-29C48ED87A84}"/>
              </a:ext>
            </a:extLst>
          </p:cNvPr>
          <p:cNvSpPr txBox="1"/>
          <p:nvPr/>
        </p:nvSpPr>
        <p:spPr>
          <a:xfrm>
            <a:off x="26995" y="1705017"/>
            <a:ext cx="7706155" cy="91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4000" b="1" dirty="0">
                <a:solidFill>
                  <a:srgbClr val="0070C0"/>
                </a:solidFill>
              </a:rPr>
              <a:t>هُوَ  -  هِيَ  -  أَنا  -  أنْتَ -  أَنْتِ  -  هُمْ</a:t>
            </a:r>
            <a:endParaRPr lang="fr-FR" sz="4000" b="1" dirty="0"/>
          </a:p>
        </p:txBody>
      </p:sp>
    </p:spTree>
    <p:extLst>
      <p:ext uri="{BB962C8B-B14F-4D97-AF65-F5344CB8AC3E}">
        <p14:creationId xmlns:p14="http://schemas.microsoft.com/office/powerpoint/2010/main" val="72145386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214A64-ACEA-BB02-C632-3981B5EE78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251420F-5307-32BE-6CDA-017CD7D5298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09C259A-3C65-3201-0664-44C5A05E826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3DB4E51-EA12-D52A-7F11-B339A7E82E1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DE04C6C-6218-64CB-E8EB-FD3AEDD652F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262B232-6649-74B6-BDA7-7C4BA559C4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05FF5ED-B4C8-FE1A-D90A-FECBC3BB9635}"/>
              </a:ext>
            </a:extLst>
          </p:cNvPr>
          <p:cNvSpPr txBox="1"/>
          <p:nvPr/>
        </p:nvSpPr>
        <p:spPr>
          <a:xfrm>
            <a:off x="422071" y="33698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B80A46A-EDD8-3588-1092-DAC71744B4BA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2AE53CA7-240D-0273-2B6F-7F863F5A07BD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8BE7DFD5-2DFC-EBF6-7886-DBE692E89E37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76B2B272-FE30-20FE-F1CB-F3999B33F33D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7BAC5803-E6BC-BD01-671C-C7A43AFD3F10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6090E85A-CC88-275D-0E16-270448AADD00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1DDBD814-B35E-8ED7-7EB3-FA153553408F}"/>
              </a:ext>
            </a:extLst>
          </p:cNvPr>
          <p:cNvSpPr/>
          <p:nvPr/>
        </p:nvSpPr>
        <p:spPr>
          <a:xfrm>
            <a:off x="2861187" y="1946787"/>
            <a:ext cx="540774" cy="3441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E5A6E7E-FE77-B6AD-88DD-28F6A1316FCA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4095493-F388-F843-F23E-B4E9BE2A8E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4122" y="3008815"/>
            <a:ext cx="6340389" cy="134885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AE9AE39-AE6C-1C42-19FF-EB05997700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6018" y="4700362"/>
            <a:ext cx="6378493" cy="137934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45A6F0-4C57-AF17-D232-B682A42E99A1}"/>
              </a:ext>
            </a:extLst>
          </p:cNvPr>
          <p:cNvSpPr txBox="1"/>
          <p:nvPr/>
        </p:nvSpPr>
        <p:spPr>
          <a:xfrm>
            <a:off x="26995" y="1705017"/>
            <a:ext cx="7706155" cy="91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4000" b="1" dirty="0">
                <a:solidFill>
                  <a:srgbClr val="0070C0"/>
                </a:solidFill>
              </a:rPr>
              <a:t>هُوَ  -  هِيَ  -  أَنا  -  أنْتَ -  أَنْتِ  -  هُمْ</a:t>
            </a:r>
            <a:endParaRPr lang="fr-FR" sz="4000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F8AE32B-324F-6A48-D2A1-4CA905660002}"/>
              </a:ext>
            </a:extLst>
          </p:cNvPr>
          <p:cNvSpPr txBox="1"/>
          <p:nvPr/>
        </p:nvSpPr>
        <p:spPr>
          <a:xfrm>
            <a:off x="5062630" y="3198430"/>
            <a:ext cx="1021080" cy="91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4000" b="1" dirty="0">
                <a:solidFill>
                  <a:srgbClr val="0070C0"/>
                </a:solidFill>
              </a:rPr>
              <a:t>أَنا</a:t>
            </a:r>
            <a:endParaRPr lang="fr-FR" sz="40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CABB586-9C26-A339-F184-E01E81D2936A}"/>
              </a:ext>
            </a:extLst>
          </p:cNvPr>
          <p:cNvSpPr txBox="1"/>
          <p:nvPr/>
        </p:nvSpPr>
        <p:spPr>
          <a:xfrm>
            <a:off x="6083710" y="4934949"/>
            <a:ext cx="1306149" cy="91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4000" b="1" dirty="0">
                <a:solidFill>
                  <a:srgbClr val="0070C0"/>
                </a:solidFill>
              </a:rPr>
              <a:t>هِيَ</a:t>
            </a:r>
            <a:endParaRPr lang="fr-FR" sz="4000" b="1" dirty="0"/>
          </a:p>
        </p:txBody>
      </p:sp>
    </p:spTree>
    <p:extLst>
      <p:ext uri="{BB962C8B-B14F-4D97-AF65-F5344CB8AC3E}">
        <p14:creationId xmlns:p14="http://schemas.microsoft.com/office/powerpoint/2010/main" val="94282900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F1DFB4-10A2-CB45-5AEB-A312F84BF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2E2E4E6-A480-651F-4856-6E7B4F71272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8F30AEF-6A4F-FCAF-6239-7A06FA28190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D7661D2-D582-FABE-6CDB-8D67FEC962D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8728524-5044-B933-ED6B-FCE5B4838A7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858DAB7-E787-2B9C-BA8C-7AC6FEC8BE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AE96C6B-49C3-8A58-4FA3-6BCB07433A95}"/>
              </a:ext>
            </a:extLst>
          </p:cNvPr>
          <p:cNvSpPr txBox="1"/>
          <p:nvPr/>
        </p:nvSpPr>
        <p:spPr>
          <a:xfrm>
            <a:off x="422071" y="33698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سأرتب الكلمات التالية للحصول على جملة مفيدة.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DD21B9B-7B95-D084-E1A2-5F2C8D7AB320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7FF6140-F31A-41B7-7498-8C303726A327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4DC8C353-5A08-5BD9-F350-26E584324486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534599C4-C948-1ED8-BEEA-9778DE454E0E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307A5B8F-963C-A27B-DD37-6ACF87E476FC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C967C184-7349-D4E4-D297-6A58E401264C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CFE11D40-8F80-DAE8-CBC6-A4A80B40CD8E}"/>
              </a:ext>
            </a:extLst>
          </p:cNvPr>
          <p:cNvSpPr/>
          <p:nvPr/>
        </p:nvSpPr>
        <p:spPr>
          <a:xfrm>
            <a:off x="2861187" y="1946787"/>
            <a:ext cx="540774" cy="3441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3D016BD2-408C-488C-2840-E0232021687A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BCF7E37-E042-1E49-DBE0-67180F419F3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560" b="54381"/>
          <a:stretch/>
        </p:blipFill>
        <p:spPr>
          <a:xfrm>
            <a:off x="906397" y="1988415"/>
            <a:ext cx="7231092" cy="144058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7F6A302-3CC3-FC17-15AE-DB6A3875114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6670" b="4189"/>
          <a:stretch/>
        </p:blipFill>
        <p:spPr>
          <a:xfrm>
            <a:off x="1068914" y="3932543"/>
            <a:ext cx="7231092" cy="1724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688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184AF-ECA2-46EC-69E9-7EACC0823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B62AA7C-FCB0-6884-05BD-C1D3E396FB4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53F7965-1CDC-5BBD-2BBA-B21D2DC50D2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36AA72C-A4BE-987C-7C7E-4064044D171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7F07368-91C8-3228-ABB1-A3367925162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D0F112D-7D61-D07C-4912-341593050D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48F7036-F5F9-7361-49C0-9D451BC5C4CA}"/>
              </a:ext>
            </a:extLst>
          </p:cNvPr>
          <p:cNvSpPr txBox="1"/>
          <p:nvPr/>
        </p:nvSpPr>
        <p:spPr>
          <a:xfrm>
            <a:off x="422071" y="33698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رتبوا الكلمات التالية للحصول على جملة مفيدة.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41B40AD-1C75-B856-C134-25795A4A5D2F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355ACD7-14CE-1B1B-3C1B-4945EFEBE0B9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C464174F-2233-85E3-EB82-AEA7B0FF3314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567BC118-F8F3-7A52-ECBA-0BA873B4471D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EBD635C8-9E1C-E57E-BAF4-20888453FD84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44BD8534-9B00-D396-2EA9-193E9B224F97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8E3E37DC-BBBB-EE36-626A-AEC0006B1CDA}"/>
              </a:ext>
            </a:extLst>
          </p:cNvPr>
          <p:cNvSpPr/>
          <p:nvPr/>
        </p:nvSpPr>
        <p:spPr>
          <a:xfrm>
            <a:off x="2861187" y="1946787"/>
            <a:ext cx="540774" cy="3441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FA71AE9-0A72-2B18-D68E-B265CD2BBB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1890" y="2240177"/>
            <a:ext cx="5540220" cy="237764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2246B64-E956-4E61-2D77-68EF972E465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146" y="346259"/>
            <a:ext cx="1475921" cy="1032300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E21F80F-6F2E-53DF-F5A0-3FB3276A2CE0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466CB09-8469-95E6-2832-4024A215C8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1289" y="2100152"/>
            <a:ext cx="6721422" cy="3215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05389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2E4EEB-7280-CFE0-BC9F-D90EF7A3EF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FCB9304-8043-FBBC-85FC-4D2A0B2B178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81CA846-68C8-C8DE-1825-EC633304074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9C2B8C0-68D2-78B2-0D31-39CE9003DC9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620A043-DA84-4409-4953-6ADB0DA61BF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BC70305-EC69-E64B-D64F-2DF5161BBC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DDDB2EC-2613-BC71-F6DC-F92F7A929569}"/>
              </a:ext>
            </a:extLst>
          </p:cNvPr>
          <p:cNvSpPr txBox="1"/>
          <p:nvPr/>
        </p:nvSpPr>
        <p:spPr>
          <a:xfrm>
            <a:off x="422071" y="442268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صححوا.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7249223-79F7-CB35-559A-A7E79864191E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BB1504A-9758-F387-DA3F-A2B97EFC038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4491C4C7-0197-22D2-541F-DF9527694487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7F54F510-0E90-1C53-B8B0-F06617F16355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5A12C492-4C78-BF3C-1B2F-009EB8548E88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444EA580-6ED5-4A74-B067-2840BC7FEFD0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912BAB8D-BAD8-84AD-38A6-1C20348FDF03}"/>
              </a:ext>
            </a:extLst>
          </p:cNvPr>
          <p:cNvSpPr/>
          <p:nvPr/>
        </p:nvSpPr>
        <p:spPr>
          <a:xfrm>
            <a:off x="2861187" y="1946787"/>
            <a:ext cx="540774" cy="3441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1F78B47-1A8F-5641-EE37-76C66D71A644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49690E1-1F23-083F-36B1-4C135C4A28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1289" y="2019026"/>
            <a:ext cx="6721422" cy="321591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D306A5C8-80CF-140F-5F95-580A0A8ABB76}"/>
              </a:ext>
            </a:extLst>
          </p:cNvPr>
          <p:cNvSpPr txBox="1"/>
          <p:nvPr/>
        </p:nvSpPr>
        <p:spPr>
          <a:xfrm>
            <a:off x="1211289" y="3715475"/>
            <a:ext cx="5715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dirty="0"/>
              <a:t>قَصَدَ </a:t>
            </a:r>
            <a:r>
              <a:rPr lang="ar-MA" sz="4400" dirty="0" err="1"/>
              <a:t>ﭐلْأَطْفالُ</a:t>
            </a:r>
            <a:r>
              <a:rPr lang="ar-MA" sz="4400" dirty="0"/>
              <a:t> </a:t>
            </a:r>
            <a:r>
              <a:rPr lang="ar-MA" sz="4400" dirty="0" err="1"/>
              <a:t>ﭐلدُّكّانَ</a:t>
            </a:r>
            <a:r>
              <a:rPr lang="ar-MA" sz="4400" dirty="0"/>
              <a:t>.</a:t>
            </a:r>
            <a:endParaRPr lang="fr-MA" sz="4400" dirty="0"/>
          </a:p>
        </p:txBody>
      </p:sp>
    </p:spTree>
    <p:extLst>
      <p:ext uri="{BB962C8B-B14F-4D97-AF65-F5344CB8AC3E}">
        <p14:creationId xmlns:p14="http://schemas.microsoft.com/office/powerpoint/2010/main" val="102023741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E55F4-E168-AA95-A478-43FC650EF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48FD3C2-3668-6620-92AB-A13098B0573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7613ECF-0FDF-19D9-A1CA-84186BBB08A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69DD019-18DF-F367-0C03-E53B2E102145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ED51E97-96CC-09AB-BEA5-C379B8935FF9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DA4647AC-78A7-B16D-42BF-389FB49B1F69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9492D36E-7F93-3FA6-CA1E-5EB0A01085CF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DD93B7F-7A6E-2233-51E6-684CF07F0686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738908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351FD-3062-E928-2A9D-4588B87D1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0B83A33D-C174-F176-4113-8F9F9E39345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F7EC6A3-5986-2DCC-383E-479034F1228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A529A86-E1F3-781E-11A2-EE64010EF61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38EB288-19A1-4E7B-AF49-425437CD384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41BA03D-D095-F7DD-3A8E-F2F1E6E6CD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7EBC6AB-71F2-E47E-07AE-FEC7AFD48EFF}"/>
              </a:ext>
            </a:extLst>
          </p:cNvPr>
          <p:cNvSpPr txBox="1"/>
          <p:nvPr/>
        </p:nvSpPr>
        <p:spPr>
          <a:xfrm>
            <a:off x="422071" y="49974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تدربنا على توظيف أساليب التعبير عن الرأي.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AECF84D2-63CA-5A27-E5FE-5015FA706E17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D6EC33F9-2840-07D3-4538-174E95B29209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84B479EB-F4F5-C8E2-4FA6-EEF4B9AA0638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5D3AFE36-FEF5-6370-0557-3B2A88D0718D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5047495D-C943-A209-22E1-E5C78A37639E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561D8DB8-CF6F-A99A-0211-77C0C5D48D5B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C47C8CA-D779-F04F-CAC3-67FDBF40A189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9D0EA6B-0766-51BF-5D11-B75B3BC13E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8960" y="1721972"/>
            <a:ext cx="6226080" cy="341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48486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F1152-F159-7F90-2542-B8896D4E4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CA4DD0CE-663A-9DDD-31B1-FE9E397A916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7989232-D65C-5164-5AB6-28330D9E2B6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E76C2D0-DDFB-F6B9-337C-522B907D6B5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D98A1D6-B5A0-2486-6A23-48F9B011C0B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D5C3C05-0C7F-0BBF-80FF-5EE68E0FC6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643D563-BB38-C57C-CEAC-EB01F35B5F08}"/>
              </a:ext>
            </a:extLst>
          </p:cNvPr>
          <p:cNvSpPr txBox="1"/>
          <p:nvPr/>
        </p:nvSpPr>
        <p:spPr>
          <a:xfrm>
            <a:off x="422071" y="49974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تدربنا على التحويلات مع الضمائر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03CECB8E-73B7-DE60-7A81-9DC2CBE3AEFD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08455383-140D-2B1E-94C1-D8B4C98A961F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6E5B8FC2-8644-7B8B-CC5B-9E17A4115F1A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65D6F655-2DDE-B1DA-DF64-2615BA48377B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83561AEA-E62A-E9DF-454F-17B1C53851B6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D73D3EAA-458B-4D08-E643-1E8E428C5425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F520DC8-A7F4-6523-F280-1F887B632C58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3EEAF1D-4D0A-8CDC-6F13-E5D8277685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4058" y="2050217"/>
            <a:ext cx="3749365" cy="3566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06986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F5489-0CDA-D362-66FE-87D34224E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7C65C90-D3EA-C056-BCF1-9C8E8E07361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B745493-8300-ECE9-591D-8989FC9DBC9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B8ED6AF-EC16-28C7-C410-C6E7C30B0E3B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4EB9CA0-369A-6CED-CED1-35AFF0BBEFEF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B73AE553-6FC1-4ECD-E295-0ACB1E759A70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F9205468-7398-1F46-0B76-C59A4BDE5283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ED8BA6D7-F676-30FA-A1AE-2405FCCD631C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766682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E9D0F-F61E-F7AB-44DE-F917B7870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499E2E5-2B7C-1294-B7D6-85399C96D6E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694C9A-4E60-63AD-06E5-5D9CFC58AB7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2061C33-71CE-C6FF-FA4C-151D244D783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2D0370F-8951-F087-C5CA-28E8C7463D5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022EA53-FA05-B05F-646D-47979F795C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4D21613-0DA8-AC6F-5666-FCDC4425B266}"/>
              </a:ext>
            </a:extLst>
          </p:cNvPr>
          <p:cNvSpPr txBox="1"/>
          <p:nvPr/>
        </p:nvSpPr>
        <p:spPr>
          <a:xfrm>
            <a:off x="422071" y="337905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انقلوا الجملة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دفاتركم.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وأكملوها بالضمير المناسب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A59B7135-D1C1-BAC0-F4E2-225D1E35E7FF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41B63C76-54C1-65A1-2040-426883E0E1C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44E7B117-EA8F-E63A-98C9-9F7F52060090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26A7B84E-3279-0BC5-DCAB-81C48DF9D093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750E1FF4-2D66-64B2-E8EB-7F00BF36AC57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6B1821C7-59B4-5DB3-67B9-5E5191008793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3D1BF1D-0E04-EE04-6AE5-E8516249D3FA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43B47BD-8F9F-1C00-081E-AD3B4B9153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6969" y="2909242"/>
            <a:ext cx="5874982" cy="1313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56163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D89FF-D79A-7C47-43AB-1BB2C210D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FED7BA6-BC3B-77E9-B1CF-9D9E0559237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90EFAA3-7B5D-6B3E-E64E-F9DC4ED18BC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0BB1598-15BF-A5EA-3D35-88B77F7A28D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C2FAB4E-13C4-A595-16EE-F614F175B5D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571D1DA-4ADD-0CA7-6B01-D0B6886CBE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F50A721-EDB8-C053-85E9-9CE16EB9D5B9}"/>
              </a:ext>
            </a:extLst>
          </p:cNvPr>
          <p:cNvSpPr txBox="1"/>
          <p:nvPr/>
        </p:nvSpPr>
        <p:spPr>
          <a:xfrm>
            <a:off x="422071" y="5043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بجائزة البطل في الانضباط والتفوق هم: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F36760C-C471-81BF-4101-7983EEF0CB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2357" y="2092829"/>
            <a:ext cx="1879270" cy="3019015"/>
          </a:xfrm>
          <a:prstGeom prst="rect">
            <a:avLst/>
          </a:prstGeom>
        </p:spPr>
      </p:pic>
      <p:pic>
        <p:nvPicPr>
          <p:cNvPr id="12" name="CRWDApls_Applaudissements 1 (ID 2363)_LS">
            <a:hlinkClick r:id="" action="ppaction://media"/>
            <a:extLst>
              <a:ext uri="{FF2B5EF4-FFF2-40B4-BE49-F238E27FC236}">
                <a16:creationId xmlns:a16="http://schemas.microsoft.com/office/drawing/2014/main" id="{944AAF32-8296-8F71-5D7F-15E036E6ED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499777" y="4360581"/>
            <a:ext cx="487363" cy="487363"/>
          </a:xfrm>
          <a:prstGeom prst="rect">
            <a:avLst/>
          </a:prstGeom>
          <a:ln>
            <a:noFill/>
          </a:ln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7570C5A-8046-0643-420E-CDE1BC0ED3F7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56C76AE9-B4DA-3405-E3DB-BEE4DB070190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667B148-A7CD-554C-431E-B8AF2352E405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72400499-76FD-ADF6-A97C-96C931E67CA9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0763CD80-EDA2-DAFF-4C9C-D8E8FA11F5FC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909694E7-CA74-B75B-E567-2947A74F5545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2AF3A61F-5C21-CEB2-C7F7-3290DC678ABB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4085175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72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C303FE3-4BE2-61A4-5362-6EA96A1D68F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5EECA7-668B-E949-4A73-C35FBA8F002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3FE1F2E-5448-AB13-A754-0D856EBBB79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D67607F-0F9A-AB33-1A5E-9E0C523A5D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B5E7EF-5071-821A-246C-826A2B7F5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63CEDB-FDCC-3BF9-9B78-FD5EB80FF059}"/>
              </a:ext>
            </a:extLst>
          </p:cNvPr>
          <p:cNvSpPr txBox="1"/>
          <p:nvPr/>
        </p:nvSpPr>
        <p:spPr>
          <a:xfrm>
            <a:off x="422071" y="5043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C1DD890-B66C-70A0-8EAA-402CA8432423}"/>
              </a:ext>
            </a:extLst>
          </p:cNvPr>
          <p:cNvGrpSpPr/>
          <p:nvPr/>
        </p:nvGrpSpPr>
        <p:grpSpPr>
          <a:xfrm>
            <a:off x="2305240" y="1935124"/>
            <a:ext cx="4533520" cy="3954399"/>
            <a:chOff x="2975842" y="1968121"/>
            <a:chExt cx="3445799" cy="3269097"/>
          </a:xfrm>
        </p:grpSpPr>
        <p:pic>
          <p:nvPicPr>
            <p:cNvPr id="10" name="Picture 8" descr="A cartoon of a child and a child&#10;&#10;Description automatically generated">
              <a:extLst>
                <a:ext uri="{FF2B5EF4-FFF2-40B4-BE49-F238E27FC236}">
                  <a16:creationId xmlns:a16="http://schemas.microsoft.com/office/drawing/2014/main" id="{8D295DD0-E333-F40C-AABF-EFAD7B9B70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791" b="4851"/>
            <a:stretch/>
          </p:blipFill>
          <p:spPr>
            <a:xfrm>
              <a:off x="2975842" y="1968121"/>
              <a:ext cx="1789199" cy="3098799"/>
            </a:xfrm>
            <a:prstGeom prst="rect">
              <a:avLst/>
            </a:prstGeom>
          </p:spPr>
        </p:pic>
        <p:pic>
          <p:nvPicPr>
            <p:cNvPr id="11" name="Picture 9">
              <a:extLst>
                <a:ext uri="{FF2B5EF4-FFF2-40B4-BE49-F238E27FC236}">
                  <a16:creationId xmlns:a16="http://schemas.microsoft.com/office/drawing/2014/main" id="{468B197E-946D-C4E8-D285-1A3E89E2AA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61736" t="1628"/>
            <a:stretch/>
          </p:blipFill>
          <p:spPr>
            <a:xfrm>
              <a:off x="4765041" y="1996451"/>
              <a:ext cx="1656600" cy="3240767"/>
            </a:xfrm>
            <a:prstGeom prst="rect">
              <a:avLst/>
            </a:prstGeom>
          </p:spPr>
        </p:pic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ECE1793-BDBF-9319-B33C-EB4ECF37DCA3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E5DC091-8F80-AF26-0D1D-B899C95EAE2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C348462-B5E9-54A6-D1F0-C6E8B6C38898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54713D29-D2AE-5094-8D9C-FC1124289E33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D5153A4A-3A2A-5FE9-B078-469205B0A63D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B268A091-A511-F14B-332F-6EFEF890C5CD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5D8F3A8-4AEA-98CF-E6CF-A8BC3D66F8AA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>
          <a:extLst>
            <a:ext uri="{FF2B5EF4-FFF2-40B4-BE49-F238E27FC236}">
              <a16:creationId xmlns:a16="http://schemas.microsoft.com/office/drawing/2014/main" id="{4434A310-1ACB-7B37-A2E4-A787BD127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hink-cell data - do not delete" hidden="1">
            <a:extLst>
              <a:ext uri="{FF2B5EF4-FFF2-40B4-BE49-F238E27FC236}">
                <a16:creationId xmlns:a16="http://schemas.microsoft.com/office/drawing/2014/main" id="{3F884051-55D2-3C83-2FA7-6431BA98E93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191" y="85844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1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F884051-55D2-3C83-2FA7-6431BA98E9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85844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Google Shape;71;p16">
            <a:extLst>
              <a:ext uri="{FF2B5EF4-FFF2-40B4-BE49-F238E27FC236}">
                <a16:creationId xmlns:a16="http://schemas.microsoft.com/office/drawing/2014/main" id="{A378AFD9-7C33-AC53-B240-DF15D58DA6DE}"/>
              </a:ext>
            </a:extLst>
          </p:cNvPr>
          <p:cNvSpPr/>
          <p:nvPr/>
        </p:nvSpPr>
        <p:spPr>
          <a:xfrm>
            <a:off x="4542485" y="5787540"/>
            <a:ext cx="64327" cy="740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 defTabSz="914423">
              <a:buClr>
                <a:srgbClr val="000000"/>
              </a:buClr>
              <a:buSzPts val="1800"/>
              <a:defRPr/>
            </a:pPr>
            <a:endParaRPr sz="2100" b="1" kern="0">
              <a:solidFill>
                <a:srgbClr val="000000"/>
              </a:solidFill>
              <a:latin typeface="Traditional Arabic" panose="02020603050405020304" pitchFamily="18" charset="-78"/>
              <a:ea typeface="Arial"/>
              <a:cs typeface="Traditional Arabic" panose="02020603050405020304" pitchFamily="18" charset="-78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B0B7A3-933D-E89F-0AFB-610F9586A0A5}"/>
              </a:ext>
            </a:extLst>
          </p:cNvPr>
          <p:cNvSpPr/>
          <p:nvPr/>
        </p:nvSpPr>
        <p:spPr>
          <a:xfrm>
            <a:off x="90890" y="5686165"/>
            <a:ext cx="2098713" cy="276799"/>
          </a:xfrm>
          <a:prstGeom prst="rect">
            <a:avLst/>
          </a:prstGeom>
          <a:solidFill>
            <a:srgbClr val="FCFDF2"/>
          </a:solidFill>
          <a:ln>
            <a:solidFill>
              <a:srgbClr val="FCFD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500" b="1">
              <a:solidFill>
                <a:srgbClr val="FFFFFF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174FDD-9916-4F25-C9A7-7C414CF7576F}"/>
              </a:ext>
            </a:extLst>
          </p:cNvPr>
          <p:cNvSpPr txBox="1"/>
          <p:nvPr/>
        </p:nvSpPr>
        <p:spPr>
          <a:xfrm>
            <a:off x="90890" y="895038"/>
            <a:ext cx="841673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15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27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المرجو ملء الاستبيان حول الحصص الدراسية المقدمة في إطار التدريس الصريح</a:t>
            </a:r>
            <a:endParaRPr lang="en-GB" sz="27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 defTabSz="685834" rtl="1">
              <a:defRPr/>
            </a:pPr>
            <a:r>
              <a:rPr lang="ar-MA" sz="27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(استمارة موجهة للأساتذة)</a:t>
            </a:r>
            <a:endParaRPr lang="fr-FR" sz="27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AACC59-15BA-D1C2-C94B-7EE31EA88D6F}"/>
              </a:ext>
            </a:extLst>
          </p:cNvPr>
          <p:cNvSpPr txBox="1"/>
          <p:nvPr/>
        </p:nvSpPr>
        <p:spPr>
          <a:xfrm>
            <a:off x="3606057" y="3209710"/>
            <a:ext cx="46038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الولوج عبر </a:t>
            </a: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  <a:hlinkClick r:id="rId6"/>
              </a:rPr>
              <a:t>الرابط أسفله</a:t>
            </a: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:</a:t>
            </a:r>
            <a:endParaRPr lang="fr-FR" sz="24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019654-2264-8A09-83FF-AEC6AFD5A871}"/>
              </a:ext>
            </a:extLst>
          </p:cNvPr>
          <p:cNvSpPr txBox="1"/>
          <p:nvPr/>
        </p:nvSpPr>
        <p:spPr>
          <a:xfrm>
            <a:off x="-608291" y="2119384"/>
            <a:ext cx="46038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15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مسح رمز الاستجابة السريعة </a:t>
            </a:r>
            <a:r>
              <a:rPr lang="en-GB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(</a:t>
            </a:r>
            <a:r>
              <a:rPr lang="en-GB" sz="2400" b="1" dirty="0" err="1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Qr</a:t>
            </a:r>
            <a:r>
              <a:rPr lang="en-GB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code)</a:t>
            </a:r>
            <a:endParaRPr lang="fr-FR" sz="24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84840F-AB6A-304A-DD8A-58BCB8681D23}"/>
              </a:ext>
            </a:extLst>
          </p:cNvPr>
          <p:cNvSpPr txBox="1"/>
          <p:nvPr/>
        </p:nvSpPr>
        <p:spPr>
          <a:xfrm>
            <a:off x="3872439" y="2165734"/>
            <a:ext cx="10097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أو</a:t>
            </a:r>
            <a:endParaRPr lang="fr-FR" sz="24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DC63DB-90E7-27C4-6516-CED8FFAC0E2C}"/>
              </a:ext>
            </a:extLst>
          </p:cNvPr>
          <p:cNvSpPr txBox="1"/>
          <p:nvPr/>
        </p:nvSpPr>
        <p:spPr>
          <a:xfrm>
            <a:off x="4448187" y="3953786"/>
            <a:ext cx="48932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fr-FR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https://forms.gle/MPZzCzLAsK9AdG8x7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419A47C-151D-1A28-EA5F-3EECEDF796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3693" y="2829771"/>
            <a:ext cx="3031819" cy="3031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280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12385</TotalTime>
  <Words>3140</Words>
  <Application>Microsoft Office PowerPoint</Application>
  <PresentationFormat>Affichage à l'écran (4:3)</PresentationFormat>
  <Paragraphs>796</Paragraphs>
  <Slides>88</Slides>
  <Notes>5</Notes>
  <HiddenSlides>0</HiddenSlides>
  <MMClips>5</MMClips>
  <ScaleCrop>false</ScaleCrop>
  <HeadingPairs>
    <vt:vector size="8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88</vt:i4>
      </vt:variant>
    </vt:vector>
  </HeadingPairs>
  <TitlesOfParts>
    <vt:vector size="99" baseType="lpstr">
      <vt:lpstr>Calibri</vt:lpstr>
      <vt:lpstr>Dosis</vt:lpstr>
      <vt:lpstr>Microsoft Uighur</vt:lpstr>
      <vt:lpstr>Traditional Arabic</vt:lpstr>
      <vt:lpstr>Roboto</vt:lpstr>
      <vt:lpstr>Air Strip Arabic</vt:lpstr>
      <vt:lpstr>Calibri Light</vt:lpstr>
      <vt:lpstr>A Massir Ballpoint</vt:lpstr>
      <vt:lpstr>Arial</vt:lpstr>
      <vt:lpstr>Thème Office</vt:lpstr>
      <vt:lpstr>think-cell Slide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AIT ADDI FATIMA</cp:lastModifiedBy>
  <cp:revision>84</cp:revision>
  <dcterms:created xsi:type="dcterms:W3CDTF">2023-09-20T21:35:22Z</dcterms:created>
  <dcterms:modified xsi:type="dcterms:W3CDTF">2025-01-19T19:56:41Z</dcterms:modified>
</cp:coreProperties>
</file>