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5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539" r:id="rId18"/>
    <p:sldId id="2134806904" r:id="rId19"/>
    <p:sldId id="2134808466" r:id="rId20"/>
    <p:sldId id="2134806903" r:id="rId21"/>
    <p:sldId id="2134806522" r:id="rId22"/>
    <p:sldId id="2134806541" r:id="rId23"/>
    <p:sldId id="2134806543" r:id="rId24"/>
    <p:sldId id="2134806545" r:id="rId25"/>
    <p:sldId id="2134806542" r:id="rId26"/>
    <p:sldId id="2134806547" r:id="rId27"/>
    <p:sldId id="2134806549" r:id="rId28"/>
    <p:sldId id="2134806550" r:id="rId29"/>
    <p:sldId id="2134806320" r:id="rId30"/>
    <p:sldId id="2134806300" r:id="rId31"/>
    <p:sldId id="2134806402" r:id="rId32"/>
    <p:sldId id="2134806894" r:id="rId33"/>
    <p:sldId id="2134806906" r:id="rId34"/>
    <p:sldId id="2134806931" r:id="rId35"/>
    <p:sldId id="2134806507" r:id="rId36"/>
    <p:sldId id="2134806908" r:id="rId37"/>
    <p:sldId id="2134806909" r:id="rId38"/>
    <p:sldId id="2134808467" r:id="rId39"/>
    <p:sldId id="2134808468" r:id="rId40"/>
    <p:sldId id="2147482369" r:id="rId41"/>
    <p:sldId id="2147482370" r:id="rId42"/>
    <p:sldId id="2134808446" r:id="rId43"/>
    <p:sldId id="2134808436" r:id="rId44"/>
    <p:sldId id="2134806147" r:id="rId45"/>
    <p:sldId id="2134806417" r:id="rId46"/>
    <p:sldId id="2134808444" r:id="rId47"/>
    <p:sldId id="2134806403" r:id="rId48"/>
    <p:sldId id="2134808433" r:id="rId49"/>
    <p:sldId id="2147482342" r:id="rId50"/>
    <p:sldId id="2147482350" r:id="rId51"/>
    <p:sldId id="2147482351" r:id="rId52"/>
    <p:sldId id="2147482352" r:id="rId53"/>
    <p:sldId id="2147482348" r:id="rId54"/>
    <p:sldId id="2147482353" r:id="rId55"/>
    <p:sldId id="2134806897" r:id="rId56"/>
    <p:sldId id="2134806146" r:id="rId57"/>
    <p:sldId id="2134806934" r:id="rId58"/>
    <p:sldId id="2134806936" r:id="rId59"/>
    <p:sldId id="2134806937" r:id="rId60"/>
    <p:sldId id="2134806938" r:id="rId61"/>
    <p:sldId id="2134808445" r:id="rId62"/>
    <p:sldId id="2134806940" r:id="rId63"/>
    <p:sldId id="2134808447" r:id="rId64"/>
    <p:sldId id="2147482356" r:id="rId65"/>
    <p:sldId id="2147482354" r:id="rId66"/>
    <p:sldId id="2147482357" r:id="rId67"/>
    <p:sldId id="2147482355" r:id="rId68"/>
    <p:sldId id="2147482358" r:id="rId69"/>
    <p:sldId id="2134806577" r:id="rId70"/>
    <p:sldId id="2147482359" r:id="rId71"/>
    <p:sldId id="2147482362" r:id="rId72"/>
    <p:sldId id="2147482363" r:id="rId73"/>
    <p:sldId id="2147482364" r:id="rId74"/>
    <p:sldId id="2147482365" r:id="rId75"/>
    <p:sldId id="2147482371" r:id="rId76"/>
    <p:sldId id="2134806942" r:id="rId77"/>
    <p:sldId id="2134806943" r:id="rId78"/>
    <p:sldId id="2134808453" r:id="rId79"/>
    <p:sldId id="2147482368" r:id="rId80"/>
    <p:sldId id="2134808476" r:id="rId81"/>
    <p:sldId id="2134808454" r:id="rId82"/>
    <p:sldId id="2134808477" r:id="rId83"/>
    <p:sldId id="2147482366" r:id="rId84"/>
    <p:sldId id="2147482367" r:id="rId85"/>
    <p:sldId id="2134806136" r:id="rId86"/>
    <p:sldId id="2134808439" r:id="rId87"/>
    <p:sldId id="2134806583" r:id="rId88"/>
    <p:sldId id="2134808459" r:id="rId89"/>
    <p:sldId id="2134806160" r:id="rId90"/>
    <p:sldId id="2134806532" r:id="rId91"/>
    <p:sldId id="2134806896" r:id="rId92"/>
    <p:sldId id="2134806149" r:id="rId93"/>
    <p:sldId id="2147482339" r:id="rId94"/>
  </p:sldIdLst>
  <p:sldSz cx="9144000" cy="6858000" type="screen4x3"/>
  <p:notesSz cx="6858000" cy="9144000"/>
  <p:embeddedFontLst>
    <p:embeddedFont>
      <p:font typeface="Air Strip Arabic" panose="020B0604020202020204" charset="-78"/>
      <p:regular r:id="rId96"/>
    </p:embeddedFont>
    <p:embeddedFont>
      <p:font typeface="Dosis" pitchFamily="2" charset="0"/>
      <p:regular r:id="rId97"/>
      <p:bold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Roboto" panose="02000000000000000000" pitchFamily="2" charset="0"/>
      <p:regular r:id="rId101"/>
      <p:bold r:id="rId102"/>
      <p:italic r:id="rId103"/>
      <p:boldItalic r:id="rId104"/>
    </p:embeddedFont>
    <p:embeddedFont>
      <p:font typeface="Traditional Arabic" panose="02020603050405020304" pitchFamily="18" charset="-78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E3001B"/>
    <a:srgbClr val="75161C"/>
    <a:srgbClr val="FF7C80"/>
    <a:srgbClr val="4C7B38"/>
    <a:srgbClr val="7EA43E"/>
    <a:srgbClr val="FEEACD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8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42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في القصعة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57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CE5AF-F2BB-DAD3-258C-13F51C18A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238C8A-BA7A-0921-7328-96481FF02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914342-FDAC-422D-C7D9-E070892DD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داخل الجيب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B89C93-278C-0D45-CD46-6AEFE5F54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292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12.svg"/><Relationship Id="rId10" Type="http://schemas.openxmlformats.org/officeDocument/2006/relationships/image" Target="../media/image10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media2.mp3"/><Relationship Id="rId7" Type="http://schemas.openxmlformats.org/officeDocument/2006/relationships/image" Target="../media/image38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1.svg"/><Relationship Id="rId7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21.svg"/><Relationship Id="rId7" Type="http://schemas.openxmlformats.org/officeDocument/2006/relationships/image" Target="../media/image5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53.png"/><Relationship Id="rId5" Type="http://schemas.openxmlformats.org/officeDocument/2006/relationships/image" Target="../media/image38.png"/><Relationship Id="rId4" Type="http://schemas.openxmlformats.org/officeDocument/2006/relationships/image" Target="../media/image21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5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6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8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8.png"/><Relationship Id="rId4" Type="http://schemas.openxmlformats.org/officeDocument/2006/relationships/image" Target="../media/image21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21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21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21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9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الثالث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عاشوراء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التحاور: متى؟ ماذا فعلت؟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06895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زي – عادات – تراشق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توسل – الفواكه الجافة- نفتخر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ماما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922584"/>
            <a:ext cx="2725986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عاشوراء </a:t>
            </a:r>
          </a:p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استراتيجية الفهم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الــ المنطوقة و الـ  غير المنطوقة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عاشوراء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البنية السردية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+ لعب الأدوار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667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بنية الحكاية ولعب الأدوار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استراتيجية 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استخراج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معلومات صريحة في النص (من أين متى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فعل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مملاة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تبدأ ب ال في بداية الكلام وفي وسط الكلام</a:t>
            </a:r>
          </a:p>
        </p:txBody>
      </p:sp>
    </p:spTree>
    <p:extLst>
      <p:ext uri="{BB962C8B-B14F-4D97-AF65-F5344CB8AC3E}">
        <p14:creationId xmlns:p14="http://schemas.microsoft.com/office/powerpoint/2010/main" val="1522700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2EC7FB-5D8A-6390-41B1-CD705E9A1E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57E8DA-74AB-0F90-C9B5-C5C2093079B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464AE81-B837-F37A-B55B-0D9C1DEA22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8747626-3D73-DBAE-7A17-A59DAE682E7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8AABF6E-7A11-0339-CF25-B34A4ED62E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CE46F74-3C49-37EB-9C91-12BC54BD752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898D2B7-668B-7457-C424-1BB1309045B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8AD4589-C23F-B40F-F01A-AC47FD0ABA6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1" y="35065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بعض الجمل مما أنجزه التلاميذ على السبورة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65A45C8-C838-6D0B-563D-84358D3F5E6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2A268EC-4C5C-773F-9342-B93D549CC93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6DCD81-3CD6-EA76-52C2-A309DC8D68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95C86BE-F1E0-FD92-4848-4A6563AC2B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516993-E618-B78B-592B-A611191BFF9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58F753E-B498-3451-7C4E-B62E80A799B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71E1887-D1B7-EA5D-1FD5-3DA9AE78EB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119BE0A-EC12-A467-D6CC-5C423B204EC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F2E53D0-780B-8C09-BE6A-6429466FB2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4505511" y="3248373"/>
            <a:ext cx="3954670" cy="28759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C749686-678F-F886-6265-F2599B5CD984}"/>
              </a:ext>
            </a:extLst>
          </p:cNvPr>
          <p:cNvSpPr txBox="1"/>
          <p:nvPr/>
        </p:nvSpPr>
        <p:spPr>
          <a:xfrm>
            <a:off x="3822924" y="2366373"/>
            <a:ext cx="4473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B0F0"/>
                </a:solidFill>
              </a:rPr>
              <a:t>ماذا فَعَلَ أُسامَةُ؟</a:t>
            </a:r>
            <a:endParaRPr lang="fr-MA" sz="3200" b="1" dirty="0">
              <a:solidFill>
                <a:srgbClr val="00B0F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5064F18-D4C2-A42E-BCCF-CA738154B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3" b="-1"/>
          <a:stretch/>
        </p:blipFill>
        <p:spPr>
          <a:xfrm>
            <a:off x="426145" y="2231922"/>
            <a:ext cx="3716971" cy="367620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672A21D-39B3-4DD6-32C8-22B68694E027}"/>
              </a:ext>
            </a:extLst>
          </p:cNvPr>
          <p:cNvSpPr txBox="1"/>
          <p:nvPr/>
        </p:nvSpPr>
        <p:spPr>
          <a:xfrm>
            <a:off x="-410670" y="2666323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اِسْتَيْقَظَ أُسامَةُ باكِراً.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8" y="1809265"/>
            <a:ext cx="8168504" cy="2932580"/>
            <a:chOff x="487748" y="1809265"/>
            <a:chExt cx="8168504" cy="293258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8" y="3726182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6CE6F421-E6E8-E550-E47E-AD9E30DFD4B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53FECE0C-773B-9BB8-0AE9-C410FD3E5F1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A3BF32E-F1CA-276E-29C0-3A5BC65EB1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52BBBA5-58AF-9644-6D21-7E92033CAC9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58C4966-5068-2BA6-B098-7F503AF30C4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BC5B9E5-E284-3102-1DC8-94CD30961F1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980D81-39C6-5708-04E4-D9817A591FD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78CC567-C818-2287-F596-6E48B494E6F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92111AF3-5AAB-54FC-2119-6BD13390CF6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4FF0FFC-A490-FB00-BAF1-49D2A1E38A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9793A839-0BB4-29D9-5281-40E036EA60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D1A54AF2-B20E-96FB-8F74-BA1B44F72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5BA19F47-A596-E91A-E38D-ED5B90EF0A1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86627945-1269-70A2-DCAB-48AC1E1E600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C3C60BFB-A0CE-ECC9-C3A0-314109EE31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89C5F57A-37DC-80E1-13C9-0E14A0B133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81DF63F-15B0-7FBB-3DC3-993F1E35BD57}"/>
              </a:ext>
            </a:extLst>
          </p:cNvPr>
          <p:cNvSpPr txBox="1"/>
          <p:nvPr/>
        </p:nvSpPr>
        <p:spPr>
          <a:xfrm>
            <a:off x="464125" y="3732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507105D8-1138-3834-6873-AC2707ADF471}"/>
              </a:ext>
            </a:extLst>
          </p:cNvPr>
          <p:cNvGrpSpPr/>
          <p:nvPr/>
        </p:nvGrpSpPr>
        <p:grpSpPr>
          <a:xfrm>
            <a:off x="221104" y="2186496"/>
            <a:ext cx="8748789" cy="4616648"/>
            <a:chOff x="221104" y="2186496"/>
            <a:chExt cx="8748789" cy="4616648"/>
          </a:xfrm>
        </p:grpSpPr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096F2122-1CE3-C1B2-B4D8-B54AD5C715B4}"/>
                </a:ext>
              </a:extLst>
            </p:cNvPr>
            <p:cNvGrpSpPr/>
            <p:nvPr/>
          </p:nvGrpSpPr>
          <p:grpSpPr>
            <a:xfrm>
              <a:off x="221104" y="2186496"/>
              <a:ext cx="8748789" cy="4616648"/>
              <a:chOff x="122784" y="2186496"/>
              <a:chExt cx="8748789" cy="4616648"/>
            </a:xfrm>
          </p:grpSpPr>
          <p:grpSp>
            <p:nvGrpSpPr>
              <p:cNvPr id="110" name="Groupe 109">
                <a:extLst>
                  <a:ext uri="{FF2B5EF4-FFF2-40B4-BE49-F238E27FC236}">
                    <a16:creationId xmlns:a16="http://schemas.microsoft.com/office/drawing/2014/main" id="{B748AB28-AC89-DDEA-F386-3615F735CF69}"/>
                  </a:ext>
                </a:extLst>
              </p:cNvPr>
              <p:cNvGrpSpPr/>
              <p:nvPr/>
            </p:nvGrpSpPr>
            <p:grpSpPr>
              <a:xfrm>
                <a:off x="122784" y="2186496"/>
                <a:ext cx="8701790" cy="4616648"/>
                <a:chOff x="122784" y="2186496"/>
                <a:chExt cx="8701790" cy="4616648"/>
              </a:xfrm>
            </p:grpSpPr>
            <p:sp>
              <p:nvSpPr>
                <p:cNvPr id="118" name="ZoneTexte 117">
                  <a:extLst>
                    <a:ext uri="{FF2B5EF4-FFF2-40B4-BE49-F238E27FC236}">
                      <a16:creationId xmlns:a16="http://schemas.microsoft.com/office/drawing/2014/main" id="{5B3413DF-BEBE-9FED-DD07-6B618240F890}"/>
                    </a:ext>
                  </a:extLst>
                </p:cNvPr>
                <p:cNvSpPr txBox="1"/>
                <p:nvPr/>
              </p:nvSpPr>
              <p:spPr>
                <a:xfrm>
                  <a:off x="122784" y="2186496"/>
                  <a:ext cx="8701790" cy="46166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>
                    <a:lnSpc>
                      <a:spcPct val="150000"/>
                    </a:lnSpc>
                  </a:pP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يَحْتَفِلُ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لْمَغارِبَـــةُ</a:t>
                  </a:r>
                  <a:r>
                    <a:rPr lang="ar-MA" sz="4600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بِعيدِ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لْأَضْــــحى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كُلَّ سَنَــــ</a:t>
                  </a:r>
                  <a:r>
                    <a:rPr lang="ar-MA" sz="4600" kern="100" dirty="0">
                      <a:solidFill>
                        <a:srgbClr val="00B05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ٍ    بَعْــــدَ أَنْ يُصَــــلّوا في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لْمُصَــــلّى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يُضَحّـونَ بِخَـروفٍ سَميــ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نٍ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يَأْكُلـــونَ مِنْهُ وَيَتَصَدَّقـــو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نَ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في عيدِ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لْأَضْـحى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يَلْبَـسُ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صِّغارُ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مَلابِــسَ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جَديدَ</a:t>
                  </a:r>
                  <a:r>
                    <a:rPr lang="ar-MA" sz="4600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ً     وَيَسْتَمْتِعونَ بِأَكْلِ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شِّواءِ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لْحَلَوِيّا</a:t>
                  </a:r>
                  <a:r>
                    <a:rPr lang="ar-MA" sz="4600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endPara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endParaRPr>
                </a:p>
                <a:p>
                  <a:pPr algn="r" rtl="1"/>
                  <a:endParaRPr lang="fr-MA" dirty="0"/>
                </a:p>
              </p:txBody>
            </p:sp>
            <p:sp>
              <p:nvSpPr>
                <p:cNvPr id="119" name="Ellipse 118">
                  <a:extLst>
                    <a:ext uri="{FF2B5EF4-FFF2-40B4-BE49-F238E27FC236}">
                      <a16:creationId xmlns:a16="http://schemas.microsoft.com/office/drawing/2014/main" id="{E542BCBB-DF08-44E5-CB51-9F6252CAFD1C}"/>
                    </a:ext>
                  </a:extLst>
                </p:cNvPr>
                <p:cNvSpPr/>
                <p:nvPr/>
              </p:nvSpPr>
              <p:spPr>
                <a:xfrm flipH="1">
                  <a:off x="5372364" y="5990230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120" name="Image 119">
                  <a:extLst>
                    <a:ext uri="{FF2B5EF4-FFF2-40B4-BE49-F238E27FC236}">
                      <a16:creationId xmlns:a16="http://schemas.microsoft.com/office/drawing/2014/main" id="{E5B37739-7BDB-5460-AD9E-6E667CB9F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3330389" y="3312841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121" name="Ellipse 120">
                  <a:extLst>
                    <a:ext uri="{FF2B5EF4-FFF2-40B4-BE49-F238E27FC236}">
                      <a16:creationId xmlns:a16="http://schemas.microsoft.com/office/drawing/2014/main" id="{25974CB5-C115-9837-C05B-D65DA1410354}"/>
                    </a:ext>
                  </a:extLst>
                </p:cNvPr>
                <p:cNvSpPr/>
                <p:nvPr/>
              </p:nvSpPr>
              <p:spPr>
                <a:xfrm flipH="1">
                  <a:off x="235965" y="394536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122" name="Image 121">
                  <a:extLst>
                    <a:ext uri="{FF2B5EF4-FFF2-40B4-BE49-F238E27FC236}">
                      <a16:creationId xmlns:a16="http://schemas.microsoft.com/office/drawing/2014/main" id="{CC7C9D80-94D4-AD11-1097-C459E6D56F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6921247" y="3312840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123" name="Ellipse 122">
                  <a:extLst>
                    <a:ext uri="{FF2B5EF4-FFF2-40B4-BE49-F238E27FC236}">
                      <a16:creationId xmlns:a16="http://schemas.microsoft.com/office/drawing/2014/main" id="{858D75BC-4543-8FD2-8FEF-C15B5326874C}"/>
                    </a:ext>
                  </a:extLst>
                </p:cNvPr>
                <p:cNvSpPr/>
                <p:nvPr/>
              </p:nvSpPr>
              <p:spPr>
                <a:xfrm flipH="1">
                  <a:off x="3034504" y="284373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5246E385-DF18-C01C-607E-D8402B4BD275}"/>
                  </a:ext>
                </a:extLst>
              </p:cNvPr>
              <p:cNvSpPr/>
              <p:nvPr/>
            </p:nvSpPr>
            <p:spPr>
              <a:xfrm flipH="1">
                <a:off x="7536329" y="4509302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9CFAC5F6-B9E7-5AAF-2F8D-878309A2789F}"/>
                  </a:ext>
                </a:extLst>
              </p:cNvPr>
              <p:cNvSpPr/>
              <p:nvPr/>
            </p:nvSpPr>
            <p:spPr>
              <a:xfrm flipH="1">
                <a:off x="7584016" y="2329272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F6ED9A59-B890-6379-450E-9B0B1AAA9157}"/>
                  </a:ext>
                </a:extLst>
              </p:cNvPr>
              <p:cNvSpPr/>
              <p:nvPr/>
            </p:nvSpPr>
            <p:spPr>
              <a:xfrm flipH="1">
                <a:off x="5562148" y="2379725"/>
                <a:ext cx="335084" cy="27961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92FA667E-34C2-5095-ACAF-2BDC96290649}"/>
                  </a:ext>
                </a:extLst>
              </p:cNvPr>
              <p:cNvSpPr/>
              <p:nvPr/>
            </p:nvSpPr>
            <p:spPr>
              <a:xfrm flipH="1">
                <a:off x="8525037" y="3429000"/>
                <a:ext cx="346536" cy="262444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E73ABE76-A5C3-D32D-4F46-C8F5EF56F0C7}"/>
                  </a:ext>
                </a:extLst>
              </p:cNvPr>
              <p:cNvSpPr/>
              <p:nvPr/>
            </p:nvSpPr>
            <p:spPr>
              <a:xfrm flipH="1">
                <a:off x="5056807" y="4576578"/>
                <a:ext cx="505341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DBE7A919-681C-B19A-D29F-F9475C1F12FC}"/>
                  </a:ext>
                </a:extLst>
              </p:cNvPr>
              <p:cNvSpPr/>
              <p:nvPr/>
            </p:nvSpPr>
            <p:spPr>
              <a:xfrm flipH="1">
                <a:off x="7710619" y="5623518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91C26AD-E909-3DB6-7A4C-9BDB76B09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6083694" y="4386439"/>
              <a:ext cx="936440" cy="1303345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DA0A1CA-58D6-0D2C-A8B4-24713341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1829564" y="4386439"/>
              <a:ext cx="936440" cy="1303345"/>
            </a:xfrm>
            <a:prstGeom prst="rect">
              <a:avLst/>
            </a:prstGeom>
          </p:spPr>
        </p:pic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BD5DCE38-87AC-B5F7-97A2-8DB0A4A44A44}"/>
                </a:ext>
              </a:extLst>
            </p:cNvPr>
            <p:cNvSpPr/>
            <p:nvPr/>
          </p:nvSpPr>
          <p:spPr>
            <a:xfrm flipH="1">
              <a:off x="6768039" y="5475325"/>
              <a:ext cx="290553" cy="36306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FF613A-16FC-F7F7-C18E-1AFC5A7275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94909B0-141E-C807-46B7-977DF186F3E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A14B7C9-9358-888D-17C3-54C0C89FF3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65C1C9C-1243-4D95-7BBA-8CC1E52A780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642DB6C-9AF8-9395-EFE5-B9907EC021C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73891A7-512B-FAFA-89EF-408EFDE6D1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1B8C09A-5524-DF12-81D4-10060612831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C7D4F78-323E-C6EC-9DB2-535102529C8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0E9C863-04DB-55F4-9DFC-6DBF96FD0A43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BA0454AB-7063-9B97-8AEB-84F74287BBAF}"/>
              </a:ext>
            </a:extLst>
          </p:cNvPr>
          <p:cNvGrpSpPr/>
          <p:nvPr/>
        </p:nvGrpSpPr>
        <p:grpSpPr>
          <a:xfrm>
            <a:off x="221104" y="2186496"/>
            <a:ext cx="8748789" cy="4616648"/>
            <a:chOff x="221104" y="2186496"/>
            <a:chExt cx="8748789" cy="4616648"/>
          </a:xfrm>
        </p:grpSpPr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7B2BE99D-8B2A-CD67-5CB3-E67A55F13FED}"/>
                </a:ext>
              </a:extLst>
            </p:cNvPr>
            <p:cNvGrpSpPr/>
            <p:nvPr/>
          </p:nvGrpSpPr>
          <p:grpSpPr>
            <a:xfrm>
              <a:off x="221104" y="2186496"/>
              <a:ext cx="8748789" cy="4616648"/>
              <a:chOff x="122784" y="2186496"/>
              <a:chExt cx="8748789" cy="4616648"/>
            </a:xfrm>
          </p:grpSpPr>
          <p:grpSp>
            <p:nvGrpSpPr>
              <p:cNvPr id="68" name="Groupe 67">
                <a:extLst>
                  <a:ext uri="{FF2B5EF4-FFF2-40B4-BE49-F238E27FC236}">
                    <a16:creationId xmlns:a16="http://schemas.microsoft.com/office/drawing/2014/main" id="{FB49A349-E820-1672-5030-46D69E55396D}"/>
                  </a:ext>
                </a:extLst>
              </p:cNvPr>
              <p:cNvGrpSpPr/>
              <p:nvPr/>
            </p:nvGrpSpPr>
            <p:grpSpPr>
              <a:xfrm>
                <a:off x="122784" y="2186496"/>
                <a:ext cx="8701790" cy="4616648"/>
                <a:chOff x="122784" y="2186496"/>
                <a:chExt cx="8701790" cy="4616648"/>
              </a:xfrm>
            </p:grpSpPr>
            <p:sp>
              <p:nvSpPr>
                <p:cNvPr id="75" name="ZoneTexte 74">
                  <a:extLst>
                    <a:ext uri="{FF2B5EF4-FFF2-40B4-BE49-F238E27FC236}">
                      <a16:creationId xmlns:a16="http://schemas.microsoft.com/office/drawing/2014/main" id="{F950B6F8-CEE2-366E-21E9-28AF4FE17905}"/>
                    </a:ext>
                  </a:extLst>
                </p:cNvPr>
                <p:cNvSpPr txBox="1"/>
                <p:nvPr/>
              </p:nvSpPr>
              <p:spPr>
                <a:xfrm>
                  <a:off x="122784" y="2186496"/>
                  <a:ext cx="8701790" cy="46166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>
                    <a:lnSpc>
                      <a:spcPct val="150000"/>
                    </a:lnSpc>
                  </a:pP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يَحْتَفِلُ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لْمَغارِبَـــةُ</a:t>
                  </a:r>
                  <a:r>
                    <a:rPr lang="ar-MA" sz="4600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بِعيدِ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لْأَضْــــحى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كُلَّ سَنَــــ</a:t>
                  </a:r>
                  <a:r>
                    <a:rPr lang="ar-MA" sz="4600" kern="100" dirty="0">
                      <a:solidFill>
                        <a:srgbClr val="00B05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ٍ    بَعْــــدَ أَنْ يُصَــــلّوا في 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لْمُصَــــلّى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 يُضَحّـونَ بِخَـروفٍ سَميــ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نٍ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 يَأْكُلـــونَ مِنْهُ وَيَتَصَدَّقـــو</a:t>
                  </a:r>
                  <a:r>
                    <a:rPr lang="ar-MA" sz="4600" kern="100" dirty="0">
                      <a:solidFill>
                        <a:srgbClr val="FF0000"/>
                      </a:solidFill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نَ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في عيدِ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لْأَضْـحى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  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يَلْبَـسُ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صِّغارُ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مَلابِــسَ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جَديدَ</a:t>
                  </a:r>
                  <a:r>
                    <a:rPr lang="ar-MA" sz="4600" kern="100" dirty="0">
                      <a:solidFill>
                        <a:srgbClr val="00B05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ة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ً     وَيَسْتَمْتِعونَ بِأَكْلِ 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شِّواءِ</a:t>
                  </a:r>
                  <a:r>
                    <a:rPr lang="ar-MA" sz="4600" kern="100" dirty="0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 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و</a:t>
                  </a:r>
                  <a:r>
                    <a:rPr lang="ar-MA" sz="4600" kern="1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ﭐ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لْحَلَوِيّا</a:t>
                  </a:r>
                  <a:r>
                    <a:rPr lang="ar-MA" sz="4600" kern="100" dirty="0" err="1">
                      <a:solidFill>
                        <a:srgbClr val="FF0000"/>
                      </a:solidFill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ت</a:t>
                  </a:r>
                  <a:r>
                    <a:rPr lang="ar-MA" sz="4600" kern="100" dirty="0" err="1">
                      <a:effectLst/>
                      <a:latin typeface="Microsoft Uighur" panose="02000000000000000000" pitchFamily="2" charset="-78"/>
                      <a:ea typeface="Calibri Light" panose="020F0302020204030204" pitchFamily="34" charset="0"/>
                      <a:cs typeface="Microsoft Uighur" panose="02000000000000000000" pitchFamily="2" charset="-78"/>
                    </a:rPr>
                    <a:t>ِ</a:t>
                  </a:r>
                  <a:endPara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endParaRPr>
                </a:p>
                <a:p>
                  <a:pPr algn="r" rtl="1"/>
                  <a:endParaRPr lang="fr-MA" dirty="0"/>
                </a:p>
              </p:txBody>
            </p:sp>
            <p:sp>
              <p:nvSpPr>
                <p:cNvPr id="76" name="Ellipse 75">
                  <a:extLst>
                    <a:ext uri="{FF2B5EF4-FFF2-40B4-BE49-F238E27FC236}">
                      <a16:creationId xmlns:a16="http://schemas.microsoft.com/office/drawing/2014/main" id="{05F191E8-3A99-188E-C44F-0C3F79EFFB84}"/>
                    </a:ext>
                  </a:extLst>
                </p:cNvPr>
                <p:cNvSpPr/>
                <p:nvPr/>
              </p:nvSpPr>
              <p:spPr>
                <a:xfrm flipH="1">
                  <a:off x="5372364" y="5990230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77" name="Image 76">
                  <a:extLst>
                    <a:ext uri="{FF2B5EF4-FFF2-40B4-BE49-F238E27FC236}">
                      <a16:creationId xmlns:a16="http://schemas.microsoft.com/office/drawing/2014/main" id="{2DBAC335-6EDE-EF90-CD87-62776CF6FB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3330389" y="3312841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78" name="Ellipse 77">
                  <a:extLst>
                    <a:ext uri="{FF2B5EF4-FFF2-40B4-BE49-F238E27FC236}">
                      <a16:creationId xmlns:a16="http://schemas.microsoft.com/office/drawing/2014/main" id="{F15F7A00-4F83-2EA1-821B-7F627553C38E}"/>
                    </a:ext>
                  </a:extLst>
                </p:cNvPr>
                <p:cNvSpPr/>
                <p:nvPr/>
              </p:nvSpPr>
              <p:spPr>
                <a:xfrm flipH="1">
                  <a:off x="235965" y="3945367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pic>
              <p:nvPicPr>
                <p:cNvPr id="79" name="Image 78">
                  <a:extLst>
                    <a:ext uri="{FF2B5EF4-FFF2-40B4-BE49-F238E27FC236}">
                      <a16:creationId xmlns:a16="http://schemas.microsoft.com/office/drawing/2014/main" id="{30B99049-782A-C780-2715-2292F51687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6921247" y="3312840"/>
                  <a:ext cx="936440" cy="1303345"/>
                </a:xfrm>
                <a:prstGeom prst="rect">
                  <a:avLst/>
                </a:prstGeom>
              </p:spPr>
            </p:pic>
            <p:sp>
              <p:nvSpPr>
                <p:cNvPr id="80" name="Ellipse 79">
                  <a:extLst>
                    <a:ext uri="{FF2B5EF4-FFF2-40B4-BE49-F238E27FC236}">
                      <a16:creationId xmlns:a16="http://schemas.microsoft.com/office/drawing/2014/main" id="{9B65A320-2ABB-0633-2D14-A0A1546FC389}"/>
                    </a:ext>
                  </a:extLst>
                </p:cNvPr>
                <p:cNvSpPr/>
                <p:nvPr/>
              </p:nvSpPr>
              <p:spPr>
                <a:xfrm flipH="1">
                  <a:off x="3034504" y="2843734"/>
                  <a:ext cx="110502" cy="1145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C5F2C75F-5A9C-2EAB-4FF8-ADE63360D992}"/>
                  </a:ext>
                </a:extLst>
              </p:cNvPr>
              <p:cNvSpPr/>
              <p:nvPr/>
            </p:nvSpPr>
            <p:spPr>
              <a:xfrm flipH="1">
                <a:off x="7536329" y="4509302"/>
                <a:ext cx="374151" cy="22455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9CB72404-2EE7-05A7-625D-F153E4E70B77}"/>
                  </a:ext>
                </a:extLst>
              </p:cNvPr>
              <p:cNvSpPr/>
              <p:nvPr/>
            </p:nvSpPr>
            <p:spPr>
              <a:xfrm flipH="1">
                <a:off x="7584016" y="2329272"/>
                <a:ext cx="441999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9FB042-5969-0EDA-4FBF-51C1D2152AB0}"/>
                  </a:ext>
                </a:extLst>
              </p:cNvPr>
              <p:cNvSpPr/>
              <p:nvPr/>
            </p:nvSpPr>
            <p:spPr>
              <a:xfrm flipH="1">
                <a:off x="5562148" y="2379725"/>
                <a:ext cx="335084" cy="279619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97954D1F-10D7-80F5-D3A9-5241A80DAC41}"/>
                  </a:ext>
                </a:extLst>
              </p:cNvPr>
              <p:cNvSpPr/>
              <p:nvPr/>
            </p:nvSpPr>
            <p:spPr>
              <a:xfrm flipH="1">
                <a:off x="8525037" y="3429000"/>
                <a:ext cx="346536" cy="262444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541ECBE0-D937-A323-2570-8B015C24B68E}"/>
                  </a:ext>
                </a:extLst>
              </p:cNvPr>
              <p:cNvSpPr/>
              <p:nvPr/>
            </p:nvSpPr>
            <p:spPr>
              <a:xfrm flipH="1">
                <a:off x="5056807" y="4576578"/>
                <a:ext cx="505341" cy="23565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C46D0E3D-EFAB-81C0-1C0B-D34B170CCECB}"/>
                  </a:ext>
                </a:extLst>
              </p:cNvPr>
              <p:cNvSpPr/>
              <p:nvPr/>
            </p:nvSpPr>
            <p:spPr>
              <a:xfrm flipH="1">
                <a:off x="7710619" y="5623518"/>
                <a:ext cx="425300" cy="23802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D2533089-B565-6F3C-DFF3-B20E3BCC7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6083694" y="4386439"/>
              <a:ext cx="936440" cy="1303345"/>
            </a:xfrm>
            <a:prstGeom prst="rect">
              <a:avLst/>
            </a:prstGeom>
          </p:spPr>
        </p:pic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DDDE1D46-7E1D-B293-78AB-59704E8B4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1829564" y="4386439"/>
              <a:ext cx="936440" cy="1303345"/>
            </a:xfrm>
            <a:prstGeom prst="rect">
              <a:avLst/>
            </a:prstGeom>
          </p:spPr>
        </p:pic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7F49898-7568-C1BF-1947-C723AD3BCA5D}"/>
                </a:ext>
              </a:extLst>
            </p:cNvPr>
            <p:cNvSpPr/>
            <p:nvPr/>
          </p:nvSpPr>
          <p:spPr>
            <a:xfrm flipH="1">
              <a:off x="6768039" y="5475325"/>
              <a:ext cx="290553" cy="36306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97F866E-BE72-2682-CE96-C0E8C63FAED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1BDC6D1-C6C8-BC6A-BD02-781201FB1EC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13D3B84-D858-30F3-5A2F-4EF911D43A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DA16BF0-946C-5C69-1175-292C5C17D71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B5011F-7CE8-5E2C-8E75-9CCAF894A56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6B3920-9288-D7E9-D1DA-FECA18C1F0F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5930345-BC2D-A5B9-7B5C-2EFD04079BF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1DD8EBC-8AB4-B942-1930-BEFB7A9B30B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6" y="1809265"/>
            <a:ext cx="8205376" cy="2432895"/>
            <a:chOff x="450876" y="1809265"/>
            <a:chExt cx="8205376" cy="243289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6" y="3472719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404437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3134" y="40945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34583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إثبات همزة الوصل في البداية وسقوطها في الوسط...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882623-EEF0-A28A-EE0C-DD5FA4F7581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0E5E4FA-76D1-433A-95C2-0F9BC6FF7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33DF233-619D-2088-E72E-017CBB8DBC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CDFA08-F8E8-6591-17F7-273C8DAF5A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9C1D76-D16D-1B87-18CC-C42E39EA11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4735999-41A9-EC2E-FFD3-B1A5528043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26D741-2B12-A956-0CCD-A753E66FC4E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F082D-0F28-1124-DFEC-EE9ADB865A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CA426118-AD2B-0D74-73DE-CE87A7733C23}"/>
              </a:ext>
            </a:extLst>
          </p:cNvPr>
          <p:cNvGrpSpPr/>
          <p:nvPr/>
        </p:nvGrpSpPr>
        <p:grpSpPr>
          <a:xfrm>
            <a:off x="678370" y="2679027"/>
            <a:ext cx="7963170" cy="926716"/>
            <a:chOff x="730677" y="2658832"/>
            <a:chExt cx="7963170" cy="926716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77030A92-C946-7315-8099-A6E8AE83CDD7}"/>
                </a:ext>
              </a:extLst>
            </p:cNvPr>
            <p:cNvSpPr/>
            <p:nvPr/>
          </p:nvSpPr>
          <p:spPr>
            <a:xfrm>
              <a:off x="4934887" y="2668520"/>
              <a:ext cx="3758960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034E6C82-033C-6261-4DBD-FED6C8A81E04}"/>
                </a:ext>
              </a:extLst>
            </p:cNvPr>
            <p:cNvSpPr/>
            <p:nvPr/>
          </p:nvSpPr>
          <p:spPr>
            <a:xfrm>
              <a:off x="730677" y="2658832"/>
              <a:ext cx="3810322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816E5C7C-5391-BC0D-1554-D72B0F0169A4}"/>
              </a:ext>
            </a:extLst>
          </p:cNvPr>
          <p:cNvSpPr/>
          <p:nvPr/>
        </p:nvSpPr>
        <p:spPr>
          <a:xfrm>
            <a:off x="7140224" y="2667026"/>
            <a:ext cx="1494503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لظُّهْرُ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14810748-CDF6-90F1-6C63-2880BC791B39}"/>
              </a:ext>
            </a:extLst>
          </p:cNvPr>
          <p:cNvSpPr/>
          <p:nvPr/>
        </p:nvSpPr>
        <p:spPr>
          <a:xfrm>
            <a:off x="5023643" y="2667026"/>
            <a:ext cx="2318990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 </a:t>
            </a:r>
            <a:r>
              <a:rPr lang="ar-MA" altLang="fr-F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ظُّهْرِ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CEF27AD-F9F4-B5D7-7F51-01D6328C49AC}"/>
              </a:ext>
            </a:extLst>
          </p:cNvPr>
          <p:cNvSpPr/>
          <p:nvPr/>
        </p:nvSpPr>
        <p:spPr>
          <a:xfrm>
            <a:off x="2802486" y="2667026"/>
            <a:ext cx="1827269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لْمَنازِلُ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CB1B003E-9D96-683A-324C-A8E1C6BCA380}"/>
              </a:ext>
            </a:extLst>
          </p:cNvPr>
          <p:cNvSpPr/>
          <p:nvPr/>
        </p:nvSpPr>
        <p:spPr>
          <a:xfrm>
            <a:off x="670181" y="2655025"/>
            <a:ext cx="2318990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</a:t>
            </a:r>
            <a:r>
              <a:rPr lang="ar-MA" altLang="fr-FR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لْمَنازِلِ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1D23BF64-4E7A-A260-D8BC-094DF98789D7}"/>
              </a:ext>
            </a:extLst>
          </p:cNvPr>
          <p:cNvGrpSpPr/>
          <p:nvPr/>
        </p:nvGrpSpPr>
        <p:grpSpPr>
          <a:xfrm>
            <a:off x="671557" y="4652685"/>
            <a:ext cx="7963170" cy="926716"/>
            <a:chOff x="730677" y="2658832"/>
            <a:chExt cx="7963170" cy="926716"/>
          </a:xfrm>
        </p:grpSpPr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8B3A164F-D64B-497A-6C6A-FB9D7877582D}"/>
                </a:ext>
              </a:extLst>
            </p:cNvPr>
            <p:cNvSpPr/>
            <p:nvPr/>
          </p:nvSpPr>
          <p:spPr>
            <a:xfrm>
              <a:off x="4934887" y="2668520"/>
              <a:ext cx="3758960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13F68C6C-67E8-C9A2-5020-ED22F1E9125A}"/>
                </a:ext>
              </a:extLst>
            </p:cNvPr>
            <p:cNvSpPr/>
            <p:nvPr/>
          </p:nvSpPr>
          <p:spPr>
            <a:xfrm>
              <a:off x="730677" y="2658832"/>
              <a:ext cx="3810322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FA734A6-5512-2495-63E4-3ACAF8BB4858}"/>
              </a:ext>
            </a:extLst>
          </p:cNvPr>
          <p:cNvGrpSpPr/>
          <p:nvPr/>
        </p:nvGrpSpPr>
        <p:grpSpPr>
          <a:xfrm>
            <a:off x="626063" y="4662373"/>
            <a:ext cx="8025881" cy="919341"/>
            <a:chOff x="583004" y="2101445"/>
            <a:chExt cx="8025881" cy="919341"/>
          </a:xfrm>
          <a:noFill/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1B597DD-A72E-FD47-F261-283ED87E0F6C}"/>
                </a:ext>
              </a:extLst>
            </p:cNvPr>
            <p:cNvGrpSpPr/>
            <p:nvPr/>
          </p:nvGrpSpPr>
          <p:grpSpPr>
            <a:xfrm>
              <a:off x="4863794" y="2101445"/>
              <a:ext cx="3745091" cy="919341"/>
              <a:chOff x="4863794" y="2101445"/>
              <a:chExt cx="3745091" cy="919341"/>
            </a:xfrm>
            <a:grpFill/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3D13A93-9214-7DF9-33C5-993826613BF2}"/>
                  </a:ext>
                </a:extLst>
              </p:cNvPr>
              <p:cNvSpPr/>
              <p:nvPr/>
            </p:nvSpPr>
            <p:spPr>
              <a:xfrm>
                <a:off x="7114382" y="2101445"/>
                <a:ext cx="1494503" cy="917028"/>
              </a:xfrm>
              <a:prstGeom prst="roundRect">
                <a:avLst>
                  <a:gd name="adj" fmla="val 42209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</a:t>
                </a:r>
                <a:r>
                  <a:rPr lang="ar-MA" altLang="fr-FR" sz="48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لدَّفُّ</a:t>
                </a:r>
                <a:endPara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1F721E84-EAAA-CD2F-542E-BCD8C2A03D4A}"/>
                  </a:ext>
                </a:extLst>
              </p:cNvPr>
              <p:cNvSpPr/>
              <p:nvPr/>
            </p:nvSpPr>
            <p:spPr>
              <a:xfrm>
                <a:off x="4863794" y="2103758"/>
                <a:ext cx="2318990" cy="917028"/>
              </a:xfrm>
              <a:prstGeom prst="roundRect">
                <a:avLst>
                  <a:gd name="adj" fmla="val 42209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صَوْتُ </a:t>
                </a:r>
                <a:r>
                  <a:rPr lang="ar-MA" altLang="fr-FR" sz="4800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</a:t>
                </a:r>
                <a:r>
                  <a:rPr lang="ar-MA" altLang="fr-FR" sz="4800" b="1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دَّفِّ</a:t>
                </a:r>
                <a:endPara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780512-438D-F347-B888-14BFF9C184E3}"/>
                </a:ext>
              </a:extLst>
            </p:cNvPr>
            <p:cNvSpPr/>
            <p:nvPr/>
          </p:nvSpPr>
          <p:spPr>
            <a:xfrm>
              <a:off x="2925809" y="2101445"/>
              <a:ext cx="1494503" cy="917028"/>
            </a:xfrm>
            <a:prstGeom prst="roundRect">
              <a:avLst>
                <a:gd name="adj" fmla="val 422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لْماءُ</a:t>
              </a:r>
              <a:endPara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E264489-A4D7-4B78-5C65-FF8C85D821E5}"/>
                </a:ext>
              </a:extLst>
            </p:cNvPr>
            <p:cNvSpPr/>
            <p:nvPr/>
          </p:nvSpPr>
          <p:spPr>
            <a:xfrm>
              <a:off x="583004" y="2103758"/>
              <a:ext cx="2318990" cy="917028"/>
            </a:xfrm>
            <a:prstGeom prst="roundRect">
              <a:avLst>
                <a:gd name="adj" fmla="val 422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كيسُ </a:t>
              </a:r>
              <a:r>
                <a:rPr lang="ar-MA" altLang="fr-FR" sz="48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48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لْماءِ</a:t>
              </a:r>
              <a:endPara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D5B25255-1B6E-2DCB-9462-7ED6793234C1}"/>
              </a:ext>
            </a:extLst>
          </p:cNvPr>
          <p:cNvSpPr/>
          <p:nvPr/>
        </p:nvSpPr>
        <p:spPr>
          <a:xfrm flipH="1">
            <a:off x="6066348" y="2711427"/>
            <a:ext cx="374151" cy="22455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A2F05711-11FE-F1D0-FDE1-BDF9A6685589}"/>
              </a:ext>
            </a:extLst>
          </p:cNvPr>
          <p:cNvSpPr/>
          <p:nvPr/>
        </p:nvSpPr>
        <p:spPr>
          <a:xfrm flipH="1">
            <a:off x="5692196" y="4679723"/>
            <a:ext cx="443132" cy="23640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223AE351-2463-AC02-2DFD-E37A98E15CAA}"/>
              </a:ext>
            </a:extLst>
          </p:cNvPr>
          <p:cNvSpPr/>
          <p:nvPr/>
        </p:nvSpPr>
        <p:spPr>
          <a:xfrm flipH="1">
            <a:off x="1849186" y="2670063"/>
            <a:ext cx="374092" cy="23016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7560B434-04B3-1055-20DC-D792A2845E15}"/>
              </a:ext>
            </a:extLst>
          </p:cNvPr>
          <p:cNvSpPr/>
          <p:nvPr/>
        </p:nvSpPr>
        <p:spPr>
          <a:xfrm flipH="1">
            <a:off x="1543961" y="4711296"/>
            <a:ext cx="374092" cy="23016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374BCF-4F6D-9F0D-E44B-443F22E206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F1F2534-BC4E-4806-3078-819404E1CE1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D44EFF5-ED7B-F268-B303-21F2692D28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A10D1FC-F2BD-0E48-B285-1DDC51B7BD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EC794B-E479-B351-899D-8877EF2A0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5AC9884-4E19-5181-5C60-6DBC62A8992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C7BDB9B-F0B6-9257-2D4B-31B2ED0093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6319D9C-F121-3BB4-592A-E6DBCA1BDC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 اكتبوا: بعد الظهر مع الشكل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اَلظُّهْرُ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6AC214-B0F8-4303-7478-0DB2DA6FBF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FD18E37-FBD2-3671-6525-3559F21BD2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5604211-55DC-B8C5-6256-5D12F8B9AFD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6AD5D3B-419A-FF06-721B-1E42CCDB08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4CB91-6223-C07E-C93E-9A0AD16A47F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D347202-AD0E-91D2-4B9B-5576C34668E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2B4E371-CFC8-6A31-9DCE-4B825B6FC5D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25457DF-69C7-E76F-E8DC-53266AA67DB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A51873-8C75-63D9-B6F4-89DB21A6D95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A46F62-8771-D43F-59C2-B2924CD1C58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EC4EFE-0844-37FC-2F12-250C311DC0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71C0BBF-8BC5-AEFB-588D-A0EAF5A66A5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CF28BE-3CCB-0216-136A-C5D7CD6CD06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2B17DE-3F19-F5C3-9B88-38320B6CF6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3F5586-5E05-62BA-C960-69D0504D73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9C9E11-C649-ADC4-57FE-2D98A0C799F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9973" y="1762538"/>
            <a:ext cx="5771536" cy="414182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8591" y="3083288"/>
            <a:ext cx="3174301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 </a:t>
            </a:r>
            <a:r>
              <a:rPr lang="ar-MA" altLang="fr-FR" sz="8800" b="1" dirty="0" err="1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88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لظُّهْرِ</a:t>
            </a:r>
            <a:endParaRPr lang="ar-MA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F4235C-88A0-957B-467C-CC404C66076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3ADDE9-0F83-7383-09E5-EB5246FD4BB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EA0D6D-E38C-5329-6AC7-C6097C1BD6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F3C50BA-C37E-8DE9-32FC-918B13DA50E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90A224A-900B-76AF-E737-F11C5F5B9DC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D55FBA5-1B06-D011-6039-FD008B6209C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3B7D6B5-FC6B-2E21-2729-E3DEB772983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2262BF-124E-5BA8-E59F-12A6E5EBFB8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اكتبوا "بين المنازل" مع الشكل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3061722"/>
            <a:ext cx="382253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اَلْمَنازِلُ</a:t>
            </a:r>
            <a:endParaRPr lang="fr-FR" altLang="fr-FR" sz="9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442A33-2908-27D7-BFF7-7AEC75129C1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03370A-883A-3965-C1AD-35EE63CAB5F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054E8B3-3F12-A7D6-4D0B-806BCF6C97E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B13FD83-2D40-1885-C4CA-5FAEC22A52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21809DF-CBFB-6D09-321A-AE40BA08913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276F3B-CDC5-5872-1C07-BA392D3BAD2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B924A7-7B32-9BF9-CD9C-A51B642134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83811F8-C570-C2C6-7271-ADE40E1A5B7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80AFDA9-BF85-194B-72DE-5DCC8F9C0CA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8AAE1A5-70E6-DF2F-654C-B58B4A987E0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B551F75-C759-95D1-867C-DB025A3BA4B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7D43968-9AF9-88F6-1C5F-EBEF6B360AA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9FFE25E-42E3-4730-7D88-4BD33F36B72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AC7573D-859A-E139-15D7-7596C7BAE1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2C09C4-A847-D200-6A9A-CE58050311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9ADD4D-E9B3-FF63-F887-E56A28483DC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3442" y="1678870"/>
            <a:ext cx="5662937" cy="415677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620" y="3010149"/>
            <a:ext cx="3672759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 </a:t>
            </a:r>
            <a:r>
              <a:rPr lang="ar-MA" altLang="fr-FR" sz="8800" b="1" dirty="0" err="1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88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لْمَنازِلِ</a:t>
            </a:r>
            <a:endParaRPr lang="ar-MA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C861DB2-3A57-201C-CB4A-F06DD50839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1CCAA55-2EC8-BAEF-9DA2-8B00C4D64F9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C95567E-3A00-A675-5CBF-9EAB15E189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37AA72-76BF-58E9-DF9E-CE791F43AB5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A36FAF-56CF-BE4C-CC47-DCB6ACEB70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261F49-E6C4-7DE1-CC45-A7FD6837CE5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0C3E35C-8ED6-E238-02C2-EF4A8A3B957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FBFA281-4B29-CE2F-7EC1-BF79A7D361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EA89CF-D0D7-D63E-7FF7-9FFCFBE8E1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D106842-EF39-D184-5C86-744E7EB55EA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3363C11-B612-3E2A-F7FF-64961FA233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FB301A1-4931-AAB7-B014-C9A4886ECBE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2841475-840A-AD2E-6A6F-F651622A88A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F45B65A-2FB3-C7DB-7FD7-FE0AE63229E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57664D7-9A3F-B66B-7093-581D796ACC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BE5D487-68A6-487F-24A2-E0EF41E897F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C7251B6-9109-8BEF-05C3-B45459F54B48}"/>
              </a:ext>
            </a:extLst>
          </p:cNvPr>
          <p:cNvGrpSpPr/>
          <p:nvPr/>
        </p:nvGrpSpPr>
        <p:grpSpPr>
          <a:xfrm>
            <a:off x="678370" y="2679027"/>
            <a:ext cx="7963170" cy="926716"/>
            <a:chOff x="730677" y="2658832"/>
            <a:chExt cx="7963170" cy="926716"/>
          </a:xfrm>
        </p:grpSpPr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FF754417-E1C2-6A9F-548C-69095E186F65}"/>
                </a:ext>
              </a:extLst>
            </p:cNvPr>
            <p:cNvSpPr/>
            <p:nvPr/>
          </p:nvSpPr>
          <p:spPr>
            <a:xfrm>
              <a:off x="4934887" y="2668520"/>
              <a:ext cx="3758960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EC964F77-9389-34B4-1C90-2698FF4EE345}"/>
                </a:ext>
              </a:extLst>
            </p:cNvPr>
            <p:cNvSpPr/>
            <p:nvPr/>
          </p:nvSpPr>
          <p:spPr>
            <a:xfrm>
              <a:off x="730677" y="2658832"/>
              <a:ext cx="3810322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81847413-4B1C-A271-BE56-F5656D04019B}"/>
              </a:ext>
            </a:extLst>
          </p:cNvPr>
          <p:cNvSpPr/>
          <p:nvPr/>
        </p:nvSpPr>
        <p:spPr>
          <a:xfrm>
            <a:off x="7140224" y="2667026"/>
            <a:ext cx="1494503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َلْعَصْرُ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A834DB6-1E94-8850-F383-585D8756E5C2}"/>
              </a:ext>
            </a:extLst>
          </p:cNvPr>
          <p:cNvSpPr/>
          <p:nvPr/>
        </p:nvSpPr>
        <p:spPr>
          <a:xfrm>
            <a:off x="5023643" y="2667026"/>
            <a:ext cx="2318990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altLang="fr-FR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لْعَصْرِ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F1DC4980-1DEC-C04E-D1BC-441CA4E30AF9}"/>
              </a:ext>
            </a:extLst>
          </p:cNvPr>
          <p:cNvSpPr/>
          <p:nvPr/>
        </p:nvSpPr>
        <p:spPr>
          <a:xfrm>
            <a:off x="2802486" y="2667026"/>
            <a:ext cx="1827269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َلدَّكاكينُ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FD227955-BE5D-B371-031D-887541D341BB}"/>
              </a:ext>
            </a:extLst>
          </p:cNvPr>
          <p:cNvSpPr/>
          <p:nvPr/>
        </p:nvSpPr>
        <p:spPr>
          <a:xfrm>
            <a:off x="502460" y="2655025"/>
            <a:ext cx="2486711" cy="917028"/>
          </a:xfrm>
          <a:prstGeom prst="roundRect">
            <a:avLst>
              <a:gd name="adj" fmla="val 422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 </a:t>
            </a:r>
            <a:r>
              <a:rPr lang="ar-MA" altLang="fr-FR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لدَّكاكينِ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800116BD-AC61-D8BB-3073-22860D0487C3}"/>
              </a:ext>
            </a:extLst>
          </p:cNvPr>
          <p:cNvGrpSpPr/>
          <p:nvPr/>
        </p:nvGrpSpPr>
        <p:grpSpPr>
          <a:xfrm>
            <a:off x="671557" y="4652685"/>
            <a:ext cx="7963170" cy="926716"/>
            <a:chOff x="730677" y="2658832"/>
            <a:chExt cx="7963170" cy="926716"/>
          </a:xfrm>
        </p:grpSpPr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FE7DB136-1307-98A2-34F0-402B4235D73F}"/>
                </a:ext>
              </a:extLst>
            </p:cNvPr>
            <p:cNvSpPr/>
            <p:nvPr/>
          </p:nvSpPr>
          <p:spPr>
            <a:xfrm>
              <a:off x="4934887" y="2668520"/>
              <a:ext cx="3758960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03BEB9F0-33A9-C85C-4296-52475F79B322}"/>
                </a:ext>
              </a:extLst>
            </p:cNvPr>
            <p:cNvSpPr/>
            <p:nvPr/>
          </p:nvSpPr>
          <p:spPr>
            <a:xfrm>
              <a:off x="730677" y="2658832"/>
              <a:ext cx="3810322" cy="917028"/>
            </a:xfrm>
            <a:custGeom>
              <a:avLst/>
              <a:gdLst>
                <a:gd name="connsiteX0" fmla="*/ 387068 w 3611084"/>
                <a:gd name="connsiteY0" fmla="*/ 0 h 917028"/>
                <a:gd name="connsiteX1" fmla="*/ 1931922 w 3611084"/>
                <a:gd name="connsiteY1" fmla="*/ 0 h 917028"/>
                <a:gd name="connsiteX2" fmla="*/ 2205621 w 3611084"/>
                <a:gd name="connsiteY2" fmla="*/ 113370 h 917028"/>
                <a:gd name="connsiteX3" fmla="*/ 2217786 w 3611084"/>
                <a:gd name="connsiteY3" fmla="*/ 128114 h 917028"/>
                <a:gd name="connsiteX4" fmla="*/ 2229951 w 3611084"/>
                <a:gd name="connsiteY4" fmla="*/ 113370 h 917028"/>
                <a:gd name="connsiteX5" fmla="*/ 2503649 w 3611084"/>
                <a:gd name="connsiteY5" fmla="*/ 0 h 917028"/>
                <a:gd name="connsiteX6" fmla="*/ 3224016 w 3611084"/>
                <a:gd name="connsiteY6" fmla="*/ 0 h 917028"/>
                <a:gd name="connsiteX7" fmla="*/ 3611084 w 3611084"/>
                <a:gd name="connsiteY7" fmla="*/ 387068 h 917028"/>
                <a:gd name="connsiteX8" fmla="*/ 3611084 w 3611084"/>
                <a:gd name="connsiteY8" fmla="*/ 529960 h 917028"/>
                <a:gd name="connsiteX9" fmla="*/ 3224016 w 3611084"/>
                <a:gd name="connsiteY9" fmla="*/ 917028 h 917028"/>
                <a:gd name="connsiteX10" fmla="*/ 2503649 w 3611084"/>
                <a:gd name="connsiteY10" fmla="*/ 917028 h 917028"/>
                <a:gd name="connsiteX11" fmla="*/ 2229951 w 3611084"/>
                <a:gd name="connsiteY11" fmla="*/ 803659 h 917028"/>
                <a:gd name="connsiteX12" fmla="*/ 2217786 w 3611084"/>
                <a:gd name="connsiteY12" fmla="*/ 788915 h 917028"/>
                <a:gd name="connsiteX13" fmla="*/ 2205621 w 3611084"/>
                <a:gd name="connsiteY13" fmla="*/ 803659 h 917028"/>
                <a:gd name="connsiteX14" fmla="*/ 1931922 w 3611084"/>
                <a:gd name="connsiteY14" fmla="*/ 917028 h 917028"/>
                <a:gd name="connsiteX15" fmla="*/ 387068 w 3611084"/>
                <a:gd name="connsiteY15" fmla="*/ 917028 h 917028"/>
                <a:gd name="connsiteX16" fmla="*/ 0 w 3611084"/>
                <a:gd name="connsiteY16" fmla="*/ 529960 h 917028"/>
                <a:gd name="connsiteX17" fmla="*/ 0 w 3611084"/>
                <a:gd name="connsiteY17" fmla="*/ 387068 h 917028"/>
                <a:gd name="connsiteX18" fmla="*/ 387068 w 3611084"/>
                <a:gd name="connsiteY18" fmla="*/ 0 h 91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1084" h="917028">
                  <a:moveTo>
                    <a:pt x="387068" y="0"/>
                  </a:moveTo>
                  <a:lnTo>
                    <a:pt x="1931922" y="0"/>
                  </a:lnTo>
                  <a:cubicBezTo>
                    <a:pt x="2038808" y="0"/>
                    <a:pt x="2135575" y="43324"/>
                    <a:pt x="2205621" y="113370"/>
                  </a:cubicBezTo>
                  <a:lnTo>
                    <a:pt x="2217786" y="128114"/>
                  </a:lnTo>
                  <a:lnTo>
                    <a:pt x="2229951" y="113370"/>
                  </a:lnTo>
                  <a:cubicBezTo>
                    <a:pt x="2299996" y="43324"/>
                    <a:pt x="2396763" y="0"/>
                    <a:pt x="2503649" y="0"/>
                  </a:cubicBezTo>
                  <a:lnTo>
                    <a:pt x="3224016" y="0"/>
                  </a:lnTo>
                  <a:cubicBezTo>
                    <a:pt x="3437788" y="0"/>
                    <a:pt x="3611084" y="173296"/>
                    <a:pt x="3611084" y="387068"/>
                  </a:cubicBezTo>
                  <a:lnTo>
                    <a:pt x="3611084" y="529960"/>
                  </a:lnTo>
                  <a:cubicBezTo>
                    <a:pt x="3611084" y="743732"/>
                    <a:pt x="3437788" y="917028"/>
                    <a:pt x="3224016" y="917028"/>
                  </a:cubicBezTo>
                  <a:lnTo>
                    <a:pt x="2503649" y="917028"/>
                  </a:lnTo>
                  <a:cubicBezTo>
                    <a:pt x="2396763" y="917028"/>
                    <a:pt x="2299996" y="873704"/>
                    <a:pt x="2229951" y="803659"/>
                  </a:cubicBezTo>
                  <a:lnTo>
                    <a:pt x="2217786" y="788915"/>
                  </a:lnTo>
                  <a:lnTo>
                    <a:pt x="2205621" y="803659"/>
                  </a:lnTo>
                  <a:cubicBezTo>
                    <a:pt x="2135575" y="873704"/>
                    <a:pt x="2038808" y="917028"/>
                    <a:pt x="1931922" y="917028"/>
                  </a:cubicBezTo>
                  <a:lnTo>
                    <a:pt x="387068" y="917028"/>
                  </a:lnTo>
                  <a:cubicBezTo>
                    <a:pt x="173296" y="917028"/>
                    <a:pt x="0" y="743732"/>
                    <a:pt x="0" y="529960"/>
                  </a:cubicBezTo>
                  <a:lnTo>
                    <a:pt x="0" y="387068"/>
                  </a:lnTo>
                  <a:cubicBezTo>
                    <a:pt x="0" y="173296"/>
                    <a:pt x="173296" y="0"/>
                    <a:pt x="38706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endPara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2AF0C1D-4E63-4A05-865B-F3ED5CF4E889}"/>
              </a:ext>
            </a:extLst>
          </p:cNvPr>
          <p:cNvGrpSpPr/>
          <p:nvPr/>
        </p:nvGrpSpPr>
        <p:grpSpPr>
          <a:xfrm>
            <a:off x="626063" y="4635510"/>
            <a:ext cx="8138685" cy="964567"/>
            <a:chOff x="583004" y="2074582"/>
            <a:chExt cx="8138685" cy="964567"/>
          </a:xfrm>
          <a:noFill/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9F69BDFC-12F3-6DF6-D230-2FAC47B0EF1C}"/>
                </a:ext>
              </a:extLst>
            </p:cNvPr>
            <p:cNvGrpSpPr/>
            <p:nvPr/>
          </p:nvGrpSpPr>
          <p:grpSpPr>
            <a:xfrm>
              <a:off x="4764080" y="2074582"/>
              <a:ext cx="3957609" cy="946204"/>
              <a:chOff x="4764080" y="2074582"/>
              <a:chExt cx="3957609" cy="946204"/>
            </a:xfrm>
            <a:grpFill/>
          </p:grpSpPr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B2BA2625-D7A8-9B6C-518B-1E06A529D809}"/>
                  </a:ext>
                </a:extLst>
              </p:cNvPr>
              <p:cNvSpPr/>
              <p:nvPr/>
            </p:nvSpPr>
            <p:spPr>
              <a:xfrm>
                <a:off x="6997854" y="2074582"/>
                <a:ext cx="1723835" cy="917028"/>
              </a:xfrm>
              <a:prstGeom prst="roundRect">
                <a:avLst>
                  <a:gd name="adj" fmla="val 42209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2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0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</a:t>
                </a: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MA" altLang="fr-FR" sz="40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لْكُسْكُسُ</a:t>
                </a:r>
                <a:endPara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55" name="Rectangle : coins arrondis 54">
                <a:extLst>
                  <a:ext uri="{FF2B5EF4-FFF2-40B4-BE49-F238E27FC236}">
                    <a16:creationId xmlns:a16="http://schemas.microsoft.com/office/drawing/2014/main" id="{42F18388-9661-F321-F341-882760FEFA60}"/>
                  </a:ext>
                </a:extLst>
              </p:cNvPr>
              <p:cNvSpPr/>
              <p:nvPr/>
            </p:nvSpPr>
            <p:spPr>
              <a:xfrm>
                <a:off x="4764080" y="2103758"/>
                <a:ext cx="2480097" cy="917028"/>
              </a:xfrm>
              <a:prstGeom prst="roundRect">
                <a:avLst>
                  <a:gd name="adj" fmla="val 42209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مَذاقُ </a:t>
                </a:r>
                <a:r>
                  <a:rPr lang="ar-MA" altLang="fr-FR" sz="4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000" b="1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لْكُسْكُسِ</a:t>
                </a:r>
                <a:endPara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A8642597-53D7-61FB-0CBA-5C5F1AF92F7A}"/>
                </a:ext>
              </a:extLst>
            </p:cNvPr>
            <p:cNvSpPr/>
            <p:nvPr/>
          </p:nvSpPr>
          <p:spPr>
            <a:xfrm>
              <a:off x="2798941" y="2122121"/>
              <a:ext cx="1827269" cy="917028"/>
            </a:xfrm>
            <a:prstGeom prst="roundRect">
              <a:avLst>
                <a:gd name="adj" fmla="val 422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لْمَحْصولُ</a:t>
              </a:r>
              <a:endPara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6883F5D0-DEA6-24FD-1A0C-30522FE97482}"/>
                </a:ext>
              </a:extLst>
            </p:cNvPr>
            <p:cNvSpPr/>
            <p:nvPr/>
          </p:nvSpPr>
          <p:spPr>
            <a:xfrm>
              <a:off x="583004" y="2103758"/>
              <a:ext cx="2318990" cy="917028"/>
            </a:xfrm>
            <a:prstGeom prst="roundRect">
              <a:avLst>
                <a:gd name="adj" fmla="val 422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جَمْعُ </a:t>
              </a:r>
              <a:r>
                <a:rPr lang="ar-MA" altLang="fr-FR" sz="4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لْمَحْصولِ</a:t>
              </a:r>
              <a:endPara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926DA54F-6710-119F-0013-88C957056198}"/>
              </a:ext>
            </a:extLst>
          </p:cNvPr>
          <p:cNvSpPr/>
          <p:nvPr/>
        </p:nvSpPr>
        <p:spPr>
          <a:xfrm flipH="1">
            <a:off x="1884912" y="4709193"/>
            <a:ext cx="374092" cy="23016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D67FCC9F-F957-7A73-660A-F448D0C29DCA}"/>
              </a:ext>
            </a:extLst>
          </p:cNvPr>
          <p:cNvSpPr/>
          <p:nvPr/>
        </p:nvSpPr>
        <p:spPr>
          <a:xfrm flipH="1">
            <a:off x="1790002" y="2703015"/>
            <a:ext cx="374092" cy="23016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851FAF6D-0B30-C201-0C67-3564787CFD6B}"/>
              </a:ext>
            </a:extLst>
          </p:cNvPr>
          <p:cNvSpPr/>
          <p:nvPr/>
        </p:nvSpPr>
        <p:spPr>
          <a:xfrm flipH="1">
            <a:off x="6096347" y="4691815"/>
            <a:ext cx="320968" cy="256308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3B92D66F-1E4E-23EE-6655-937419437078}"/>
              </a:ext>
            </a:extLst>
          </p:cNvPr>
          <p:cNvSpPr/>
          <p:nvPr/>
        </p:nvSpPr>
        <p:spPr>
          <a:xfrm flipH="1">
            <a:off x="6126059" y="2703015"/>
            <a:ext cx="320968" cy="256308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403359"/>
            <a:chOff x="487748" y="1809265"/>
            <a:chExt cx="8266536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ستستمعون للحكاية وسأطرح عليكم أسئلة حول أحداثها.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AA75774-53E7-FA39-47EB-7D9AAB550EF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803475A-91A1-FE6C-B60C-2FAB0AB5CF7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223D7C-8B9C-A0F0-9C7F-8C20E99F4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AD12EEB-58D1-F932-440B-D89C4F7F07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E1DEAB8-B5EF-7437-DD5C-670EC61E5B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4E30A78-5B43-32BB-6DD0-B1CAFB9968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558AB5A-679F-C18D-0417-8B98B0B3BC4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5F1FA14-4311-00C6-99B2-4ACCD780C95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9" name="عاشوراء النص الكامل">
            <a:hlinkClick r:id="" action="ppaction://media"/>
            <a:extLst>
              <a:ext uri="{FF2B5EF4-FFF2-40B4-BE49-F238E27FC236}">
                <a16:creationId xmlns:a16="http://schemas.microsoft.com/office/drawing/2014/main" id="{69FC0B05-3A59-78EE-62BC-AB8B47C72F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8324" y="5353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بداية الحكاية؟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325B003-29C5-638F-2E67-6B353E6604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DEA4DE5-6A8E-900B-185B-14E8B9F11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4AAFD12-B519-5DCE-4C6F-E6335B64B1E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473F006-0C5C-72FC-E642-8DE8642B92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E09173F-6A76-FE8F-55A3-A53B5AEFE9C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69FFC54-6A81-2F5F-8B49-D42F36EEDF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63A8D04-1C7D-71D5-DBB0-36718D0371B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549D2EF-C271-8EF3-0076-64904CBA4D0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78C034F-0AFD-3F91-0342-21E37A68F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0376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بداية الحكاية  كان التلاميذ يجمعون حق بابا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عيشور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657AD0-F305-BFB8-7490-13FF1C3FA47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B993421-C1FD-DB2C-3723-37D4DE1B2C0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7EE705C-E9F3-BC61-0925-6D30BBE3AD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1233C3-AE38-9867-E778-79163E7F28D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DC38FE-A92E-AD48-9F05-E83AAF25907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42F4BD3-03FA-3607-BB88-88E4076B2A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1E5DF2-2C37-6202-552D-EED91757EA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B3CC8B4-CFA9-5C82-988B-AD52E4C068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1CC8D0-B4F1-7A88-9B01-94556BA8D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11" y="1555994"/>
            <a:ext cx="4979285" cy="4664567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8E0C940-6187-2F26-4687-1462B2167104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جولة الصباح؟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4E8910-7D1C-107D-C544-AE4914B9F0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38FCA1E-615A-686E-C6C1-11941F654D9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EA827E8-A607-617D-34A3-5D4522D301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EA2A242-6AD3-CA97-FAEF-B18D7C82989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1D52170-FDB2-A906-FBB6-C2AB0C537DA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4CB3F01-249C-118E-1715-34581FE475D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2CFEF87-A862-2E80-4180-E1A8195D970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3AB8D-8264-8A22-0F62-0198A918BCF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جولة الصباح، بدأ الأطفال يتراشقون بالماء.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88C6DDE-BF41-3C8B-AD01-9195D8EBE8B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2D014C2-2E18-B34A-6622-2980298DC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78EB213-BD75-D594-8AD7-2B119EC138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E130BEE-ACB6-E28F-AC9B-2E330906E18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FBAEA5E-679B-89F3-A70B-EDC056B626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5D88813-F58E-EEAA-8AAF-2CD8F8723A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FACA2C-8CAB-8851-578E-C317B7649CC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67C5D23-A71A-86E5-D890-48AE832B801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83731FC8-D4AC-120F-F34C-E41F0EC54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8" y="1470570"/>
            <a:ext cx="5335880" cy="463940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53396C57-214D-DF2C-87AC-AF86B63BC6AE}"/>
              </a:ext>
            </a:extLst>
          </p:cNvPr>
          <p:cNvSpPr/>
          <p:nvPr/>
        </p:nvSpPr>
        <p:spPr>
          <a:xfrm>
            <a:off x="4422441" y="5240274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94B1C5-DC5C-D46F-AF78-1761C0A37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F55457-496D-1874-867F-8511193B81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14155-5B77-22C5-D6B3-541205FCF3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824CF8-A7DC-4586-FA3A-4EB7188A88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7F3573-4529-4581-3D4C-AAE53F9C9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D1DADE-8D29-E513-C524-D986924B2A2D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الأطفال بعد ذلك؟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434AC3-DE7F-CBC2-2104-B8F2FE4D7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27B11-30FB-AD75-408A-2A0669BC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5FA381-5951-261F-B065-D3076740B7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360B9A9-1343-720A-C05D-59FA8AE5A01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14690E8-D85C-6C7B-B8EB-B9D36D13E5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E0A4A4D-7C06-49CC-89F7-870B8182601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CCBA832-C52F-DF0D-F483-A64B7670A37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FBA1D6-C5CD-38FF-0B0E-5ED7CEC7ABB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BBD581A-54F6-D34F-B701-3838CAF7383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41FDBDB-6E23-32C4-B97F-C8CAB548A92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8D04BF-6DBC-36A5-20A2-638F22453E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FA0B4-50E5-B665-E23F-68C5B9637FD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BFF51-9BEE-39AD-D64E-E07B0D3781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BB56D2-3A49-C0B2-5012-606D52E59F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DB5EF-B8CC-07CD-3180-4BF8455A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199E7E-EE7E-D8B1-173B-16252B33F852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ذلك، اجتمع الأطفال تحت ظل شجرة يتناولون الفواكه الجافة.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86A80-DF77-5E3A-904B-D939C8D9F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1F5A3E-BF8B-B5F2-3CBB-C9A1648D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82" y="1811417"/>
            <a:ext cx="5411036" cy="4716145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F9A1D429-52C3-0A7C-884D-C7A86B78DBCA}"/>
              </a:ext>
            </a:extLst>
          </p:cNvPr>
          <p:cNvSpPr/>
          <p:nvPr/>
        </p:nvSpPr>
        <p:spPr>
          <a:xfrm>
            <a:off x="3929413" y="561316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8425FA-8F9F-6014-A739-BA7AB12AEEE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B53EFFC2-ECDE-6C13-3DE6-A00E4799081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E6BBE27-E97D-465B-8CBA-D013F29BB67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2E63EA8-055A-1D18-230B-00DCE408684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33F9BBA-4A1A-96C8-890A-2D6A562E335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FC6EDCE-B897-5D7E-5081-28FD10BFCAE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D053BC0-DCD1-96AD-7924-2CDE4A5F563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16CA7B9-D24E-E600-9244-B59559A9BC4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B2C50-5CBC-200C-A302-BBC16E07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D84F1DA-618E-51C5-F45E-1E573722DAA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9D821D-A210-3EAE-878D-A2F8EC56BE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804A67-70D9-25D3-79C5-9EADA13CBD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C7FA2A-4A60-C2C6-880A-EA1F01D77AF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A0A337-20C3-4938-3CE7-184B211D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0D6C63-81F4-5B53-60C7-C99075954F36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الظهر؟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F9899D-ECD1-21D8-DA2E-CA5BFDE00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93F51B5-11C4-ACF9-7A5C-A9FCE66C9F2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00B771-4EAF-CC60-813A-1B4BD49973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DC58A4F-D2DB-D8DF-482D-0BB50D3923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E862C2-7044-6A25-0B1A-047AD88966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625D442-378B-EF12-B93F-CEBD4C9C78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88EF53-2BFB-63C1-241C-6187DEDE859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ED0D84-3FE5-7B32-774E-D6E8DECE3E3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4A8C476-22FB-28F4-F925-F404048070F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128D5-9F53-9957-D3F9-7D270CB6079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2694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74E9A-7ADD-D094-3DA7-AFAB4C52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1824273-1200-27D8-467E-CCC6BD9D2C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000F1AF-53E4-18FF-5D23-A53D2B1B5EE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2431A65-E200-DE08-DE44-04C20CE8BA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201A92-AC55-1E5D-1A4D-A9552F2278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6901765-38CE-8A97-37F0-E3995B4A4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57A96A-AEA5-7D10-A51B-DF5C628D69D1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الظهر،  قدمت الأم الغذاء للأسرة.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857B5F-D6E1-9E11-FD7B-F3D40DC0BA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63F830-693B-61B7-836E-80E44D39F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555" y="1503001"/>
            <a:ext cx="5308638" cy="456454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C7399EF-E6AE-1A9B-4839-89E9604029D1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18F3833-8C14-1A40-D7F6-7CAEA9AD694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338D8136-A6E5-C386-002E-853F25C11A2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61E4736-FDD9-A988-B130-33F68C9555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1D16270-A073-DA17-8435-2CC494AB2A4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8A08C4D-DD8F-CBFC-83D6-7A556D57CAB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02BEE3F-1FAF-8F1E-28D4-29ADB089B0B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6F2B902-0B98-983A-2428-D527EA44628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2A09A2-5C86-C9A2-8920-9EE52FB0680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98107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15B0-923B-ED40-D8C4-C2C937B3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19DDD3-D8A6-B015-9767-7B0181F7A90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59F3E0-C29F-6E68-7F64-8A755D81C2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234D80-1B34-CDA6-CC33-A3920F4897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6D19-7594-B5D3-DB3A-CDB0CFECD51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4974AD-71F3-39B7-D00C-6A94A74ED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FDD9241-8D5E-2CC1-5E94-722F0B8492EC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النهاية؟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F5FA3C-2E9F-067D-9029-362CBA418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19F01BE-7B07-159A-3941-ED74CFD0FC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F8DFD2-7A77-921D-4615-8F3EB71583F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37C1640-7CEA-54E3-E6B6-B4916FB5281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802B294-6A23-0BCA-252D-1E0EA3E0F0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4785EC3-F615-B51C-C40E-07277E0878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6EFA551-7ABC-3A48-335E-DF653C681C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6BADD23-D1B9-3848-2A4B-AFBF891D3AE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6C57FA9-8018-1195-E5A3-AF7E2E0328C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F2EA1DD-6A27-CBF6-3D51-E7A245806D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13093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991C7-5434-AE53-870A-095998A67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9E3641-5667-D50C-8455-E693ED72FC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C644CD-C996-ED84-51AB-082451A48B6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84E8EC-06D2-04D9-EE03-E52792E0EAE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3B1ECE-4307-AE34-1329-527D9B5781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50078A-C9CB-BE4C-90D3-CFEECB620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39D20C-9234-04B8-BCE3-A1535ED6F754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النهاية، عرضت له أمه شريطا واعتذر إليها.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8EEDA3-D907-B34E-FD2E-937C32EB2F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AEE6CE9-1AC9-31B8-5B4D-621F6293CDE4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5DEFDA9-370A-67CA-2E69-4952F18C15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63"/>
          <a:stretch/>
        </p:blipFill>
        <p:spPr>
          <a:xfrm>
            <a:off x="1636176" y="2546555"/>
            <a:ext cx="5667509" cy="2803960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275F12-AEA7-41E9-BBA7-63A43D50397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3918187-BD59-B4DA-4266-3960FEF8D8B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FEB2305-78CA-F702-232B-0BA96A3B61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F34DF68-9A92-5610-D76B-9C05B6C7239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194F17D-C6A7-3ED9-31B4-C89BF5E5EB8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C3C0051-07D2-9D43-97EF-FB61A980D91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4B9B595-082E-88C6-6704-CA4CD0E78E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5598189-C8D8-D861-1E7E-F6B424342D1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62666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B7B0-C0DE-A6FA-C6EA-E991F83B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B34F12-70A8-77A4-B637-B507B7ED6DA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7F742C-6509-0143-B99E-CA19F2C74B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CAAD2A-8E04-320D-3401-5FDEE7E3E3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18580F-FC4E-A802-ECE1-F9D83C462B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7F085F-EBC4-390B-8070-C8690EB9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F42EB-BDAB-D214-A407-2F277572A38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7CCAF1D3-FF48-64BE-D699-AABE828E5D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0A411C-80DD-2294-BE24-194959A07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6D964E-3263-07F2-7D55-706B8CF52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168EED-0C06-5A3F-F8E7-A8479A937DD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C264AB-9DDC-A8C2-8A73-8C6F457B6CB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E151BC5-D262-D5D3-D218-41D388A907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388FA01-72F3-4187-10E2-075BF07F461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F81B57-9E89-2DFE-4E3E-E3B35906251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D90C28-E000-F8B6-DECD-1FF59CFB331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51CD8A-55B4-5424-9C0F-4E607E5D07E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7F14586-5340-5FBA-7612-DC4C94BB6E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AC9C0-5343-C6A5-F6C9-7ACE5346475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950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186A-85D3-7A08-87DC-A337F484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86B604-94D3-1216-952C-B66D23B1C28E}"/>
              </a:ext>
            </a:extLst>
          </p:cNvPr>
          <p:cNvSpPr/>
          <p:nvPr/>
        </p:nvSpPr>
        <p:spPr>
          <a:xfrm>
            <a:off x="0" y="-8964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297C39-ABE4-E437-628A-2471379F9A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FA4F6D-7F8A-5DE6-4455-FB3220D32B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938E23-E4E4-E7D7-3BAC-3F9C518202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32365F-940A-D7FB-4F28-A5D6C9A5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F04780-59FF-B62F-F2C7-B645645DF50F}"/>
              </a:ext>
            </a:extLst>
          </p:cNvPr>
          <p:cNvSpPr txBox="1"/>
          <p:nvPr/>
        </p:nvSpPr>
        <p:spPr>
          <a:xfrm>
            <a:off x="394948" y="35739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الحرف المناسب لـ :  حدث البداية – المشكلة التي وقعت – الحل الذي تم اقتراحه – حدث النهاية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إنجاز النشاط والتصحيح  بتدرج.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68F7467-61FF-9F54-4092-DFD9C5A6C4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CB0B83AA-35B2-034D-993A-F0D985E57808}"/>
              </a:ext>
            </a:extLst>
          </p:cNvPr>
          <p:cNvSpPr/>
          <p:nvPr/>
        </p:nvSpPr>
        <p:spPr>
          <a:xfrm>
            <a:off x="6322142" y="6135329"/>
            <a:ext cx="196645" cy="265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8DA098-1A0F-2E81-0BB6-8AFB797D7E20}"/>
              </a:ext>
            </a:extLst>
          </p:cNvPr>
          <p:cNvSpPr txBox="1"/>
          <p:nvPr/>
        </p:nvSpPr>
        <p:spPr>
          <a:xfrm>
            <a:off x="1998304" y="5810511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08CFB4-B334-84A4-E1AB-93F06C256461}"/>
              </a:ext>
            </a:extLst>
          </p:cNvPr>
          <p:cNvSpPr txBox="1"/>
          <p:nvPr/>
        </p:nvSpPr>
        <p:spPr>
          <a:xfrm>
            <a:off x="6495492" y="3000899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EE614CD-6BA6-7669-8147-CF50CD874A8D}"/>
              </a:ext>
            </a:extLst>
          </p:cNvPr>
          <p:cNvSpPr txBox="1"/>
          <p:nvPr/>
        </p:nvSpPr>
        <p:spPr>
          <a:xfrm>
            <a:off x="6512441" y="5776792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44CDA8-3F69-B090-73A6-CE4F334D7D76}"/>
              </a:ext>
            </a:extLst>
          </p:cNvPr>
          <p:cNvSpPr txBox="1"/>
          <p:nvPr/>
        </p:nvSpPr>
        <p:spPr>
          <a:xfrm>
            <a:off x="1846430" y="3145885"/>
            <a:ext cx="52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9F77FA-9AA2-8F57-F7B6-2DB7D2809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2" b="18923"/>
          <a:stretch/>
        </p:blipFill>
        <p:spPr>
          <a:xfrm>
            <a:off x="5315904" y="3919443"/>
            <a:ext cx="2857690" cy="20646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DB4611-BC1A-E1D8-2119-06F8505FA0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1"/>
          <a:stretch/>
        </p:blipFill>
        <p:spPr>
          <a:xfrm>
            <a:off x="996177" y="4073980"/>
            <a:ext cx="2831922" cy="19990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6F70F7-080E-4F90-0954-FDB63CB59F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30"/>
          <a:stretch/>
        </p:blipFill>
        <p:spPr>
          <a:xfrm>
            <a:off x="770140" y="1229611"/>
            <a:ext cx="2977437" cy="210902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56B2BF3-4308-8795-4C66-3577C51226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01"/>
          <a:stretch/>
        </p:blipFill>
        <p:spPr>
          <a:xfrm>
            <a:off x="5311379" y="1215468"/>
            <a:ext cx="2889337" cy="20072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B5D2CE23-2ED3-632A-AE37-4EC863C94F7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A369A3A-8933-7438-62DE-D8AE4DD9D3D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6B9D23-FEE8-E05E-7E7B-802CCC40C4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6639ADFA-47C4-3FD0-CB9B-D740C5F668D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612EAA3-3ED8-6A21-BF7A-77C5EF66388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667DAC2-6D72-8870-E0CE-29A81AE6321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48FB431-775A-FC51-C39E-0BEEFBD9DC4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B3AD343-060C-BF05-5BFC-6FE759D59B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8671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أحداث الحكاية من البداية إلى النهاية.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الحدث الأول، الثاني.....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834C97B-CE03-3B49-F38B-BF86BB31503F}"/>
              </a:ext>
            </a:extLst>
          </p:cNvPr>
          <p:cNvSpPr/>
          <p:nvPr/>
        </p:nvSpPr>
        <p:spPr>
          <a:xfrm>
            <a:off x="1091381" y="3637312"/>
            <a:ext cx="7453707" cy="426649"/>
          </a:xfrm>
          <a:prstGeom prst="roundRect">
            <a:avLst>
              <a:gd name="adj" fmla="val 37408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FAADB882-11D7-7063-3298-B066345BA66B}"/>
              </a:ext>
            </a:extLst>
          </p:cNvPr>
          <p:cNvSpPr/>
          <p:nvPr/>
        </p:nvSpPr>
        <p:spPr>
          <a:xfrm rot="16200000">
            <a:off x="633013" y="3569697"/>
            <a:ext cx="702541" cy="555414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761F2D7-5EDF-B746-D685-066A2C7E7A7D}"/>
              </a:ext>
            </a:extLst>
          </p:cNvPr>
          <p:cNvGrpSpPr/>
          <p:nvPr/>
        </p:nvGrpSpPr>
        <p:grpSpPr>
          <a:xfrm>
            <a:off x="7719854" y="3119889"/>
            <a:ext cx="265471" cy="761799"/>
            <a:chOff x="1767565" y="1569991"/>
            <a:chExt cx="265471" cy="761799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0908EFA-1B6A-EDC0-A9F4-1EF3C9E5A119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ED98926-EB07-0F19-1084-C2DCFCE88B08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A5664F0-E433-983D-2FD0-F9F081F15013}"/>
              </a:ext>
            </a:extLst>
          </p:cNvPr>
          <p:cNvGrpSpPr/>
          <p:nvPr/>
        </p:nvGrpSpPr>
        <p:grpSpPr>
          <a:xfrm flipV="1">
            <a:off x="5953869" y="3821938"/>
            <a:ext cx="265471" cy="791298"/>
            <a:chOff x="1767565" y="1540492"/>
            <a:chExt cx="265471" cy="791298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6969999-0A2E-A6EF-5CC5-C044A25575D4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033BC8-C2AD-AE5D-01CA-CAF8C59C9364}"/>
                </a:ext>
              </a:extLst>
            </p:cNvPr>
            <p:cNvSpPr/>
            <p:nvPr/>
          </p:nvSpPr>
          <p:spPr>
            <a:xfrm rot="16200000">
              <a:off x="1600221" y="1794317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9BA8998-B48E-3D62-ACE4-C6A030DBB0A0}"/>
              </a:ext>
            </a:extLst>
          </p:cNvPr>
          <p:cNvGrpSpPr/>
          <p:nvPr/>
        </p:nvGrpSpPr>
        <p:grpSpPr>
          <a:xfrm>
            <a:off x="4020540" y="3127154"/>
            <a:ext cx="265471" cy="761799"/>
            <a:chOff x="1767565" y="1569991"/>
            <a:chExt cx="265471" cy="761799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C6765EC-7562-2B42-7D2E-D1671A162BE8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A600497-00D6-5EA9-CEF1-6D55A10BD540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3DDED48-477E-05DD-A6C8-07771E1ABF91}"/>
              </a:ext>
            </a:extLst>
          </p:cNvPr>
          <p:cNvGrpSpPr/>
          <p:nvPr/>
        </p:nvGrpSpPr>
        <p:grpSpPr>
          <a:xfrm flipV="1">
            <a:off x="2259243" y="3822426"/>
            <a:ext cx="265471" cy="761799"/>
            <a:chOff x="1767565" y="1569991"/>
            <a:chExt cx="265471" cy="761799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4E84E64-4553-BDF7-2E73-ED4BBF4F0ED0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9DC2FB7-7223-6057-81AD-09F9E5E345B7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CF171D0-68EF-2454-64E2-0CABF7BD8D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2" b="18923"/>
          <a:stretch/>
        </p:blipFill>
        <p:spPr>
          <a:xfrm>
            <a:off x="6829227" y="1831155"/>
            <a:ext cx="1954215" cy="14119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7578DF-44F9-3FFB-EABF-B8BDCA8333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1"/>
          <a:stretch/>
        </p:blipFill>
        <p:spPr>
          <a:xfrm>
            <a:off x="1469938" y="4595510"/>
            <a:ext cx="1936594" cy="13670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CDC256-F72E-4F28-5871-58C01156FB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30"/>
          <a:stretch/>
        </p:blipFill>
        <p:spPr>
          <a:xfrm>
            <a:off x="3135223" y="1778442"/>
            <a:ext cx="2036104" cy="14422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8F0C7A-4973-35CC-76EC-D3333C4B7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01"/>
          <a:stretch/>
        </p:blipFill>
        <p:spPr>
          <a:xfrm>
            <a:off x="5098675" y="4681169"/>
            <a:ext cx="1975857" cy="13726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5636E93-AC6D-1A12-872B-08BFCB91143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1A7C1FC-2301-7820-2807-4A1C2FB0F47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547A1265-F87A-1803-57F3-C2F05FB70F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CA1E226E-11D7-7CC2-282B-DF911340EBD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1B01AE43-8EC7-DD6B-1C4B-BDE0FE9C2CB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DFFBC60A-BAC0-32D1-4616-233B9AA23A2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0BE78399-F5CD-F70E-1D4B-80A562D3F73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C15A8DD-E673-4A26-9F4F-F7A3EA252B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4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358603D8-1A46-FD36-E72A-924C519C6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F1D104-7B70-879E-3C88-29C9F68D19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43E40-157D-607E-69C0-95214F37F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D243CA7-59D6-9B01-1013-DD459B0E863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C0DB21E-F136-2C8D-3C89-9A9695F5CC5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CB796E5-B90D-DA8E-2B03-8523F8738A43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23CE67A-E24D-8DC9-43E1-9E8EF8547D3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7CC621F-9E3E-29C1-FE99-CF6123E2613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2C015EB-43CC-CE7B-6508-BA949D29F7D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E0FDCD0-7564-1DBF-3976-E9D7B519BDC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D14FAE-290B-CDF7-555D-6F0176CA2D8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17D9C1CE-AC41-C062-F028-71A4DDC0CF6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DE47BD3E-856C-CE4F-F08B-A0210A3133C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D4D335FA-C80B-BFC1-F8B9-FE81318AD0D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DC42A5E-A9DB-0E8C-109F-111A1C8CD58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6BD2D4-EB55-BB4C-CDD5-08E63676A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462594E-4D84-8378-48EA-886FF6984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ADD0132-5D33-FBAA-ED4A-6DCEE0B4DC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9B96CE5-55A7-DA14-736E-B5D376960C5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F269438-66AE-AF88-0270-C2127328C9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9B88CA-D3C7-EC13-3C86-EBC4A2950C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009CD4E-A603-0349-A4D3-D9A1164765C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C055EE69-BF5F-294A-E66D-BE7ABE479A0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8D581F4-5471-DA05-04C2-76709694C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E847FB9-E002-A425-0B3A-B97395C96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2AD800ED-89B9-121F-193A-967D5F83B93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849A25E-795D-E9EC-C423-04ADAECF9630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C607B3E9-CA8A-B2A6-0C19-AFDB30DE6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64D3A4D-D6AD-ABFB-E482-91B4A6B4C2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B273B05B-CF7D-C1DB-7D20-C74E53D0DBC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F10F29F-A4F2-0161-3135-4744C573A1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4849671F-AB30-E456-22FD-6D83E35D19B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76003B-AA1D-9CFD-D880-1AEB4E1B230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2D19E2AE-5884-3E4D-40AC-5FB800F13C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FE4C4EC-3FF0-09CE-95A6-050AF523E8C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DBE8192A-E010-1CE6-C51E-2465C2E50A9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04C96DF-CA2E-66E0-6314-566D2BDAB05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58F89BED-6389-798E-F2ED-30603758F0C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6FE2181-5BE0-25A9-EE8B-EDB4CBC3667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78C2E53-C42F-44F8-4EDC-A650008F8D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0EC8E00-A7D4-EA67-F379-CF38BEDF3B06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1C16EBC-304C-1260-DB66-2AFEA19083E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9BCBED-A242-DC37-066E-48A493394E0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89C58B6-68B6-0F4E-6EE0-F138FEC6B762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1FA0682-C0B3-2C8F-2BD3-958F6ABAB89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529D138-8CDF-D833-72D4-5F4BA867539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A0E446E-CE08-576D-BC28-51229DE051A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ADE4389-E160-09BA-9BA4-3A29F63308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B98BA5E-F60C-3676-33F1-874606BB9CC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1B673BE-B079-D779-14CC-2A6CDB5A560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632BD714-52CB-3742-71AC-A166B7F6346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2217D08-CC0F-C34A-61FD-2E09704E54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29AF0404-28EF-32A1-6FDD-E631A5E0B59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93BB192-E432-EA36-A8D5-96948EEBBD9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CF37BDF0-9464-2311-87E9-2FB80A6155D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DF4235A-7BB3-0426-536E-29417733B0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3D8F21D2-D56B-9169-3014-ED9BA5CF7B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1D26A9-A7BF-D0DF-D01D-BA4E2C89EBCE}"/>
              </a:ext>
            </a:extLst>
          </p:cNvPr>
          <p:cNvGrpSpPr/>
          <p:nvPr/>
        </p:nvGrpSpPr>
        <p:grpSpPr>
          <a:xfrm>
            <a:off x="487748" y="1809265"/>
            <a:ext cx="8266536" cy="3834247"/>
            <a:chOff x="487748" y="1809265"/>
            <a:chExt cx="8266536" cy="383424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15B90FD-6108-AD02-EE69-5C02D0C1D5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FF866CE0-DF9C-42B7-704A-EE6BE6EDE10A}"/>
                </a:ext>
              </a:extLst>
            </p:cNvPr>
            <p:cNvSpPr txBox="1"/>
            <p:nvPr/>
          </p:nvSpPr>
          <p:spPr>
            <a:xfrm>
              <a:off x="585781" y="3310464"/>
              <a:ext cx="81685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BF37550A-FF84-CFAF-6A3D-1603A96F0432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49CBC60-875B-EF71-CCDA-E285DD7AF6E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56925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ستلعبون دور كل من سناء وأسامة.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58B2DD1-A109-7F9D-A8BD-E739BF010C3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18AC19C-577B-D0F7-2FD3-00F679BDCCD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8332AA8-385B-5AD4-D316-E56B7D228FA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A71CB4B-D0EA-BC57-4611-711E864CC5E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CDC35F1-4C35-9A90-74D5-EA9B81ED2B9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F77C6C9-7F9A-7EB1-77D4-1B06A91AB6B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8EE06AB-25E2-3154-DDD6-51F78F4C16B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FC43AD-AE8B-08B3-8BD3-1AA7C2CEE9B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تسميع الحوار 3 مرات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BF0925-D3EC-0632-2236-3C0A0A4E32E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424401D-B60E-8832-D801-2A1D23C7459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0D08B2F-CA9E-0FAE-4E5D-C225735F15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F0F1B31-F6D0-773A-F852-51278C93252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6D980135-05E6-45FB-6F8D-10513B8192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F05AC894-44A2-5A7B-56ED-C168658E43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EA7706DF-567E-EF48-4151-35A5A99B6E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64319A-03C0-55CB-F2FA-6C5ACDD07D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" name="حوار عاشوراء">
            <a:hlinkClick r:id="" action="ppaction://media"/>
            <a:extLst>
              <a:ext uri="{FF2B5EF4-FFF2-40B4-BE49-F238E27FC236}">
                <a16:creationId xmlns:a16="http://schemas.microsoft.com/office/drawing/2014/main" id="{56F3269E-F21B-EE07-EED6-6714F68D9D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013" y="555408"/>
            <a:ext cx="487363" cy="487363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DC0C61D-CB24-D62A-DCE4-A5F988301502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D4F565B-B725-6B04-AE64-F48ACC81A27A}"/>
              </a:ext>
            </a:extLst>
          </p:cNvPr>
          <p:cNvSpPr/>
          <p:nvPr/>
        </p:nvSpPr>
        <p:spPr>
          <a:xfrm>
            <a:off x="5810868" y="229010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47AD5E-E764-1F94-740C-B53B80DC9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72" y="3671938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AFB221-03DA-88F5-8B16-C789E3BCA2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45C7-F3B4-6040-F898-6748D3ED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794EBCD-DA32-98BE-7E96-41C0B40777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ED468A-32FC-52CE-858D-D6EC6EEFC61C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0B2F1A-F280-85AC-B251-E82B8EDC2C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FF00D9-7CB5-8EFB-4ABD-6205BC6934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3392A3-96C8-5512-A1D8-D2FE1BBDC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9505B-C742-EEE8-1FE2-93CD120C2D2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BF8EBD-0C7A-029E-0E51-2569DD73241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C7556-7230-2E87-4967-88AD9616E7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F20A19-FC9F-62E4-706F-6B9E2994B830}"/>
              </a:ext>
            </a:extLst>
          </p:cNvPr>
          <p:cNvSpPr txBox="1"/>
          <p:nvPr/>
        </p:nvSpPr>
        <p:spPr>
          <a:xfrm>
            <a:off x="469693" y="31374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الأول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5701BF9-EB9F-3E47-8CC0-61925293E2B9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FF90535-285E-3126-0AD1-70B6CC295C9D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46B7357-09BD-665C-5FCD-9648B290C66B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D4717BA-392D-0A24-8B01-25D74A957F3E}"/>
              </a:ext>
            </a:extLst>
          </p:cNvPr>
          <p:cNvSpPr txBox="1"/>
          <p:nvPr/>
        </p:nvSpPr>
        <p:spPr>
          <a:xfrm>
            <a:off x="6026757" y="2645305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ﭐسْتَيْقَظْتَ يَوْمَ عاشوراءَ يا أُسامَةُ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242E87-D21A-7A7A-E8B9-D1CC4F51675F}"/>
              </a:ext>
            </a:extLst>
          </p:cNvPr>
          <p:cNvSpPr txBox="1"/>
          <p:nvPr/>
        </p:nvSpPr>
        <p:spPr>
          <a:xfrm>
            <a:off x="744743" y="2664563"/>
            <a:ext cx="202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ﭐلصَّباحِ ﭐلْباكِرِ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C40E640-3B14-0AE3-704C-DB0B6E560D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52235" y="381256"/>
            <a:ext cx="1262762" cy="8435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C79F646-C403-2955-F64F-57F208840DC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88E1D48-7A98-6D78-E8A6-3CA0F33F644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3DFA07-5B4F-5FC9-47E2-2293A8E070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928F509-839E-9A12-222C-5AEEA651656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09D9FC8-A13A-1D49-0B16-23D1B9A06F1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14E572-8125-F5BB-08E8-F8E3B169ED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F750513-4283-ADCD-357C-CDED9124BCB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63CDFDA-AA21-B08D-2A5F-9B459140EB6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1-2">
            <a:hlinkClick r:id="" action="ppaction://media"/>
            <a:extLst>
              <a:ext uri="{FF2B5EF4-FFF2-40B4-BE49-F238E27FC236}">
                <a16:creationId xmlns:a16="http://schemas.microsoft.com/office/drawing/2014/main" id="{91BA1517-0629-18C3-7938-47CEC7E7B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9391" y="602962"/>
            <a:ext cx="487363" cy="4873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46730F-0CE4-F91D-5B94-CD1456F9C0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13C8E0-5337-05C3-8BB5-B688AE0C16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8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A30E2-1D84-91D3-BD51-7DC72A11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D7A6250-91B4-1EEF-CD8A-2008F13E63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DD200A-AD6A-A1E8-3CF0-9CEF7CC6E98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F43A7B-54A0-02B1-3801-D6A0CF7300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F08D9E-5267-3514-2C9B-6884F0231F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3B37EF-5208-6C5B-5DF9-6587D66D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6A8FD9-9D6D-C9EF-42DA-4A43A11C51B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6ECFFB-4173-199B-6DA6-40FA79DD164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FE4A4-8CE3-6835-C096-955160F1EA5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5791A08-23E3-DA9F-5DDE-C3DDD028304B}"/>
              </a:ext>
            </a:extLst>
          </p:cNvPr>
          <p:cNvSpPr txBox="1"/>
          <p:nvPr/>
        </p:nvSpPr>
        <p:spPr>
          <a:xfrm>
            <a:off x="469693" y="3137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35B301-4C80-CF05-237C-F1C9E7641DBD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8107F8C-AF08-A9B3-0730-8DBA807658D5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66FC688F-BA28-F9AB-1D4F-6545D4B95DA8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894E853-D0BD-A572-EA03-8C3060CBC39B}"/>
              </a:ext>
            </a:extLst>
          </p:cNvPr>
          <p:cNvSpPr txBox="1"/>
          <p:nvPr/>
        </p:nvSpPr>
        <p:spPr>
          <a:xfrm>
            <a:off x="6026757" y="2645305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ﭐسْتَيْقَظْتَ يَوْمَ عاشوراءَ يا أُسامَةُ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BE804C-7B0E-26D6-62A5-2333655AF2B7}"/>
              </a:ext>
            </a:extLst>
          </p:cNvPr>
          <p:cNvSpPr txBox="1"/>
          <p:nvPr/>
        </p:nvSpPr>
        <p:spPr>
          <a:xfrm>
            <a:off x="744743" y="2664563"/>
            <a:ext cx="202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ﭐلصَّباحِ ﭐلْباكِرِ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5D94A6F-5534-23A1-0C91-1ABFC5DA63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9963" y="362955"/>
            <a:ext cx="1262762" cy="8435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D3980F-7E51-6893-360E-999AEF4EBD9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6A34185-29C0-4AA0-3D27-D591BEEE2D9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9C074D9-00DA-CB59-EE86-8E56828486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2DA783F-D300-979B-B448-C3E970743BC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4E8AE3D-D515-EE46-D516-E8B3BF4161B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76E99F1-2946-6538-9DF5-EB60DA1A4B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C20E69C-C557-7A4D-29EA-D037234FDB0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004B464-4063-DB52-E0D5-A09A38D9FCE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8F4501B-EF75-865B-F900-5995BAD9C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678FC6-FA39-9A30-2601-BB0293820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15735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FBD43-7CAE-5FB6-DA87-E6389C84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DC481C-9AE3-FFD4-528C-DE75E9D12D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DA8F04-52FC-03A8-0627-0C0FCAC83777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7AB791-4F0D-A4CC-0B4B-CFCFE161BA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2C40-00D0-28AD-C278-2F4918D197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BD420-5B0D-D8B9-E4AC-A5C0471B8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D227D31-CF63-EE26-8F07-DEE971AD17A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1AE69-ED25-8C1F-3E24-719C4BFE709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409663-EA56-9BFC-2D99-583D0817A94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478693-BA8B-0181-04E2-9095FCEAE341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الثاني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431C06-660A-586B-7152-1829A526782C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426F259-AF1D-8DEF-3E62-515CFEFC8F60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61EE82F-4155-A562-FBB4-0DDEEEC9377A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1EC5107-2797-50BF-D748-FAC258B75997}"/>
              </a:ext>
            </a:extLst>
          </p:cNvPr>
          <p:cNvSpPr txBox="1"/>
          <p:nvPr/>
        </p:nvSpPr>
        <p:spPr>
          <a:xfrm>
            <a:off x="5750907" y="2724090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فِي صَبَاحِ يَوْمِ عاشوراءَ؟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783A8F-54B5-E4AC-7DC4-CCC93A242C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38532" y="355348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884BF7-8764-7FAD-39E8-F021BDFB9C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0FECB5E-EC22-8EA2-CDD7-7ACA99120B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DE60CD3-A069-DF23-BE88-85F75EFE62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DB41EB6-7DD1-90ED-B8F4-089299FB917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0EBCFF7-D036-ADB1-E150-D6BDFFF5D58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DC57F53-BA8C-63BE-ED3B-35910CA95A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289C586-C029-9FB9-B344-A33770903C9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A397B36-B9BB-C553-3C73-706739B815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3-4">
            <a:hlinkClick r:id="" action="ppaction://media"/>
            <a:extLst>
              <a:ext uri="{FF2B5EF4-FFF2-40B4-BE49-F238E27FC236}">
                <a16:creationId xmlns:a16="http://schemas.microsoft.com/office/drawing/2014/main" id="{6274560B-CCED-55E6-A016-AD3F5499F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1896" y="508475"/>
            <a:ext cx="487363" cy="48736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982D4F-A830-84E8-9583-FEA9A3626359}"/>
              </a:ext>
            </a:extLst>
          </p:cNvPr>
          <p:cNvSpPr txBox="1"/>
          <p:nvPr/>
        </p:nvSpPr>
        <p:spPr>
          <a:xfrm>
            <a:off x="528326" y="2160976"/>
            <a:ext cx="275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يَوْمِ عاشوراءَ 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فَطوري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لأَلْعَبَ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ﭐلْحَيِّ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46F4C84-5D6B-FD07-5FEE-5598DC49C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11D822-0E27-1409-4AB1-6549665044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416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F6B3-B047-E87A-896B-3642B0AB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CDA14F-34D6-C491-B4F7-8875546893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1B44B-6D30-7923-7F41-88BCB7A33C52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D6AF29-01AF-BCDB-DD60-578A3341BF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75DFFE-DD95-4CD8-6B59-9C1964C127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1043F-054E-3E65-AC30-A3122CB8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38B476-2115-91B9-3FB9-7FCAFE31567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074E3B-F864-0979-2D1F-288CADCF035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B888E6-3D24-6825-2A2A-A0F27B9CB0E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FBED29-5729-7AB8-721B-873A467931B1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5844017-8642-D7C6-AC83-9598A5C4992D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2CE5120C-3605-8FFD-AAAE-2346B6F97A95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3210916-E10A-D4D4-9547-29DC2383A313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DC1DD8B0-0657-214D-9078-11752E085645}"/>
              </a:ext>
            </a:extLst>
          </p:cNvPr>
          <p:cNvSpPr txBox="1"/>
          <p:nvPr/>
        </p:nvSpPr>
        <p:spPr>
          <a:xfrm>
            <a:off x="5750907" y="2724090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فِي صَباحِ يَوْمِ عاشوراءَ؟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2BC418-D7C4-9AEF-FB84-D2A167A5AE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4337F9-C54E-2E2E-EF4D-BF723776E29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C1CB260-2F80-031A-8BBF-F916565A16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26CBD40-1E1D-A484-281A-04C0FA1FFE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62FA3D-92AC-3DD3-1BD7-A385B3B6C91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943C4DD-F109-BDA2-D01D-7DC902B07B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68FC0D5-A238-3D43-CFBB-09DDF398B3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495727E-6431-E307-FEC0-FB4E5981714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13E7D62-0248-B31C-8C94-19127EF999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032579B3-CC8C-D952-0549-0C860C9B7307}"/>
              </a:ext>
            </a:extLst>
          </p:cNvPr>
          <p:cNvSpPr txBox="1"/>
          <p:nvPr/>
        </p:nvSpPr>
        <p:spPr>
          <a:xfrm>
            <a:off x="528326" y="2160976"/>
            <a:ext cx="275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يَوْمِ عاشوراءَ 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فَطوري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لأَلْعَبَ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ﭐلْحَيِّ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328CA8-321A-B20C-5A4F-4A5176F6E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069916-B9D6-241B-A3D6-E2C3175FE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98463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CC206-EEE6-40D5-FD30-582FCB03C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9676F1F-BFEB-3552-2443-F2E3DE537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CCC0AC-41E4-E964-EC64-CEBCE044430F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9100FD-034F-5F3E-C740-C58063598C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5550BC-6799-0B4E-C2F8-F191D5351F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E9FDBE1-B40A-9628-8A48-B38C4315D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7BB4DE-2483-4F51-C143-2942B3E76F2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991BE-A8B4-93F4-0882-B5C65ED0367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417FBA-CA8C-CAA7-C919-818D037B8C2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EF9001-F816-EF7C-E194-6377D43AF74B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الثالث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E59289D-9BDD-2954-2DA6-3C94402B304D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7C91534-3A37-80B3-A48D-D4F636356A02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E20F69AF-443B-CC4D-DAEE-3392B9C2D2DE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DFACBDC-76FE-0C61-AF87-6E5EF20B02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919282" y="36284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ADA95DB-628B-09E2-6EBC-E9BBD171851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9A3C1B8-D799-9245-C7FB-164F55C66FC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5E6C2CC-2536-E61A-F075-C0AFF7DAFE2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617EFA9-8C39-9C48-851B-5BD336AA799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4C02D05-F96C-BCC0-0410-519E511458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707162C-E17D-4DE4-0C99-50E938E19B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53E304F-DA77-4685-AB03-4596AAC25B8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360F0E4-8A34-7B0E-2D7A-EE4FCDAAD7C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8" name="الحوار 5-6">
            <a:hlinkClick r:id="" action="ppaction://media"/>
            <a:extLst>
              <a:ext uri="{FF2B5EF4-FFF2-40B4-BE49-F238E27FC236}">
                <a16:creationId xmlns:a16="http://schemas.microsoft.com/office/drawing/2014/main" id="{82B82B11-3C6B-B55D-C655-0DBFA5951A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2218" y="508475"/>
            <a:ext cx="487363" cy="4873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700874-CA85-B7B1-8F82-EF21798488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DFE95E-3492-4EA1-C530-AAFBEBB4F9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0BBF563-06B3-3379-8FE4-3B9668FD6BB4}"/>
              </a:ext>
            </a:extLst>
          </p:cNvPr>
          <p:cNvSpPr txBox="1"/>
          <p:nvPr/>
        </p:nvSpPr>
        <p:spPr>
          <a:xfrm>
            <a:off x="498829" y="2800241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تابَعْتُ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شَريطاً حَوْلَ أَخْطارِ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ﭐلْمُفَرٍقَعاتِ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A016E8-FAF5-EE69-6C6D-D58A79949539}"/>
              </a:ext>
            </a:extLst>
          </p:cNvPr>
          <p:cNvSpPr txBox="1"/>
          <p:nvPr/>
        </p:nvSpPr>
        <p:spPr>
          <a:xfrm>
            <a:off x="5655088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مَساءِ يَوْمِ عاشوراءَ 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145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BFC6A-7F9D-8537-6E64-25A5FA9C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37838E8-5B28-6D6F-2BD8-D6176FBA10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310A4C-44CD-64C3-1203-3F0B8C31455F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579F93-C9CA-AFBE-823A-7FEBD37975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8D7ED3B-6037-6C8B-C4B9-07EB417B3D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420D6F-BF75-F048-F743-886360634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A4E315-92B6-8DA8-75FA-3A7DCCB8DBB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D556B4-1341-6DBB-A79F-8FADDE3016D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E5775-52BB-7A28-677D-7D719F76345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B11E82-BF0B-69E4-69BE-81E859EDC585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F5DC210-B66E-7256-C71E-850EB331F37C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6FDCEEB5-0325-3CC6-45C0-8A4D2A0E7172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EDB53BC-0CC2-F01E-082D-D19791E0AB72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9EEF9CB-2A4F-977D-3061-FD003798B2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277A94B-9346-ED89-0CFF-C638814864A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CD1D068-B614-78E4-63A7-EBA1344D365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06FDB8E-79DE-E6DB-7D7C-589A18B6E3B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E8F4950-DB14-F2AB-1807-EDDD9FDBD50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5F27B0F-C040-66F0-3619-A7BC0F4A2D7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6A435D96-34CA-6F05-6881-B336B641C57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1B46FFC-F57A-FF91-B5E9-99CEF52F50D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B22D01A-667E-043A-5D86-2CD819BB53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92790FA-3C98-EE7B-78E7-B13CCF70B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963B02-41F8-4EE1-324F-D6B874B54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404E66B-8552-7B41-80E9-EB5B427CFAC9}"/>
              </a:ext>
            </a:extLst>
          </p:cNvPr>
          <p:cNvSpPr txBox="1"/>
          <p:nvPr/>
        </p:nvSpPr>
        <p:spPr>
          <a:xfrm>
            <a:off x="498829" y="2800241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تابَعْتُ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شَريطاً حَوْلَ أَخْطارِ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ﭐلْمُفَرٍقَعاتِ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1DAE33-6A3D-0949-F45B-52EB7E36CD1F}"/>
              </a:ext>
            </a:extLst>
          </p:cNvPr>
          <p:cNvSpPr txBox="1"/>
          <p:nvPr/>
        </p:nvSpPr>
        <p:spPr>
          <a:xfrm>
            <a:off x="5655088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مَساءِ يَوْمِ عاشوراءَ 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26739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يأتي لتمثيل الدور كاملا.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042CAD6-48C0-17D7-3023-96F8C471FBC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3F3B6A-C494-1539-72AF-9C28E15421C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49236E1-FEC6-FA53-2625-B038367FF2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56E6F6F-445E-66F9-D410-797B0FF928C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DA7D1-103E-F871-0996-60278B06274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BE7C6C6-0E7F-0DDC-7CA4-BEEF84CBCA4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8CC642-50C1-AB7F-10BC-7218A214936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9DA7B6D-81A4-5085-4E2E-41C49FCBD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91BFF1-18E3-E5D6-EF00-1DA4FB652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823" y="1256894"/>
            <a:ext cx="3847010" cy="1662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CD4E00-2D64-7D15-FAE4-C5DE94726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573" y="3030490"/>
            <a:ext cx="3847010" cy="1605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FCB625-E691-1BE1-F87D-24A193828B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092" y="4843355"/>
            <a:ext cx="3847009" cy="1606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Graphique 13" descr="Retour avec un remplissage uni">
            <a:extLst>
              <a:ext uri="{FF2B5EF4-FFF2-40B4-BE49-F238E27FC236}">
                <a16:creationId xmlns:a16="http://schemas.microsoft.com/office/drawing/2014/main" id="{6DFA2140-9A14-A680-0F9A-44936AA660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406706">
            <a:off x="4417623" y="2496204"/>
            <a:ext cx="914400" cy="914400"/>
          </a:xfrm>
          <a:prstGeom prst="rect">
            <a:avLst/>
          </a:prstGeom>
        </p:spPr>
      </p:pic>
      <p:pic>
        <p:nvPicPr>
          <p:cNvPr id="26" name="Graphique 25" descr="Retour avec un remplissage uni">
            <a:extLst>
              <a:ext uri="{FF2B5EF4-FFF2-40B4-BE49-F238E27FC236}">
                <a16:creationId xmlns:a16="http://schemas.microsoft.com/office/drawing/2014/main" id="{7E86721F-60C3-6822-08F8-C08F115272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406706">
            <a:off x="2173499" y="424229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848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386519"/>
            <a:chOff x="487749" y="1809265"/>
            <a:chExt cx="8168503" cy="338651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42634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 (ماذا فعل؟  متى؟)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48789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اليوم بقراءة نص حكاية" عاشوراء".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51785AF-50BD-4938-7767-DC4307D3BD43}"/>
              </a:ext>
            </a:extLst>
          </p:cNvPr>
          <p:cNvGrpSpPr/>
          <p:nvPr/>
        </p:nvGrpSpPr>
        <p:grpSpPr>
          <a:xfrm>
            <a:off x="145924" y="-69224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4C437AA-2680-FF7C-DDDB-FE3EAFF46FA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56BC840-AC10-D06A-3B97-29F27E1B043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E607265-A1AA-3849-D226-8F61F8A276F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D243E62-DC50-86E9-0101-05A4384A195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E279F6-4E02-02B8-669E-B69B4BE632B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EB474E9-ABFA-86F3-BE82-05441CE1DE5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3FD10DF-CD7D-0392-55E9-964C8C037B9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76F2149-C517-3C2D-3222-64A75288FCCC}"/>
              </a:ext>
            </a:extLst>
          </p:cNvPr>
          <p:cNvSpPr txBox="1"/>
          <p:nvPr/>
        </p:nvSpPr>
        <p:spPr>
          <a:xfrm>
            <a:off x="371135" y="2390916"/>
            <a:ext cx="840173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صَباحِ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ٱلْعاشِرِ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شَهْرِ مُحَرَّ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اِسْتَيْقَظَ أُسامَةُ عَلى إيقاعِ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دَّفِّ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وَ"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طَّعْريجَةِ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وَأَغاني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يَجْمَعونَ حَقَّ «بابا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عيشورْ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تَناوَلَ فَطورَهُ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نْطَلَقَ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إِلَيْهِمْ مُسْرِعاً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تَعالَتْ أَصْواتُ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يَنْتَقِلونَ بَيْنَ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لْمَنازِلِ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دَّكاكي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لِيَجْمَعوا مَحْصولاً وَفيراً مِنَ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لْفَواكِهِ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لْجافَّ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DB6F93-A8E8-0523-25CC-074A3BCBEEC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0BFED1C-5240-15AA-A19C-40E408E28C5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D1C3F3F-BAF8-BAA9-AE49-950716573B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F436DBC-CAE5-F61D-B428-B8A2311A2A7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1A3CA0-17B2-68B3-9765-5FF8C99B424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AF5486C-A629-D9A8-5208-9AA173F8ED7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0076B32-8CAA-64D8-04FB-353B7E93F3A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3AF71D2-20EE-5C31-6731-2434ABEFA62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8DB684C-B62C-AFAD-09B3-41025A567256}"/>
              </a:ext>
            </a:extLst>
          </p:cNvPr>
          <p:cNvSpPr txBox="1"/>
          <p:nvPr/>
        </p:nvSpPr>
        <p:spPr>
          <a:xfrm>
            <a:off x="438787" y="2058022"/>
            <a:ext cx="8302581" cy="425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بَعْدَ جَوْلَةِ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صَّبا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يَتَراشَقونَ أَكْياسَ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لْماءِ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بَيْنَهُ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وَقَدْ تَعالَتْ ضِحْكاتُهُ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ظُّهْ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دَخَلَ أُسامَةُ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اِسْتَقْبَلَتْهُ أُمُّ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وَقَدَّمَتْ لَهُ وَلِإِخْوَتِهِ قَصْعَةَ كُسْكُسٍ بِقَدّيدٍ لَذي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أَكَلَ بِسُرْعَ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وَهَمَّ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لْخُرو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فَسَقَطَتْ مِنْ جَيْبِهِ عُلْبَةُ مُفَرْقَعا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لَمَحَتْها أُمُّهُ فَغَضِبَ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وَمَنَعَتْهُ مِنْ مُغادَرَةِ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32D870-093B-1515-16BF-C391A83AD1F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906035B-2661-0A4E-C6E6-CDFC7D4A642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BD30683-D3C8-25BF-CB24-8D20576CBC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E08D801-D23F-7069-4499-FD649A05A6D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FFA8C05-7843-2247-2BD2-1AB0F8E6E10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52D460D-D816-F163-2FC6-2044E82544D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A78F81E-6A44-FA49-1CA5-38EE402C836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2D2B30-3DCE-6C67-8D6F-E586009FB02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22071" y="226825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3B184E-E182-0DDF-E83F-77CA2DB187BE}"/>
              </a:ext>
            </a:extLst>
          </p:cNvPr>
          <p:cNvSpPr txBox="1"/>
          <p:nvPr/>
        </p:nvSpPr>
        <p:spPr>
          <a:xfrm>
            <a:off x="473558" y="2998243"/>
            <a:ext cx="8233039" cy="2990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حَزِنَ أُسامَةُ وَتَوَسَّلَ مِنْ أُمِّهِ أَنْ يَخْرُ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مُدَّةٍ أَخَذَتْهُ بِحُضْنِها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وَعَرَضَتْ لَهُ شَريطاً لِأَطْفالٍ فَقَدوا بَصَرَهُمْ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وَآخَرينَ أُصيبوا بِحُروقٍ خَطيرَةٍ بِسَبَبِ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لْمُفَرْقَعا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فَهِمَ أَسامَةُ كَلامَ أُمِّهِ وَعانَقَها 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3CF7575-2812-4C0E-3BB4-CA96C5CBC9A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07428CB-3E2B-18F1-7FAB-C882EADCD2A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1287256-F313-2BAB-ACCD-7B979839B6C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AAD1E18-BFC8-F9F9-E5DA-9473D881CD4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6F30F54-4BBB-1523-FC27-DD672331A6E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F55C8C0-2BAA-52EB-FA54-D371E380ECC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BA0C1B8-5235-34B5-0D4C-917C2624E21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B883558-FF88-0007-B800-BBEF4763F85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4" cy="3918236"/>
            <a:chOff x="450877" y="1809265"/>
            <a:chExt cx="8205374" cy="391823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278941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8" y="4282234"/>
              <a:ext cx="8168503" cy="1445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ts val="5000"/>
                </a:lnSpc>
              </a:pPr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</a:t>
              </a:r>
            </a:p>
            <a:p>
              <a:pPr algn="ctr" rtl="1">
                <a:lnSpc>
                  <a:spcPts val="5000"/>
                </a:lnSpc>
              </a:pPr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(من؟ أين؟ متى؟ ماذا فعل؟)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22071" y="10854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تذكير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18C4CCCE-2E88-4DA8-3A6D-95F23DE0D0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355E73-6231-4D04-DFC3-5E0D361F3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000" y="2463912"/>
            <a:ext cx="7262489" cy="23624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0F6F9C9-564C-B879-08A0-AA9A9C0A5AB8}"/>
              </a:ext>
            </a:extLst>
          </p:cNvPr>
          <p:cNvSpPr/>
          <p:nvPr/>
        </p:nvSpPr>
        <p:spPr>
          <a:xfrm>
            <a:off x="7136796" y="2426280"/>
            <a:ext cx="967544" cy="9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C036E6-A90A-9BA8-5A03-7D916916D35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2820A86-68F1-6341-59D1-E428AFCAAC6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9F5EBE5-B32F-EF99-A577-AB0A3B4E8A1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225408-E84E-5E47-3A2F-4D63FD61B3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C45CC05-5AA0-25B6-072B-A7A85336988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C8CD83A-B21B-847B-895B-0077860B331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86A0B80-209B-6479-C245-63CB78E7758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2900387-FCA6-FB61-3B6A-4BBBDA7FFE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190C33-CC59-EB7E-986C-7D7ED88754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E2896-D8D4-45BE-3DF9-8862D98743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F6E64A-E227-579F-6DC2-8356AC1A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39E598-775B-AD26-37B9-79F2D2777C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03D900-8DB5-0B67-9A20-9822C04D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0B52D-C588-67C6-A7B4-3E3B2C7BABA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 الجواب أولا .(عمل ثنائي)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المناسبة للسؤال: من – أين – متى – ماذا فعل؟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EB13ABC-7CCD-2F91-96BD-BBB21DC81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41" y="3172459"/>
            <a:ext cx="8283518" cy="10738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B825EA3-C87C-8B77-C238-0BF289649D1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241" y="385717"/>
            <a:ext cx="1170939" cy="819133"/>
          </a:xfrm>
          <a:prstGeom prst="rect">
            <a:avLst/>
          </a:prstGeom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5AD50E-1197-3066-54ED-53D000364E6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5780A66-637F-E054-8511-C4B093C0148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E0DCD3A-C0D4-4809-E912-142FF8E3410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48F3606-D488-F590-7386-3FC72F106FC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DD999FA-6AE7-1921-A9EE-8F281B28182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EF7827-F2F1-B7C0-96A4-10482C5FC87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B735A3-B8FE-4399-E61A-3C281603623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9F5D55-299B-C635-CF0E-2EE8B7EF34F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60703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07C59-47EC-B8A6-276D-5F6951E29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3A8F8C-8C63-F999-3768-D2793D73915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18D34-1C93-6B21-6D7D-720C7DAD62D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ED8199-23F0-8E6A-91C7-46CAF8988B1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9F8786-2CB7-A308-7AB4-C34A0255AEF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339680-AE87-1055-678E-134C5ED1C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07DCDC-A12D-E37B-9446-96C9251C9F5D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9295191-46B6-453E-4416-E41D53C69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41" y="3172459"/>
            <a:ext cx="8283518" cy="107386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951BC4-2EDB-3355-8127-E2563263E886}"/>
              </a:ext>
            </a:extLst>
          </p:cNvPr>
          <p:cNvSpPr txBox="1"/>
          <p:nvPr/>
        </p:nvSpPr>
        <p:spPr>
          <a:xfrm>
            <a:off x="7136796" y="3423683"/>
            <a:ext cx="1277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مَتى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AEB4E45-EEB9-78EA-8216-AD15BCC4773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BA48187-0E8D-6266-1F56-4F321BF6B93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07E75F8-06F5-37BE-5A09-1E0F6D8BB8B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6CCBBC5-6D66-4D87-3256-A81C0A0E527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EE18A-2810-8424-04F2-58ADA09E38B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471FE68-6890-B63D-D8B1-E94251E4E13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47770BC-D228-31D7-A404-F4C9B745E2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0048ECB-911F-FEBA-084D-D3A44E0E35B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19112129-53DB-44E6-18D7-3B1153B1DEB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842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1D7A1-59AB-37D7-E448-47042820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B490A7-54B4-A676-ABF6-E051922F0A3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1B31FF-B24F-A5E3-7FF7-9E9276EA6D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82CDBA6-53B0-D9DB-94C8-4CF34246FA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C3D07E-14FB-C536-4769-0D9535B5ED7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279FE1-F302-79D0-A92B-101DA02D3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742EDB-8618-ACDA-B81A-245181B9EE94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 الجواب أولا  .(عمل ثنائي)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المناسبة للسؤال: من – أين – متى – ماذا فعل؟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2F36C19-952F-DD6D-977B-240C0B8C4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241" y="385717"/>
            <a:ext cx="1170939" cy="819133"/>
          </a:xfrm>
          <a:prstGeom prst="rect">
            <a:avLst/>
          </a:prstGeom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E9D5E5-5C93-7496-65CA-C1A3BD6EE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402" y="3219603"/>
            <a:ext cx="8123017" cy="118315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D7B871B-BCBD-A761-43DD-11161FC61EC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596CBA2-786D-67FF-1B17-D8B75B910A7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C17D0A8-3199-8481-567D-F895CFB69F0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2B0C30C-96A4-51F5-4673-9693C243D0C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FBE27D-7105-68F5-8B99-613429195D4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ABA025F-AD61-419A-140D-BF097D549E6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4703EEC-BA28-BE16-F5CA-F0524D6B1D1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ADEF56B-0F96-330C-BB7D-6F2897529F4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32156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43AE8-4B93-13D3-7B42-B69AC44F8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70B9BA-D712-80C9-D6B4-0C11898B7E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7F9D3CD-B433-3389-E90D-96D83C37E8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E49DA5-EA34-F5ED-32B4-4A93269D8C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A20015-6820-890C-59E3-CB75BCD51B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4960CF0-7E57-58DA-448F-F866BD51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86A746-CADD-5F8D-33C2-08BA08B23284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504B2D5-9CE9-6C27-DB4C-5A3401DB7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02" y="3219603"/>
            <a:ext cx="8123017" cy="11831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ABB25C-FC47-EA17-1AF8-A73B12A7677C}"/>
              </a:ext>
            </a:extLst>
          </p:cNvPr>
          <p:cNvSpPr txBox="1"/>
          <p:nvPr/>
        </p:nvSpPr>
        <p:spPr>
          <a:xfrm>
            <a:off x="6808067" y="3541064"/>
            <a:ext cx="1277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أَيْنَ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BE87B8-BD07-525E-83E7-4E50677D32A5}"/>
              </a:ext>
            </a:extLst>
          </p:cNvPr>
          <p:cNvSpPr txBox="1"/>
          <p:nvPr/>
        </p:nvSpPr>
        <p:spPr>
          <a:xfrm>
            <a:off x="4635014" y="3510285"/>
            <a:ext cx="127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/>
              <a:t>؟</a:t>
            </a:r>
            <a:endParaRPr lang="fr-MA" sz="20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AD1841-EA3A-8BF1-CF28-669A8D30AE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FC7291-EF7E-3CE3-93A1-9707808586D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21145DE-B09D-6CC8-F3C5-31C10947698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8978819-258A-960A-3DE7-3B2BBD62FA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81BC2A6-99F9-0B1F-D917-4B93D75F629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565D3FF-B589-4FD5-A6CF-BBCDF57178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3934A84-B444-C8BC-060A-532A207454B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53E1ECA-74F3-4A68-33AD-659B54A02C2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BA243CD-1E64-523E-A4F0-C379D36A0AD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54661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E8B1E-21F6-619A-5988-02431A6F0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A9AF7FE-CB06-BF33-A50D-8CFEA682952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2FE3A7-E367-50C0-6A39-8B3D7840ED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DD721DB-1DF5-2FE0-3425-FA3481FEF4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47130-90B5-878B-B8CC-052B84411EB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1950301-B1A1-181B-C069-76022D59F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0D25E4-8CC4-81A7-4736-62C681826B03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 الجواب أولا ..(عمل ثنائي)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المناسبة للسؤال: من – أين – متى – ماذا فعل؟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6479710-2E5B-53EB-4057-51D29712E5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241" y="385717"/>
            <a:ext cx="1170939" cy="819133"/>
          </a:xfrm>
          <a:prstGeom prst="rect">
            <a:avLst/>
          </a:prstGeom>
          <a:effectLst/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FF1A88-76B3-CC08-E82C-BBDA26FAF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8" y="3057519"/>
            <a:ext cx="8464724" cy="104590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FDCEC61-476A-7E38-3A76-F861830057F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BCE3E64-E8CD-6973-1E95-A783403F49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87D61A-C27B-A877-4159-E729BCFA0E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1C1991F-62AA-24F0-65C5-71499F0D983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75EED8F-F134-C46E-BB20-48347B304E0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A5A4D29-EC79-0728-1E69-C5A8F0DFA5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450B6B8-0EE4-238A-D0BD-EEA17F88AC0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0C77E25-6AE2-D6D0-3EC3-1BDE75E8A9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5808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7BA3C-2841-6B37-A181-373F05BA0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DBD0168-8F64-5928-7E90-1FFC4CC1A22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463BCF-8E80-4051-89F0-EBFC0E5C49B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D1F40A4-B905-F12B-3EB3-EBE693B111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6B4110-ED49-0B18-97F2-AB9A622945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8B4803-3AE6-2A3A-1EEE-2C8D3A340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6E7AC1-F15B-A2DA-2374-59AC0EADF757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CDCB5C1-E4D4-7F44-712F-09B4F0E6C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8" y="3057519"/>
            <a:ext cx="8464724" cy="10459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539B9D-1E36-41E9-BCA9-E91AB82E80B7}"/>
              </a:ext>
            </a:extLst>
          </p:cNvPr>
          <p:cNvSpPr txBox="1"/>
          <p:nvPr/>
        </p:nvSpPr>
        <p:spPr>
          <a:xfrm>
            <a:off x="7209018" y="3361720"/>
            <a:ext cx="1277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مَنِ</a:t>
            </a:r>
            <a:endParaRPr lang="fr-MA" b="1" dirty="0">
              <a:solidFill>
                <a:srgbClr val="C000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5ED8F7-95D2-8570-5A85-AC6496644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28" y="2411066"/>
            <a:ext cx="1008746" cy="9875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491BD08-CCBB-334B-AB5F-242865054DA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C5E3AFD-1ABC-D52B-FCDA-99C6C7D0E2B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BC026D8-19E7-925A-3D0C-CD44E552C54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5B49E1E-0239-9FED-5FF4-C96DA81B9BB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428CD2A-64E5-671C-1985-263C0A0A257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71869E-9C73-A1C8-20E7-C9378241FA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D0F1D62-83A6-7912-D04D-A3B1AB7F2EA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459CE7-BABB-14B7-5453-689533B89B9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6470E3A5-87AC-6AF3-6608-2EE69959FD3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29660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731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السؤال المناسب لهذا الجواب.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فردي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5FE3-6B1B-314F-DE65-DBCB5BC81EE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53A4245-CF6E-3113-1D8D-634AF3141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3333135"/>
            <a:ext cx="8123017" cy="120676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C08BC3-E315-298D-6364-FD350720EF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371" y="396444"/>
            <a:ext cx="811826" cy="745489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038CB16-4143-B972-D4A9-77321BB75E3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B9E137D3-C664-692E-286C-EE0D4CFB4D2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BE0E217-9D04-36ED-CA7E-E55A289B25F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32100F8-D1C6-35C0-F4E0-F9F34A2BA1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64A42F4-6356-28AE-6FA7-4C1BD47DB4D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85FD790-4D5C-6B73-79B4-B87ECC66660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AFA08CF-A8B9-A23E-A32B-7F83B19AE02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10A756D-3CFE-AA1E-347D-F5BDFEAFD5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23F6A-0D4C-869B-4793-D39D555B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36007B0-7FCC-F29B-48EC-8B2E0CDF3D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8B88D5-4C1E-C0D6-33F1-D9A30E9593C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7A2016-0657-0F13-C40F-FF07EE56703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CF86DE-30CB-E101-C5DF-6908997308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535C02-EB91-ABA3-8C0D-31E24FC0A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E456F5-FFBC-F93B-39B7-6B24ED2D863A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C5D2FD-23F4-ACDF-5CDD-13F0A8C37031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CD53B3-E0C8-C60F-FCA6-4E75DA982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3415343"/>
            <a:ext cx="8123017" cy="10123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5FDFB20-91E4-05B9-30B7-A7879975DDBA}"/>
              </a:ext>
            </a:extLst>
          </p:cNvPr>
          <p:cNvSpPr txBox="1"/>
          <p:nvPr/>
        </p:nvSpPr>
        <p:spPr>
          <a:xfrm>
            <a:off x="3789217" y="3566116"/>
            <a:ext cx="4411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مَتى</a:t>
            </a:r>
            <a:r>
              <a:rPr lang="ar-MA" sz="3200" b="1" dirty="0"/>
              <a:t> تَناوَلْتُمْ فَطورَكُمْ؟</a:t>
            </a:r>
            <a:endParaRPr lang="fr-MA" sz="32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7BC3780-3A17-E2AC-6D5E-E12478A54E7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DA1781C-C911-48B9-2175-0B316E34DBB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0850083-30F7-1599-197F-0C7482AB44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1064662-32ED-DAC9-170A-726597925C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41AAC2-D87A-E984-FB32-E37AB40962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4322A5B-20BE-3745-B027-AEC0409D8D1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14B710A-CBD0-FBB5-7C8E-F874A13A4B4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078A91D-8BC3-DAF1-F67A-AFABF561BC4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35B45A56-96F9-9A2D-C5CE-5A353C88EA9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29660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360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C8F97-45D2-5D0D-4C65-76891418F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346B61-AB2C-8894-6930-24DF8BD48C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BF82DB-B2B4-5ED5-58A2-68E0C19C380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376DFE-2959-DF86-9B52-C3D405C60D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B1D341-774D-C2AF-E20E-5139158715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6C75E4-4F83-89B0-0AB0-5316742CF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4E8D01-0348-5C00-D8F2-55FE0D588AC6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السؤال المناسب لهذا الجواب.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فردي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23619-1A17-9308-E941-3801934D700E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AD87DE3-095F-82F5-1B1A-75AECF47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371" y="396444"/>
            <a:ext cx="811826" cy="74548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36239B-13DF-718C-51EA-1A72B22F9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71" y="2935450"/>
            <a:ext cx="8409412" cy="119813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CF7D7F2-6416-B678-F4FE-60B32797E30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FDCB42C-D79D-C79F-A8CC-8BB46D6120D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90D9F22-AD5C-373A-1353-5D940B6E4C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F7826BF-3DB9-8FA8-EC3C-AEE70C0B98B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1B7738D-D0D2-E3EE-FC6E-B6A3892B2CD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D49F8E-4111-6FB7-BBF7-EC2405574E7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853F7C3-782A-0330-B427-5A6CFDF7C0F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CC4A3FE-FA73-4F18-5163-47C8D0BF0F5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17503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697C-9A85-55CD-5448-78620824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BA5C51-B548-2875-E478-E4EA889A2C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E908A88-9517-6F3A-9C0A-CCE0814CCC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D48AC2-C987-8D82-62FE-1687731734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F65F99-7ED1-B782-5B1E-3B35DA199D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EC73347-396C-110B-30A4-7A716CF9E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FE880B-E9F8-51FF-07C7-77F0F02C32B8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1F8A77-31C0-D8E1-97FF-6F39A7E5F304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9B82FB-BE6E-8699-066C-58D306E1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1" y="2935450"/>
            <a:ext cx="8409412" cy="119813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9E54CEB-AB54-AB1D-9E07-491B0DD3D915}"/>
              </a:ext>
            </a:extLst>
          </p:cNvPr>
          <p:cNvSpPr txBox="1"/>
          <p:nvPr/>
        </p:nvSpPr>
        <p:spPr>
          <a:xfrm>
            <a:off x="4133589" y="3204553"/>
            <a:ext cx="4411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مَنِ </a:t>
            </a:r>
            <a:r>
              <a:rPr lang="ar-MA" sz="3200" b="1" dirty="0" err="1"/>
              <a:t>ﭐلَّذي</a:t>
            </a:r>
            <a:r>
              <a:rPr lang="ar-MA" sz="3200" b="1" dirty="0"/>
              <a:t> </a:t>
            </a:r>
            <a:r>
              <a:rPr lang="ar-MA" sz="3200" b="1" dirty="0" err="1"/>
              <a:t>ﭐشْتَرى</a:t>
            </a:r>
            <a:r>
              <a:rPr lang="ar-MA" sz="3200" b="1" dirty="0"/>
              <a:t> </a:t>
            </a:r>
            <a:r>
              <a:rPr lang="ar-MA" sz="3200" b="1" dirty="0" err="1"/>
              <a:t>ﭐلْبالوناتِ</a:t>
            </a:r>
            <a:r>
              <a:rPr lang="ar-MA" sz="3200" b="1" dirty="0"/>
              <a:t>؟</a:t>
            </a:r>
            <a:endParaRPr lang="fr-MA" sz="32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33440E1-60EA-59E5-2E75-D0439744644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A4A406E-89F0-F87A-9300-AED9C7A9E6C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CB90BB2-569E-4E48-0DAB-0B4E0CB3237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FABA56B-D622-8929-26F5-2DD6C3B7C28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F50EDD6-9916-9114-B7CE-BD5C60E731C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1860359-2303-0ADD-5D01-12F3192416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75104D5-9FD2-E325-2189-79E918CA790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23FA75F-5900-EFEE-24F7-3B7ACEAA7A5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51CA7434-7393-3751-510E-56B1D20342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29660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074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03B07-5F2A-7F21-D2E7-AD90F34D8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5C41B9-D796-B867-E462-4400D08E9D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5E00F0-35E4-90A5-AC4C-DD9D3D987B7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72C2A7-12D9-41D0-325C-0CECD02A40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293180-1FCD-C296-0883-3954C17DA1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459C3C0-519C-23FB-EFA8-9F5E00683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F88119-1D08-98E3-14B0-666435AD7512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السؤال المناسب لهذا الجواب.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فردي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92A2E8-ECB3-F006-9C30-F30797F71DFD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687F41B-33BF-347C-6B37-F673CC6D232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371" y="396444"/>
            <a:ext cx="811826" cy="74548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B430A2-E96E-4A18-4469-E50AE4F08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70" y="2884236"/>
            <a:ext cx="8382291" cy="124935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2E0D0B6-9B08-B56C-1BE9-284AEDC064B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2626717-568C-1781-1AC6-8D206993A8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31C4961-491E-8D10-1E5A-1EBDB6472D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133772E-CFE4-52D8-4603-7484553684D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7677276-C489-8357-B34D-E8E012141BD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1D5E8D3-4E06-54AF-4F03-209E5129F05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1E81BB0-FADF-A460-8C74-3DEE963EB2E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337BCE-A83B-DA23-3814-C9673BEA829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41040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CAEA2-A178-3018-0A02-29B4539A0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9A1EACB-B028-8BCF-3157-F333D7CC5DB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2A4ED7B-D354-96C3-E336-F4FF21BA43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3ACAD4-0F02-7E22-9EB9-25DBF8F261B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0BC2BB-483C-4838-9874-8020B072D8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762AF18-9E0C-2C5B-752A-47313BBE7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CB8809-46C7-7D49-F21D-C237666B21A2}"/>
              </a:ext>
            </a:extLst>
          </p:cNvPr>
          <p:cNvSpPr txBox="1"/>
          <p:nvPr/>
        </p:nvSpPr>
        <p:spPr>
          <a:xfrm>
            <a:off x="450096" y="26564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C0A190-0027-AB3F-BAD3-90340CF78B98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8A31DE-3B0E-D019-A5DC-C0907CD49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8" y="3208775"/>
            <a:ext cx="8382291" cy="124935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BB79C5D-A1EE-1687-EEDC-CD5D0772B762}"/>
              </a:ext>
            </a:extLst>
          </p:cNvPr>
          <p:cNvSpPr txBox="1"/>
          <p:nvPr/>
        </p:nvSpPr>
        <p:spPr>
          <a:xfrm>
            <a:off x="3444658" y="3479104"/>
            <a:ext cx="4411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</a:rPr>
              <a:t>أَيْنَ </a:t>
            </a:r>
            <a:r>
              <a:rPr lang="ar-MA" sz="3200" b="1" dirty="0"/>
              <a:t>جَلَسَ أُسامَةُ؟</a:t>
            </a:r>
            <a:endParaRPr lang="fr-MA" sz="3200" b="1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32AFCC9-A6F1-9262-ACBD-FF2FC521B57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801A29A-6A3A-E3D2-0126-BE16F160208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604DFEC-2FE4-D750-5BE4-56B736E667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36DF1DF-76C4-91A8-D100-395174E2957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D46C255-27AF-00A2-ACF8-49546438126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1F29F0-7C60-D61C-F6B7-DA2B161FD20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A3A11D2-CB7B-FCDE-502A-472F81897D8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A38A511-5257-09F6-8AE5-A1BC57FC75B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A2580BCA-F982-924B-83BE-75A2CEA8B28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4796" y="29660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935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D604F-DD94-C0F5-4375-2B92A9109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AC3349-F9D2-2890-2D45-21D6D2086EC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5204F8-5D2D-CAB6-B60C-B1B57D7913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1706B8-4047-BAF2-947E-43BAAFCF9B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484939-4FE9-10D1-39D7-3F61EDBEB1C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126FA3-BFE2-864B-1CFD-6453BAC32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FAAF20-F54B-099D-A2DB-343EDF30C843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5BA9B5-063A-2564-B027-F5278EFA9BD5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437CB921-4D9F-5183-2EB4-69244B3B54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AA255F-C1E7-BB00-43FB-C21A96360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EC75CF0-BB76-D348-9D5C-D7B2DF6C2D2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717917B-3729-C55D-C99F-E923CD7B175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7937E5A-EB82-B563-4B7A-53D7E9DFC0D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89A4AF5-CD3D-0D82-1A19-F4928BE018B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565A9D2-3E1E-086D-48BD-D51F9A9A6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80F7954-1381-2B99-F24C-6A079C91317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80B10F0-36B5-E555-14A5-FF2E90E1B9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270B02-72EF-BA0E-7B0B-5D79A72B71D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245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"الـ"  في بداية ووسط الكلام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اليوم كيف تكتبون كلمات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مملاة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تبدأ بـ : الـ  في بداية و وسط الكلام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99A420A-22B7-A034-77A4-D89B5F9E33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3C2DB33-C1BA-B204-0C01-979C1E6D1A5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0692D19-7E50-8545-5768-3767125270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E2B55A0-4E7C-FF85-75B7-DA54F12D048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1023530-661C-9F7A-3B5A-951FA6176A6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7F866E3-597D-C34A-66FA-E98D9813FB3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06FAAB2-FAE7-386D-6B35-BFD97E5C53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A236638-847C-D8F9-17EE-B941BD534AF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DB84-3A4E-B912-D187-5336F79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AD3272-AEF0-DE3F-93F7-DE245A8407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F5F7A5-1EBE-A3CC-81D3-7BA60F8D10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002CC5-B600-84BC-1EA6-F4291E7CF8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91B25A-4562-9E21-FA55-1386A1A09E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DEFF325-2000-D1D8-0317-85790946E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0CF55D-AF85-28CB-FBAB-346F249B12DF}"/>
              </a:ext>
            </a:extLst>
          </p:cNvPr>
          <p:cNvSpPr txBox="1"/>
          <p:nvPr/>
        </p:nvSpPr>
        <p:spPr>
          <a:xfrm>
            <a:off x="422071" y="24930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الأستاذ، ويشرح للتلاميذ كيف تكتب همزة ال في بداية الكلام وفي وسطه.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2A492-CE0D-7543-30BD-24B583830B17}"/>
              </a:ext>
            </a:extLst>
          </p:cNvPr>
          <p:cNvSpPr/>
          <p:nvPr/>
        </p:nvSpPr>
        <p:spPr>
          <a:xfrm>
            <a:off x="2253347" y="1927178"/>
            <a:ext cx="4010214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لدُّكّانُ   –   عِنْدَ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لدُّكّانِ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3AE226A-FA6E-D4E1-5699-77EDF40D0A3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EDE539A-510C-39FF-48CA-C9BEFCDE5B23}"/>
              </a:ext>
            </a:extLst>
          </p:cNvPr>
          <p:cNvSpPr/>
          <p:nvPr/>
        </p:nvSpPr>
        <p:spPr>
          <a:xfrm>
            <a:off x="2289359" y="2975678"/>
            <a:ext cx="3898862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لظُّهْرُ   –   قَبْلَ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لظُّهْرِ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F58DD0-79C6-8B9E-716B-662A55E324B6}"/>
              </a:ext>
            </a:extLst>
          </p:cNvPr>
          <p:cNvSpPr/>
          <p:nvPr/>
        </p:nvSpPr>
        <p:spPr>
          <a:xfrm>
            <a:off x="2034990" y="5196555"/>
            <a:ext cx="4469133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لْمَنازِلُ   –   بَيْنَ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لْمنازِلِ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30765C-CB5E-FCA9-E256-C8AD22560493}"/>
              </a:ext>
            </a:extLst>
          </p:cNvPr>
          <p:cNvSpPr/>
          <p:nvPr/>
        </p:nvSpPr>
        <p:spPr>
          <a:xfrm>
            <a:off x="2408906" y="4069788"/>
            <a:ext cx="3898862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لصَّباحُ   –   في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لصَّباحِ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5B34C8D4-BF1B-1B5E-8B61-A2B64EC7627F}"/>
              </a:ext>
            </a:extLst>
          </p:cNvPr>
          <p:cNvSpPr/>
          <p:nvPr/>
        </p:nvSpPr>
        <p:spPr>
          <a:xfrm flipH="1">
            <a:off x="3360507" y="1778898"/>
            <a:ext cx="374151" cy="22455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60BB3961-F691-A7D3-AEAB-BE80FAD80276}"/>
              </a:ext>
            </a:extLst>
          </p:cNvPr>
          <p:cNvSpPr/>
          <p:nvPr/>
        </p:nvSpPr>
        <p:spPr>
          <a:xfrm flipH="1">
            <a:off x="3391159" y="4980854"/>
            <a:ext cx="374151" cy="224556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82AFE861-642A-871E-ED5B-A52C33D23FD1}"/>
              </a:ext>
            </a:extLst>
          </p:cNvPr>
          <p:cNvSpPr/>
          <p:nvPr/>
        </p:nvSpPr>
        <p:spPr>
          <a:xfrm flipH="1">
            <a:off x="3403072" y="3936977"/>
            <a:ext cx="487978" cy="218553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54385938-BE56-EE3C-978A-1F5EA10ADBD5}"/>
              </a:ext>
            </a:extLst>
          </p:cNvPr>
          <p:cNvSpPr/>
          <p:nvPr/>
        </p:nvSpPr>
        <p:spPr>
          <a:xfrm flipH="1">
            <a:off x="3246680" y="2830399"/>
            <a:ext cx="487978" cy="218553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2CC5EBF-EC23-3C10-D90B-106110B9EF8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D62EB7-DE37-EE8F-07CB-EC671D6DAAA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E177FB-E204-216B-1CE0-B57FEB76F2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4011523-D137-2C40-3B19-1C0D1F2FFB8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3CFB771-7CA9-2A25-BA30-1C50CFED4E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F04EF1E-BF0C-1E02-0280-036B299A0B2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CE84AE5-1AB2-910A-FE4B-0C5F56AB97E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842A7F4-24F5-A845-82E1-27BF47B78BB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43677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115C-FE98-AFD1-918D-026ED766D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8942B92-63C6-BE23-D046-0CAF9E4CD9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BE00AC-01E3-593D-525E-3F52A9B4532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512ED4-66C2-53E6-1263-D5DD2635C3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711B35-F47A-2309-D625-14ECB0803B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B054F2-1821-23A1-DB28-B1BE2DD27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0A037D-81C4-1191-534F-614115BB07A8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8927CE-9959-8A49-68F8-EFE183903866}"/>
              </a:ext>
            </a:extLst>
          </p:cNvPr>
          <p:cNvSpPr/>
          <p:nvPr/>
        </p:nvSpPr>
        <p:spPr>
          <a:xfrm>
            <a:off x="1936108" y="2007376"/>
            <a:ext cx="5033889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أَكْياسُ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لْماءِ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لدُّكّانِ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4DA78E9-701A-8AA3-EDFF-FB1661974A8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C16466-02C7-4202-F4F5-3638A0EAFA63}"/>
              </a:ext>
            </a:extLst>
          </p:cNvPr>
          <p:cNvSpPr/>
          <p:nvPr/>
        </p:nvSpPr>
        <p:spPr>
          <a:xfrm>
            <a:off x="2674087" y="3207088"/>
            <a:ext cx="3898862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لصُّبْحُ  قَبْلَ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لظُّهْرِ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B1B962-5236-9523-340E-A9B901CD6642}"/>
              </a:ext>
            </a:extLst>
          </p:cNvPr>
          <p:cNvSpPr/>
          <p:nvPr/>
        </p:nvSpPr>
        <p:spPr>
          <a:xfrm>
            <a:off x="2284043" y="5533840"/>
            <a:ext cx="4469133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لسَّيّاراتُ  بَيْنَ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لْمنازِلِ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EBA5E1-B104-BBE4-5625-A922DCD45D06}"/>
              </a:ext>
            </a:extLst>
          </p:cNvPr>
          <p:cNvSpPr/>
          <p:nvPr/>
        </p:nvSpPr>
        <p:spPr>
          <a:xfrm>
            <a:off x="2247104" y="4370464"/>
            <a:ext cx="4675613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لرِّياضَةُ  في </a:t>
            </a:r>
            <a:r>
              <a:rPr lang="ar-MA" sz="48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لصَّباحِ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FE6A3AD9-6A20-01BE-EAEA-ACEFEB78303D}"/>
              </a:ext>
            </a:extLst>
          </p:cNvPr>
          <p:cNvSpPr/>
          <p:nvPr/>
        </p:nvSpPr>
        <p:spPr>
          <a:xfrm flipH="1">
            <a:off x="4930849" y="1780238"/>
            <a:ext cx="457939" cy="227137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693F4733-68B6-317A-7539-4F92EFB94AC4}"/>
              </a:ext>
            </a:extLst>
          </p:cNvPr>
          <p:cNvSpPr/>
          <p:nvPr/>
        </p:nvSpPr>
        <p:spPr>
          <a:xfrm flipH="1">
            <a:off x="4432331" y="4261187"/>
            <a:ext cx="487978" cy="218553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4AFF21B8-94E5-B10F-84F5-724AE1D9681E}"/>
              </a:ext>
            </a:extLst>
          </p:cNvPr>
          <p:cNvSpPr/>
          <p:nvPr/>
        </p:nvSpPr>
        <p:spPr>
          <a:xfrm flipH="1">
            <a:off x="3850404" y="3097811"/>
            <a:ext cx="487978" cy="218553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A50EB98-07F0-6EB2-BA19-0608C1BBB9C4}"/>
              </a:ext>
            </a:extLst>
          </p:cNvPr>
          <p:cNvSpPr/>
          <p:nvPr/>
        </p:nvSpPr>
        <p:spPr>
          <a:xfrm flipH="1">
            <a:off x="3570678" y="1807906"/>
            <a:ext cx="457941" cy="284537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D36B5C77-39CA-7E65-E439-DA43F302631F}"/>
              </a:ext>
            </a:extLst>
          </p:cNvPr>
          <p:cNvSpPr/>
          <p:nvPr/>
        </p:nvSpPr>
        <p:spPr>
          <a:xfrm flipH="1">
            <a:off x="3850404" y="5351623"/>
            <a:ext cx="388894" cy="218553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084CF18-84F6-DCF3-365D-519D89CA2AD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A4C1A5DB-CA57-5E61-3A2A-5D99F08A5C5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4D2EE49-ADA4-B4B5-B503-81EF9FE5F6B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2AB30C5-FEEE-D7F2-4946-AFF8D56986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5EFEBA1-8A48-375B-53C4-894F05C1F49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D3F1A3CC-39AC-9F29-0B3F-D45B7F8D16B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2AD8DEB-6FA5-DE0F-556D-E39D53B86A8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912325D-1A7B-3B74-EB11-996EEB4031B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5555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1880D-229E-ADD2-D89B-A9064E680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1317BBE-164A-D305-7845-D0590B498EE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FE733B-56A2-64B6-C3A0-77B9B7A9903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03CF59-79C6-BC6B-588F-739205E923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3A3367-29BE-A810-CC3D-06074FCC56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1738534-0CD4-8AF3-5DA3-CFE51F9F6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0C87D3-9DAF-4378-B8D8-7598BE0B7641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كلمات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D424994-B11F-C0EC-8D92-1720B79F8D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677743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D2D428-AEBA-66C6-DD6C-3EB552CCA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560742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2BB716-B9C6-A0EF-F737-B95B99E806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776398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862B13E-7F86-ED64-0247-63C86B548B1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22BAEBD8-26C3-15D2-CCF3-A1733EA6BBF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5335C4E-C3C9-3E44-7049-E9F189470F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D67BA57-5019-D2C2-F761-FE69736096F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BB7B867-E355-8130-B49C-4020F008AB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DBA6331-E3C0-F09C-8304-4D96EFB4440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D3EBADE-E33A-4D03-5126-8BC68BE77C8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6E16F3-E9B7-7623-DBE0-BFAF271E4AD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33581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853A0D-625C-7E62-539B-5E9A76CC963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4F3F23-39AD-481F-1D04-1C20FE1D27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9DD66D-3D82-224E-616C-16A694E596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8E9AF-BDC5-8EF7-3F2D-0888ED3957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E4274F-41D8-5AB5-D358-0F20DBDF7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113EA-B204-3C55-5221-FCF626A5DFCD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العبارة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اشكلوها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166ED88-7908-EB19-426C-94CD6F26D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9066" y="2638482"/>
            <a:ext cx="3242069" cy="208196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D4406D2-E17C-BEBF-1E9D-55CB0D64C3D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7FF816-6E33-2105-4171-958162654E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9D58390-529A-222D-7633-FC12C9F0C1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F9A52AB-0B6C-0CB1-278C-FE8A3A5F471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8FE3986-9A05-0095-6312-EB0F601E964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0D81D51-6CA9-48D2-6A90-A1970102AA1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7E676FE-84E7-CC4C-2C73-F9A4684672C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A1C8C6D-29BF-5CD1-DE25-12C38E7A558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CD8F-F7F8-43E8-0547-4EA39E387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47671BA-19F2-511F-0CA1-F3760DA3C75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4E979-3216-C90A-6F19-4AEE992764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02D833-1027-873B-7F12-C9AACE4017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7D02A5-3BAD-4461-535D-12F2CF6AFA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6BDBCA-F3FF-405C-1B7E-DD4277A1A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7F90E4-47E0-E690-74DD-701B248D1266}"/>
              </a:ext>
            </a:extLst>
          </p:cNvPr>
          <p:cNvSpPr txBox="1"/>
          <p:nvPr/>
        </p:nvSpPr>
        <p:spPr>
          <a:xfrm>
            <a:off x="422071" y="4983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2C0CE76C-CCB7-841C-BD9A-A415BF56B4F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0276" y="2115805"/>
            <a:ext cx="4625397" cy="339519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204048-4B0E-ECFB-D84E-3AE4E8DBB4C6}"/>
              </a:ext>
            </a:extLst>
          </p:cNvPr>
          <p:cNvSpPr/>
          <p:nvPr/>
        </p:nvSpPr>
        <p:spPr>
          <a:xfrm>
            <a:off x="2886319" y="3611946"/>
            <a:ext cx="3313309" cy="50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8000" b="1" dirty="0" err="1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8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لْقَصْعَةِ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6DFFC7-704F-5744-E457-36133076906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5600B0C-B487-E024-6007-24F079EA1A9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3968BF0-EEBB-D72F-347B-33CBBFCBC4E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DA46CEF-89C9-309F-EF44-641167DBDFD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29384E7-08C9-47E1-828F-34A55B4C847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E370D46-663A-6B26-53ED-F1CA00FD37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7A62778-D26E-9772-06FE-39B0717EFBB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E14B2C0-5CAA-4862-FA50-6C23D811391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03652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ACD28-93BF-2D51-0421-7B220B812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5F246E-A6A8-D567-D982-5D75917D66F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B49F06-A388-8E31-C191-42DFD9B4C6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6AD687-543E-4EEB-5356-D2DB01CE63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7238331-3727-8938-8888-3E63434B2D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B2BFF9-136D-0820-AB53-9074EDED3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79EAEA3-DBBA-0328-32E0-50100E9967DF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العبارة مشكولة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اشكلوها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21FB3D-EE0D-E0D6-2E27-79D568A5D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9066" y="2638482"/>
            <a:ext cx="3242069" cy="208196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B57AE06-A518-7C8F-9425-455B7AB9701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E4A9CD7-3A11-5CE1-A19A-10BA4388FBA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EE34034-ED24-2381-EC83-1FDFB86A561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FEE2C39-7160-02D6-8137-A8C8A7A4D7A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373C5A9-986B-8F2E-23B8-6FF819EDE81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409C587-B071-C81D-355D-702E83A323E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284CE28-8899-ADA8-2CBD-F8706BEB66D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8E79BB-3210-AE96-4362-12E0CC5EC8E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40127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590A3-94C6-519B-680F-0F226F384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6E84C2F-7C86-E210-AEDB-AEC5EBB1FB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5A3487-C2EE-B4F2-6ECF-9BF6B3E80B3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EC9469-9D10-2E79-9EED-8030CADC45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385ABC-8A9A-F548-5CD0-984ED0E43E6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7D67F9-7507-13F4-6F44-E7E62B6D0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888CD66-568E-B1D6-5504-8450BF406251}"/>
              </a:ext>
            </a:extLst>
          </p:cNvPr>
          <p:cNvSpPr txBox="1"/>
          <p:nvPr/>
        </p:nvSpPr>
        <p:spPr>
          <a:xfrm>
            <a:off x="422071" y="49699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27519722-70F6-7F52-D4C7-410F1F790D1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555" y="1983320"/>
            <a:ext cx="5113005" cy="36164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932DAF-4164-B8A4-E0D7-51E28C6EFE8C}"/>
              </a:ext>
            </a:extLst>
          </p:cNvPr>
          <p:cNvSpPr/>
          <p:nvPr/>
        </p:nvSpPr>
        <p:spPr>
          <a:xfrm>
            <a:off x="2886319" y="3611946"/>
            <a:ext cx="3313309" cy="50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داخِلَ </a:t>
            </a:r>
            <a:r>
              <a:rPr lang="ar-MA" sz="7200" b="1" dirty="0" err="1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72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لْجَيْبِ</a:t>
            </a:r>
            <a:endParaRPr lang="fr-MA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EEEFA6-C01E-ABED-4479-BB3AFE38A95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B13C530-6857-DFA6-B687-A1D071BA40E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F9F159E-0A87-C84A-3C21-9013FCC9DF4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1CB4941-A39E-26A2-FD2B-AC2CFFBB709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403967A-0924-457F-04EF-696B57DDB96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0C4AF9B-228D-D1E1-C014-FC7FA901CB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CE4E7BD-D83C-E263-3765-A719A3874A8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F834339-AC4B-D582-ADCE-C13A43370FB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75834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399262F-C838-B485-8D18-76FA043C0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220" y="1923893"/>
            <a:ext cx="6309907" cy="361981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FA819DA-989B-0F22-CC97-8829E62994EC}"/>
              </a:ext>
            </a:extLst>
          </p:cNvPr>
          <p:cNvGrpSpPr/>
          <p:nvPr/>
        </p:nvGrpSpPr>
        <p:grpSpPr>
          <a:xfrm>
            <a:off x="145924" y="-69224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9667497-1F39-71C3-F8B9-2B5F1D1F1D6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7541545-F8B4-8F97-3354-7BD6C78F488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5039352-7605-4E61-0074-0B3D283FB26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E6CA6F2-6CFC-7A23-5DB8-B02A7B1132E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D4CBB2C-D678-1B8E-09B5-69FC70718E0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F943485-EB04-58C2-79A7-0B7FFB7B1B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D1BB14B-193B-46EE-02E9-8AE2E7C1CAA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104E523-C3A7-49A0-06D2-6792B8025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98" y="1562195"/>
            <a:ext cx="6492803" cy="409229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82543A-8CAA-80A3-2EF5-332420C4184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21BD7BFE-BA8F-FEB2-E0CE-421AE3D370F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C680179-3F5A-37D2-C619-8E83CC6656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E3D8AE2-B3F9-912B-3E46-970BFA39014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ED7782B-C1F6-6AA6-1D5F-F195149749E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DCC416E-2E1D-6C17-D5C5-60341DA81EC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B1179-4222-8518-FA24-81E3B88B744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C4F9AD3-BB6B-918E-384F-38292EDDCAF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نكتب كلمات تبدأ ب ال في بداية ووسط الكلام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E0AAC53-65EC-8CBD-A2F0-6AE6260B1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195" y="1993188"/>
            <a:ext cx="3101609" cy="359695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33784E-A7BB-3001-7391-586828FAF86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BC4F4A3-1BAE-E2BF-B4A4-AE904CD6741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28BEA9F-9C6A-C2BE-5CA3-B017D93C05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D7C08E9-6F53-D427-DE3B-A49D337691E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1FB5FAE-2B44-9099-916D-AF3F601E5F4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05D0A24-D878-57E9-D4FE-1D65E31E802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716AAB4-7934-84E1-8DD5-BFC9B692460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1531F0F-DF8A-B84D-09FC-CBF8220A69D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 في دفاتركم واشكلوها في المنزل.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0F9B-D6EA-5DBE-B13A-BB7550D49A93}"/>
              </a:ext>
            </a:extLst>
          </p:cNvPr>
          <p:cNvSpPr/>
          <p:nvPr/>
        </p:nvSpPr>
        <p:spPr>
          <a:xfrm>
            <a:off x="1575898" y="3497541"/>
            <a:ext cx="5992204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الكسكس في القصعة.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9F8A02-F9C1-B3D3-4DC0-2BAB18CAACD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148562A-C2E4-0AC2-A0C9-F77E9C7BB0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CA89FED-F355-B72F-9A96-F353F1B592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F46D12F-5649-8756-C64B-115B8813284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E5B541B-94D7-46D8-0748-092D6CAF41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3497C99-4C77-C9B9-242F-43EC1CA7AC5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B48489E-2207-5ECC-00DD-C1D92F5356C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6F167C7-0C1F-A140-F37B-9769C90563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BE4EFCF-01C3-D34D-3A60-27312892977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A6B0231-9D41-A1C0-5432-B621ECD86A8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12B386B-4281-E1B8-0A23-1768591B9F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CC0A4A-9C46-D4CC-246A-53A5AA6022C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9DD071-2449-1D61-750D-F9133C277A7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29578D2-CC14-9FE8-D4E5-31C62EE3068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5ACEBE3-8246-97F1-7E5C-F7DB321CFFA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5626D8B-A828-DC3C-5942-4F28E2838E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80D4DB1-1C04-15FB-5A61-FAD6D001445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E89BEB0-027E-71F6-A79E-C0455D50FFC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6B9C6FD-4F2D-4F85-6DFE-089F49C53E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DE0ABD-694C-4DF5-6F0A-F7DE0545A9A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AAE021-7DF2-3FC2-37EB-6C0A05B62FD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8178F22-5924-D2C1-2527-B8D5331CCA9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8BE029-F23D-E6E5-F5C2-081EB25A491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6EAAC4E-1EA5-DF08-6928-8529A4C1A7B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11781</TotalTime>
  <Words>3532</Words>
  <Application>Microsoft Office PowerPoint</Application>
  <PresentationFormat>Affichage à l'écran (4:3)</PresentationFormat>
  <Paragraphs>807</Paragraphs>
  <Slides>93</Slides>
  <Notes>8</Notes>
  <HiddenSlides>0</HiddenSlides>
  <MMClips>9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93</vt:i4>
      </vt:variant>
    </vt:vector>
  </HeadingPairs>
  <TitlesOfParts>
    <vt:vector size="104" baseType="lpstr">
      <vt:lpstr>Dosis</vt:lpstr>
      <vt:lpstr>Arial</vt:lpstr>
      <vt:lpstr>Calibri</vt:lpstr>
      <vt:lpstr>Microsoft Uighur</vt:lpstr>
      <vt:lpstr>Traditional Arabic</vt:lpstr>
      <vt:lpstr>Air Strip Arabic</vt:lpstr>
      <vt:lpstr>A Massir Ballpoint</vt:lpstr>
      <vt:lpstr>Calibri Light</vt:lpstr>
      <vt:lpstr>Roboto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79</cp:revision>
  <dcterms:created xsi:type="dcterms:W3CDTF">2023-09-20T21:35:22Z</dcterms:created>
  <dcterms:modified xsi:type="dcterms:W3CDTF">2025-01-15T20:52:38Z</dcterms:modified>
</cp:coreProperties>
</file>