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01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902" r:id="rId16"/>
    <p:sldId id="2134806900" r:id="rId17"/>
    <p:sldId id="2134806905" r:id="rId18"/>
    <p:sldId id="2134806539" r:id="rId19"/>
    <p:sldId id="2134806904" r:id="rId20"/>
    <p:sldId id="2134808440" r:id="rId21"/>
    <p:sldId id="2134806903" r:id="rId22"/>
    <p:sldId id="2134806541" r:id="rId23"/>
    <p:sldId id="2134806543" r:id="rId24"/>
    <p:sldId id="2134806545" r:id="rId25"/>
    <p:sldId id="2134806542" r:id="rId26"/>
    <p:sldId id="2134808444" r:id="rId27"/>
    <p:sldId id="2134808445" r:id="rId28"/>
    <p:sldId id="2134808446" r:id="rId29"/>
    <p:sldId id="2134806320" r:id="rId30"/>
    <p:sldId id="2147482340" r:id="rId31"/>
    <p:sldId id="2134806300" r:id="rId32"/>
    <p:sldId id="2134806402" r:id="rId33"/>
    <p:sldId id="2134806894" r:id="rId34"/>
    <p:sldId id="2134806906" r:id="rId35"/>
    <p:sldId id="2134806931" r:id="rId36"/>
    <p:sldId id="2134806932" r:id="rId37"/>
    <p:sldId id="2134806173" r:id="rId38"/>
    <p:sldId id="2134806507" r:id="rId39"/>
    <p:sldId id="2134806908" r:id="rId40"/>
    <p:sldId id="2134806909" r:id="rId41"/>
    <p:sldId id="2147482341" r:id="rId42"/>
    <p:sldId id="2147482349" r:id="rId43"/>
    <p:sldId id="2134808453" r:id="rId44"/>
    <p:sldId id="2134806147" r:id="rId45"/>
    <p:sldId id="2134806919" r:id="rId46"/>
    <p:sldId id="2147482343" r:id="rId47"/>
    <p:sldId id="2147482344" r:id="rId48"/>
    <p:sldId id="2134806322" r:id="rId49"/>
    <p:sldId id="2134806922" r:id="rId50"/>
    <p:sldId id="2134806923" r:id="rId51"/>
    <p:sldId id="2134806924" r:id="rId52"/>
    <p:sldId id="2134806925" r:id="rId53"/>
    <p:sldId id="2134806926" r:id="rId54"/>
    <p:sldId id="2134808459" r:id="rId55"/>
    <p:sldId id="2134806537" r:id="rId56"/>
    <p:sldId id="2134808437" r:id="rId57"/>
    <p:sldId id="2134806403" r:id="rId58"/>
    <p:sldId id="2134808433" r:id="rId59"/>
    <p:sldId id="2134806448" r:id="rId60"/>
    <p:sldId id="2134806516" r:id="rId61"/>
    <p:sldId id="2134808460" r:id="rId62"/>
    <p:sldId id="2147482350" r:id="rId63"/>
    <p:sldId id="2134808434" r:id="rId64"/>
    <p:sldId id="2134808435" r:id="rId65"/>
    <p:sldId id="2134808461" r:id="rId66"/>
    <p:sldId id="2147482351" r:id="rId67"/>
    <p:sldId id="2147482346" r:id="rId68"/>
    <p:sldId id="2147482347" r:id="rId69"/>
    <p:sldId id="2147482348" r:id="rId70"/>
    <p:sldId id="2147482352" r:id="rId71"/>
    <p:sldId id="2134806897" r:id="rId72"/>
    <p:sldId id="2134806146" r:id="rId73"/>
    <p:sldId id="2134806934" r:id="rId74"/>
    <p:sldId id="2134806324" r:id="rId75"/>
    <p:sldId id="2134806935" r:id="rId76"/>
    <p:sldId id="2134806574" r:id="rId77"/>
    <p:sldId id="2134806936" r:id="rId78"/>
    <p:sldId id="2134806937" r:id="rId79"/>
    <p:sldId id="2134806938" r:id="rId80"/>
    <p:sldId id="2147482355" r:id="rId81"/>
    <p:sldId id="2134806928" r:id="rId82"/>
    <p:sldId id="2134806939" r:id="rId83"/>
    <p:sldId id="2134808463" r:id="rId84"/>
    <p:sldId id="2134808464" r:id="rId85"/>
    <p:sldId id="2134808465" r:id="rId86"/>
    <p:sldId id="2147482353" r:id="rId87"/>
    <p:sldId id="2147482354" r:id="rId88"/>
    <p:sldId id="2134806942" r:id="rId89"/>
    <p:sldId id="2134806943" r:id="rId90"/>
    <p:sldId id="2134806944" r:id="rId91"/>
    <p:sldId id="2134806945" r:id="rId92"/>
    <p:sldId id="2134806136" r:id="rId93"/>
    <p:sldId id="2134808439" r:id="rId94"/>
    <p:sldId id="2134806383" r:id="rId95"/>
    <p:sldId id="2134806160" r:id="rId96"/>
    <p:sldId id="2134806532" r:id="rId97"/>
    <p:sldId id="2134806896" r:id="rId98"/>
    <p:sldId id="2134806149" r:id="rId99"/>
    <p:sldId id="2147482339" r:id="rId100"/>
  </p:sldIdLst>
  <p:sldSz cx="9144000" cy="6858000" type="screen4x3"/>
  <p:notesSz cx="6858000" cy="9144000"/>
  <p:embeddedFontLst>
    <p:embeddedFont>
      <p:font typeface="Air Strip Arabic" panose="020B0604020202020204" charset="-78"/>
      <p:regular r:id="rId102"/>
    </p:embeddedFont>
    <p:embeddedFont>
      <p:font typeface="Dosis" pitchFamily="2" charset="0"/>
      <p:regular r:id="rId103"/>
      <p:bold r:id="rId104"/>
    </p:embeddedFont>
    <p:embeddedFont>
      <p:font typeface="Microsoft Uighur" panose="02000000000000000000" pitchFamily="2" charset="-78"/>
      <p:regular r:id="rId105"/>
      <p:bold r:id="rId106"/>
    </p:embeddedFont>
    <p:embeddedFont>
      <p:font typeface="Roboto" panose="02000000000000000000" pitchFamily="2" charset="0"/>
      <p:regular r:id="rId107"/>
      <p:bold r:id="rId108"/>
      <p:italic r:id="rId109"/>
      <p:boldItalic r:id="rId110"/>
    </p:embeddedFont>
    <p:embeddedFont>
      <p:font typeface="Traditional Arabic" panose="02020603050405020304" pitchFamily="18" charset="-78"/>
      <p:regular r:id="rId111"/>
      <p:bold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99"/>
    <a:srgbClr val="CCFFFF"/>
    <a:srgbClr val="44A9C4"/>
    <a:srgbClr val="3B7E85"/>
    <a:srgbClr val="1F4E79"/>
    <a:srgbClr val="7EA43E"/>
    <a:srgbClr val="4C7B38"/>
    <a:srgbClr val="FEEACD"/>
    <a:srgbClr val="FDB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1.fntdata"/><Relationship Id="rId16" Type="http://schemas.openxmlformats.org/officeDocument/2006/relationships/slide" Target="slides/slide15.xml"/><Relationship Id="rId107" Type="http://schemas.openxmlformats.org/officeDocument/2006/relationships/font" Target="fonts/font6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1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5.fntdata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8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9.fntdata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media2.mp3"/><Relationship Id="rId7" Type="http://schemas.openxmlformats.org/officeDocument/2006/relationships/image" Target="../media/image40.png"/><Relationship Id="rId2" Type="http://schemas.microsoft.com/office/2007/relationships/media" Target="../media/media2.mp3"/><Relationship Id="rId1" Type="http://schemas.openxmlformats.org/officeDocument/2006/relationships/tags" Target="../tags/tag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1.svg"/><Relationship Id="rId7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21.svg"/><Relationship Id="rId7" Type="http://schemas.openxmlformats.org/officeDocument/2006/relationships/image" Target="../media/image5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40.png"/><Relationship Id="rId4" Type="http://schemas.openxmlformats.org/officeDocument/2006/relationships/image" Target="../media/image21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40.png"/><Relationship Id="rId4" Type="http://schemas.openxmlformats.org/officeDocument/2006/relationships/image" Target="../media/image21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40.png"/><Relationship Id="rId4" Type="http://schemas.openxmlformats.org/officeDocument/2006/relationships/image" Target="../media/image21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6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3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66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21.sv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70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/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الثالث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عاشوراء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مشاهد متسلسلة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التحاور: متى؟ ماذا فعلت؟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4906895"/>
              <a:ext cx="229744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زي – عادات – تراشق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توسل – الفواكه الجافة- نفتخر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ماما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25794" y="1922584"/>
            <a:ext cx="2725986" cy="15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عاشوراء </a:t>
            </a:r>
          </a:p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 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91797" y="2213602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– شبكة الكلمة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1" y="5233708"/>
            <a:ext cx="5813511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59484" y="5585688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ونقل جملة تتضمن كلمات معرفة ب ال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عاشوراء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): عناصر الحكاية + تقديم الوضعية التواصلية.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35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عناصر الحكاية و استعمال الفعل الكلامي متى؟ ماذا تفعل؟.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استعمال استراتيجية  شبكة الكلمة لتنمية المفردات.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3075966" y="4687296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ونقل جملة تتضمن كلمات معرفة ب ال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ABD1E73-EC1A-651B-8D4A-3BF555FAF7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51857A8-7074-073B-68B9-741EF7AAAE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7E4A6F33-FD5B-D496-ABDA-030738671B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9F31FD1-7156-C0C0-4C86-D70C042801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6033F0F-C838-DD72-4FC1-75E73925591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1E451F1-19F5-7B56-06B7-5282716A618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D1D4389-A68F-F078-F1E4-C6CAEB5FF87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8A9DE1-9BF2-271C-68FA-FA7974BDD2D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81DAAEA-E10D-2E98-EC82-52570357C0FE}"/>
              </a:ext>
            </a:extLst>
          </p:cNvPr>
          <p:cNvGrpSpPr/>
          <p:nvPr/>
        </p:nvGrpSpPr>
        <p:grpSpPr>
          <a:xfrm>
            <a:off x="151091" y="-19755"/>
            <a:ext cx="8841818" cy="429240"/>
            <a:chOff x="145924" y="-79056"/>
            <a:chExt cx="8841818" cy="429240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5D1588DD-BA4F-B539-325A-F08D90E569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2BD332FE-BC4F-EBEA-ACFA-9082ABFAF8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31F11601-9E3F-6BD8-7D6F-1355EA33F8B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4D2312D0-9913-99A1-1B5E-0C10CEBC6ED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D85ADCF2-DD7F-914A-1871-07EEE0C5C0F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0FF48D35-F8E2-643D-8D64-3E86A1DD142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7371648-3021-D27D-46E9-4B98E6F8987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4B58B97-6106-9BD4-9848-A5C2D1BB63A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7922F64-7A00-9BA5-F16A-92656B4E1E2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C7DB2A6-AF2D-9AA3-0199-4F87EE7E49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606DE69-51F5-7998-CDB7-30B66A38E1C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B01FC9D-843F-4C64-8492-DE116C386E0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06F8D87-EB81-EC3C-9AF5-38DFFD6D489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52DC6FD-650A-7A90-0F85-DF8DC2B641A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4FB7A6-907B-73E7-4133-FB9DB1EAC15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683C396-423C-913B-DCF4-0CA793B97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49" y="1429170"/>
            <a:ext cx="4046031" cy="50207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DFF4022-BDFC-638E-48AB-B3C6FB951FE4}"/>
              </a:ext>
            </a:extLst>
          </p:cNvPr>
          <p:cNvSpPr txBox="1"/>
          <p:nvPr/>
        </p:nvSpPr>
        <p:spPr>
          <a:xfrm>
            <a:off x="4817084" y="2856118"/>
            <a:ext cx="36337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ﭐلْكَلِماتِ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ﭐلْبَصَرِيَّةَ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دَفْتَري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وَأَضَعُ تَحْتَها سَطْراً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ﭐلنَّصِّ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24D65E-1D78-C2BC-E1C8-3DE11665411F}"/>
              </a:ext>
            </a:extLst>
          </p:cNvPr>
          <p:cNvSpPr/>
          <p:nvPr/>
        </p:nvSpPr>
        <p:spPr>
          <a:xfrm>
            <a:off x="422072" y="5624054"/>
            <a:ext cx="4395012" cy="4326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7A8723F1-E734-A752-83E0-E2CCEBF61D16}"/>
              </a:ext>
            </a:extLst>
          </p:cNvPr>
          <p:cNvSpPr/>
          <p:nvPr/>
        </p:nvSpPr>
        <p:spPr>
          <a:xfrm>
            <a:off x="4739148" y="2749378"/>
            <a:ext cx="3833303" cy="2196248"/>
          </a:xfrm>
          <a:prstGeom prst="wedgeRoundRectCallout">
            <a:avLst>
              <a:gd name="adj1" fmla="val -49916"/>
              <a:gd name="adj2" fmla="val 80408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50877" y="1809265"/>
            <a:ext cx="8168503" cy="2623320"/>
            <a:chOff x="450877" y="1809265"/>
            <a:chExt cx="8168503" cy="262332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50877" y="360158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ECD797-037E-3E27-7B20-1FEA4755581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36DF903-9A11-CA9D-4168-9C171382728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B2E02AE-FBF3-B9D2-581C-A0249BB3ED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ED33CAE-C51E-68CD-48DC-94CACD2F173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0EAA28A-1830-2C95-B143-8680CDBFCD2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5C7CA0C-79D7-9036-1813-FA53CCFB6EF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FC8F95E-1F64-ED1D-0476-DC2D34FB177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D653B9D-243D-FB2F-1FFD-5F201FB6E6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10E6C-F6DF-0937-E432-8CE75468B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018771D-21DF-29ED-32A8-09DE7D3D4D4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40EFC-5376-DE61-BD86-2881666235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46FCDE-E74D-7EEC-76B5-C50DDB3848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2D52C3-BE8F-CB54-D150-D66FA2DEF2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67FE31C-EDAF-AD45-E70A-F214F48FF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A9A3D0-CA61-1059-E18E-8D6573F16B48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يذكر الأستاذ بمعايير التقييم. عدد الأخطاء المرتكبة،  واحترام علامات الترقيم،  والاسترسال.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6C3415-EE97-C390-133E-BC312917D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464" y="2522028"/>
            <a:ext cx="4646354" cy="309479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B919744-FF12-9306-9254-314B09C1961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98ACFF5-9056-2229-5F88-EA5766D9B8F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E18514-401F-FF9E-30BE-982CD678029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07A60B1-D2B3-F51C-1840-5B80D728CD9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80005B5-DA9D-E002-DE40-8B1072FDEE5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0764FC0-DFAE-586E-C728-850016384C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35223F1-0FA3-ED0E-3E29-06C37B515BD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64604A5-CA12-87D2-7D16-8AA057EC25B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010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235602" y="369352"/>
            <a:ext cx="8752140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64125" y="3732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D28DBEC-1C77-032F-A553-F5A08DDA8E1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AFB5043-E273-3D44-1CE2-758B6452A1F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E28D85-7B3C-B391-FF15-69D47F814F0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8386253-3262-BB92-D11B-84E9AE72908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3039B93-CF56-04CB-C105-546853B2D27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F2C0AE7-E2DB-D183-3D9B-13B7B22636E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76" name="Rectangle : coins arrondis 75">
                <a:extLst>
                  <a:ext uri="{FF2B5EF4-FFF2-40B4-BE49-F238E27FC236}">
                    <a16:creationId xmlns:a16="http://schemas.microsoft.com/office/drawing/2014/main" id="{1377B1F1-57FD-A221-603A-168C09843BF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19C041-4ABD-8502-10A2-3FDE2D9B0C6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02582B73-4979-ABF9-5CA9-37F38E88686E}"/>
              </a:ext>
            </a:extLst>
          </p:cNvPr>
          <p:cNvGrpSpPr/>
          <p:nvPr/>
        </p:nvGrpSpPr>
        <p:grpSpPr>
          <a:xfrm>
            <a:off x="100872" y="2760779"/>
            <a:ext cx="8701790" cy="3554819"/>
            <a:chOff x="2552" y="2760779"/>
            <a:chExt cx="8701790" cy="355481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6B2C829A-1A7F-266F-D8FC-45CE55AB010E}"/>
                </a:ext>
              </a:extLst>
            </p:cNvPr>
            <p:cNvGrpSpPr/>
            <p:nvPr/>
          </p:nvGrpSpPr>
          <p:grpSpPr>
            <a:xfrm>
              <a:off x="2552" y="2760779"/>
              <a:ext cx="8701790" cy="3554819"/>
              <a:chOff x="2552" y="2760779"/>
              <a:chExt cx="8701790" cy="3554819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BA873C6-C0B3-1D65-CF51-39BF540CDAD4}"/>
                  </a:ext>
                </a:extLst>
              </p:cNvPr>
              <p:cNvSpPr txBox="1"/>
              <p:nvPr/>
            </p:nvSpPr>
            <p:spPr>
              <a:xfrm>
                <a:off x="2552" y="2760779"/>
                <a:ext cx="8701790" cy="35548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يَحْتَفِلُ 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ﭐلْمَغارِبَةُ</a:t>
                </a:r>
                <a:r>
                  <a:rPr lang="ar-MA" sz="4600" kern="100" dirty="0">
                    <a:solidFill>
                      <a:srgbClr val="00B05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بِعيدِ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لْفِطْ</a:t>
                </a:r>
                <a:r>
                  <a:rPr lang="ar-MA" sz="4600" kern="100" dirty="0" err="1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رِ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   يَفْرَحونَ بِهَذَا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لْيَوْ</a:t>
                </a:r>
                <a:r>
                  <a:rPr lang="ar-MA" sz="4600" kern="100" dirty="0" err="1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ِ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  فَيُفْطِــــــــرونَ </a:t>
                </a:r>
              </a:p>
              <a:p>
                <a:pPr algn="r" rtl="1">
                  <a:lnSpc>
                    <a:spcPct val="150000"/>
                  </a:lnSpc>
                </a:pPr>
                <a:r>
                  <a:rPr lang="ar-MA" sz="4600" kern="100" dirty="0"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بَعْدَ </a:t>
                </a:r>
                <a:r>
                  <a:rPr lang="ar-MA" sz="4600" kern="100" dirty="0"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صَوْمِ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رَمَضا</a:t>
                </a:r>
                <a:r>
                  <a:rPr lang="ar-MA" sz="4600" kern="100" dirty="0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ن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َ    في عيدِ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لْفِطْ</a:t>
                </a:r>
                <a:r>
                  <a:rPr lang="ar-MA" sz="4600" kern="100" dirty="0" err="1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رِ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  </a:t>
                </a:r>
                <a:r>
                  <a:rPr lang="ar-MA" sz="4600" kern="100" dirty="0"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يَلْبَسُ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ﭐل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نّاسُ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أَزْياءً جَديدَ</a:t>
                </a:r>
                <a:r>
                  <a:rPr lang="ar-MA" sz="4600" kern="100" dirty="0">
                    <a:solidFill>
                      <a:srgbClr val="00B05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ة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ً يَسْتَمْتَعُ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لصِّغارُ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بِزِيارَةِ أَقارِبِهِ</a:t>
                </a:r>
                <a:r>
                  <a:rPr lang="ar-MA" sz="4600" kern="100" dirty="0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ْ    وَيَتَناوَلونَ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لْأطْعِمَةَ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لْمُتَنَوِّعَ</a:t>
                </a:r>
                <a:r>
                  <a:rPr lang="ar-MA" sz="4600" kern="100" dirty="0" err="1">
                    <a:solidFill>
                      <a:srgbClr val="00B05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ة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َ</a:t>
                </a:r>
                <a:endParaRPr lang="ar-MA" sz="46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endParaRPr lang="fr-MA" dirty="0"/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7AD8B628-F025-E54C-3DAC-F5798B1306F4}"/>
                  </a:ext>
                </a:extLst>
              </p:cNvPr>
              <p:cNvSpPr/>
              <p:nvPr/>
            </p:nvSpPr>
            <p:spPr>
              <a:xfrm flipH="1">
                <a:off x="4790878" y="3465744"/>
                <a:ext cx="110502" cy="1145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71922FD7-7ED3-DFF0-DBA3-2AF330C5E2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3516557" y="3886515"/>
                <a:ext cx="936440" cy="1303345"/>
              </a:xfrm>
              <a:prstGeom prst="rect">
                <a:avLst/>
              </a:prstGeom>
            </p:spPr>
          </p:pic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DCF88FD-D3D8-93ED-6C18-56998D2A080F}"/>
                  </a:ext>
                </a:extLst>
              </p:cNvPr>
              <p:cNvSpPr/>
              <p:nvPr/>
            </p:nvSpPr>
            <p:spPr>
              <a:xfrm flipH="1">
                <a:off x="294291" y="5552619"/>
                <a:ext cx="110502" cy="1145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390E4AA-11AA-AE9C-60AB-F7310CB9140B}"/>
                  </a:ext>
                </a:extLst>
              </p:cNvPr>
              <p:cNvSpPr/>
              <p:nvPr/>
            </p:nvSpPr>
            <p:spPr>
              <a:xfrm flipH="1">
                <a:off x="298372" y="4480901"/>
                <a:ext cx="110502" cy="1145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65EAE912-4265-74B6-A38A-6F887F86A8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4012488" y="4972005"/>
                <a:ext cx="936440" cy="1303345"/>
              </a:xfrm>
              <a:prstGeom prst="rect">
                <a:avLst/>
              </a:prstGeom>
            </p:spPr>
          </p:pic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4744BBD-1932-5014-FC84-753D1A2AF534}"/>
                  </a:ext>
                </a:extLst>
              </p:cNvPr>
              <p:cNvSpPr/>
              <p:nvPr/>
            </p:nvSpPr>
            <p:spPr>
              <a:xfrm flipH="1">
                <a:off x="6054323" y="4503457"/>
                <a:ext cx="110502" cy="1145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A892BBCF-07E1-F26E-2D97-1C29FEA48590}"/>
                </a:ext>
              </a:extLst>
            </p:cNvPr>
            <p:cNvSpPr/>
            <p:nvPr/>
          </p:nvSpPr>
          <p:spPr>
            <a:xfrm flipH="1">
              <a:off x="4680380" y="4002653"/>
              <a:ext cx="374151" cy="22455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C84CE564-1350-C64F-623C-3248151C607D}"/>
                </a:ext>
              </a:extLst>
            </p:cNvPr>
            <p:cNvSpPr/>
            <p:nvPr/>
          </p:nvSpPr>
          <p:spPr>
            <a:xfrm flipH="1">
              <a:off x="7415206" y="2929013"/>
              <a:ext cx="441999" cy="23565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93B4242D-0395-CA11-8128-392AEA2D0677}"/>
                </a:ext>
              </a:extLst>
            </p:cNvPr>
            <p:cNvSpPr/>
            <p:nvPr/>
          </p:nvSpPr>
          <p:spPr>
            <a:xfrm flipH="1">
              <a:off x="5515110" y="2946699"/>
              <a:ext cx="335084" cy="279619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F7EADCFC-F300-9225-F24D-58B806750DE6}"/>
                </a:ext>
              </a:extLst>
            </p:cNvPr>
            <p:cNvSpPr/>
            <p:nvPr/>
          </p:nvSpPr>
          <p:spPr>
            <a:xfrm flipH="1">
              <a:off x="2640114" y="2988296"/>
              <a:ext cx="425302" cy="23802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BE3B0E6D-59F4-4878-BB24-7D4596EE8609}"/>
                </a:ext>
              </a:extLst>
            </p:cNvPr>
            <p:cNvSpPr/>
            <p:nvPr/>
          </p:nvSpPr>
          <p:spPr>
            <a:xfrm flipH="1">
              <a:off x="2664455" y="4104848"/>
              <a:ext cx="425300" cy="23802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434095D7-7868-0B14-F73A-9B12BD2161A8}"/>
                </a:ext>
              </a:extLst>
            </p:cNvPr>
            <p:cNvSpPr/>
            <p:nvPr/>
          </p:nvSpPr>
          <p:spPr>
            <a:xfrm flipH="1">
              <a:off x="7136796" y="5141978"/>
              <a:ext cx="505341" cy="23565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167F1067-407C-255E-6EE9-CD7A7381DF77}"/>
                </a:ext>
              </a:extLst>
            </p:cNvPr>
            <p:cNvSpPr/>
            <p:nvPr/>
          </p:nvSpPr>
          <p:spPr>
            <a:xfrm flipH="1">
              <a:off x="2686084" y="5091212"/>
              <a:ext cx="425300" cy="23802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235603" y="308344"/>
            <a:ext cx="8712984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B61A3EC-87F8-1F4C-5546-0CDF4BC7DE0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82DA77D-60E8-1ECE-F3A4-0020137EFDB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FA046C4-D8D5-A4A1-4253-D057F716ABA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D3D0E21-DB06-48A7-F837-A629CFC065A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A115327-9620-E505-7E56-340E34BD0F1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BE3F370-8CF8-AC82-4ED4-F7F28DC04B8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7CC4F4C-E274-77F5-F91B-B9B5E256E76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9847BB7-45A7-73E5-1B98-46E8AB42590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AA9CBCD-AC95-9ACA-6A3E-E6FCC13EFCA3}"/>
              </a:ext>
            </a:extLst>
          </p:cNvPr>
          <p:cNvGrpSpPr/>
          <p:nvPr/>
        </p:nvGrpSpPr>
        <p:grpSpPr>
          <a:xfrm>
            <a:off x="100872" y="2760779"/>
            <a:ext cx="8701790" cy="3554819"/>
            <a:chOff x="2552" y="2760779"/>
            <a:chExt cx="8701790" cy="35548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C6938FF-739B-CD7E-0913-912D2313B34E}"/>
                </a:ext>
              </a:extLst>
            </p:cNvPr>
            <p:cNvGrpSpPr/>
            <p:nvPr/>
          </p:nvGrpSpPr>
          <p:grpSpPr>
            <a:xfrm>
              <a:off x="2552" y="2760779"/>
              <a:ext cx="8701790" cy="3554819"/>
              <a:chOff x="2552" y="2760779"/>
              <a:chExt cx="8701790" cy="3554819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5EDCD5C-B726-1A54-F41D-46708F151167}"/>
                  </a:ext>
                </a:extLst>
              </p:cNvPr>
              <p:cNvSpPr txBox="1"/>
              <p:nvPr/>
            </p:nvSpPr>
            <p:spPr>
              <a:xfrm>
                <a:off x="2552" y="2760779"/>
                <a:ext cx="8701790" cy="35548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يَحْتَفِلُ 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ﭐلْمَغارِبَةُ</a:t>
                </a:r>
                <a:r>
                  <a:rPr lang="ar-MA" sz="4600" kern="100" dirty="0">
                    <a:solidFill>
                      <a:srgbClr val="00B05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بِعيدِ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لْفِطْ</a:t>
                </a:r>
                <a:r>
                  <a:rPr lang="ar-MA" sz="4600" kern="100" dirty="0" err="1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رِ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   يَفْرَحونَ بِهَذَا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لْيَوْ</a:t>
                </a:r>
                <a:r>
                  <a:rPr lang="ar-MA" sz="4600" kern="100" dirty="0" err="1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ِ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  فَيُفْطِــــــــرونَ </a:t>
                </a:r>
              </a:p>
              <a:p>
                <a:pPr algn="r" rtl="1">
                  <a:lnSpc>
                    <a:spcPct val="150000"/>
                  </a:lnSpc>
                </a:pPr>
                <a:r>
                  <a:rPr lang="ar-MA" sz="4600" kern="100" dirty="0"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بَعْدَ </a:t>
                </a:r>
                <a:r>
                  <a:rPr lang="ar-MA" sz="4600" kern="100" dirty="0"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صَوْمِ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رَمَضا</a:t>
                </a:r>
                <a:r>
                  <a:rPr lang="ar-MA" sz="4600" kern="100" dirty="0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ن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َ    في عيدِ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لْفِطْ</a:t>
                </a:r>
                <a:r>
                  <a:rPr lang="ar-MA" sz="4600" kern="100" dirty="0" err="1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رِ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  </a:t>
                </a:r>
                <a:r>
                  <a:rPr lang="ar-MA" sz="4600" kern="100" dirty="0"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يَلْبَسُ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ﭐل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نّاسُ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أَزْياءً جَديدَ</a:t>
                </a:r>
                <a:r>
                  <a:rPr lang="ar-MA" sz="4600" kern="100" dirty="0">
                    <a:solidFill>
                      <a:srgbClr val="00B05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ة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ً يَسْتَمْتَعُ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لصِّغارُ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بِزِيارَةِ أَقارِبِهِ</a:t>
                </a:r>
                <a:r>
                  <a:rPr lang="ar-MA" sz="4600" kern="100" dirty="0">
                    <a:solidFill>
                      <a:srgbClr val="FF000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ْ    وَيَتَناوَلونَ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لْأطْعِمَةَ</a:t>
                </a:r>
                <a:r>
                  <a:rPr lang="ar-MA" sz="4600" kern="100" dirty="0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600" kern="100" dirty="0" err="1">
                    <a:solidFill>
                      <a:schemeClr val="bg1">
                        <a:lumMod val="65000"/>
                      </a:schemeClr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لْمُتَنَوِّعَ</a:t>
                </a:r>
                <a:r>
                  <a:rPr lang="ar-MA" sz="4600" kern="100" dirty="0" err="1">
                    <a:solidFill>
                      <a:srgbClr val="00B050"/>
                    </a:solidFill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ة</a:t>
                </a:r>
                <a:r>
                  <a:rPr lang="ar-MA" sz="4600" kern="100" dirty="0" err="1">
                    <a:effectLst/>
                    <a:latin typeface="Microsoft Uighur" panose="02000000000000000000" pitchFamily="2" charset="-78"/>
                    <a:ea typeface="Calibri Light" panose="020F0302020204030204" pitchFamily="34" charset="0"/>
                    <a:cs typeface="Microsoft Uighur" panose="02000000000000000000" pitchFamily="2" charset="-78"/>
                  </a:rPr>
                  <a:t>َ</a:t>
                </a:r>
                <a:endParaRPr lang="ar-MA" sz="4600" kern="100" dirty="0">
                  <a:latin typeface="Microsoft Uighur" panose="02000000000000000000" pitchFamily="2" charset="-78"/>
                  <a:ea typeface="Calibri Light" panose="020F03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endParaRPr lang="fr-MA" dirty="0"/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8B3C77D-227C-4289-05B0-7723BF2AA05B}"/>
                  </a:ext>
                </a:extLst>
              </p:cNvPr>
              <p:cNvSpPr/>
              <p:nvPr/>
            </p:nvSpPr>
            <p:spPr>
              <a:xfrm flipH="1">
                <a:off x="4790878" y="3465744"/>
                <a:ext cx="110502" cy="1145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98FE733F-11FF-24D2-FF58-0D9C9AC9D3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3516557" y="3886515"/>
                <a:ext cx="936440" cy="1303345"/>
              </a:xfrm>
              <a:prstGeom prst="rect">
                <a:avLst/>
              </a:prstGeom>
            </p:spPr>
          </p:pic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51085723-83AA-0EE0-F9C2-1F0AA72A4D97}"/>
                  </a:ext>
                </a:extLst>
              </p:cNvPr>
              <p:cNvSpPr/>
              <p:nvPr/>
            </p:nvSpPr>
            <p:spPr>
              <a:xfrm flipH="1">
                <a:off x="294291" y="5552619"/>
                <a:ext cx="110502" cy="1145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0B2B7A3E-1CF6-4C1E-9CB9-A94B77E092D0}"/>
                  </a:ext>
                </a:extLst>
              </p:cNvPr>
              <p:cNvSpPr/>
              <p:nvPr/>
            </p:nvSpPr>
            <p:spPr>
              <a:xfrm flipH="1">
                <a:off x="298372" y="4480901"/>
                <a:ext cx="110502" cy="1145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96D79ABD-7110-B975-DAFB-4BF25AB6C2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4012488" y="4972005"/>
                <a:ext cx="936440" cy="1303345"/>
              </a:xfrm>
              <a:prstGeom prst="rect">
                <a:avLst/>
              </a:prstGeom>
            </p:spPr>
          </p:pic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C2C9B134-5717-0FE6-D727-22E7A43B6606}"/>
                  </a:ext>
                </a:extLst>
              </p:cNvPr>
              <p:cNvSpPr/>
              <p:nvPr/>
            </p:nvSpPr>
            <p:spPr>
              <a:xfrm flipH="1">
                <a:off x="6054323" y="4503457"/>
                <a:ext cx="110502" cy="1145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DCBE393E-860F-D4F6-7E89-0BAE5321893C}"/>
                </a:ext>
              </a:extLst>
            </p:cNvPr>
            <p:cNvSpPr/>
            <p:nvPr/>
          </p:nvSpPr>
          <p:spPr>
            <a:xfrm flipH="1">
              <a:off x="4680380" y="4002653"/>
              <a:ext cx="374151" cy="22455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769B00B3-C6A9-8936-CB68-68ECCF96D2DC}"/>
                </a:ext>
              </a:extLst>
            </p:cNvPr>
            <p:cNvSpPr/>
            <p:nvPr/>
          </p:nvSpPr>
          <p:spPr>
            <a:xfrm flipH="1">
              <a:off x="7415206" y="2929013"/>
              <a:ext cx="441999" cy="23565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154B34F9-6DBA-944C-E538-5EAFB72705DD}"/>
                </a:ext>
              </a:extLst>
            </p:cNvPr>
            <p:cNvSpPr/>
            <p:nvPr/>
          </p:nvSpPr>
          <p:spPr>
            <a:xfrm flipH="1">
              <a:off x="5515110" y="2946699"/>
              <a:ext cx="335084" cy="279619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DC42115-36B9-F836-A56F-6133DAB3D83F}"/>
                </a:ext>
              </a:extLst>
            </p:cNvPr>
            <p:cNvSpPr/>
            <p:nvPr/>
          </p:nvSpPr>
          <p:spPr>
            <a:xfrm flipH="1">
              <a:off x="2640114" y="2988296"/>
              <a:ext cx="425302" cy="23802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A26D513-83CE-2F4F-A892-399733E98BEE}"/>
                </a:ext>
              </a:extLst>
            </p:cNvPr>
            <p:cNvSpPr/>
            <p:nvPr/>
          </p:nvSpPr>
          <p:spPr>
            <a:xfrm flipH="1">
              <a:off x="2664455" y="4104848"/>
              <a:ext cx="425300" cy="23802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76C7EBFF-6F76-6FF2-94CD-CA20DCD16D40}"/>
                </a:ext>
              </a:extLst>
            </p:cNvPr>
            <p:cNvSpPr/>
            <p:nvPr/>
          </p:nvSpPr>
          <p:spPr>
            <a:xfrm flipH="1">
              <a:off x="7136796" y="5141978"/>
              <a:ext cx="505341" cy="23565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85F6960A-50FA-D95A-4DF6-16DCCA2802D4}"/>
                </a:ext>
              </a:extLst>
            </p:cNvPr>
            <p:cNvSpPr/>
            <p:nvPr/>
          </p:nvSpPr>
          <p:spPr>
            <a:xfrm flipH="1">
              <a:off x="2686084" y="5091212"/>
              <a:ext cx="425300" cy="238022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08A075B-634D-CF13-7652-150B63CE442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B1EE253-7537-719D-C81A-AA7A5473A5F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B3F3986-49AC-58CA-A543-BAAECB846F1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D80536E-3A1B-B6E2-754D-DFB8EB7AB32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9D53E-006F-C2D5-7116-008D967C3C3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F8BA054-8D74-DF1A-888C-F7FA96A98DB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921D669-3FF9-6497-8759-1DAF71F47EE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1524328-1E38-03D6-927B-763BD6E83B9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50877" y="1809265"/>
            <a:ext cx="8168503" cy="2442854"/>
            <a:chOff x="450877" y="1809265"/>
            <a:chExt cx="8168503" cy="2442854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50877" y="3544233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90146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31313C08-1A71-D15D-61CF-98450641EBA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57193FB2-9450-434E-AAFB-A3A3662193B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03D1DD1-A7C5-FFCE-9F32-2D61D93780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F9DEC7E-1872-13B8-B050-AB94F5ADBF9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479F43-819A-C0FF-1EB4-1CAA10ECB0F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89EB1268-2510-5724-49AE-1F11164347A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4744E3C-245A-6FFC-70E1-DFE2E0FF961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DA125FD-AD79-E4CE-FD74-0AD37D13479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ألواحكم الكتابة الصحيحة لما سأنطقه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6613" y="2763249"/>
            <a:ext cx="3333656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جَوْلَةُ ﭐلصَّباحِ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C924CA7-7614-73EE-12A8-95BD58BD4A5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A1ECEFF7-BC1A-354C-D2C2-CB701F619CB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46362C7-56E6-7CC0-B776-ABD596A33E3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8E340B7-7B2A-5365-6D5C-EDA1FDDD135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FB2EA73-BC6F-62DD-784B-9CD9F3C0DCB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1FB219A-2CD2-9321-C7CB-9FA05EA37C7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42D8513-CF74-D968-110F-DAD18FD727F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E05BB50-4263-BAF4-FDD4-DD54E787BF7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0279A9F-10C3-80E8-FF36-3B9327E27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737" y="2818627"/>
            <a:ext cx="3333656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جَوْلَةُ اَلصَّباحِ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8FAAEF6-B871-138B-636A-91B2C9892F2D}"/>
              </a:ext>
            </a:extLst>
          </p:cNvPr>
          <p:cNvSpPr/>
          <p:nvPr/>
        </p:nvSpPr>
        <p:spPr>
          <a:xfrm>
            <a:off x="4896465" y="2556387"/>
            <a:ext cx="3578941" cy="1661652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9270AB9-57B4-6625-573D-F03459EA43E4}"/>
              </a:ext>
            </a:extLst>
          </p:cNvPr>
          <p:cNvSpPr/>
          <p:nvPr/>
        </p:nvSpPr>
        <p:spPr>
          <a:xfrm>
            <a:off x="738821" y="2556387"/>
            <a:ext cx="3578941" cy="1661652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FFF5FF2-2474-0699-3C0C-F2E4ED7DBDC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63732382-73D8-CBC7-8585-EE439217C3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65C11495-4671-569D-22C0-ECBF5D95872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964BD40-541B-0253-4247-95F56DF5D92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83B9603-915F-538B-F09F-5D2B7C774C2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47D8B3F-F10A-F8CB-AAED-6340B5C8AAD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D84232F-44CF-E38C-B0DB-5A33FB349DD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EAD355C-BFC7-8E54-F35B-8ED3296BF30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37694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وسط الكلام لا ننطق همزة ال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1597" y="1741111"/>
            <a:ext cx="5700954" cy="41846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8993" y="3216230"/>
            <a:ext cx="317430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جَوْلَةُ ﭐلصَّباحِ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6E4A2A8-3FCD-0EA3-7920-C2A141070C5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FDDD97FC-A4D4-8A81-7822-FA0724D00FE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F7C6455-2DB7-F17F-740E-D2B5321F45D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A3283A64-2523-4011-DF19-D1066069995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04153DE-3AC8-6509-0C8B-17F5C60B6DA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4C955F5-1D8A-A77B-9DCC-E26857F6966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B7D9F0A-25E0-B2F2-8C3E-9AE5C6F2C32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8FD681A-839C-5E91-8DFD-6574B383E9E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C3461-B028-0737-2C12-906169405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8E05B82-36A8-68F5-F2E3-DDCABF99346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F198F6-89D1-92F0-07E1-DC1D94F9BB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E0C1CD0-4B31-FBC7-B69B-CAFA4F6B6B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CA0DA8-1DF3-8B38-0D0D-4CE05DA8238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D304DC1-40EF-962C-DC1D-F555C7C86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20A81E-423E-9429-DFA7-7E5CBC73E86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على ألواحكم الكتابة الصحيحة للكلمة التي سأنطقها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409B7C8-5C7C-F8CB-A54D-1AEF9EC2C4B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B5C70F2-1BD4-0930-31C5-D4CF2F17594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E264EFB-19E5-0CD5-D07E-A63720670A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D731C0B-7FD3-2F39-CE89-83D76F06280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4452B70-099F-B75F-BF3F-CD06F70BBE9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2F709F5-7BEC-4DA3-8BD3-25F6E1C561D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2A9E10F-5E57-3792-E110-73547D674C5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600E504-E4B9-4E50-B24A-CAE27F49BEE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B8621B6-CB8C-29EC-3A4B-2C9DD68AC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9246" y="2702517"/>
            <a:ext cx="3333656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أَكْياسُ اَلْماءِ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C221E9-F0D8-BFA2-974A-20B7BEC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067" y="2708842"/>
            <a:ext cx="3333656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أَكْياسُ </a:t>
            </a:r>
            <a:r>
              <a:rPr lang="ar-MA" altLang="fr-FR" sz="7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ﭐلْماءِ</a:t>
            </a: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1DE5DB6-B470-9852-90A1-FBEA45B734E6}"/>
              </a:ext>
            </a:extLst>
          </p:cNvPr>
          <p:cNvSpPr/>
          <p:nvPr/>
        </p:nvSpPr>
        <p:spPr>
          <a:xfrm>
            <a:off x="4896465" y="2556387"/>
            <a:ext cx="3578941" cy="1661652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B213550-0471-100B-403E-4E50311BC783}"/>
              </a:ext>
            </a:extLst>
          </p:cNvPr>
          <p:cNvSpPr/>
          <p:nvPr/>
        </p:nvSpPr>
        <p:spPr>
          <a:xfrm>
            <a:off x="738821" y="2556387"/>
            <a:ext cx="3578941" cy="1661652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80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10C19-F8EB-190C-8E94-BE2454C57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22DB5A0-4A52-ADC8-B935-3B6086AEA2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B375F4-DD77-B634-8E6C-2FACFF925A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082783-9B68-2B0F-7A9D-BF52260336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66F742-390E-A759-F694-7FED9BEA109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FFA0C4-3DCA-DD75-E554-DA274A05A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7CFE88-E004-AAA3-D8FF-B9B52A377A6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038D31-1222-0320-12B5-6F75E41550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4F3CCC2D-42EA-C6A4-DA85-6B5E583A488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2FE29012-97FA-1039-FDB2-10520348975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EFEA918-65EF-9F7C-11F3-DC1C49EFA3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A368585-444F-8759-CE10-CB34D077B69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C0080DB-57B8-1392-1359-5C6F00902BC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09BD2D4-0A55-AB65-D601-7B17ADF1703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F7E8B5F-56E1-786A-09D6-8D51865F221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27B8075-04D4-FEBD-0AC6-A3D274790EC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5387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8F235-3FE8-7C6F-EFA9-90E9F3532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6610D12-C93D-16FF-65CF-8D29377B165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75252D-5165-4516-2CE1-77E4DAE214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1DAE13-20D0-6302-F15A-4B65796B82A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EA5E91-2A37-6E41-60B5-063C2DC6F3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29CC0C-D9FC-7724-EE74-9B38654A0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4E3B50-F5BE-A7BE-8842-BFF88E8B074D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58AEAE4-9DF3-090E-B85F-698B242F72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1108" y="1551051"/>
            <a:ext cx="5652079" cy="414880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03F4215D-1FA8-4273-3AD2-7E18B31EE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212" y="2948198"/>
            <a:ext cx="3174301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أَكْياسُ </a:t>
            </a:r>
            <a:r>
              <a:rPr lang="ar-MA" altLang="fr-FR" sz="8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ﭐلْماءِ</a:t>
            </a:r>
            <a:endParaRPr lang="ar-MA" altLang="fr-FR" sz="8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A46FDCA-F63B-4ADD-9982-E036A1B2FB0C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E81D0AB-ED02-A10C-0AB9-E54C54BD3BF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F150D7F-1EBC-8EA4-A4C2-880D7014C0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55D9BFF-D3E7-53F4-1AD9-196DB7C3B3E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5B0C0A6-31FA-1C49-7FE4-33B006AEEFC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034F7E1-EEB9-D2CD-9411-5BCF67B7D0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BFE5FB3-BADE-E0D8-9CF3-1742CA367E8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3F47E3F-D42E-4EF2-0013-B17A4C69CA1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0558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FBD5799B-BC17-7AE3-01E9-8542B0E6C608}"/>
              </a:ext>
            </a:extLst>
          </p:cNvPr>
          <p:cNvSpPr/>
          <p:nvPr/>
        </p:nvSpPr>
        <p:spPr>
          <a:xfrm>
            <a:off x="5472822" y="2471016"/>
            <a:ext cx="3072266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قَصْعَةُ </a:t>
            </a:r>
            <a:r>
              <a:rPr lang="ar-MA" altLang="fr-FR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لْكُسْكُسِ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2319653F-EC71-7C92-3BFF-80A8E6C680F8}"/>
              </a:ext>
            </a:extLst>
          </p:cNvPr>
          <p:cNvSpPr/>
          <p:nvPr/>
        </p:nvSpPr>
        <p:spPr>
          <a:xfrm>
            <a:off x="757084" y="2489018"/>
            <a:ext cx="2914095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عُلْبَةُ </a:t>
            </a:r>
            <a:r>
              <a:rPr lang="ar-MA" altLang="fr-FR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لْمُفَرْقَعاتِ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6B83D618-8DAC-4568-70C1-5B33840A2731}"/>
              </a:ext>
            </a:extLst>
          </p:cNvPr>
          <p:cNvSpPr/>
          <p:nvPr/>
        </p:nvSpPr>
        <p:spPr>
          <a:xfrm>
            <a:off x="5472822" y="4562390"/>
            <a:ext cx="3072266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مُغادَرَةُ </a:t>
            </a:r>
            <a:r>
              <a:rPr lang="ar-MA" altLang="fr-FR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لْمَنْزِلِ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1E1D5625-5CF5-B578-8057-F5F8F7DADE35}"/>
              </a:ext>
            </a:extLst>
          </p:cNvPr>
          <p:cNvSpPr/>
          <p:nvPr/>
        </p:nvSpPr>
        <p:spPr>
          <a:xfrm>
            <a:off x="757084" y="4562390"/>
            <a:ext cx="2929159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كَلامُ </a:t>
            </a:r>
            <a:r>
              <a:rPr lang="ar-MA" altLang="fr-FR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لْأُمِّ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C30ECC8-70C1-DF6E-D82C-02F2D4D0B63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F1B2BC2-3A06-F416-0EA7-4BD40FE9F03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10E42F8-34E3-2C8E-2534-E32282163F4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B85D75F-DDF2-72E7-2C1F-F9119F58243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62D8319C-D1E7-80AF-053A-20B03A52B38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88E451E7-20A2-36A4-FE08-1712F4D088F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976B9151-C128-F48F-AF4D-9B79D2D833C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D6C2868-FE2F-35B9-F019-1A6553851C2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7E838BDF-3B57-CEF7-F355-F3AA5047F9DA}"/>
              </a:ext>
            </a:extLst>
          </p:cNvPr>
          <p:cNvSpPr/>
          <p:nvPr/>
        </p:nvSpPr>
        <p:spPr>
          <a:xfrm flipH="1">
            <a:off x="7009497" y="2471016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9F13062-31B9-CD3A-908E-211B5D2683BD}"/>
              </a:ext>
            </a:extLst>
          </p:cNvPr>
          <p:cNvSpPr/>
          <p:nvPr/>
        </p:nvSpPr>
        <p:spPr>
          <a:xfrm flipH="1">
            <a:off x="6757602" y="4530435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070987A-2D61-4623-38FA-CFBF5F6E12DF}"/>
              </a:ext>
            </a:extLst>
          </p:cNvPr>
          <p:cNvSpPr/>
          <p:nvPr/>
        </p:nvSpPr>
        <p:spPr>
          <a:xfrm flipH="1">
            <a:off x="1851597" y="4530435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44A505E-82C5-9727-5418-B9C20EDD021C}"/>
              </a:ext>
            </a:extLst>
          </p:cNvPr>
          <p:cNvSpPr/>
          <p:nvPr/>
        </p:nvSpPr>
        <p:spPr>
          <a:xfrm flipH="1">
            <a:off x="2458276" y="2490765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67BEA-DC11-84BE-2041-95DD7DDFE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D6678D-7F0E-775F-B598-179F7F3C1E8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14A74B-480A-7F9D-710F-78D737689430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A92DCB-34B3-56FE-7207-6C013572537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AE9FCD9-F7AF-0090-3510-C505543A8B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2E8923-5A07-F968-896E-D7BC9B0D4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E255FE2-B19D-4F2D-A3C5-568751153F9A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093C1B5-C3BF-2227-C1AB-02AD0F70E5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BA056840-A6FB-D75D-14C5-3AA24637317B}"/>
              </a:ext>
            </a:extLst>
          </p:cNvPr>
          <p:cNvSpPr/>
          <p:nvPr/>
        </p:nvSpPr>
        <p:spPr>
          <a:xfrm>
            <a:off x="5472822" y="2471016"/>
            <a:ext cx="3072266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FFFFCC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قَصْعَةُ </a:t>
            </a:r>
            <a:r>
              <a:rPr lang="ar-MA" altLang="fr-FR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لْكُسْكُسِ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5CE6BE0E-16BF-6300-5494-AE41FD6B3225}"/>
              </a:ext>
            </a:extLst>
          </p:cNvPr>
          <p:cNvSpPr/>
          <p:nvPr/>
        </p:nvSpPr>
        <p:spPr>
          <a:xfrm>
            <a:off x="757084" y="2489018"/>
            <a:ext cx="2914095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FFFFCC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عُلْبَةُ </a:t>
            </a:r>
            <a:r>
              <a:rPr lang="ar-MA" altLang="fr-FR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لْمُفَرْقَعاتِ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6BED915E-A097-8F32-1AE7-1AA85A8233F1}"/>
              </a:ext>
            </a:extLst>
          </p:cNvPr>
          <p:cNvSpPr/>
          <p:nvPr/>
        </p:nvSpPr>
        <p:spPr>
          <a:xfrm>
            <a:off x="5472822" y="4562390"/>
            <a:ext cx="3072266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FFFFCC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مُغادَرَةُ </a:t>
            </a:r>
            <a:r>
              <a:rPr lang="ar-MA" altLang="fr-FR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لْمَنْزِلِ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EB5D94F5-0A3C-AEB6-12C2-863649F1E151}"/>
              </a:ext>
            </a:extLst>
          </p:cNvPr>
          <p:cNvSpPr/>
          <p:nvPr/>
        </p:nvSpPr>
        <p:spPr>
          <a:xfrm>
            <a:off x="757084" y="4562390"/>
            <a:ext cx="2929159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FFFFCC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كَلامُ </a:t>
            </a:r>
            <a:r>
              <a:rPr lang="ar-MA" altLang="fr-FR" sz="5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لْأُمِّ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A6D153C-B720-15A9-C478-40A998ABA28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6FD9ECFF-3112-B736-A834-419844EF82E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60992F2B-73BC-D005-FB95-B22247EEE48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D8DE54F-4F74-322B-45BD-8C23F7343EB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4D4F16D-AB1F-6BD1-A381-1D7632FAC0E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201715E4-FD1D-FA15-E09D-D503EA6DCF6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CBD3417E-F1EA-F515-D1A3-5B6A5D36DAB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AF1B776-C6CF-067D-3347-60AA17078D3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2099159D-311C-8CF1-2A27-CFC05F67F727}"/>
              </a:ext>
            </a:extLst>
          </p:cNvPr>
          <p:cNvSpPr/>
          <p:nvPr/>
        </p:nvSpPr>
        <p:spPr>
          <a:xfrm flipH="1">
            <a:off x="7009497" y="2471016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462B725A-B066-B583-C8A3-F7FC3D2CAD90}"/>
              </a:ext>
            </a:extLst>
          </p:cNvPr>
          <p:cNvSpPr/>
          <p:nvPr/>
        </p:nvSpPr>
        <p:spPr>
          <a:xfrm flipH="1">
            <a:off x="6757602" y="4530435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F66C424B-3294-EDF5-D601-1D3B4500019A}"/>
              </a:ext>
            </a:extLst>
          </p:cNvPr>
          <p:cNvSpPr/>
          <p:nvPr/>
        </p:nvSpPr>
        <p:spPr>
          <a:xfrm flipH="1">
            <a:off x="1851597" y="4530435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744B3866-CB54-DBD1-2F62-22CC5553FFD3}"/>
              </a:ext>
            </a:extLst>
          </p:cNvPr>
          <p:cNvSpPr/>
          <p:nvPr/>
        </p:nvSpPr>
        <p:spPr>
          <a:xfrm flipH="1">
            <a:off x="2458276" y="2490765"/>
            <a:ext cx="413858" cy="332750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53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266536" cy="3536063"/>
            <a:chOff x="487748" y="1809265"/>
            <a:chExt cx="8266536" cy="353606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20394" y="3584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حكايتنا لهذا الأسبوع؟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FF5CE0-C304-82EF-7358-81B49BE49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E5880C-25F1-B145-8354-6C4664CD9E6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D666703-A475-5880-E60D-55A27A5644F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C87B898-8EA2-66DB-EB31-2CF32D96281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108FEE-0B83-034F-A898-E8418782BCF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CC485D-7B8C-D088-498D-0698C7D9D43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21A28C0-C294-CD58-4031-5FE4E476404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97C188E-2FE4-FE98-4D42-1F045CBCF99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2623B6B-F95E-396E-C79C-9AE44514DC2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D4E6A44-22D3-6D2F-6FB7-2D32841CE33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20394" y="35846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عاشوراءُ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الحكاية تتحدث؟  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3BD1678-240D-54F2-04F0-A9D0B45ADF96}"/>
              </a:ext>
            </a:extLst>
          </p:cNvPr>
          <p:cNvGrpSpPr/>
          <p:nvPr/>
        </p:nvGrpSpPr>
        <p:grpSpPr>
          <a:xfrm>
            <a:off x="2077783" y="1369332"/>
            <a:ext cx="4961331" cy="1241797"/>
            <a:chOff x="3145311" y="2596137"/>
            <a:chExt cx="3008110" cy="1744812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B89C142-57C5-9086-FA43-6C78FA21942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E79920A-9E2F-E468-D6CE-EB12F2ED368D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D3028AA-4161-7067-6BF8-7A935D93F231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E775CBE-AA22-39CD-9AA4-1F21DD47281B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CF034E3-9A95-7C8E-6CE5-43DB831A9498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806D663-57B7-2599-2B54-05F9D3D4CCF3}"/>
              </a:ext>
            </a:extLst>
          </p:cNvPr>
          <p:cNvSpPr txBox="1"/>
          <p:nvPr/>
        </p:nvSpPr>
        <p:spPr>
          <a:xfrm>
            <a:off x="2484005" y="1674453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عاشوراءُ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5BF2453-2CA4-F140-BA70-5390C4FFF45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61527C6-C86E-465B-C2D7-7A808EC3C99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411DDCE-CF84-FD2E-3A39-427BEC6DF6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AD6C26E-6F3D-6D90-4989-A7EF4AAEF23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69FC8B-5092-0DE6-E8EB-D63BECCD91B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AF03ABF-C6F1-F096-AD5A-339C434D2F1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851C3C2-D6A1-38E1-F4DC-22FFB829844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B4522B1-7292-1803-102F-E06824F638F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58C59485-93F4-E57B-3CC4-E04AFFB94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679" y="3048286"/>
            <a:ext cx="3980430" cy="28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69A051-7475-2121-7F8E-34054C6D4D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021621-8BF1-2BF4-6B68-0607DDA786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C9AF05-DCB9-0A5B-AB01-C28D610383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9ED7B8-C3E0-FBAB-5EAE-15D2574588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55C358-605E-A907-5B75-1F58A9581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0E220B-65B8-B7AD-5CAB-FC4F9ABE201F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أولا. (يسمع النص مرتين)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40C9048-A9CF-6919-C027-7BFC0373579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EBC9AB-3FF6-FA29-B892-DBDAD0A17FA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8DE0FB2-D155-15E7-3895-FBD3D4EA2BE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43ABC3F-37F9-A5CD-C365-B1AC7215C3A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4CC9765-AE99-A910-EE5D-4B96E93F4E5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70ACCE1-B3AE-7108-5EC7-C610185087C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57D9FCB-C8B9-1090-931B-A28716245F2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C52A656-AF0E-F989-9D2B-1F3CA36D645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E580BD-9A08-6070-B9C6-C155B473CE8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2" name="عاشوراء النص الكامل">
            <a:hlinkClick r:id="" action="ppaction://media"/>
            <a:extLst>
              <a:ext uri="{FF2B5EF4-FFF2-40B4-BE49-F238E27FC236}">
                <a16:creationId xmlns:a16="http://schemas.microsoft.com/office/drawing/2014/main" id="{0B0C1CE7-CADF-E357-C6F3-140B3483711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249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746987-876F-F861-6E0F-6D53256590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0DAF0D-E90B-3056-B7C9-9B88B66D13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F2331F-30D1-0615-BCF5-F27E349B2F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626D95-F61C-B19B-2829-0203FEB7F5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27CFB3-F0ED-D6A4-34BF-8B8496F8A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E075CC-196F-6A33-D6FD-A7217B921CC4}"/>
              </a:ext>
            </a:extLst>
          </p:cNvPr>
          <p:cNvSpPr txBox="1"/>
          <p:nvPr/>
        </p:nvSpPr>
        <p:spPr>
          <a:xfrm>
            <a:off x="394949" y="3873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أولا على شخصيات الحكاية.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استيقظ على إيقاع الدف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والطعريجة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6996ED-CC4C-D6D6-B3A1-9035E674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FE1D52-8B09-12BF-6FA1-9ECE6C49C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BD69DDC-0751-8686-769C-C3D4B3F2A3E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45A4E28-391F-115E-A254-6D3C3B864CA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F15384B-5D87-8061-F31C-AFFC8004D1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2692028-1A1A-7B1F-CBBA-2AD57C2FF8F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D4A57FE-4501-2F73-C172-3AF6B533885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02A1A02-BB60-4CB6-EB80-BEB5447DFB0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1FF2A07-D090-4B3C-DEE0-3D43FC64904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681FCF-AE6C-691E-3805-767AE3801D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19E82D-360E-9D5A-5847-7375F03D8F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0AC507-F3AB-09A1-A9E8-C8A7DCD0004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56B821-C50F-4556-2CDB-D8FB17F4CD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20AD05-3E0F-B9AE-D476-EE92AA7224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D9D265-134B-6B4F-2CCB-94EFE047E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A8C594-9205-C9B1-283E-804532D0632B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أسامة هو الذي استيقظ على إيقاع الدف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والطعريجة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7F9C894-B132-4745-EC38-E3DEA5B87E1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358A566-D01E-1532-CC9C-9470D09C254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5ED40C-A2BD-8168-FD7F-7972DF2D0CA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9DD91CF-F222-77A8-A505-ADF601BBED7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A2EA80E-CC05-0012-9F8A-6969C187E7E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8ACDB9B-8410-FEEB-4BA4-EE67E3F0A26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2B2FA44-3251-48C3-6A1D-4F269F6A17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1E38257-D55E-F823-5522-F113B11DEFA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AFE3592-DE80-2D73-0DD8-F23B6948C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09" y="2184728"/>
            <a:ext cx="2903472" cy="28425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418665" y="4664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يتراشق بأكياس الماء؟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15874E-51E4-9641-FF97-2012792FA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1212B1E-2100-83C2-898F-8E4D16AC97D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5DA2D8D-7F4D-0091-0958-E58D84064A2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AF042E3-9AA6-87AB-AA39-6044C63FC5F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AAFC549-6A0F-3AEA-0170-62964458E9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B738A3D-DC06-5DB6-987C-4DD2E632A58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627D38A-D55B-C5DD-3CC3-BB78C24BB8C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59C9597-0ED0-58F5-5D87-3B40436857E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909492C-D7B6-329E-678B-6647587EC99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987EACE-45BA-5EEB-C744-632A4071F20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الأطفال هم الذين يتراشقون بالماء.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A2865B5-9460-933B-C14F-73855C2AEE27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93E1552-A0C3-46D2-DF41-B279759ADE5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F6C75FA-6F5E-66F1-6243-50C0B7A9AC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D43A39B-B304-8568-0AE4-61FF1DFC918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421B2AE-999C-DC46-6D21-619FFBD1DC8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55262E0-7BFE-2401-83F4-A30A50A07B4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882E52F-B9E4-7257-BB28-BB41088E50D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8E676DF-1055-F575-C56A-BAE6A3D7888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335A550-162C-7F6B-EDE0-721367CC9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40" y="1470570"/>
            <a:ext cx="2314514" cy="23729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345838-FCCA-4912-DABE-833562EB55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96482" y="4374588"/>
            <a:ext cx="1543343" cy="1620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58368-6B35-6411-F2FE-85B4868396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177" y="4437481"/>
            <a:ext cx="1605938" cy="15979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536200-3B1B-3B66-7C83-F0331850DF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851" y="1889261"/>
            <a:ext cx="1982604" cy="19409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F94B1C5-DC5C-D46F-AF78-1761C0A37C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1F55457-496D-1874-867F-8511193B819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214155-5B77-22C5-D6B3-541205FCF36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824CF8-A7DC-4586-FA3A-4EB7188A88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7F3573-4529-4581-3D4C-AAE53F9C9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D1DADE-8D29-E513-C524-D986924B2A2D}"/>
              </a:ext>
            </a:extLst>
          </p:cNvPr>
          <p:cNvSpPr txBox="1"/>
          <p:nvPr/>
        </p:nvSpPr>
        <p:spPr>
          <a:xfrm>
            <a:off x="394949" y="42535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منع أسامة من مغادرة المنزل؟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434AC3-DE7F-CBC2-2104-B8F2FE4D7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427B11-30FB-AD75-408A-2A0669BCFB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EBD75C-0BA5-D2CC-3D7B-1087C114D46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D2D9ED3-047F-9461-2897-765BA27665F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1217BE3-A95A-598A-3362-DADA9C4CFA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0E90FB5-7D67-3C58-EC77-49334E7C2AE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60DF226-4488-FD10-6250-A7ED737949F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F72C081-EE1E-C8B2-7C8E-5ECC7153A5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B98E111-8199-52A1-27B7-B516911EE4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37FC637-E9E5-0B80-1705-AA6434769A7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D8D04BF-6DBC-36A5-20A2-638F22453EE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EFA0B4-50E5-B665-E23F-68C5B9637FD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7BFF51-9BEE-39AD-D64E-E07B0D3781B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BB56D2-3A49-C0B2-5012-606D52E59F7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4FDB5EF-B8CC-07CD-3180-4BF8455AA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199E7E-EE7E-D8B1-173B-16252B33F852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الأم هي التي منعته من مغادرة المنزل.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C30FD5-80EE-C163-86DC-2F69048143B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0EA4842-A807-1190-6759-22EE45886D5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B1EF445-B6F0-0B28-00B7-E052D7C0BEF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3FA4CCF-8594-30E2-A8D5-B266012C652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F91E1F3-8409-058F-9F6F-293CC8B6201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E8D914D-75F9-59BE-E1EB-0EDEF63D14D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8D9A10B-E1C9-2886-ED5B-0661CBA4FED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4AB4A8C-39E5-4C1E-6E9A-22E9648CD38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0AD1297-63BB-8915-89E0-248DD9CF3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212" y="2250669"/>
            <a:ext cx="2941575" cy="29187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9E472-EFAB-2E55-51D3-9392715D1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888F02C-7D4E-2452-EC8A-CDD130FE94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95AB6A-5EA8-BFFB-C9CD-093F030AFE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4ABB8B-57C2-665F-0507-DD6B9CEA52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A238B52-E2EE-E185-5F3D-503EDA3F049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2335A0-B107-61A8-545D-0868E1159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A9BEA1-DD15-8755-DCFA-01C70C131D1A}"/>
              </a:ext>
            </a:extLst>
          </p:cNvPr>
          <p:cNvSpPr txBox="1"/>
          <p:nvPr/>
        </p:nvSpPr>
        <p:spPr>
          <a:xfrm>
            <a:off x="394949" y="42535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يجلس مع أسامة وأمه على مائدة الغداء؟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4E3DE18-B348-46C7-44DA-4DABB0DD7D3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A7B4E64-22BF-EEEA-4AC7-FA6FB53CDCC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B5CF2D4-01A7-39DB-36F8-4A78971FBC4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44A674F-F85D-8FA1-592F-C22C43DBED3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E1C16D6-2438-AF44-8266-43955F9C24B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4448B0E-B552-2DAC-E72D-98E476F1CE4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C138019-4C98-1DAE-1770-EA64866BA31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1B299E8-7CBA-6215-FB63-37F13846631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444DD2E-4A58-50A6-9D6B-2260851C02B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FFA655E-58AA-CF19-B2DE-23D2A870F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976" y="1886373"/>
            <a:ext cx="5624047" cy="389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649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6DE20-FCD6-2141-524C-B5154F0FD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7DB51D3-CFA6-0A4D-8401-A48B9EB4A6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D326E3-3070-670E-FCCF-D33C8B0998A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5BDED9-29EE-C447-49CB-D9376C80DA1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453257-5226-3AD3-02A7-C692DDB07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321AFD6-9F07-EBA5-793F-D235940DF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658F77-0B1F-5B7F-EC79-D2DE6F09F4AF}"/>
              </a:ext>
            </a:extLst>
          </p:cNvPr>
          <p:cNvSpPr txBox="1"/>
          <p:nvPr/>
        </p:nvSpPr>
        <p:spPr>
          <a:xfrm>
            <a:off x="394949" y="42535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 أسامة يجلس مع إخوته.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62443A8-8414-41F7-2992-29279460DB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F5937ED-15F7-C65F-45D2-2EFAEE5FE5B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2F446E-6766-F25D-4A4D-7AD8BE5E35F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6169520-1D31-A183-62C9-BA7A2947EFD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DCDC3CE-84CA-08D8-9E34-F1FC465F94C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D4B41C3-903D-A1DB-58E3-552201BD07C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B4D6BBC-C65B-574B-9088-78804E1C26B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3D2D5C5-53EE-3601-3CF8-5662620CD9F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EC8C09D-22BA-1E8E-2A5E-A44B5D44917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7354F89-E5BB-BCA6-9279-61ABEF5F79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381" y="3163923"/>
            <a:ext cx="1221594" cy="13490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40AF1E-60B2-C29B-9F88-831F1C9664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885" y="3163923"/>
            <a:ext cx="1186265" cy="126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40155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EB66F59-D4F0-4EE7-0A9D-78C34DF19F8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E6B7B8-F92C-9B8A-5896-9886AB8EB7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B43EEE6-F2F9-6F6A-FB2A-A23F31417A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1BB9413-9F43-E0AF-91B4-75E34B545C9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96D084-E956-239F-40E3-06296046F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46B411-8FDD-A050-9775-6D2675D94549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شخصيات الحكاية هي: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9DF1148-65FB-3204-8439-3710C64F44B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52744CA-4473-CA56-8BC8-9F09DE7D4E7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B1BF834-69D4-9FEF-0C6C-6CE0795B06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0AACABA-4A38-1A0C-E89F-B9E9F239392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5EAF90C-0776-8251-09A5-A18EE3608F9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DC6AFC1-E4E0-5E89-417D-DE2D50626C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5FA05DC-F689-AD85-6677-8366FF5E1D9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F94A805-F96A-3A44-E53B-1BDF4C7DAF3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19D6C6B-1D84-6D33-A62A-798DA02F4212}"/>
              </a:ext>
            </a:extLst>
          </p:cNvPr>
          <p:cNvSpPr/>
          <p:nvPr/>
        </p:nvSpPr>
        <p:spPr>
          <a:xfrm>
            <a:off x="5615482" y="1665090"/>
            <a:ext cx="288000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      أُسامَةُ  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543BBB-E31A-0BF5-EFD2-4A33B916239E}"/>
              </a:ext>
            </a:extLst>
          </p:cNvPr>
          <p:cNvSpPr/>
          <p:nvPr/>
        </p:nvSpPr>
        <p:spPr>
          <a:xfrm>
            <a:off x="2369577" y="4717890"/>
            <a:ext cx="3903376" cy="153039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sz="24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CE92ECA-0DF3-11D3-8972-F54342210F88}"/>
              </a:ext>
            </a:extLst>
          </p:cNvPr>
          <p:cNvSpPr/>
          <p:nvPr/>
        </p:nvSpPr>
        <p:spPr>
          <a:xfrm>
            <a:off x="626651" y="1665091"/>
            <a:ext cx="2880000" cy="97935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      أُمُّ أَسامَةَ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6ADD2E6-4F5B-5F50-5F56-DA4DF508F657}"/>
              </a:ext>
            </a:extLst>
          </p:cNvPr>
          <p:cNvSpPr/>
          <p:nvPr/>
        </p:nvSpPr>
        <p:spPr>
          <a:xfrm>
            <a:off x="3479775" y="2666013"/>
            <a:ext cx="1980000" cy="1733561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A808590-D2A1-E439-C492-7C017CF4CCEA}"/>
              </a:ext>
            </a:extLst>
          </p:cNvPr>
          <p:cNvCxnSpPr>
            <a:cxnSpLocks/>
          </p:cNvCxnSpPr>
          <p:nvPr/>
        </p:nvCxnSpPr>
        <p:spPr>
          <a:xfrm flipV="1">
            <a:off x="5365376" y="2700850"/>
            <a:ext cx="289964" cy="28996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3DB9AF6-67AF-223B-1AA9-DD010990DFF3}"/>
              </a:ext>
            </a:extLst>
          </p:cNvPr>
          <p:cNvCxnSpPr>
            <a:cxnSpLocks/>
          </p:cNvCxnSpPr>
          <p:nvPr/>
        </p:nvCxnSpPr>
        <p:spPr>
          <a:xfrm flipH="1" flipV="1">
            <a:off x="3284210" y="2704759"/>
            <a:ext cx="341573" cy="229647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9BCBCB34-7737-1318-3EC1-E6D82317B7C6}"/>
              </a:ext>
            </a:extLst>
          </p:cNvPr>
          <p:cNvCxnSpPr>
            <a:cxnSpLocks/>
          </p:cNvCxnSpPr>
          <p:nvPr/>
        </p:nvCxnSpPr>
        <p:spPr>
          <a:xfrm>
            <a:off x="4477038" y="4195345"/>
            <a:ext cx="0" cy="393044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CE7B0CD3-DA5F-C31A-473F-BE9F789EB8AD}"/>
              </a:ext>
            </a:extLst>
          </p:cNvPr>
          <p:cNvCxnSpPr>
            <a:cxnSpLocks/>
          </p:cNvCxnSpPr>
          <p:nvPr/>
        </p:nvCxnSpPr>
        <p:spPr>
          <a:xfrm>
            <a:off x="5510358" y="3801975"/>
            <a:ext cx="450081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E7A3FC6-3CCF-4AAB-6335-60E8A6EE66FF}"/>
              </a:ext>
            </a:extLst>
          </p:cNvPr>
          <p:cNvSpPr/>
          <p:nvPr/>
        </p:nvSpPr>
        <p:spPr>
          <a:xfrm>
            <a:off x="6195775" y="3341258"/>
            <a:ext cx="2411290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 أَخُ أُسامَةَ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E48FC067-36CB-D704-3828-ACF4497872D7}"/>
              </a:ext>
            </a:extLst>
          </p:cNvPr>
          <p:cNvCxnSpPr>
            <a:cxnSpLocks/>
          </p:cNvCxnSpPr>
          <p:nvPr/>
        </p:nvCxnSpPr>
        <p:spPr>
          <a:xfrm flipH="1">
            <a:off x="2930013" y="3716102"/>
            <a:ext cx="450872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3D486560-2F26-3915-7C76-E073D5CF93FA}"/>
              </a:ext>
            </a:extLst>
          </p:cNvPr>
          <p:cNvSpPr/>
          <p:nvPr/>
        </p:nvSpPr>
        <p:spPr>
          <a:xfrm>
            <a:off x="559769" y="3245728"/>
            <a:ext cx="2271354" cy="984387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أُخْتُ أُسامَةَ</a:t>
            </a:r>
            <a:endParaRPr lang="ar-MA" sz="20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BB14C2-8F65-4BBD-34B1-BC5C8F1F1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505" y="1585935"/>
            <a:ext cx="1152410" cy="11282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40B913-545C-BF6F-9FAB-6A924D9483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26" y="1729166"/>
            <a:ext cx="871020" cy="864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771CCA-38CD-40F7-1C4C-536A284B13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956" y="3331065"/>
            <a:ext cx="852812" cy="941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64F4B9B-6FA8-5390-EB1C-3789280F8C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68" y="3234528"/>
            <a:ext cx="888947" cy="9446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AA76275-6C4A-238A-7B71-E05716291E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062" y="5216636"/>
            <a:ext cx="1159921" cy="10691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F061F49D-999C-6C5D-7F60-9B96132792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29417" y="5327529"/>
            <a:ext cx="801192" cy="8410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273BCB9-5A3A-45A5-F9C8-9D304EEE9F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294" y="5423330"/>
            <a:ext cx="801800" cy="7978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3A0EDFB0-E534-7635-0AA0-B175E8F2474F}"/>
              </a:ext>
            </a:extLst>
          </p:cNvPr>
          <p:cNvSpPr txBox="1"/>
          <p:nvPr/>
        </p:nvSpPr>
        <p:spPr>
          <a:xfrm>
            <a:off x="3284648" y="4739892"/>
            <a:ext cx="2108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أَصْدِقاءُ أسامَةَ</a:t>
            </a:r>
          </a:p>
        </p:txBody>
      </p:sp>
    </p:spTree>
    <p:extLst>
      <p:ext uri="{BB962C8B-B14F-4D97-AF65-F5344CB8AC3E}">
        <p14:creationId xmlns:p14="http://schemas.microsoft.com/office/powerpoint/2010/main" val="15880223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19765" y="42535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كان أسامة نائما عندما أيقظه صوت الدف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والطعريجة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A4C137-639B-4C28-5A3F-23DAFF607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F099C4-F360-C91D-6E92-065AFF3FDF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D7C67C2B-7D21-BD92-6069-70116B162BF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5C7FD89-DD5C-82F4-1177-7DF68ABE35F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D63E0A7-09E5-E85F-3A5D-0EAA706872B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6BE6578-F71F-12C9-E30B-7D8894A1885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95A00B9-8B77-C6DE-1C5E-53EE050D526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302E8D0-CD94-92FB-5185-05D3C68946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E469838-F068-C40A-5888-935DCB1A65F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1F46166-73AC-0703-EA71-8E0CD4BAB2A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29E5F-8C4D-BC46-5B6F-663ED854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3D4C62-0034-5003-A3AE-10C607B85A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5961CF-C672-5D0B-3844-C21FABC3B7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7657BC-CF80-91DF-C8EA-3C98CF7C2F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D5098A4-1939-AC33-BDCD-0E3C71FC8A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E1E1C7-E565-130D-2AC5-88419C95B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F87991-55BF-D68D-DDC8-D7F835A77CB2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أُسامَةُ نائِماً في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ﭐلْمَنْزِلِ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0192FB8-4BCD-4CE0-779B-C7C3394FFC7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F07D2117-EC37-E585-22D9-D54CFF75C03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F9EA19F-885F-3B4C-991F-15DF57DC27D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28A78F7-8954-BBCB-2BC2-D13D68010D1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98DB631-29DB-BFEC-6564-C915C36EB6C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BDE1DC1C-4733-D774-993F-9594CE4E249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CBA14C4-E18F-9164-4013-0F2ED41DD4D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9E4968B-8D96-EE72-CAAE-0A4735C0436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C4E91D-92B3-1434-14F3-3F6B65761EF7}"/>
              </a:ext>
            </a:extLst>
          </p:cNvPr>
          <p:cNvSpPr txBox="1"/>
          <p:nvPr/>
        </p:nvSpPr>
        <p:spPr>
          <a:xfrm>
            <a:off x="1569979" y="3108491"/>
            <a:ext cx="604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أُسامَةُ نائِماً في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ﭐلْمَنْزِلِ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90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BEC52-EBD9-A80F-D964-D88A4F626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C119E2-253B-ECBD-1899-DF99E58B329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9C30D3-9426-5B38-28D4-E36F02A86A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02C2C57-94C0-C4B9-4FDD-B8D529433C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3E60F92-8C82-D297-C6DC-C4ABD55B7C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39AD3E-DD1D-AED7-6259-68CDEA7B2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13DC5F-8815-786B-F302-C86569035E6A}"/>
              </a:ext>
            </a:extLst>
          </p:cNvPr>
          <p:cNvSpPr txBox="1"/>
          <p:nvPr/>
        </p:nvSpPr>
        <p:spPr>
          <a:xfrm>
            <a:off x="419765" y="42535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كان الأطفال ينتقلون؟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A60AF74-9678-5CFC-C69C-FEC86D2D7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B73BB6-3C1F-B9C7-BBC4-926EA453CC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ACD1ECE-F05D-89DB-EEAA-9E03429A07BE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E6CA334-523D-5BE6-5A32-D7867CCDEE3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A32A724-E444-AB3B-050E-E8917C0CD87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00B942B-E416-7556-3E7C-F6E7FEB484F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95948D2-CABE-4D68-4480-FCD5D46D0F8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D9FC16A-CF39-63A7-4D5F-3C021817AA1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B3D5EA3-5F50-98B7-097B-FEC8FD62FAD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A4BF6D6-8004-A9E2-711B-603FAE552D2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2809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B86E9-72FB-0BEB-6492-BD5AEA8FC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F1F0EC-2080-60D6-32A3-2CF2CBC5753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7A2B91-F7CB-E0C0-6303-49E6B9B20D0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5CA35EE-1944-E95F-0286-C46C9B3BE3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1E9863E-8A6D-794A-2A82-3133CD7A35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F6BB25-0D6A-989C-12A8-882058446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5AF3D9-8FEA-3622-646D-B85EFE595C63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ﭐلْأَطْفالُ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يَنْتَقِلونَ بَيْنَ 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ﭐلْمَنازِلِ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ﭐلدَّكاكينِ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D420657-A310-8544-EE7A-2F470E5A6D8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CE5D5E64-7EA7-A855-F3C5-1C94DBF263A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C0B9C6F-BCAC-5BEB-9599-16C4A5FA67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A37741C-4B23-AD5F-1C20-700F3501305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B096D7D-CB56-340A-6B4A-8BB152F183A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CB56ED51-B14E-333C-6669-55BA92E2581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1DB350E-6913-0BBA-9FEC-BCDE6DF842E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2883454-5B20-6F3B-05AF-F85B5EE585D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3D05142-E008-F1CB-5438-6E31373CE618}"/>
              </a:ext>
            </a:extLst>
          </p:cNvPr>
          <p:cNvSpPr txBox="1"/>
          <p:nvPr/>
        </p:nvSpPr>
        <p:spPr>
          <a:xfrm>
            <a:off x="312516" y="3371786"/>
            <a:ext cx="8464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ﭐلْأَطْفالُ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يَنْتَقِلون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ﭐلْمَنازِلِ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ﭐلدَّكاكينِ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404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9A89AC-B839-CD4E-B3CD-9F22814E4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5C7B54-F0DE-0EF6-8C5B-1EF23B53E6D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EA8138-6B9C-8695-EF24-B0930A7C14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22C13-A3CD-982D-A505-9A32E6B474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7846A-2F01-E5CD-CEBA-CBB3AB772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F7680-D365-77B3-F59F-404D78A9FCFD}"/>
              </a:ext>
            </a:extLst>
          </p:cNvPr>
          <p:cNvSpPr txBox="1"/>
          <p:nvPr/>
        </p:nvSpPr>
        <p:spPr>
          <a:xfrm>
            <a:off x="373414" y="3707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سنتعرف على الأزمنة التي وقعت فيها أحداث الحكاية؛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استيقظ أسامة؟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658BC8B-3A2B-CA63-BE56-ED1E7F6D67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830DFA-9AE8-BE90-6B47-42AB36D77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E516732-1583-09FD-C2F2-44EDF0D06A5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32A3360-DCCB-ECF5-41A6-ACE02BD03FF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9C20915-2C8C-1138-06FB-CFE8523CBA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C367114-BD01-0552-972D-06FF5BCC361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B014B50-381E-744A-619E-697F2D7744D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1C157D0-81DB-68F7-0FFD-D8AC845C29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0987836-04F0-9E9C-2921-EFD9B75BF7A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A13CD8F-3422-FA57-0BB5-4F109117A90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650B6-7B75-48AE-3F2F-C78C77512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A7D97C-58C1-BE59-5729-5875C29C15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959715-CFA7-AA6E-C6C4-F38389FCA76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A441703-80DC-B658-E721-97823D47B5C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125C0C-A4F2-B8AF-3AE9-3021F5EDAF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DD0F352-4621-35AB-22EA-F014E7EA8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D925C6-A309-BE72-EE75-312805AD06F9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استيقظ أسامة في صباح اليوم العاشر من محرم.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1F5BB7-B2B6-653B-C589-A4D1FF86E641}"/>
              </a:ext>
            </a:extLst>
          </p:cNvPr>
          <p:cNvSpPr txBox="1"/>
          <p:nvPr/>
        </p:nvSpPr>
        <p:spPr>
          <a:xfrm>
            <a:off x="2040351" y="3181051"/>
            <a:ext cx="5350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صَباحِ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ﭐلْيَوْمِ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ﭐلْعاشِرِ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مُحَرَّمَ</a:t>
            </a:r>
            <a:endParaRPr lang="fr-MA" sz="4800" dirty="0">
              <a:solidFill>
                <a:srgbClr val="C0000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E9FB22B-9519-96FD-D20B-47A658940CF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2DB9060-5634-F334-8B0C-FC75F54104C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92B128B-3B18-6DF3-6EB2-B741A1DCFD9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50125C1-F0A8-C084-D137-F7752E5AA71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1C4A05E-1346-D075-230A-268D0ABBDF5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B5CCC6E-400C-C449-89E9-0B46C641BB5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22BAB2D-8D7C-D714-2FB9-C36F594B952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9E27085-2BC2-6D2D-AD80-74924AE04DE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BC2B6BC-FEDA-0239-3BF2-778681E749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684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DB50F-7712-6988-34D2-D1CA757B8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1CA1D1-0141-4A92-146D-03164B46649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16B82E-5CFF-8B22-378E-2B4FC274C6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85145A-D7A4-7ADC-9E06-0E383D7EC3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CB29C4-7B96-F6F5-AE1E-D96BD092C3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AE560BD-D140-97AB-49AF-A17051C7C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AE6C3-7683-7F8B-C35F-FD2BD39BF54D}"/>
              </a:ext>
            </a:extLst>
          </p:cNvPr>
          <p:cNvSpPr txBox="1"/>
          <p:nvPr/>
        </p:nvSpPr>
        <p:spPr>
          <a:xfrm>
            <a:off x="422071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استمتع الأطفال كثيرا؟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FF0B406-A03F-E0A8-C340-AEC3BFF8EF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0F9D90-68A6-030E-C39B-CEC728DEC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CE05734-B732-6B6A-6FCE-05996E4549B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764A931-CCFA-B750-3954-44AD513E070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82110B4-921B-AD7A-D76F-0F09614FB78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24CAEB0-1AC5-4645-B403-AA940DA8AC9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D0C5121-D94E-AAE8-523D-6B304FD4F2B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2378E83-3EC3-8C3B-0B07-A96287F358C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50024FA-301D-D113-8684-ECCA665A0B8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4FECE89-2AF3-3EA3-0428-AAC5207C096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48193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19102-97F6-5A45-6E09-3EB5196F4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54D932-E287-41D6-9E8A-27EC274B3F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54120C-6955-A302-1C51-245D9E7B8A3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4408F6-B995-D1C9-DEB3-78D57A15F60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A2E236-2358-8055-313C-D665232928E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408643C-5AE0-DC72-AEA0-664A70E8D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2B2C0F-8990-B969-F0C0-9E6A9AE7BDA9}"/>
              </a:ext>
            </a:extLst>
          </p:cNvPr>
          <p:cNvSpPr txBox="1"/>
          <p:nvPr/>
        </p:nvSpPr>
        <p:spPr>
          <a:xfrm>
            <a:off x="422071" y="382307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استمتع الأطفال كثيرا بعد جولة الصباح.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86BA2B-6258-F35E-7AC2-6C6D7165A46E}"/>
              </a:ext>
            </a:extLst>
          </p:cNvPr>
          <p:cNvSpPr txBox="1"/>
          <p:nvPr/>
        </p:nvSpPr>
        <p:spPr>
          <a:xfrm>
            <a:off x="2616550" y="3175819"/>
            <a:ext cx="4100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جَوْلَةِ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dirty="0">
              <a:solidFill>
                <a:srgbClr val="C0000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C9FE74-0ACE-1202-5B70-10EC63704D9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CA56BAF-951B-0E1A-FD9E-7E4AC7A76A9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8685A9A-650C-C4FC-80E9-D82E453CC9C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7519810-04AC-F871-38AA-2330093AE30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216E1DD-5A14-103F-301F-92ACB1F0BF7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0EA578E-56FF-613C-6AF6-438EBF2505C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72CC966-D0A7-B11F-9516-17042ECBCCD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7F53D7B-6C85-AA06-A6E7-1CDF1DF5838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7496786-B5B4-2295-20A6-540D24D722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162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5FED-DD80-FEEA-A5D2-53745BC8E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92DC05-D052-DDB4-213C-E5812EFC8DA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FF916F-33E8-1CFC-C822-4DE09642AF0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C67CADA-E1A2-FD2C-EC2F-1E4BE449BA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E80023-9D10-384C-F942-4507827CD7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0EE4DF-A1AC-80D4-7943-A6933B6EC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BF5933-7328-849D-0151-B51AF093F8FA}"/>
              </a:ext>
            </a:extLst>
          </p:cNvPr>
          <p:cNvSpPr txBox="1"/>
          <p:nvPr/>
        </p:nvSpPr>
        <p:spPr>
          <a:xfrm>
            <a:off x="422046" y="3608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دخل أسامة المنزل؟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2FAC76E-BEBF-DF3F-FB7B-9F22ADF347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27D767-F77C-92F2-C9CA-07D77A50D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29C0122-898C-985D-7B48-8003FF062F3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3AB7505-9FF2-8B95-0EAD-FBB57BF2F98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FF4BD66-0E99-8BE5-9B3A-CA20F94C4A5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4FFE607-8603-E724-29AB-B7261EA4637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AE7EF96-83F9-98D9-AA7A-09CBA43F41D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CD25B2A-5176-2C5F-30D8-2B971E92D4B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A1819E4-AA0C-2AA3-6E56-F789DC91FCB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FAFA516-CD67-5675-E485-AAEF91C7083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0140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34908-B3E7-8681-6194-E120CEAC6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4A5086-0368-F7D4-AC5A-DCCDF446DE6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35033E-877A-17B5-4945-101CAE11632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129890-F3C3-80F3-C5C3-B0A780C1A9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C2CB86-03FF-BCD3-76CF-2CBE912B2C7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FC1C15-5621-1A34-226F-CF631C014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8404AF-C889-72A2-CBE0-CBCDF9CB0844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دخل أسامة المنزل بَعْدَ الظهر.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619931-1855-88AC-564D-06201616EA86}"/>
              </a:ext>
            </a:extLst>
          </p:cNvPr>
          <p:cNvSpPr txBox="1"/>
          <p:nvPr/>
        </p:nvSpPr>
        <p:spPr>
          <a:xfrm>
            <a:off x="2616550" y="3175819"/>
            <a:ext cx="4100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ٱلظُّهْرِ</a:t>
            </a:r>
            <a:endParaRPr lang="fr-MA" sz="6000" dirty="0">
              <a:solidFill>
                <a:srgbClr val="C0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396132D-A5A4-8C79-2E7B-AE2FF379C53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D5F8F97-5CC8-D7CA-4D02-746C6BA72EF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C9F90C4-0B45-3C91-BD1F-BAF72348184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F0C43BA-ECB3-F292-6D17-8A28624F5D6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19DEF63-2CE1-8C39-5A81-0B55E7A9652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B6F7C12-9181-36F7-3CC9-9572880F78A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F79C137-2BF3-584F-1AC6-14FD59B6315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E944282-F5DA-FE31-E6F8-86F047477F9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F28F1DF-CA3A-2408-3CAF-BD7186413A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23916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52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1A742-5423-AE3D-A700-3F1507562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C52C25-06D7-CFAA-E0A7-3DABD86788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0A5166-5556-E5C6-7D19-2B127D5375E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A4D82D-A76A-C599-91C7-C49934DA76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D505C6-9643-8494-6473-0E37E97037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2FAC4A-D643-A6B0-29F0-95BC8034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54A3BB-EC03-3FF1-683D-0D858D8BFE4C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الأزمنة المذكورة في الحكاية هي: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E988048-2839-4FF3-71B0-867471AB803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BCC82D2-079A-0F9F-6AA7-397EBFF99AD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51CC6C2-02B6-B1C2-9646-3321CBFEBEF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F42EB38-A5D1-1044-B387-05F3938D728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11859C6-76C2-1747-6FD6-F64A9AFFB47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178EF37-3F4F-8E1D-FDF9-18249F44E59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5ACB4E9-87F9-499C-5ED9-4C7A879E3D8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FEF43D1-2C68-6634-C8A7-82149C0622F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Ellipse 1">
            <a:extLst>
              <a:ext uri="{FF2B5EF4-FFF2-40B4-BE49-F238E27FC236}">
                <a16:creationId xmlns:a16="http://schemas.microsoft.com/office/drawing/2014/main" id="{641C6435-EF51-7886-F82F-E34B7CA840E2}"/>
              </a:ext>
            </a:extLst>
          </p:cNvPr>
          <p:cNvSpPr/>
          <p:nvPr/>
        </p:nvSpPr>
        <p:spPr>
          <a:xfrm>
            <a:off x="3942490" y="3143217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اَلْأَزْمِنَةُ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4D6CC81-7751-CA10-289D-964CD0AD987D}"/>
              </a:ext>
            </a:extLst>
          </p:cNvPr>
          <p:cNvSpPr/>
          <p:nvPr/>
        </p:nvSpPr>
        <p:spPr>
          <a:xfrm>
            <a:off x="5904698" y="2934415"/>
            <a:ext cx="2733455" cy="1547275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صَباحِ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ﭐلْيَوْمِ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ﭐلْعاشِرِ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مُحَرَّمَ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815D7B9-6E09-C562-CB15-644CCF80E989}"/>
              </a:ext>
            </a:extLst>
          </p:cNvPr>
          <p:cNvSpPr/>
          <p:nvPr/>
        </p:nvSpPr>
        <p:spPr>
          <a:xfrm>
            <a:off x="482286" y="2937698"/>
            <a:ext cx="2800290" cy="154399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جَوْلَةِ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40C5B92-B223-19A1-6EAA-19E04121C07D}"/>
              </a:ext>
            </a:extLst>
          </p:cNvPr>
          <p:cNvCxnSpPr>
            <a:cxnSpLocks/>
          </p:cNvCxnSpPr>
          <p:nvPr/>
        </p:nvCxnSpPr>
        <p:spPr>
          <a:xfrm>
            <a:off x="5156817" y="3698819"/>
            <a:ext cx="450081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40974D0-7206-F4B0-BD4F-8B952E88387E}"/>
              </a:ext>
            </a:extLst>
          </p:cNvPr>
          <p:cNvCxnSpPr>
            <a:cxnSpLocks/>
          </p:cNvCxnSpPr>
          <p:nvPr/>
        </p:nvCxnSpPr>
        <p:spPr>
          <a:xfrm flipH="1">
            <a:off x="3581496" y="3708053"/>
            <a:ext cx="450872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2148385-C472-7FDA-18C2-B32C8ED39A7B}"/>
              </a:ext>
            </a:extLst>
          </p:cNvPr>
          <p:cNvSpPr/>
          <p:nvPr/>
        </p:nvSpPr>
        <p:spPr>
          <a:xfrm>
            <a:off x="3171243" y="4705864"/>
            <a:ext cx="2733455" cy="1543989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ٱلظُّهْرِ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AE11F28-1B2F-248A-7902-EAF2C8772155}"/>
              </a:ext>
            </a:extLst>
          </p:cNvPr>
          <p:cNvCxnSpPr>
            <a:cxnSpLocks/>
          </p:cNvCxnSpPr>
          <p:nvPr/>
        </p:nvCxnSpPr>
        <p:spPr>
          <a:xfrm>
            <a:off x="4540189" y="4008936"/>
            <a:ext cx="0" cy="634301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8798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BF3FF51-4EAE-D1BE-10BF-BF86C6EDF9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0CF7B0-BCC5-0797-599A-BE7CEF277D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35596-0F16-8B1E-2A46-4C6CB9F5584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E19852-2E11-C3FF-9E4E-57741EE16B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2A25F3-52B4-878C-00D5-643F75839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DB078-D032-0C76-1D73-659846C3EDE0}"/>
              </a:ext>
            </a:extLst>
          </p:cNvPr>
          <p:cNvSpPr txBox="1"/>
          <p:nvPr/>
        </p:nvSpPr>
        <p:spPr>
          <a:xfrm>
            <a:off x="625979" y="3837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لنردد مع التسجيل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الأبيات بالموازاة مع الإنشاد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9D2060B-9181-A0EC-7C3F-FA06922A6CB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818A3C8-7521-7982-04E6-DEBCB1846B2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170E55E0-B6BF-62F3-F16E-4D617FC1255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C8C8EB-496B-256F-601A-2C92BC537B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F3ACFA-EC41-BCC9-3E0F-139C7A59BCA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360DFA3-3A6F-E066-1260-A51E0BAE050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1F64768-72D0-1246-7658-937FF4EA68B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912B0C-2F42-27CB-5F2D-833B54B72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نشيد ماما">
            <a:hlinkClick r:id="" action="ppaction://media"/>
            <a:extLst>
              <a:ext uri="{FF2B5EF4-FFF2-40B4-BE49-F238E27FC236}">
                <a16:creationId xmlns:a16="http://schemas.microsoft.com/office/drawing/2014/main" id="{2D1BC427-9211-44EB-947E-D560DF7E5F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857" y="553196"/>
            <a:ext cx="487363" cy="4873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322F7FF-9AD9-E821-7441-2D4D086DE1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43" y="1332049"/>
            <a:ext cx="8240916" cy="47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A83EE-4088-2A5F-6B4A-7ABDDC27A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D41F092-E671-5873-9E0C-58E0BC6996D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3EBAAD1-278E-698D-DB79-BDA728ECB5F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5779804-A051-BB04-0236-CC14773A3DA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D47FEC4-316D-EB21-0EA2-1F67D1954C8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B24EC83F-56B2-427E-65AD-DFDE402FDEC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79ECEAF3-5B83-AAF4-E9BE-A0669056C7E4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2BF11F9-69B3-2C44-C750-A11E956C8A0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97C53B-6F3D-D70F-883B-737D7429DE48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78996AA-F9D9-DDA4-4E33-0A9DBAFB2A7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A8AC601D-3C4D-6253-F44D-12C76FE4160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05B87BEC-521C-6E3C-8CF8-B502267B663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1B6CB4D-CE7D-3704-7DC6-7FDC2C476C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942CC22-7FB0-B382-7100-4DB49D51D8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C1CC0790-DBDE-6A9F-52EF-1863A79882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BCF57D8-101E-02CB-6A6D-FB0B322F3E3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5D8F831-7156-16D2-9BF7-6D843DAED60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ACE4563-91F0-FAD1-2EC3-7D3D0784F8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ABE2CB18-1F1D-9DF8-480B-0F0E9EEC2A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464047D6-E7CD-F826-C2DF-044CFB6B998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DC115B7-C5BD-C9BD-B47E-5E6AD3B4E75E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3D6800E-290D-6CE1-3312-046AEF336F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C1DA614-EE28-0CD8-955E-4D70A12B8B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3D61929-1E19-BC3A-63BB-60C7447DB82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6E178B3-3268-0916-8BCA-4046A3E92C0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F87043D-19DB-9E6E-6417-E8BDBBCDB7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DE7F76D-C725-87D6-355A-8ABEA75D6F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A394828-190C-8DD1-E857-71D80057709C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2E0CB92-EE74-49D2-6CD8-4C616DF5289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355F594-37DA-4AFA-9A9E-FCA286734AA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8214F895-ADDB-FD47-2D6A-EE77EA6F6B90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AF0D2FA-08C9-1787-A965-5498B68B1B7A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ACAE393-A6BE-7273-7BFD-CAB85F39F16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3E82788-B687-D623-2455-7034CFAA7B3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2C24F4B-D51C-793C-EE07-F786DD6A353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5A290F3-58E3-B6EF-A4AC-AB33384B3B6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04392D4-476A-AC3D-A302-A4187C7E445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478531F2-716A-505C-18D6-E3D18F2F30D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698E9388-8E29-863B-28A2-8799D33AF68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EC76576-B05F-0984-A3D0-9CEEE0E9B084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42E0596-6DED-C87E-E82D-73E1D4A9E89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973F70F7-30D7-6698-D934-FEAF4F7C0F3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8D69AF07-3DC0-4646-CFA8-DE05ED57C52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755E2AF-A38D-CF05-1B84-C3178A9D61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C0CD909-74D3-F126-4857-22C0EFE822F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78366893-7442-6F02-E4F4-126365DA756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AF4ED2D-30F1-38E4-3729-313F2EAEBAD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9652103-1144-1966-6F4A-4F25920105F0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D8D27E6-4D56-88A5-9E43-C8B3D8B2C06E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C4153E7-0142-D1F1-B686-9A3F672FB79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2B9B465-3B16-A022-D467-977CD4D5CB0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481AF86-5D36-B257-C614-02318333213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5D4163D3-2B2B-8EDC-3032-90CEDB84F3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A84FF24-41E1-EEFF-0B67-E6435E956BE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7F8E239E-6BB1-F1A4-5038-73B7AACB6ED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D73A4CF-806E-C2E8-864D-CF9560B43176}"/>
              </a:ext>
            </a:extLst>
          </p:cNvPr>
          <p:cNvGrpSpPr/>
          <p:nvPr/>
        </p:nvGrpSpPr>
        <p:grpSpPr>
          <a:xfrm>
            <a:off x="450877" y="1809265"/>
            <a:ext cx="8205374" cy="3966951"/>
            <a:chOff x="450877" y="1809265"/>
            <a:chExt cx="8205374" cy="3966951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088DE5B-525D-AE41-CF5B-DB52E9D1A1C3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6847B28A-39B6-6AD8-37F0-D1D2CCC6C55E}"/>
                </a:ext>
              </a:extLst>
            </p:cNvPr>
            <p:cNvSpPr txBox="1"/>
            <p:nvPr/>
          </p:nvSpPr>
          <p:spPr>
            <a:xfrm>
              <a:off x="450877" y="3009865"/>
              <a:ext cx="81685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1320D182-E2F5-1C5E-3DDD-B46E1C534A52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A5AF51-A7C5-9981-22C4-19CA16154D29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35651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30594" y="36944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411559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ستتعرفون على الحوار الذي دار بين سناء وأسامة.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E5F1C12-C343-DB0F-F17F-EE79DF90FCC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2A57F3F-1148-93FA-8FDD-61590D0F8AF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9A2CF55-1EFE-47FB-3605-0B8567F4EF9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12F1B4A-74AE-9758-C650-CD9C0B2B73E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33E4205-9DF7-B721-8C29-0EC5EFA927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A727030-540D-7D53-0A14-F466FC5B605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2E47632-BA7B-10DF-BBC4-88F9043736C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7166C78-AC8B-DF15-E380-75B534E4D92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تسميع الحوار 3 مرات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5BF0925-D3EC-0632-2236-3C0A0A4E32E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424401D-B60E-8832-D801-2A1D23C7459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0D08B2F-CA9E-0FAE-4E5D-C225735F15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F0F1B31-F6D0-773A-F852-51278C93252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6D980135-05E6-45FB-6F8D-10513B8192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F05AC894-44A2-5A7B-56ED-C168658E433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EA7706DF-567E-EF48-4151-35A5A99B6EC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C64319A-03C0-55CB-F2FA-6C5ACDD07DE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2" name="حوار عاشوراء">
            <a:hlinkClick r:id="" action="ppaction://media"/>
            <a:extLst>
              <a:ext uri="{FF2B5EF4-FFF2-40B4-BE49-F238E27FC236}">
                <a16:creationId xmlns:a16="http://schemas.microsoft.com/office/drawing/2014/main" id="{56F3269E-F21B-EE07-EED6-6714F68D9D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013" y="555408"/>
            <a:ext cx="487363" cy="487363"/>
          </a:xfrm>
          <a:prstGeom prst="rect">
            <a:avLst/>
          </a:prstGeom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EDC0C61D-CB24-D62A-DCE4-A5F988301502}"/>
              </a:ext>
            </a:extLst>
          </p:cNvPr>
          <p:cNvSpPr/>
          <p:nvPr/>
        </p:nvSpPr>
        <p:spPr>
          <a:xfrm flipH="1">
            <a:off x="540236" y="2373655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D4F565B-B725-6B04-AE64-F48ACC81A27A}"/>
              </a:ext>
            </a:extLst>
          </p:cNvPr>
          <p:cNvSpPr/>
          <p:nvPr/>
        </p:nvSpPr>
        <p:spPr>
          <a:xfrm>
            <a:off x="5810868" y="229010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47AD5E-E764-1F94-740C-B53B80DC99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72" y="3671938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AFB221-03DA-88F5-8B16-C789E3BCA2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2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69693" y="39176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لما قالته سناء؟ ما هي العبارة التي استعملت؟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604601-27DB-222F-95C3-96D36E18349A}"/>
              </a:ext>
            </a:extLst>
          </p:cNvPr>
          <p:cNvSpPr/>
          <p:nvPr/>
        </p:nvSpPr>
        <p:spPr>
          <a:xfrm>
            <a:off x="1597655" y="2818033"/>
            <a:ext cx="2841523" cy="1564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AC8B46B-A910-240B-09FB-860334BCF643}"/>
              </a:ext>
            </a:extLst>
          </p:cNvPr>
          <p:cNvSpPr/>
          <p:nvPr/>
        </p:nvSpPr>
        <p:spPr>
          <a:xfrm>
            <a:off x="5750907" y="248068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905AC3A-9739-9867-AB4B-9C759C48DCB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6A5EC10F-F09B-CB4D-FA2C-653ABD6EFBB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BC34C29-4759-50B0-7CC5-A92115B1C28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13A36F5-A4B0-BAC3-11D9-EE7E35FCA53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4ECD036-5A14-FE06-50A6-6516DE79976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A9F9802-7876-5574-41AA-E7D69CB2B0E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0D8715A-A4CF-BAFE-1964-E04641FD9C5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73CA69A-2AF2-34F7-D29C-20DF9898747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1" name="الحوار 1">
            <a:hlinkClick r:id="" action="ppaction://media"/>
            <a:extLst>
              <a:ext uri="{FF2B5EF4-FFF2-40B4-BE49-F238E27FC236}">
                <a16:creationId xmlns:a16="http://schemas.microsoft.com/office/drawing/2014/main" id="{82AC6583-8C2C-B53C-C174-66CD0AB567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9173" y="1345320"/>
            <a:ext cx="487363" cy="4873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9F05CA-E3C9-21A0-8BFE-26FAED9C8C1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59641" y="272839"/>
            <a:ext cx="1262762" cy="8435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1FA52E8-FA43-54C3-E89D-6E78390291E9}"/>
              </a:ext>
            </a:extLst>
          </p:cNvPr>
          <p:cNvSpPr txBox="1"/>
          <p:nvPr/>
        </p:nvSpPr>
        <p:spPr>
          <a:xfrm>
            <a:off x="6026757" y="2645305"/>
            <a:ext cx="20644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ﭐسْتَيْقَظْتَ يَوْمَ عاشوراءَ يا أُسامَةُ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814B85B-E2CC-35D6-9867-CBF55DB5CC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72" y="3671938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A58BC0B-77F9-007F-8BDC-80AC3E889C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321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4578" y="38287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كيف أجاب أسامة؟ ماذا قال؟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85D7C6BB-D2DD-62E4-2D42-F6D11A3383AA}"/>
              </a:ext>
            </a:extLst>
          </p:cNvPr>
          <p:cNvSpPr/>
          <p:nvPr/>
        </p:nvSpPr>
        <p:spPr>
          <a:xfrm flipH="1">
            <a:off x="480275" y="2564235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BD6E17C-7FA5-5035-D3BA-7FAA1B77297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59641" y="272839"/>
            <a:ext cx="1262762" cy="8435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0E1AE8A3-86E4-9417-381D-37B196C3D23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30ADA54-0064-3AA2-5612-AC625785C8C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74524DA-90E3-F7CC-6365-5CB67602365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A86197F-9E60-1FB1-D45B-4D08E269976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2DF36EF-8DD7-94E2-FA0D-0D75BFA4F05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2DDA0F1-42FF-74E0-7DC6-0F75167EC1C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F4E3C3D-1569-68CC-AEE4-EAD7DFBD754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F4847C-F14A-8CAC-136F-45C6C32983C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الحوار 2">
            <a:hlinkClick r:id="" action="ppaction://media"/>
            <a:extLst>
              <a:ext uri="{FF2B5EF4-FFF2-40B4-BE49-F238E27FC236}">
                <a16:creationId xmlns:a16="http://schemas.microsoft.com/office/drawing/2014/main" id="{77730FA6-FECB-D1F5-8742-DD1374E5F8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3414" y="1196930"/>
            <a:ext cx="487363" cy="48736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0C6EE84-D2B1-781C-36D1-93785A40A339}"/>
              </a:ext>
            </a:extLst>
          </p:cNvPr>
          <p:cNvSpPr txBox="1"/>
          <p:nvPr/>
        </p:nvSpPr>
        <p:spPr>
          <a:xfrm>
            <a:off x="508124" y="2658843"/>
            <a:ext cx="2535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اِسْتَيْقَظْتُ </a:t>
            </a:r>
          </a:p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ﭐلصَّباحِ ﭐلْباكِرِ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BA94929-0A98-F005-42F9-D8D09644FE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428" y="3652755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410DA5-4CEE-6EAE-8073-E2A9B548B6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E45C7-F3B4-6040-F898-6748D3ED5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794EBCD-DA32-98BE-7E96-41C0B40777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ED468A-32FC-52CE-858D-D6EC6EEFC61C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0B2F1A-F280-85AC-B251-E82B8EDC2C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FF00D9-7CB5-8EFB-4ABD-6205BC6934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83392A3-96C8-5512-A1D8-D2FE1BBDC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39505B-C742-EEE8-1FE2-93CD120C2D2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BF8EBD-0C7A-029E-0E51-2569DD73241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8C7556-7230-2E87-4967-88AD9616E74E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5F20A19-FC9F-62E4-706F-6B9E2994B830}"/>
              </a:ext>
            </a:extLst>
          </p:cNvPr>
          <p:cNvSpPr txBox="1"/>
          <p:nvPr/>
        </p:nvSpPr>
        <p:spPr>
          <a:xfrm>
            <a:off x="469693" y="31374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الأول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5701BF9-EB9F-3E47-8CC0-61925293E2B9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EFF90535-285E-3126-0AD1-70B6CC295C9D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46B7357-09BD-665C-5FCD-9648B290C66B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D4717BA-392D-0A24-8B01-25D74A957F3E}"/>
              </a:ext>
            </a:extLst>
          </p:cNvPr>
          <p:cNvSpPr txBox="1"/>
          <p:nvPr/>
        </p:nvSpPr>
        <p:spPr>
          <a:xfrm>
            <a:off x="6026757" y="2645305"/>
            <a:ext cx="20644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ﭐسْتَيْقَظْتَ يَوْمَ عاشوراءَ يا أُسامَةُ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242E87-D21A-7A7A-E8B9-D1CC4F51675F}"/>
              </a:ext>
            </a:extLst>
          </p:cNvPr>
          <p:cNvSpPr txBox="1"/>
          <p:nvPr/>
        </p:nvSpPr>
        <p:spPr>
          <a:xfrm>
            <a:off x="744743" y="2664563"/>
            <a:ext cx="2029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اِسْتَيْقَظْتُ </a:t>
            </a:r>
          </a:p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ﭐلصَّباحِ ﭐلْباكِرِ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C40E640-3B14-0AE3-704C-DB0B6E560DF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9963" y="362955"/>
            <a:ext cx="1262762" cy="84350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C79F646-C403-2955-F64F-57F208840DC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88E1D48-7A98-6D78-E8A6-3CA0F33F644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23DFA07-5B4F-5FC9-47E2-2293A8E070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928F509-839E-9A12-222C-5AEEA651656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09D9FC8-A13A-1D49-0B16-23D1B9A06F1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314E572-8125-F5BB-08E8-F8E3B169ED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F750513-4283-ADCD-357C-CDED9124BCB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63CDFDA-AA21-B08D-2A5F-9B459140EB6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الحوار 1-2">
            <a:hlinkClick r:id="" action="ppaction://media"/>
            <a:extLst>
              <a:ext uri="{FF2B5EF4-FFF2-40B4-BE49-F238E27FC236}">
                <a16:creationId xmlns:a16="http://schemas.microsoft.com/office/drawing/2014/main" id="{91BA1517-0629-18C3-7938-47CEC7E7B4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3981" y="1297748"/>
            <a:ext cx="487363" cy="4873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46730F-0CE4-F91D-5B94-CD1456F9C0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13C8E0-5337-05C3-8BB5-B688AE0C16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83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A30E2-1D84-91D3-BD51-7DC72A113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D7A6250-91B4-1EEF-CD8A-2008F13E63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DD200A-AD6A-A1E8-3CF0-9CEF7CC6E986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F43A7B-54A0-02B1-3801-D6A0CF7300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F08D9E-5267-3514-2C9B-6884F0231F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3B37EF-5208-6C5B-5DF9-6587D66D1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6A8FD9-9D6D-C9EF-42DA-4A43A11C51B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6ECFFB-4173-199B-6DA6-40FA79DD164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DFE4A4-8CE3-6835-C096-955160F1EA55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5791A08-23E3-DA9F-5DDE-C3DDD028304B}"/>
              </a:ext>
            </a:extLst>
          </p:cNvPr>
          <p:cNvSpPr txBox="1"/>
          <p:nvPr/>
        </p:nvSpPr>
        <p:spPr>
          <a:xfrm>
            <a:off x="469693" y="3137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35B301-4C80-CF05-237C-F1C9E7641DBD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E8107F8C-AF08-A9B3-0730-8DBA807658D5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66FC688F-BA28-F9AB-1D4F-6545D4B95DA8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894E853-D0BD-A572-EA03-8C3060CBC39B}"/>
              </a:ext>
            </a:extLst>
          </p:cNvPr>
          <p:cNvSpPr txBox="1"/>
          <p:nvPr/>
        </p:nvSpPr>
        <p:spPr>
          <a:xfrm>
            <a:off x="6026757" y="2645305"/>
            <a:ext cx="20644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ﭐسْتَيْقَظْتَ يَوْمَ عاشوراءَ يا أُسامَةُ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BE804C-7B0E-26D6-62A5-2333655AF2B7}"/>
              </a:ext>
            </a:extLst>
          </p:cNvPr>
          <p:cNvSpPr txBox="1"/>
          <p:nvPr/>
        </p:nvSpPr>
        <p:spPr>
          <a:xfrm>
            <a:off x="744743" y="2664563"/>
            <a:ext cx="2029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اِسْتَيْقَظْتُ </a:t>
            </a:r>
          </a:p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ﭐلصَّباحِ ﭐلْباكِرِ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5D94A6F-5534-23A1-0C91-1ABFC5DA63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9963" y="362955"/>
            <a:ext cx="1262762" cy="84350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0CD3980F-7E51-6893-360E-999AEF4EBD9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6A34185-29C0-4AA0-3D27-D591BEEE2D9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9C074D9-00DA-CB59-EE86-8E56828486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2DA783F-D300-979B-B448-C3E970743BC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4E8AE3D-D515-EE46-D516-E8B3BF4161B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76E99F1-2946-6538-9DF5-EB60DA1A4B8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C20E69C-C557-7A4D-29EA-D037234FDB0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004B464-4063-DB52-E0D5-A09A38D9FCE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8F4501B-EF75-865B-F900-5995BAD9C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678FC6-FA39-9A30-2601-BB02938205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15735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A164C-DFCC-0C6B-DBD6-106B5A81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92C4DD1-13CD-3073-CE65-99C3238B97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D5FBE6-6B37-437D-2DE6-7239842EF926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BF8ECBA-40CA-AFAB-E622-13A0957846D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E36435-B2B1-86F0-1F5A-F367EB8042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4A61EF-E6CF-08D3-5334-0E4888051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6BB8CB4-E537-BEE6-4BC9-8789D7A3CB3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B79CB1-8501-F8D2-3562-578E5E91A9C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991BD4-40CE-BE0A-5744-2978877234D3}"/>
              </a:ext>
            </a:extLst>
          </p:cNvPr>
          <p:cNvSpPr txBox="1"/>
          <p:nvPr/>
        </p:nvSpPr>
        <p:spPr>
          <a:xfrm>
            <a:off x="454588" y="41554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ماذا قالت سناء؟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استعملت؟ من يردد؟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0362449D-9D8B-BE1D-645C-01B5FADD8CA7}"/>
              </a:ext>
            </a:extLst>
          </p:cNvPr>
          <p:cNvSpPr/>
          <p:nvPr/>
        </p:nvSpPr>
        <p:spPr>
          <a:xfrm>
            <a:off x="5750907" y="248068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8611FA8-5111-2454-91C6-264017BF357C}"/>
              </a:ext>
            </a:extLst>
          </p:cNvPr>
          <p:cNvSpPr txBox="1"/>
          <p:nvPr/>
        </p:nvSpPr>
        <p:spPr>
          <a:xfrm>
            <a:off x="5411583" y="2731489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فِي صَبَاحِ يَوْمِ عاشوراءَ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427F0B5-C83B-6724-A26B-FB67589AC7A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4E4CF70-5E2E-43B2-463F-35A06720470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712CF7-393E-2036-3142-A79B56F7C6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9F66A48-F54E-4D5B-1A5A-5122B961329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2D18B71-FEEE-027D-7538-9908AD48704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6F9A06B-81DC-F4BF-44C3-CCCE4CAF96A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F084A65E-0DA4-729F-7CF5-EFD01915B8E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C7B9E31-1A4F-E2EF-AFAC-8E13E055371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الحوار 3">
            <a:hlinkClick r:id="" action="ppaction://media"/>
            <a:extLst>
              <a:ext uri="{FF2B5EF4-FFF2-40B4-BE49-F238E27FC236}">
                <a16:creationId xmlns:a16="http://schemas.microsoft.com/office/drawing/2014/main" id="{246F4FD1-1F35-886E-AA22-67233E54EE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3981" y="1302069"/>
            <a:ext cx="487363" cy="4873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D5C13B-0ABA-7C0E-2C5F-D9ED3CBB1E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6A7594E-050F-DDA3-70A4-B6ECC69527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316768D-07F7-4AB7-A738-691970BD8A8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9963" y="362955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8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13437-5CBF-80C4-33DA-E253BAE55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AFA9F5-B6AA-6BCD-78A8-9CC9F709F5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E23D90-6912-9F0C-D627-2730EA816425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5619DA-9650-8970-492D-6CB469BAB8E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7CCF6C-40A0-8BA2-1D1D-24CC869BFC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6D3D7E2-5D33-1EF3-5246-97C6B1B19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A77BE97-C07D-87D9-1FA0-5B19316E30D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AA0E0C-3FE7-7190-4A72-9681F8E7F83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90483B-0851-F7F2-D837-56BB0E9C548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8ED636-9689-03EA-C2D4-28BC57A8F8AE}"/>
              </a:ext>
            </a:extLst>
          </p:cNvPr>
          <p:cNvSpPr txBox="1"/>
          <p:nvPr/>
        </p:nvSpPr>
        <p:spPr>
          <a:xfrm>
            <a:off x="422071" y="41241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ماذا فعل أسامة في الصباح؟ ماذا قال لها؟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0E588E09-D222-BA8A-9E63-2D2878DE6CE3}"/>
              </a:ext>
            </a:extLst>
          </p:cNvPr>
          <p:cNvSpPr/>
          <p:nvPr/>
        </p:nvSpPr>
        <p:spPr>
          <a:xfrm flipH="1">
            <a:off x="480275" y="2061691"/>
            <a:ext cx="3080266" cy="213805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A4E833-821D-1647-5B80-49D361955A84}"/>
              </a:ext>
            </a:extLst>
          </p:cNvPr>
          <p:cNvSpPr txBox="1"/>
          <p:nvPr/>
        </p:nvSpPr>
        <p:spPr>
          <a:xfrm>
            <a:off x="603659" y="2228725"/>
            <a:ext cx="27586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 يَوْمِ عاشوراءَ ،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فَطوري ثُمَّ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لِأَلْعَبَ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أَصْدِقائي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ﭐلْحَيِّ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D712FAE-CB23-5F05-8E7A-9E0F066F1D4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301B994-4CA2-2602-983F-D980BC46A15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B547139-A8AB-D00A-7CD6-C782753EE5C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E952C2C-87F8-1972-A002-4A412273D9C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2AC2A1B-FAF4-CF5C-0B49-E8C4E28DF7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459313D-D684-D8E9-C5D7-C28974C8B2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EDD56A7-E50E-04CA-6F5F-FFB07CD5B41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27D7037-BFBB-A802-4558-E86CD4F0CE9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الحوار 4">
            <a:hlinkClick r:id="" action="ppaction://media"/>
            <a:extLst>
              <a:ext uri="{FF2B5EF4-FFF2-40B4-BE49-F238E27FC236}">
                <a16:creationId xmlns:a16="http://schemas.microsoft.com/office/drawing/2014/main" id="{CEF22A0F-193E-9BF1-3372-E39E58C110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5921" y="412419"/>
            <a:ext cx="487363" cy="4873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4C510F-409B-F364-D0F7-7EE393607C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78DA9B-C0FA-E667-2BB7-A9B9AA215C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9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FBD43-7CAE-5FB6-DA87-E6389C843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EDC481C-9AE3-FFD4-528C-DE75E9D12D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DA8F04-52FC-03A8-0627-0C0FCAC83777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F7AB791-4F0D-A4CC-0B4B-CFCFE161BA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692C40-00D0-28AD-C278-2F4918D197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1BD420-5B0D-D8B9-E4AC-A5C0471B8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D227D31-CF63-EE26-8F07-DEE971AD17A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71AE69-ED25-8C1F-3E24-719C4BFE709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409663-EA56-9BFC-2D99-583D0817A94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478693-BA8B-0181-04E2-9095FCEAE341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الثاني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D431C06-660A-586B-7152-1829A526782C}"/>
              </a:ext>
            </a:extLst>
          </p:cNvPr>
          <p:cNvGrpSpPr/>
          <p:nvPr/>
        </p:nvGrpSpPr>
        <p:grpSpPr>
          <a:xfrm>
            <a:off x="480274" y="1969082"/>
            <a:ext cx="7818041" cy="2230665"/>
            <a:chOff x="540235" y="1778502"/>
            <a:chExt cx="7818041" cy="2230665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C426F259-AF1D-8DEF-3E62-515CFEFC8F60}"/>
                </a:ext>
              </a:extLst>
            </p:cNvPr>
            <p:cNvSpPr/>
            <p:nvPr/>
          </p:nvSpPr>
          <p:spPr>
            <a:xfrm flipH="1">
              <a:off x="540235" y="1778502"/>
              <a:ext cx="2912819" cy="2230665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61EE82F-4155-A562-FBB4-0DDEEEC9377A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1EC5107-2797-50BF-D748-FAC258B75997}"/>
              </a:ext>
            </a:extLst>
          </p:cNvPr>
          <p:cNvSpPr txBox="1"/>
          <p:nvPr/>
        </p:nvSpPr>
        <p:spPr>
          <a:xfrm>
            <a:off x="5750907" y="2724090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فِي صَبَاحِ يَوْمِ عاشوراءَ؟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783A8F-54B5-E4AC-7DC4-CCC93A242CA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20216" y="302793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884BF7-8764-7FAD-39E8-F021BDFB9C4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0FECB5E-EC22-8EA2-CDD7-7ACA99120B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DE60CD3-A069-DF23-BE88-85F75EFE62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DB41EB6-7DD1-90ED-B8F4-089299FB917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0EBCFF7-D036-ADB1-E150-D6BDFFF5D58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DC57F53-BA8C-63BE-ED3B-35910CA95A3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2289C586-C029-9FB9-B344-A33770903C9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A397B36-B9BB-C553-3C73-706739B815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الحوار 3-4">
            <a:hlinkClick r:id="" action="ppaction://media"/>
            <a:extLst>
              <a:ext uri="{FF2B5EF4-FFF2-40B4-BE49-F238E27FC236}">
                <a16:creationId xmlns:a16="http://schemas.microsoft.com/office/drawing/2014/main" id="{6274560B-CCED-55E6-A016-AD3F5499F2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0151" y="509184"/>
            <a:ext cx="487363" cy="48736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982D4F-A830-84E8-9583-FEA9A3626359}"/>
              </a:ext>
            </a:extLst>
          </p:cNvPr>
          <p:cNvSpPr txBox="1"/>
          <p:nvPr/>
        </p:nvSpPr>
        <p:spPr>
          <a:xfrm>
            <a:off x="528326" y="2160976"/>
            <a:ext cx="27586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 يَوْمِ عاشوراءَ ،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فَطوري ثُمَّ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لأَلْعَبَ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أَصْدِقائي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ﭐلْحَيِّ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46F4C84-5D6B-FD07-5FEE-5598DC49C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11D822-0E27-1409-4AB1-6549665044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416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FF6B3-B047-E87A-896B-3642B0AB3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4CDA14F-34D6-C491-B4F7-88755468936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1B44B-6D30-7923-7F41-88BCB7A33C52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D6AF29-01AF-BCDB-DD60-578A3341BF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75DFFE-DD95-4CD8-6B59-9C1964C127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1043F-054E-3E65-AC30-A3122CB88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938B476-2115-91B9-3FB9-7FCAFE315670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074E3B-F864-0979-2D1F-288CADCF035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B888E6-3D24-6825-2A2A-A0F27B9CB0E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FBED29-5729-7AB8-721B-873A467931B1}"/>
              </a:ext>
            </a:extLst>
          </p:cNvPr>
          <p:cNvSpPr txBox="1"/>
          <p:nvPr/>
        </p:nvSpPr>
        <p:spPr>
          <a:xfrm>
            <a:off x="465347" y="4261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5844017-8642-D7C6-AC83-9598A5C4992D}"/>
              </a:ext>
            </a:extLst>
          </p:cNvPr>
          <p:cNvGrpSpPr/>
          <p:nvPr/>
        </p:nvGrpSpPr>
        <p:grpSpPr>
          <a:xfrm>
            <a:off x="480274" y="1969082"/>
            <a:ext cx="7818041" cy="2230665"/>
            <a:chOff x="540235" y="1778502"/>
            <a:chExt cx="7818041" cy="2230665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2CE5120C-3605-8FFD-AAAE-2346B6F97A95}"/>
                </a:ext>
              </a:extLst>
            </p:cNvPr>
            <p:cNvSpPr/>
            <p:nvPr/>
          </p:nvSpPr>
          <p:spPr>
            <a:xfrm flipH="1">
              <a:off x="540235" y="1778502"/>
              <a:ext cx="2912819" cy="2230665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3210916-E10A-D4D4-9547-29DC2383A313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DC1DD8B0-0657-214D-9078-11752E085645}"/>
              </a:ext>
            </a:extLst>
          </p:cNvPr>
          <p:cNvSpPr txBox="1"/>
          <p:nvPr/>
        </p:nvSpPr>
        <p:spPr>
          <a:xfrm>
            <a:off x="5750907" y="2724090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فِي صَبَاحِ يَوْمِ عاشوراءَ؟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2BC418-D7C4-9AEF-FB84-D2A167A5AE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44337F9-C54E-2E2E-EF4D-BF723776E29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C1CB260-2F80-031A-8BBF-F916565A162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26CBD40-1E1D-A484-281A-04C0FA1FFE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62FA3D-92AC-3DD3-1BD7-A385B3B6C91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943C4DD-F109-BDA2-D01D-7DC902B07BE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68FC0D5-A238-3D43-CFBB-09DDF398B3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495727E-6431-E307-FEC0-FB4E5981714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13E7D62-0248-B31C-8C94-19127EF999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032579B3-CC8C-D952-0549-0C860C9B7307}"/>
              </a:ext>
            </a:extLst>
          </p:cNvPr>
          <p:cNvSpPr txBox="1"/>
          <p:nvPr/>
        </p:nvSpPr>
        <p:spPr>
          <a:xfrm>
            <a:off x="528326" y="2160976"/>
            <a:ext cx="27586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 يَوْمِ عاشوراءَ ،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فَطوري ثُمَّ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خَرَجْتُ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لأَلْعَبَ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أَصْدِقائي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ﭐلْحَيِّ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328CA8-321A-B20C-5A4F-4A5176F6E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069916-B9D6-241B-A3D6-E2C3175FE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98463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43A2E-4941-8F52-59AA-40A1915D3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183C88B-D8C8-10B7-B22C-6C2224E6EEA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DA18283-B6E0-1DB5-7DC7-869F34519510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B416A6C-09EE-DB70-D985-EE356540D9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AF518D-305C-F684-447D-993A847D24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702543-626D-BA2B-756A-3191C197EA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E114729-DCDE-F835-1751-0D8306B8854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51FDDF-C62D-25C0-EA71-8DB9D3535320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0410-D7B6-E872-2A57-19AC3E42686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B0AD21-5F4E-70DF-D905-1B28EC3ED941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ماذا قالت سلمى؟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استعملت؟ من يردد؟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8652AD4F-C1C9-E6CD-8B10-249E91AEB8E4}"/>
              </a:ext>
            </a:extLst>
          </p:cNvPr>
          <p:cNvSpPr/>
          <p:nvPr/>
        </p:nvSpPr>
        <p:spPr>
          <a:xfrm>
            <a:off x="5750907" y="248068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EBD4184-F290-2FBE-A03B-EA15108086C6}"/>
              </a:ext>
            </a:extLst>
          </p:cNvPr>
          <p:cNvSpPr txBox="1"/>
          <p:nvPr/>
        </p:nvSpPr>
        <p:spPr>
          <a:xfrm>
            <a:off x="5655088" y="2731489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مَساءِ يَوْمِ عاشوراءَ ؟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2D4F23D-F16D-3A0D-71B6-CCB44EB9F33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5B227D2-2BCF-BF1B-085C-28F9090DD85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410810E-27FD-F31A-0639-8EFB45CC8F7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20A206E-1976-87DF-B30B-578D53619DD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01B52C7-0738-6655-685C-EDE14050BB7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C3402F5-0954-5DA1-152E-37FCB4A6556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FFA0F8A-583F-C2ED-F168-E83A2E204CE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FDD2404-B93F-A721-C2CD-36C6CEE8D7C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6582A8C9-9DAD-6F19-80A3-413C26AA96A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15" name="الحوار 5">
            <a:hlinkClick r:id="" action="ppaction://media"/>
            <a:extLst>
              <a:ext uri="{FF2B5EF4-FFF2-40B4-BE49-F238E27FC236}">
                <a16:creationId xmlns:a16="http://schemas.microsoft.com/office/drawing/2014/main" id="{3398CFA4-F928-F676-5623-4B5CFD7368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3981" y="1285899"/>
            <a:ext cx="487363" cy="4873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8A0EC2-C90B-50AC-B832-0927F033DF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D45E841-52A8-ECE7-2182-8899ED2DF1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941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456C5-F86D-C407-0720-A6EA7EE1B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E670324-94E2-6E75-F684-BF5B7676FA9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409172C-986C-4B9F-BFD9-981FD8A1FA17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589EDC-8E50-53FA-B48F-E2B68AD746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EE7F63-6A4B-BC2C-D9F1-730BB7750C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FF70688-7B5E-1814-599D-7BA9BE4CA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5C14116-8839-1134-81AB-F1C0DB22329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2F4-A1EA-C7BC-5D97-A1F28E5F9C8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1C326B-8202-5F6B-970E-548434D5F3A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8BE8074-943F-081A-1B9E-6D7064CED42B}"/>
              </a:ext>
            </a:extLst>
          </p:cNvPr>
          <p:cNvSpPr txBox="1"/>
          <p:nvPr/>
        </p:nvSpPr>
        <p:spPr>
          <a:xfrm>
            <a:off x="422071" y="41241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ماذا فعل أسامة في المساء؟ ماذا قال لها؟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18BE6F85-3285-BB47-A5CC-5E06B95CA50F}"/>
              </a:ext>
            </a:extLst>
          </p:cNvPr>
          <p:cNvSpPr/>
          <p:nvPr/>
        </p:nvSpPr>
        <p:spPr>
          <a:xfrm flipH="1">
            <a:off x="480275" y="2564235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C19ACC-57E0-849C-7399-0F7E1A5EC7CE}"/>
              </a:ext>
            </a:extLst>
          </p:cNvPr>
          <p:cNvSpPr txBox="1"/>
          <p:nvPr/>
        </p:nvSpPr>
        <p:spPr>
          <a:xfrm>
            <a:off x="498829" y="2800241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ﭐلْمَساءِ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تابَعْتُ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شَريطاً حَوْلَ أَخْطارِ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ﭐلْمُفَرٍقَعاتِ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6DDC6EE-F19F-4E5E-000B-7EAB5CB4A92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58944CBD-B696-EF68-3410-ED6CD86D159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97D23A6-F07A-9682-A572-299F26BFCCA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E7029C6-D663-2FA0-E661-37E2CEC200F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66F06F7-E1CB-2D9C-AA2A-B1DC4FEE57D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753B4A0-57EB-F269-D6DF-8DFE020B08E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897E6CF-911F-C9EA-C889-7435407F677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D6A3BE7-BC59-F1B0-F4D6-5E74CC53923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9671B8F-61DC-BEB7-EC9E-C2C56A11BA3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307813" y="324173"/>
            <a:ext cx="1262762" cy="843500"/>
          </a:xfrm>
          <a:prstGeom prst="rect">
            <a:avLst/>
          </a:prstGeom>
        </p:spPr>
      </p:pic>
      <p:pic>
        <p:nvPicPr>
          <p:cNvPr id="23" name="الحوار 6">
            <a:hlinkClick r:id="" action="ppaction://media"/>
            <a:extLst>
              <a:ext uri="{FF2B5EF4-FFF2-40B4-BE49-F238E27FC236}">
                <a16:creationId xmlns:a16="http://schemas.microsoft.com/office/drawing/2014/main" id="{F3A1796A-C829-611F-36A9-B3C7459787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5464" y="390838"/>
            <a:ext cx="487363" cy="4873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76946-30BA-A96B-ADE1-211247B214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021DBD-DD9A-C4CA-AF64-7343152F8F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831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CC206-EEE6-40D5-FD30-582FCB03C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9676F1F-BFEB-3552-2443-F2E3DE537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CCC0AC-41E4-E964-EC64-CEBCE044430F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49100FD-034F-5F3E-C740-C58063598C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5550BC-6799-0B4E-C2F8-F191D5351F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E9FDBE1-B40A-9628-8A48-B38C4315D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67BB4DE-2483-4F51-C143-2942B3E76F2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991BE-A8B4-93F4-0882-B5C65ED0367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417FBA-CA8C-CAA7-C919-818D037B8C2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EF9001-F816-EF7C-E194-6377D43AF74B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للمقطع الثالث من الحوار.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E59289D-9BDD-2954-2DA6-3C94402B304D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B7C91534-3A37-80B3-A48D-D4F636356A02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E20F69AF-443B-CC4D-DAEE-3392B9C2D2DE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DFACBDC-76FE-0C61-AF87-6E5EF20B02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20573" y="302793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ADA95DB-628B-09E2-6EBC-E9BBD171851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B9A3C1B8-D799-9245-C7FB-164F55C66FC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5E6C2CC-2536-E61A-F075-C0AFF7DAFE2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617EFA9-8C39-9C48-851B-5BD336AA799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4C02D05-F96C-BCC0-0410-519E511458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707162C-E17D-4DE4-0C99-50E938E19B8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553E304F-DA77-4685-AB03-4596AAC25B8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360F0E4-8A34-7B0E-2D7A-EE4FCDAAD7C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8" name="الحوار 5-6">
            <a:hlinkClick r:id="" action="ppaction://media"/>
            <a:extLst>
              <a:ext uri="{FF2B5EF4-FFF2-40B4-BE49-F238E27FC236}">
                <a16:creationId xmlns:a16="http://schemas.microsoft.com/office/drawing/2014/main" id="{82B82B11-3C6B-B55D-C655-0DBFA5951A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3937" y="496209"/>
            <a:ext cx="487363" cy="4873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700874-CA85-B7B1-8F82-EF21798488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DFE95E-3492-4EA1-C530-AAFBEBB4F9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0BBF563-06B3-3379-8FE4-3B9668FD6BB4}"/>
              </a:ext>
            </a:extLst>
          </p:cNvPr>
          <p:cNvSpPr txBox="1"/>
          <p:nvPr/>
        </p:nvSpPr>
        <p:spPr>
          <a:xfrm>
            <a:off x="498829" y="2800241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ﭐلْمَساءِ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تابَعْتُ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شَريطاً حَوْلَ أَخْطارِ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ﭐلْمُفَرٍقَعاتِ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A016E8-FAF5-EE69-6C6D-D58A79949539}"/>
              </a:ext>
            </a:extLst>
          </p:cNvPr>
          <p:cNvSpPr txBox="1"/>
          <p:nvPr/>
        </p:nvSpPr>
        <p:spPr>
          <a:xfrm>
            <a:off x="5655088" y="2731489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مَساءِ يَوْمِ عاشوراءَ ؟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145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BFC6A-7F9D-8537-6E64-25A5FA9C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37838E8-5B28-6D6F-2BD8-D6176FBA10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310A4C-44CD-64C3-1203-3F0B8C31455F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579F93-C9CA-AFBE-823A-7FEBD37975C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8D7ED3B-6037-6C8B-C4B9-07EB417B3D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420D6F-BF75-F048-F743-886360634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A4E315-92B6-8DA8-75FA-3A7DCCB8DBB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D556B4-1341-6DBB-A79F-8FADDE3016D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E5775-52BB-7A28-677D-7D719F763457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5B11E82-BF0B-69E4-69BE-81E859EDC585}"/>
              </a:ext>
            </a:extLst>
          </p:cNvPr>
          <p:cNvSpPr txBox="1"/>
          <p:nvPr/>
        </p:nvSpPr>
        <p:spPr>
          <a:xfrm>
            <a:off x="465347" y="4261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F5DC210-B66E-7256-C71E-850EB331F37C}"/>
              </a:ext>
            </a:extLst>
          </p:cNvPr>
          <p:cNvGrpSpPr/>
          <p:nvPr/>
        </p:nvGrpSpPr>
        <p:grpSpPr>
          <a:xfrm>
            <a:off x="480275" y="2480681"/>
            <a:ext cx="7818040" cy="1719066"/>
            <a:chOff x="540236" y="2290101"/>
            <a:chExt cx="7818040" cy="1719066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6FDCEEB5-0325-3CC6-45C0-8A4D2A0E7172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EDB53BC-0CC2-F01E-082D-D19791E0AB72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9EEF9CB-2A4F-977D-3061-FD003798B2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277A94B-9346-ED89-0CFF-C638814864A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CD1D068-B614-78E4-63A7-EBA1344D365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06FDB8E-79DE-E6DB-7D7C-589A18B6E3B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E8F4950-DB14-F2AB-1807-EDDD9FDBD50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C5F27B0F-C040-66F0-3619-A7BC0F4A2D7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6A435D96-34CA-6F05-6881-B336B641C57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1B46FFC-F57A-FF91-B5E9-99CEF52F50D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B22D01A-667E-043A-5D86-2CD819BB535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92790FA-3C98-EE7B-78E7-B13CCF70B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97" y="3665373"/>
            <a:ext cx="2100086" cy="2055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963B02-41F8-4EE1-324F-D6B874B545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83" y="3580001"/>
            <a:ext cx="2323165" cy="2141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404E66B-8552-7B41-80E9-EB5B427CFAC9}"/>
              </a:ext>
            </a:extLst>
          </p:cNvPr>
          <p:cNvSpPr txBox="1"/>
          <p:nvPr/>
        </p:nvSpPr>
        <p:spPr>
          <a:xfrm>
            <a:off x="498829" y="2800241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ﭐلْمَساءِ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تابَعْتُ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شَريطاً حَوْلَ أَخْطارِ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ﭐلْمُفَرٍقَعاتِ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1DAE33-6A3D-0949-F45B-52EB7E36CD1F}"/>
              </a:ext>
            </a:extLst>
          </p:cNvPr>
          <p:cNvSpPr txBox="1"/>
          <p:nvPr/>
        </p:nvSpPr>
        <p:spPr>
          <a:xfrm>
            <a:off x="5655088" y="2731489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فَعَلْتَ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مَساءِ يَوْمِ عاشوراءَ ؟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26739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EBE2-3A87-73D9-3D9C-EFBCFB2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9EDCD9D-CE65-66CF-72E7-9FB66EE7A1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0ECA0A-427F-B19E-6370-0456693B02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88BD36-B01F-EEF7-CDEB-61C1984E10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4A320B-E984-CB2E-94BB-CFBBFD6627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29D3A9-31CC-2B76-B7BF-15DE8CC04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9BAAE6-E7D0-0FC6-95E1-219E5C53AAA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المقبلة ستتدربون أكثر على الحوار الذي دار بين سناء وأسامة.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042CAD6-48C0-17D7-3023-96F8C471FBC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03F3B6A-C494-1539-72AF-9C28E15421C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49236E1-FEC6-FA53-2625-B038367FF2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56E6F6F-445E-66F9-D410-797B0FF928C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3DA7D1-103E-F871-0996-60278B06274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BE7C6C6-0E7F-0DDC-7CA4-BEEF84CBCA4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8CC642-50C1-AB7F-10BC-7218A214936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9DA7B6D-81A4-5085-4E2E-41C49FCBDF5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91BFF1-18E3-E5D6-EF00-1DA4FB652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823" y="1256894"/>
            <a:ext cx="3847010" cy="1662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CD4E00-2D64-7D15-FAE4-C5DE94726E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6573" y="3030490"/>
            <a:ext cx="3847010" cy="16059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FCB625-E691-1BE1-F87D-24A193828B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092" y="4843355"/>
            <a:ext cx="3847009" cy="16067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Graphique 13" descr="Retour avec un remplissage uni">
            <a:extLst>
              <a:ext uri="{FF2B5EF4-FFF2-40B4-BE49-F238E27FC236}">
                <a16:creationId xmlns:a16="http://schemas.microsoft.com/office/drawing/2014/main" id="{6DFA2140-9A14-A680-0F9A-44936AA660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406706">
            <a:off x="4417623" y="2496204"/>
            <a:ext cx="914400" cy="914400"/>
          </a:xfrm>
          <a:prstGeom prst="rect">
            <a:avLst/>
          </a:prstGeom>
        </p:spPr>
      </p:pic>
      <p:pic>
        <p:nvPicPr>
          <p:cNvPr id="26" name="Graphique 25" descr="Retour avec un remplissage uni">
            <a:extLst>
              <a:ext uri="{FF2B5EF4-FFF2-40B4-BE49-F238E27FC236}">
                <a16:creationId xmlns:a16="http://schemas.microsoft.com/office/drawing/2014/main" id="{7E86721F-60C3-6822-08F8-C08F115272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406706">
            <a:off x="2173499" y="424229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848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المفردات: شبكة الكلمة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48789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اليوم بقراءة نص حكاية" عاشوراء".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B072A1-8EC7-E623-A5FE-1BC7F771B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2" y="1618251"/>
            <a:ext cx="5415693" cy="444103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225BD79-54D7-6B47-B3DA-D20E3FE5371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A229111-D587-E2FF-FF84-ECF60AF8B79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555372-59FB-BA7D-C5A1-6F71383324F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9BA205-49FC-D3B0-22FE-1AE7E1F3792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812CA58-85A3-1F14-9581-92F4984EC96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41CACE0-C6C9-AE26-1601-05154743FAE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ACE1D20-832F-1503-BAB1-F2FB33AB0C8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A59BC57-8B47-BAF8-6174-C6747BD0323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1FE1603-B4CF-5261-7FC3-E1359897798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3EC722F3-36FE-7123-59B2-28200404E682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3F11B3E-10EB-6769-6689-3C354CA9C05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BC06FB1-37B9-8D61-BD1A-A7467239259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C4D264A-A4E6-1F99-693C-F8CE25EE772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B7583382-A1CC-1B72-FD12-527A06F6C33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AE4DCE3-D594-327C-DBDE-C47C131B373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6D3E0832-6112-2630-152C-E3616DDF56B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666824A-427A-CAC5-3C40-2AC3DA45940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7FF6F08-0650-445F-6780-6855973E5FF6}"/>
              </a:ext>
            </a:extLst>
          </p:cNvPr>
          <p:cNvSpPr txBox="1"/>
          <p:nvPr/>
        </p:nvSpPr>
        <p:spPr>
          <a:xfrm>
            <a:off x="371135" y="2390916"/>
            <a:ext cx="8401730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صَباحِ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لْيَوْمِ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ٱلْعاشِرِ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مِنْ شَهْرِ مُحَرَّ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مٍ.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اِسْتَيْقَظَ أُسامَةُ عَلى إيقاعِ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دَّفِّ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وَ"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طَّعْريجَةِ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وَأَغاني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يَجْمَعونَ حَقَّ «بابا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عيشورْ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تَناوَلَ فَطورَهُ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نْطَلَقَ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إِلَيْهِمْ مُسْرِعاً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تَعالَتْ أَصْواتُ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يَنْتَقِلونَ بَيْنَ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لْمَنازِلِ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دَّكاكي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لِيَجْمَعوا مَحْصولاً وَفيراً مِنَ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لْفَواكِهِ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لْجافَّ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9B1B8-DE17-D644-E9D1-5CCCDF90C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6800A70-9C07-B857-E216-726A575CB21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4392BCB-CE1C-9668-47AD-1C211637243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C18B97-3FA8-B302-391F-2D1C8EB01DA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795BA3-CC1B-1511-CB70-EED195F781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2202F9-83EA-AC6C-BBAD-6F93CA774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735C2A-8F3F-B42A-2DE0-6A0EF8192BAC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3AC477-479E-2153-4ED6-69C74ECF98B6}"/>
              </a:ext>
            </a:extLst>
          </p:cNvPr>
          <p:cNvSpPr txBox="1"/>
          <p:nvPr/>
        </p:nvSpPr>
        <p:spPr>
          <a:xfrm>
            <a:off x="438787" y="2058022"/>
            <a:ext cx="8302581" cy="4257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بَعْدَ جَوْلَةِ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صَّبا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اِسْتَمْتَعَ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كَثيراً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يَتَراشَقونَ أَكْياسَ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لْماءِ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بَيْنَهُ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وَقَدْ تَعالَتْ ضِحْكاتُهُ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مْ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ظُّهْ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دَخَلَ أُسامَةُ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لْمَنْزِ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اِسْتَقْبَلَتْهُ أُمُّ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وَقَدَّمَتْ لَهُ وَلِإِخْوَتِهِ قَصْعَةَ كُسْكُسٍ بِقَدّيدٍ لَذي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أَكَلَ بِسُرْعَ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وَهَمَّ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لْخُرو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فَسَقَطَتْ مِنْ جَيْبِهِ عُلْبَةُ مُفَرْقَعا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تٍ.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لَمَحَتْها أُمُّهُ فَغَضِبَ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وَمَنَعَتْهُ مِنْ مُغادَرَةِ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لْمَنْزِ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FD26C2-8408-E514-51FF-88F78F0D82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13227A-389D-D644-AEA3-D3BB661C8B75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E1A549A-D68E-185F-2802-3E2F787E37A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691EA44-82F3-B645-E585-3E4E73B81C7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98893D6-C52B-EB90-EFFC-EDA307B6C6C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6B2DD70-5715-BBF2-7A0A-D481E0BED90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6EFB2376-355B-A11D-5621-A25D75411EA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7AFAFFA-7381-1E3B-5C70-31063B98D9B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69EB21A-9F9B-BE78-B8EE-C9EB293232C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3129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A2E8B5-593E-DE0D-0F06-1EE099A46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B05EBE-3E35-EA45-A491-C947DAA1441B}"/>
              </a:ext>
            </a:extLst>
          </p:cNvPr>
          <p:cNvGrpSpPr/>
          <p:nvPr/>
        </p:nvGrpSpPr>
        <p:grpSpPr>
          <a:xfrm>
            <a:off x="312516" y="35386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8551D5-5DB7-CB32-6E6F-8001C6F5E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551D89-1283-10F8-8732-8C9DCA3B0C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E2F463-0E00-C166-9719-A74858BA7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F0F5CC-89B3-7CF9-FF78-F2C0F72DD3F1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F063DA-7131-B17E-5C9C-70DACE88CB19}"/>
              </a:ext>
            </a:extLst>
          </p:cNvPr>
          <p:cNvSpPr txBox="1"/>
          <p:nvPr/>
        </p:nvSpPr>
        <p:spPr>
          <a:xfrm>
            <a:off x="473558" y="2998243"/>
            <a:ext cx="8233039" cy="2990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حَزِنَ أُسامَةُ وَتَوَسَّلَ مِنْ أُمِّهِ أَنْ يَخْرُ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وَبَعْدَ مُدَّةٍ أَخَذَتْهُ بِحُضْنِها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وَعَرَضَتْ لَهُ شَريطاً لِأَطْفالٍ فَقَدوا بَصَرَهُمْ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وَآخَرينَ أُصيبوا بِحُروقٍ خَطيرَةٍ بِسَبَبِ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لْمُفَرْقَعا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فَهِمَ أَسامَةُ كَلامَ أُمِّهِ وَعانَقَها 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50BB41-67D9-20B1-B077-A0860E15BCF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A85AA288-7075-0D93-7E95-46B76592899A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1A141A6-3B20-1669-DA13-5106D8D939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F868D60-1D68-5406-7FC8-D7C45FF505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9CE87A9-05F2-9E30-C380-002C088C7B2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3BDAF9B3-77EB-0A94-68A7-98B2F5130BD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60E5D86-0C0C-180C-3CF2-F9DE07312C5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31317CC9-71CC-BE4D-1FBD-A5DB50B3144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3F8C651-A559-7E79-E190-354473FCC21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A0DA7F2-4325-4E7D-924A-C26DD59068D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832F35-45EB-7BA0-48D5-9DD191ECE2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E1076-1982-05B1-7F2F-C025827B82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3E4011-1476-9EC4-A996-3D6065D641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00D286-4FE7-FFD0-1389-CBF96B2DD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D3F656-296F-8DC5-8259-FC40328D92F5}"/>
              </a:ext>
            </a:extLst>
          </p:cNvPr>
          <p:cNvSpPr txBox="1"/>
          <p:nvPr/>
        </p:nvSpPr>
        <p:spPr>
          <a:xfrm>
            <a:off x="422071" y="34177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8AD391-946F-80E1-240A-A81C7F0CD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56D7AAD-E0F3-2BA7-E38E-F10A10B47A41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C4DB770-848C-CD31-C4E2-A191F100A5C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98CF6FE-3C31-3842-73B7-F6422CEE599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3881466-0A10-E357-DDA1-CDC41611970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B9620B6-E744-E243-A07F-8800525C7C0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2F86A37-BD13-7F08-6D65-53090A652BF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41CE994-C467-FF7C-FEAC-D22DFB3F813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49F7FC-C858-2B6B-36CA-80ABF31A370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321766B-5B3D-102F-EB09-A33BE8374CF6}"/>
              </a:ext>
            </a:extLst>
          </p:cNvPr>
          <p:cNvSpPr txBox="1"/>
          <p:nvPr/>
        </p:nvSpPr>
        <p:spPr>
          <a:xfrm>
            <a:off x="371135" y="2390916"/>
            <a:ext cx="8401730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صَباحِ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لْيَوْمِ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ٱلْعاشِرِ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مِنْ شَهْرِ مُحَرَّ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مٍ.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اِسْتَيْقَظَ أُسامَةُ عَلى إيقاعِ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دَّفِّ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وَ"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طَّعْريجَةِ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وَأَغاني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يَجْمَعونَ حَقَّ «بابا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عيشورْ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تَناوَلَ فَطورَهُ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نْطَلَقَ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إِلَيْهِمْ مُسْرِعاً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تَعالَتْ أَصْواتُ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يَنْتَقِلونَ بَيْنَ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لْمَنازِلِ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دَّكاكي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لِيَجْمَعوا مَحْصولاً وَفيراً مِنَ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لْفَواكِهِ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لْجافَّ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AFEFDC-9AF9-9456-0E0F-6DBA1F18C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CB955F-AEC3-D887-DF77-85218D343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973F75-B735-3BCC-23CA-3140220BCB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A1E428-1766-273D-974D-E4FB2A84B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E0A377-873E-3DB2-A3F8-A953F67AA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B96ECF-64AF-62B9-55FA-EF508EAC54A7}"/>
              </a:ext>
            </a:extLst>
          </p:cNvPr>
          <p:cNvSpPr txBox="1"/>
          <p:nvPr/>
        </p:nvSpPr>
        <p:spPr>
          <a:xfrm>
            <a:off x="422071" y="303024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F67FA9-1CE5-A12E-7F3E-BB43DC6301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7FE789D-27A3-84BB-577C-E05D55D4D71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4B919F9-51EA-4EC3-1E51-FFD87CCD8FD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8ABAC0-0CB9-3755-4435-5A098FCCA2D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4B56562-73A7-FBDD-8D47-3358CD35D7D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86BD605-2F67-452C-7F94-8D6B91C6B63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4F2CCA5-B399-49B3-C605-BFE27428B00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CEEEC3B-835F-7B5F-A57C-152DC47331C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EC4B267-6DB4-7B85-BC0A-C9A4116FD33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686F639-996F-79D7-D146-751DF1474F59}"/>
              </a:ext>
            </a:extLst>
          </p:cNvPr>
          <p:cNvSpPr txBox="1"/>
          <p:nvPr/>
        </p:nvSpPr>
        <p:spPr>
          <a:xfrm>
            <a:off x="438787" y="2058022"/>
            <a:ext cx="8302581" cy="4257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بَعْدَ جَوْلَةِ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صَّبا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اِسْتَمْتَعَ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كَثيراً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وَهُمْ يَتَراشَقونَ أَكْياسَ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لْماءِ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بَيْنَهُ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وَقَدْ تَعالَتْ ضِحْكاتُهُ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مْ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ظُّهْ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دَخَلَ أُسامَةُ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لْمَنْزِ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اِسْتَقْبَلَتْهُ أُمُّ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وَقَدَّمَتْ لَهُ وَلِإِخْوَتِهِ قَصْعَةَ كُسْكُسٍ بِقَدّيدٍ لَذي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أَكَلَ بِسُرْعَ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وَهَمَّ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لْخُرو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فَسَقَطَتْ مِنْ جَيْبِهِ عُلْبَةُ مُفَرْقَعا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تٍ.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لَمَحَتْها أُمُّهُ فَغَضِبَ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وَمَنَعَتْهُ مِنْ مُغادَرَةِ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لْمَنْزِ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A93FD0-9B07-19E8-FD99-B06B6B784D1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29BE2E-0324-DF78-FCD7-4BDDDAA7AA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D1CB4B-4245-B5DD-194B-95E250CBCE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3566C4-43C9-CBFB-1536-79DFB24B6E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A3372B-F0AA-B713-600D-FFFA7E3B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9F4179-75CF-E1F5-DC2E-6B10B65BF8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7556DCE-92E8-EBE1-6C7D-D2AFC65D2C25}"/>
              </a:ext>
            </a:extLst>
          </p:cNvPr>
          <p:cNvSpPr txBox="1"/>
          <p:nvPr/>
        </p:nvSpPr>
        <p:spPr>
          <a:xfrm>
            <a:off x="451339" y="277071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02DD9E7-D1DD-04E6-12C3-8634E9E0812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07FF13E-0E46-679E-99F5-86E6526CABC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991D1C2-588B-A75D-777C-60A2F1D216E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D152529-ABD6-F4D4-BC82-7D930147266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CC9F569-9407-B305-A1AD-E8E23C3C595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A56D313-6602-8A74-C009-87577CB4F2E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0D738D9-EAC5-5335-86C7-337632E8C4F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7358914-4853-521A-C00D-0C7FC4F49F2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4C0BBD9-9E13-2633-980E-7CB0CC11AE03}"/>
              </a:ext>
            </a:extLst>
          </p:cNvPr>
          <p:cNvSpPr txBox="1"/>
          <p:nvPr/>
        </p:nvSpPr>
        <p:spPr>
          <a:xfrm>
            <a:off x="473558" y="2998243"/>
            <a:ext cx="8233039" cy="2990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حَزِنَ أُسامَةُ وَتَوَسَّلَ مِنْ أُمِّهِ أَنْ يَخْرُ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وَبَعْدَ مُدَّةٍ أَخَذَتْهُ بِحُضْنِها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وَعَرَضَتْ لَهُ شَريطاً لِأَطْفالٍ فَقَدوا بَصَرَهُمْ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وَآخَرينَ أُصيبوا بِحُروقٍ خَطيرَةٍ بِسَبَبِ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لْمُفَرْقَعا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فَهِمَ أَسامَةُ كَلامَ أُمِّهِ وَعانَقَها  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8C6D8-2023-3159-B60A-C0FC899F0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6CBA283-5ABF-49D5-1AFD-F8503A908B1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AC76AB-CC7A-92E5-2800-233230D989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16468-048E-2F0A-5961-809F433FE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C74747-C867-DD48-2E44-5718A8A3CA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FD808A-AA58-05DD-9C2C-48A0EBCD1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6B0475-B532-390A-69C1-16AECE7F35D6}"/>
              </a:ext>
            </a:extLst>
          </p:cNvPr>
          <p:cNvSpPr txBox="1"/>
          <p:nvPr/>
        </p:nvSpPr>
        <p:spPr>
          <a:xfrm>
            <a:off x="625979" y="3837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لنردد مع التسجيل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الأبيات بالموازاة مع الإنشاد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F4E554A-BE53-98A4-F2F0-3B96BFA1537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3DFED91-8426-A7F0-BE3F-A1C4544CF20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B9AFC93-8B29-0786-9BC0-0E20808C5B2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8025AEE-F117-186C-B67A-546EAE99D11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92C2B43-1D8E-4F68-797B-94805D1F99F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AEE99B0-DA1A-81FA-1A58-8C6812DEA96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1F474DB-6355-EC51-0C59-3FA84DAEFEE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63441AB-8CD8-F039-C995-077F072C1D7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نشيد ماما">
            <a:hlinkClick r:id="" action="ppaction://media"/>
            <a:extLst>
              <a:ext uri="{FF2B5EF4-FFF2-40B4-BE49-F238E27FC236}">
                <a16:creationId xmlns:a16="http://schemas.microsoft.com/office/drawing/2014/main" id="{DA7A82C6-70F3-D00A-8EEC-8F381B25F5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857" y="553196"/>
            <a:ext cx="487363" cy="4873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4773D55-A03B-38B8-CAD5-BD38B05A71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43" y="1332049"/>
            <a:ext cx="8240916" cy="47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5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039D3-6694-C22D-CD11-8F9B9C278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E6C5C1-1DEF-F258-5280-D33840E193C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90DCB952-4C44-25DB-641F-67841F2AE38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40AD029-D01E-390D-1934-7B1247F9550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8132C0C-185D-EDFD-D02F-B204F2505D1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5CC9604-802D-66FD-B036-9F566B34E5A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8B36EFF-36A2-9497-277B-2D9A4CE338DF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02DA1F24-CE93-EFC2-7A9C-FDB2EA513DD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D1A9F4C-3FAF-2037-1603-6B111D1962A3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E87E87-9BAC-F1B2-303F-F105134EDF3F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126C7DF-ACD1-D94C-9F5D-4C8FEE2FF84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074CEA6-9CDD-1CD9-01C9-BBE906784577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4C596B4-1629-1109-8101-E6E6F43801A3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CC935886-56A0-90FA-FF1C-30892E118EA4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23F2DFE-4493-40F8-2C2F-095716D28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58EDFB3A-F2D1-258B-D7FB-D85851C6D4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C0D473-A50F-C76D-B4BB-0335F00335B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B245C9DF-630F-11C0-6335-3C520B505245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573BE5BA-5183-47D9-1B83-4E3FED2BB6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BC0A8DB-6945-A44B-F5F0-4872782925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7D38E8C-F6D1-881A-44B8-84AD244954F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1021E02A-06C9-965C-4240-4987B6CC6F59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70B3C3B-8B2D-6068-67A3-F47C09B74A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B6CA9CD9-02F7-BC56-17F5-65D759B397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1156389A-3C16-2725-6F54-5C1165210B6B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9B67EE6C-7305-E41D-7012-584AC2DE1C8A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FAA252B-5181-FBD8-5564-572D961294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1A0E04A-8230-5C7F-F717-9092A80B96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B6C5E68-36C9-9294-6108-61C7F605768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5C91555-01B3-5EF9-16BF-019AA0995965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6AA728A-4710-75F2-4775-B8C180FD99F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5C9624F-299F-7070-6DFD-F811465E6A8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106ECC6B-DF55-E96F-440D-0593EBE42A75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B2EB30B-DC5B-2A6D-E852-CA967BD47B0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CFDB852-2D96-CCB3-B0BC-49C5D286235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0C92624-3D28-C7BC-C91C-7AC5AC7C72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3FBBFA7-DD58-E8DC-FEDF-FD00CB7D98D7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0901484-B15C-282B-A23A-FFFDCEFFCAD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749E7CB3-5D1C-13F3-4628-8644764BF33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36EF2DD-584C-F96A-49FC-AFCA623BA7C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25CE72A-0106-AEF0-6F94-57FAF40E02D9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38DD9C0-FC5C-BD57-79FA-B9E67B0EC5F7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BF2806F5-2B02-9AC4-D3EF-AABAA05128D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D9EC0F80-393C-5148-4481-2A552A054988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FD51FF0-219E-13B0-96E7-008E861C4822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65343385-2568-7179-37FE-5F4AB88DBFE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D0BFCF4-A894-B9FF-66CC-547A4ABEEFC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1A54F4F-DB7A-8DC2-A750-5927E92CF94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DAC05469-7B3A-92D0-CC1D-56EB371CF9C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FD38904-C24D-3613-8C4F-7D1D7C189B6F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1702E9E0-0A2C-A90A-A9A7-D2F4EE9CCBE3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4FDC15B-79A4-8565-9AB5-F0A2695ECC96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05D3E15-0566-EFE0-08D2-7DE605F42B1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3B64BF9F-C88B-BF4B-5F59-D2B7F82DDCD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FF7E436-E16B-0E45-006F-405F7061500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4BA7A71-38D1-8EE7-AF37-A037A9032B5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83E493E-AA73-5871-E40B-FB597E8EAFE0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1C25D97-EE9E-6104-CA30-CCACF0A09AB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8AEAD68-0A12-AF37-29DB-5F6AF9856C88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B34D96A-29AE-67DE-B2DE-3189ED02FD53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المفردات: شبكة الكلمة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35462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B4B-324B-0527-0BE5-34DBB2E9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3BEC36-92F2-FF8D-00C1-B081F01CC3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AC073D-DDE3-25BE-9F2C-B3EBB4D5DC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3DDACC-82DF-1453-8535-8D43CFE75C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92D785-A622-DC12-30F5-C493B95C2C5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E7628F-4814-2061-CE41-8F8AE7226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F332AA-7C8D-02CF-4F26-21E334ADD6F2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اشتغلوا في ثنائيات واملؤوا شبكة كلمة" الأم" بالإجابة عن السؤال.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تناوبوا على طرح السؤال والإجابة.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A678251-6C35-D1BC-8D0E-1FAEC7397D3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9E5FBE36-C7B3-E920-1B9C-8894F2679AA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DD3EACD2-6E86-F161-8B48-BE6B30172F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C5D4B17-FBDD-7000-7D5C-F30146CBD53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235E9EBD-D0AA-BB16-26C5-2782D27DBE1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F5C249B6-E552-5AC1-BE01-6D4C14D0127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75C419F2-CBDB-7F6C-B437-41506AEEED9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E4C0165-D836-81D8-40C7-FD7ABC3984B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E91CB31-C725-A1C1-C15D-6539C991FC14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492B67-4EC8-D225-BBAF-8CE84D05A4C8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EB2A76-6561-2BFC-1DEB-8FB04FAD0D3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967" y="422360"/>
            <a:ext cx="1376459" cy="962905"/>
          </a:xfrm>
          <a:prstGeom prst="rect">
            <a:avLst/>
          </a:prstGeom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B12A62-5811-403F-B5C3-064DEADE9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553" y="1675919"/>
            <a:ext cx="6446894" cy="452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892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809D4-0B59-AE63-A1DC-4972CBA86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9ECA004-1B75-AF44-67E2-3BABA42FA9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A3E18E-3B12-D3AF-0438-D7194C55F30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28D3E3-8228-0A61-A75E-D1E45705B7B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22E878-9578-9FC8-39B7-AA22D361EE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6FA219-7622-43AB-5590-1B5203F16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CECC43-1288-96DA-F905-1B155EF35DA1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يرسم الأستاذ الشبكة على السبورة ويملؤها بإجابات المتعلمين.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5A3B7A1-5A61-B2B7-444E-5BF951C5A5FF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1E7FD47-23B9-B68A-CA40-751363C804C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0D94D934-B2E7-63B0-DD97-342E05776E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FDB080BF-BB45-EC61-1CC2-9402F16B3A9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47D6A3DB-B751-E12F-77F4-0CE56B4983C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3B5E02D-700A-86B3-5CE4-4B2B1232220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4C8F000-4FEA-2A8A-0223-49868DF7510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C323B31-7971-BC90-BD60-D0A38CC6D1A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7CF1B2A-A558-934B-24AC-83E34E3C2098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1AE510-E973-EE12-ADEF-30F5A9FAEA90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E91C3A-644C-9CD7-6536-9748E4346B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56" t="24224" r="7803"/>
          <a:stretch/>
        </p:blipFill>
        <p:spPr>
          <a:xfrm>
            <a:off x="835742" y="1555067"/>
            <a:ext cx="7511845" cy="46484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DE5A28-A69F-76C4-7C76-63A625422141}"/>
              </a:ext>
            </a:extLst>
          </p:cNvPr>
          <p:cNvSpPr txBox="1"/>
          <p:nvPr/>
        </p:nvSpPr>
        <p:spPr>
          <a:xfrm>
            <a:off x="1494522" y="3113803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تَغْسِلُ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F9EBD2-F52D-949F-6F4A-61F3F782BF8C}"/>
              </a:ext>
            </a:extLst>
          </p:cNvPr>
          <p:cNvSpPr txBox="1"/>
          <p:nvPr/>
        </p:nvSpPr>
        <p:spPr>
          <a:xfrm>
            <a:off x="2787173" y="4899044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تَطْهو</a:t>
            </a:r>
            <a:endParaRPr lang="fr-MA" sz="3200" b="1" dirty="0">
              <a:solidFill>
                <a:srgbClr val="44A9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0186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0A54C-437F-DD3A-614A-5A0B8FAFD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DD50D00-9C52-9D16-CDFC-7F27B98C92D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BB7A6D-E220-DF8D-0E73-36864C8E4B3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D23E1F-1956-EAA3-8C7C-21492AA48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31F8D5-2B1A-9491-1FFA-1E30AEEA7FD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6AF7442-3BA9-D383-07D3-D57459C24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E593E9-07C0-94F9-3FD4-E1C632E7D690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اشتغلوا فرادى، واملؤوا شبكة كلمة" الطبيبة".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7EEFABE-663E-AF08-334C-53D09D9204C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5800B522-483A-0DF8-232E-7C4E5635B39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89EA3C4-EE18-CCC7-1EEA-581BF94381E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255D6DB7-1755-51BC-AB7D-1ED02C56AAF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32974A89-8132-C4D2-76CC-E0C8751BA23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1C0F107-1F62-EEA6-895A-E2B8667FCF3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B12E96F-1B11-5F71-AF7C-79E11B661F0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4DBD023-9507-1CFE-675A-4EB103C9F00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6D69857-CF35-6B3C-7C9A-D35FA4E00183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5FFD5E-F358-3BFE-631F-8DF8007DAAF4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FB0F217-1F06-7043-2171-3C5B901E9A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195" y="409590"/>
            <a:ext cx="802178" cy="7366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C77691-1012-6EDB-0CD6-1AB27B9CD5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9"/>
          <a:stretch/>
        </p:blipFill>
        <p:spPr>
          <a:xfrm>
            <a:off x="1525178" y="1395827"/>
            <a:ext cx="6129799" cy="487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613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B2C48-47D6-F67D-0FB1-76E2BFD2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8B8DC4E-9BC1-2D9A-CE68-519CB71E9E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9E04A1-9288-0BB7-CED9-B9FDD7499B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937E5A6-1A3A-27FD-5141-3D53E4620F7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95D176C-D59B-5810-E565-C009CD52E39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CF3E4D-2AEE-CC4C-2C31-CD0433A95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58A64D-3A9F-2EEC-1F6F-2B1943724634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يرسم الأستاذ الشبكة على السبورة ويملؤها بإجابات المتعلمين.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27E2371C-B320-9286-F78C-39E59F15022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F58CAAF8-9FF5-33D6-F534-7D91C5640D4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198E61B3-5A36-4878-B71C-08D761D7949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CBCA7FE-A385-9380-2B9F-8AA7F82C594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E85F789A-E741-A45A-6D94-6E15B7EC142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AB457A4B-1951-B20B-B736-F1DDE57A86F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B2EAE0E-2CA3-18AD-05FD-D184995ED8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9036B7D-DB61-3209-1B07-9F111E380B7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35840EA-7926-A452-96E3-F98424875619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D9FF24-2982-6719-BE65-C98EAC701E66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C02FE2-8544-2EB6-71AF-2301168B5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9"/>
          <a:stretch/>
        </p:blipFill>
        <p:spPr>
          <a:xfrm>
            <a:off x="1525178" y="1395827"/>
            <a:ext cx="6129799" cy="487524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3E01B87-490D-5FC1-78C4-1D3190E73207}"/>
              </a:ext>
            </a:extLst>
          </p:cNvPr>
          <p:cNvSpPr txBox="1"/>
          <p:nvPr/>
        </p:nvSpPr>
        <p:spPr>
          <a:xfrm>
            <a:off x="2775829" y="5249086"/>
            <a:ext cx="1111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تُداوي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5D1CFC-D18B-CE3D-BA5F-8704D3AF2F6E}"/>
              </a:ext>
            </a:extLst>
          </p:cNvPr>
          <p:cNvSpPr txBox="1"/>
          <p:nvPr/>
        </p:nvSpPr>
        <p:spPr>
          <a:xfrm>
            <a:off x="4560520" y="5288414"/>
            <a:ext cx="1111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تَنْصَحُ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CDE09AD-67B5-CB31-B756-E69DDEF538AC}"/>
              </a:ext>
            </a:extLst>
          </p:cNvPr>
          <p:cNvSpPr txBox="1"/>
          <p:nvPr/>
        </p:nvSpPr>
        <p:spPr>
          <a:xfrm>
            <a:off x="1769807" y="3856217"/>
            <a:ext cx="1143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تُساعِدُ</a:t>
            </a:r>
            <a:endParaRPr lang="fr-MA" sz="3200" b="1" dirty="0">
              <a:solidFill>
                <a:srgbClr val="44A9C4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D8F091C-04A6-0080-6E1E-9C8172AEF015}"/>
              </a:ext>
            </a:extLst>
          </p:cNvPr>
          <p:cNvSpPr txBox="1"/>
          <p:nvPr/>
        </p:nvSpPr>
        <p:spPr>
          <a:xfrm>
            <a:off x="5919019" y="3850978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44A9C4"/>
                </a:solidFill>
              </a:rPr>
              <a:t>تُعالِجُ</a:t>
            </a:r>
            <a:endParaRPr lang="fr-MA" sz="3200" b="1" dirty="0">
              <a:solidFill>
                <a:srgbClr val="44A9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06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DC66D-0F57-33A4-923A-10A11D1DF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BAA3CC-4908-8E25-2441-060EF587A62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4CF99A-D09F-8E2B-81EF-168793B0D31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CC9EA0-7D3D-8DE0-EF37-AE3CB43426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6F495B-4D7F-DBF0-6F43-E369A3A4D1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5A878F-4707-239C-BEAE-2BE6D743A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83A811-D584-0006-82CA-E112E6E4E3C0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، ركبوا جملتين باستعمال شبكتي " الأم" و " الطبيبة"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91C8A5D-6929-6C65-85D9-81DB29705C88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80C349A-5DBC-5C75-9471-B8794D52B44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2BD5085C-DCF1-70B7-E66E-B84B5FF9E55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293D08F4-ED50-A9B3-6586-822D3D2BC7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D521E77F-59C5-00E4-8C0A-8A463966A47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0FDD9DE8-6FD2-C527-FFFE-4AEC931FDD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8537DCE5-9186-0D9F-DA17-02D81BDC314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768385C-A83C-964D-9FE8-609115FEA2C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00183B7-82C3-908E-0711-506E147C2D3F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32AF8-7A24-AAA3-76FE-07727E50B025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51C110-0D53-F948-ED27-EF01EE6295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195" y="409590"/>
            <a:ext cx="802178" cy="7366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9EC090-DEF9-7690-05CE-D53B8A022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375" y="1710815"/>
            <a:ext cx="4362816" cy="44304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069CF58-EFBF-0BF2-63E3-EEF928177C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587" y="4048983"/>
            <a:ext cx="3141049" cy="20922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F4C939-D784-9646-A187-0CC0B6FB07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015" y="1710814"/>
            <a:ext cx="3139621" cy="19800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52274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7D152-9876-FAA8-1929-A07F1CAE2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7B41317-4ABA-44BC-A6A3-205934894FF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930EDE-65CA-28EC-6EF2-BE8694E21715}"/>
              </a:ext>
            </a:extLst>
          </p:cNvPr>
          <p:cNvGrpSpPr/>
          <p:nvPr/>
        </p:nvGrpSpPr>
        <p:grpSpPr>
          <a:xfrm>
            <a:off x="312517" y="308344"/>
            <a:ext cx="8518967" cy="627926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B69AA2-5F30-8E33-4069-07661E4A877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6704DC-F80D-CEEA-1922-554729D533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42EF6D-699B-730A-6816-D699A1DD6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73D288-7B97-4AF0-7F55-DD38079A1306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نماذج الجمل التي أنتجها المتعلمون.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DA35B0A-3A24-9A0E-1326-9F7342DEDC80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8B6CBE4-38D5-A1CD-84C7-78F13C1A042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10B6D56-7D2B-0D6C-25E1-CEEFCBEF652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54E07930-88D0-1FA3-5751-DAA686587B6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3EBA08D4-1467-3CA1-3715-B5833B4DECE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4287CC51-A68A-6C15-5B5A-F712811B75F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0B5D49F9-A01F-9B0D-6AA0-D0ECE758161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89B2210-91FA-6F68-9F86-4BD6CEC4FF8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052F71E-85CB-C654-E1A0-090C188F4953}"/>
              </a:ext>
            </a:extLst>
          </p:cNvPr>
          <p:cNvSpPr/>
          <p:nvPr/>
        </p:nvSpPr>
        <p:spPr>
          <a:xfrm>
            <a:off x="6833419" y="5191432"/>
            <a:ext cx="1111046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D777BF-EA8B-4FD8-1FE3-93A8148FFB84}"/>
              </a:ext>
            </a:extLst>
          </p:cNvPr>
          <p:cNvSpPr/>
          <p:nvPr/>
        </p:nvSpPr>
        <p:spPr>
          <a:xfrm>
            <a:off x="2054942" y="1277198"/>
            <a:ext cx="3385389" cy="79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0457890-8B94-273B-FAA4-24D6B7164460}"/>
              </a:ext>
            </a:extLst>
          </p:cNvPr>
          <p:cNvSpPr txBox="1"/>
          <p:nvPr/>
        </p:nvSpPr>
        <p:spPr>
          <a:xfrm>
            <a:off x="1973567" y="1290275"/>
            <a:ext cx="56450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تُرْضِعُ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صَغيرَها.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5FB9F5-45A2-DE5C-B540-291BF992E62A}"/>
              </a:ext>
            </a:extLst>
          </p:cNvPr>
          <p:cNvSpPr txBox="1"/>
          <p:nvPr/>
        </p:nvSpPr>
        <p:spPr>
          <a:xfrm>
            <a:off x="2003719" y="2522192"/>
            <a:ext cx="56450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تَعْتَني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بِبَيْتِها.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8AFCF33-7F7B-B8BC-17BC-0CDE80CE4841}"/>
              </a:ext>
            </a:extLst>
          </p:cNvPr>
          <p:cNvSpPr txBox="1"/>
          <p:nvPr/>
        </p:nvSpPr>
        <p:spPr>
          <a:xfrm>
            <a:off x="1199535" y="3743013"/>
            <a:ext cx="65169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تُعالِجُ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ﭐلطَّبيبَةُ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ﭐلْمَريضَ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8C225D0-E4C6-15A7-126D-D0E0B0EA031C}"/>
              </a:ext>
            </a:extLst>
          </p:cNvPr>
          <p:cNvSpPr txBox="1"/>
          <p:nvPr/>
        </p:nvSpPr>
        <p:spPr>
          <a:xfrm>
            <a:off x="1508848" y="5065634"/>
            <a:ext cx="62251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تَفْحَصُ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ﭐلطَّبيبَةُ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ﭐلْعُيونَ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02793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3271073"/>
            <a:chOff x="487749" y="1541032"/>
            <a:chExt cx="8168503" cy="3271073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88824" y="2815336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الخط والنقل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ستكتبون جملة تتضمن كلمات تبدأ ب: الــ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سأكتب جملة تتضمن كلمات تبتدئ ب الـ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3" y="1470570"/>
            <a:ext cx="5415693" cy="44410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1044C46-A210-55D5-2321-BB61B98568E9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923D08E-D97F-10A0-51D9-5EEB2CB20BB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534C631-EAE8-1982-44EF-0E1C60269BD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A5A02C0-6E3B-B7FF-71CE-89F9CAD2280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0FC78E-915C-6320-1E85-92A48ED91F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A51E3B0-3FE5-FC41-7C85-F724A7DCCB6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823ECBD-4C3C-997C-EC98-F93A88D9C8E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3F874DF-F58A-A757-FC10-5A709663C99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2A4085-0BE6-1985-9C4E-8709C8A4A3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EDA8AF-3743-2127-0984-9DA26CC66FC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E04FC8-4101-69BC-2BF0-C32A7B78D7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5954B9-EE61-A2BE-C790-A3FAD5D652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303248-5FC2-BB4C-4580-3C1830458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375C09-CA1A-EDE2-20A4-081D26920425}"/>
              </a:ext>
            </a:extLst>
          </p:cNvPr>
          <p:cNvSpPr txBox="1"/>
          <p:nvPr/>
        </p:nvSpPr>
        <p:spPr>
          <a:xfrm>
            <a:off x="422071" y="336986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على السبورة الجانبية</a:t>
            </a:r>
            <a:r>
              <a:rPr lang="f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الجملة: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عالَجَتِ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ﭐلطَّبيبَةُ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ﭐلْحُروقَ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ﭐلْخَطيرَةَ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لشروط الكتابة الصحيحة.</a:t>
            </a:r>
          </a:p>
          <a:p>
            <a:pPr algn="r" rtl="1">
              <a:defRPr/>
            </a:pP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B3479E-AF37-A6D5-2023-967F28EC9A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665" y="2195075"/>
            <a:ext cx="4849103" cy="32767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5027F13-EF61-75D6-063E-13131DA3C8B6}"/>
              </a:ext>
            </a:extLst>
          </p:cNvPr>
          <p:cNvSpPr/>
          <p:nvPr/>
        </p:nvSpPr>
        <p:spPr>
          <a:xfrm>
            <a:off x="2749286" y="2458064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C1374B-92FA-4777-1075-E80DB63C28BB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25B1B91-2D87-8F16-2AD3-5560608E22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43376C-2A75-79EF-DE33-07EDF5FFC80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2CF44B1-DD3C-1A3E-4461-E1C5F19C55B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CBC3458-31CE-51BB-FF8C-BB0D6BFA62D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5D174DF-7336-284E-7F3E-7B987318318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C73B701-9CCC-CE2D-0FA0-DE0CBF469F6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9CAB79-EBA7-D299-CE0B-1DB8FA1015C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15D1D05-B342-CD63-9CD6-8397A8D6338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CF8DFB-5E63-7A0B-F1B7-9E3B48BEE8D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387E15-A199-17A7-34C8-9D10413410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91D463-178D-2303-C3AC-BC60F30890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103997-7644-B043-6661-C7D93E9A7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40CA61-E16B-B30D-77AF-9998369313B7}"/>
              </a:ext>
            </a:extLst>
          </p:cNvPr>
          <p:cNvSpPr txBox="1"/>
          <p:nvPr/>
        </p:nvSpPr>
        <p:spPr>
          <a:xfrm>
            <a:off x="422071" y="31366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 وانقلوا الجملة بخط جميل.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2C57A85-6A65-CB6A-60BB-3CD4153A926C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10FF178-41A4-DA95-F5E9-42C227FBF92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E81ADB3-D27B-6A6E-E101-590D44BC132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9E10D75-DCE7-84A4-E9A3-5D9C4F6BED6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D06865F-C24E-69A7-1BA2-88145CBAC6E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26C498F-06C4-0A7D-4D12-1FFEFE6AA3C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FB4B61F-7F99-D8EE-3D02-0A68659E4EE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D9C815F-56A1-FA63-03BA-E7979E88D47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A590069C-167E-6A26-7C61-5F5421B0A5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74" y="374870"/>
            <a:ext cx="1437730" cy="10055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E0460-0D07-BBF0-5834-B3E3376E3E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01" r="23150" b="70466"/>
          <a:stretch/>
        </p:blipFill>
        <p:spPr>
          <a:xfrm flipH="1">
            <a:off x="742334" y="3003507"/>
            <a:ext cx="7659329" cy="141105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6D4ACAA-B52E-DE0B-3694-C1FAA73AC8C4}"/>
              </a:ext>
            </a:extLst>
          </p:cNvPr>
          <p:cNvSpPr/>
          <p:nvPr/>
        </p:nvSpPr>
        <p:spPr>
          <a:xfrm>
            <a:off x="422071" y="2949554"/>
            <a:ext cx="7659328" cy="156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عالَجَتِ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ﭐلطَّبيبَةُ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ﭐلْحُروقَ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ﭐلْخَطيرَةَ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حوار جديد ولعبنا الأدوار.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47571-EA04-4E1A-AAB1-EED1D355E9AD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DCD9FA0-C8CA-70A4-5E2C-CAD0ACAE372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2641023-E896-5B6F-B9FF-639BF54AF7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2862858-08C0-0953-CF53-EEA70357CB6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B14C630-AB27-1448-1AEF-3760C0B7993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833834-8FA6-0C9D-3560-A961AD1303C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10989EC-7AD4-B3E3-80CE-9EE87C71A67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49B5AD6-788C-9A17-A999-C322BAFD676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F166314-11DA-259D-9037-42F0426B1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019" y="2111242"/>
            <a:ext cx="6248942" cy="30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كيفية ملء شبكة الكلمة وعلى إنتاج جمل منها.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339174-E832-47AE-2B53-C5D775EAF01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EA04482-401C-3646-D9DD-C9EC1C080E7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40F0AE5-9375-265E-68A5-E8CFCEAB52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7911819-5F81-5CBF-BC05-71DE7F7AC07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F136672-9206-E560-5C02-F25F17A71B0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42FCF21-3135-705D-DC7A-F08F1D3F1B3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6C87AD4-ED03-8227-968E-A4FCA7CB7CF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45BA192-7501-FE8B-58CF-269EC7CA5D5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D75EABA-101D-5FAD-A2A0-48F1B7886D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322" y="1420956"/>
            <a:ext cx="6401355" cy="40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26985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الكلمة في دفاتركم.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السؤال، و املؤوا شبكة كلمة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أسامة"، ثم اكتبوا جملا من الشبكة كما في المثال.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C121B6-5951-153D-3E0E-9294163D2C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9"/>
          <a:stretch/>
        </p:blipFill>
        <p:spPr>
          <a:xfrm>
            <a:off x="4505511" y="3248373"/>
            <a:ext cx="3954670" cy="2875973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B5A8546A-C57C-FA64-32DD-0083F8D5032E}"/>
              </a:ext>
            </a:extLst>
          </p:cNvPr>
          <p:cNvSpPr/>
          <p:nvPr/>
        </p:nvSpPr>
        <p:spPr>
          <a:xfrm>
            <a:off x="5713785" y="4177627"/>
            <a:ext cx="1423210" cy="95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أسامَةُ</a:t>
            </a:r>
            <a:endParaRPr lang="fr-MA" sz="2800" b="1" dirty="0">
              <a:solidFill>
                <a:schemeClr val="tx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FDF6A18-AFB4-BE73-0660-26C2976C46B4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426CFF1-AC95-E26C-F707-A06CE405850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3A3A027-AE67-DB7B-C3D6-05FD70F04D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BA3BD65-8E05-881C-79E6-222D38AAEC2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4BB0324-415C-85E9-AE18-D8736C7B324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3C38DA-E943-209D-D29C-042FD045FD1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439C97E-5573-E56B-1AE1-133A3F8AED6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4C8A8A0-DCA7-1A51-CA7D-CD5CE4DBACC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63159689-A750-894D-6E38-7C46F8248FD1}"/>
              </a:ext>
            </a:extLst>
          </p:cNvPr>
          <p:cNvSpPr txBox="1"/>
          <p:nvPr/>
        </p:nvSpPr>
        <p:spPr>
          <a:xfrm>
            <a:off x="3822924" y="2366373"/>
            <a:ext cx="4473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B0F0"/>
                </a:solidFill>
              </a:rPr>
              <a:t>ماذا فَعَلَ أُسامَةُ؟</a:t>
            </a:r>
            <a:endParaRPr lang="fr-MA" sz="3200" b="1" dirty="0">
              <a:solidFill>
                <a:srgbClr val="00B0F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385406-3E6C-A190-DBDF-8E7D71495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3" b="-1"/>
          <a:stretch/>
        </p:blipFill>
        <p:spPr>
          <a:xfrm>
            <a:off x="426145" y="2231922"/>
            <a:ext cx="3716971" cy="367620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1E104C0-5ED8-9ABF-8C34-7A6ABCB2C1A2}"/>
              </a:ext>
            </a:extLst>
          </p:cNvPr>
          <p:cNvSpPr txBox="1"/>
          <p:nvPr/>
        </p:nvSpPr>
        <p:spPr>
          <a:xfrm>
            <a:off x="-410670" y="2666323"/>
            <a:ext cx="4233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اِسْتَيْقَظَ أُسامَةُ باكِراً.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150F962-5A63-0A58-DCB7-076FD3B9FAD6}"/>
              </a:ext>
            </a:extLst>
          </p:cNvPr>
          <p:cNvGrpSpPr/>
          <p:nvPr/>
        </p:nvGrpSpPr>
        <p:grpSpPr>
          <a:xfrm>
            <a:off x="151091" y="-63097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24102AF-BE7E-5959-3CBB-0A7EAE02125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8904E1-5965-A26E-D15C-4413B802D00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4193246-6A26-8B85-C8B7-25E08B7DFC6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BEF7638-D765-2AB6-B5F5-ABC9359182B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41C06C-394E-0BF5-6815-5BBC20D54D0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95C773-3FFC-A0BF-925B-DEE487F7607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D4111C-DF95-30E5-C823-735DF7C76F5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12719</TotalTime>
  <Words>4005</Words>
  <Application>Microsoft Office PowerPoint</Application>
  <PresentationFormat>Affichage à l'écran (4:3)</PresentationFormat>
  <Paragraphs>854</Paragraphs>
  <Slides>99</Slides>
  <Notes>5</Notes>
  <HiddenSlides>0</HiddenSlides>
  <MMClips>15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99</vt:i4>
      </vt:variant>
    </vt:vector>
  </HeadingPairs>
  <TitlesOfParts>
    <vt:vector size="110" baseType="lpstr">
      <vt:lpstr>Calibri</vt:lpstr>
      <vt:lpstr>Arial</vt:lpstr>
      <vt:lpstr>Microsoft Uighur</vt:lpstr>
      <vt:lpstr>Traditional Arabic</vt:lpstr>
      <vt:lpstr>Dosis</vt:lpstr>
      <vt:lpstr>Air Strip Arabic</vt:lpstr>
      <vt:lpstr>Calibri Light</vt:lpstr>
      <vt:lpstr>A Massir Ballpoint</vt:lpstr>
      <vt:lpstr>Roboto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80</cp:revision>
  <dcterms:created xsi:type="dcterms:W3CDTF">2023-09-20T21:35:22Z</dcterms:created>
  <dcterms:modified xsi:type="dcterms:W3CDTF">2025-01-15T20:07:19Z</dcterms:modified>
</cp:coreProperties>
</file>