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8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8480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826" r:id="rId16"/>
    <p:sldId id="2134806417" r:id="rId17"/>
    <p:sldId id="2134806537" r:id="rId18"/>
    <p:sldId id="2147482343" r:id="rId19"/>
    <p:sldId id="2134806903" r:id="rId20"/>
    <p:sldId id="2134808494" r:id="rId21"/>
    <p:sldId id="2134808495" r:id="rId22"/>
    <p:sldId id="2134806320" r:id="rId23"/>
    <p:sldId id="2134808496" r:id="rId24"/>
    <p:sldId id="2134806300" r:id="rId25"/>
    <p:sldId id="2147482340" r:id="rId26"/>
    <p:sldId id="2134806900" r:id="rId27"/>
    <p:sldId id="2134806539" r:id="rId28"/>
    <p:sldId id="2134808497" r:id="rId29"/>
    <p:sldId id="2134806904" r:id="rId30"/>
    <p:sldId id="2134808499" r:id="rId31"/>
    <p:sldId id="2134808498" r:id="rId32"/>
    <p:sldId id="2134808500" r:id="rId33"/>
    <p:sldId id="2134808501" r:id="rId34"/>
    <p:sldId id="2134808502" r:id="rId35"/>
    <p:sldId id="2134806402" r:id="rId36"/>
    <p:sldId id="2134808503" r:id="rId37"/>
    <p:sldId id="2134808504" r:id="rId38"/>
    <p:sldId id="2134808506" r:id="rId39"/>
    <p:sldId id="2134808508" r:id="rId40"/>
    <p:sldId id="2134808505" r:id="rId41"/>
    <p:sldId id="2134808507" r:id="rId42"/>
    <p:sldId id="2134808509" r:id="rId43"/>
    <p:sldId id="2134806894" r:id="rId44"/>
    <p:sldId id="2134808510" r:id="rId45"/>
    <p:sldId id="2134808511" r:id="rId46"/>
    <p:sldId id="2134808512" r:id="rId47"/>
    <p:sldId id="2134808513" r:id="rId48"/>
    <p:sldId id="2134808546" r:id="rId49"/>
    <p:sldId id="2147482341" r:id="rId50"/>
    <p:sldId id="2147482342" r:id="rId51"/>
    <p:sldId id="2134806906" r:id="rId52"/>
    <p:sldId id="2134808516" r:id="rId53"/>
    <p:sldId id="2134808517" r:id="rId54"/>
    <p:sldId id="2134808518" r:id="rId55"/>
    <p:sldId id="2134808463" r:id="rId56"/>
    <p:sldId id="2134808547" r:id="rId57"/>
    <p:sldId id="2134808548" r:id="rId58"/>
    <p:sldId id="2134808549" r:id="rId59"/>
    <p:sldId id="2134806146" r:id="rId60"/>
    <p:sldId id="2134808533" r:id="rId61"/>
    <p:sldId id="2134808534" r:id="rId62"/>
    <p:sldId id="2134808532" r:id="rId63"/>
    <p:sldId id="2134808550" r:id="rId64"/>
    <p:sldId id="2134808545" r:id="rId65"/>
    <p:sldId id="2134808527" r:id="rId66"/>
    <p:sldId id="2134808535" r:id="rId67"/>
    <p:sldId id="2134808536" r:id="rId68"/>
    <p:sldId id="2134808537" r:id="rId69"/>
    <p:sldId id="2134808538" r:id="rId70"/>
    <p:sldId id="2134808540" r:id="rId71"/>
    <p:sldId id="2134808541" r:id="rId72"/>
    <p:sldId id="2134808542" r:id="rId73"/>
    <p:sldId id="2134808543" r:id="rId74"/>
    <p:sldId id="2134808544" r:id="rId75"/>
    <p:sldId id="2134808556" r:id="rId76"/>
    <p:sldId id="2134808557" r:id="rId77"/>
    <p:sldId id="2134808528" r:id="rId78"/>
    <p:sldId id="2134808551" r:id="rId79"/>
    <p:sldId id="2134808558" r:id="rId80"/>
    <p:sldId id="2134808559" r:id="rId81"/>
    <p:sldId id="2134808552" r:id="rId82"/>
    <p:sldId id="2134808553" r:id="rId83"/>
    <p:sldId id="2134808554" r:id="rId84"/>
    <p:sldId id="2134808555" r:id="rId85"/>
    <p:sldId id="2134808562" r:id="rId86"/>
    <p:sldId id="2134808563" r:id="rId87"/>
    <p:sldId id="2134808564" r:id="rId88"/>
    <p:sldId id="2134808565" r:id="rId89"/>
    <p:sldId id="2134808566" r:id="rId90"/>
    <p:sldId id="2134806136" r:id="rId91"/>
    <p:sldId id="2134806383" r:id="rId92"/>
    <p:sldId id="2134806160" r:id="rId93"/>
    <p:sldId id="2134806532" r:id="rId94"/>
    <p:sldId id="2134806896" r:id="rId95"/>
    <p:sldId id="2134806149" r:id="rId96"/>
    <p:sldId id="2147482339" r:id="rId97"/>
  </p:sldIdLst>
  <p:sldSz cx="9144000" cy="6858000" type="screen4x3"/>
  <p:notesSz cx="6858000" cy="9144000"/>
  <p:embeddedFontLst>
    <p:embeddedFont>
      <p:font typeface="Air Strip Arabic" panose="020B0604020202020204" charset="-78"/>
      <p:regular r:id="rId99"/>
    </p:embeddedFont>
    <p:embeddedFont>
      <p:font typeface="Dosis" pitchFamily="2" charset="0"/>
      <p:regular r:id="rId10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Traditional Arabic" panose="02020603050405020304" pitchFamily="18" charset="-78"/>
      <p:regular r:id="rId104"/>
      <p:bold r:id="rId10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B"/>
    <a:srgbClr val="75161C"/>
    <a:srgbClr val="1F4E79"/>
    <a:srgbClr val="FF7C80"/>
    <a:srgbClr val="4C7B38"/>
    <a:srgbClr val="7EA43E"/>
    <a:srgbClr val="FEEACD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5.fntdata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1.svg"/><Relationship Id="rId7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1.svg"/><Relationship Id="rId7" Type="http://schemas.openxmlformats.org/officeDocument/2006/relationships/image" Target="../media/image5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57.png"/><Relationship Id="rId3" Type="http://schemas.openxmlformats.org/officeDocument/2006/relationships/image" Target="../media/image21.svg"/><Relationship Id="rId7" Type="http://schemas.openxmlformats.org/officeDocument/2006/relationships/image" Target="../media/image61.png"/><Relationship Id="rId12" Type="http://schemas.openxmlformats.org/officeDocument/2006/relationships/image" Target="../media/image5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56.png"/><Relationship Id="rId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image" Target="../media/image58.png"/><Relationship Id="rId9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1.svg"/><Relationship Id="rId7" Type="http://schemas.openxmlformats.org/officeDocument/2006/relationships/image" Target="../media/image5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21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8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الثاني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15FF73-461A-3E8D-A8AE-A2E9D1CF9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542129"/>
              </p:ext>
            </p:extLst>
          </p:nvPr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السادس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الخامس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الرابع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الثالث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الثاني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طلاقة 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المعجم 30</a:t>
                      </a:r>
                      <a:r>
                        <a:rPr lang="ar-MA" sz="1400" dirty="0">
                          <a:effectLst/>
                        </a:rPr>
                        <a:t>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الإثرائية 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ح1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الثاني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أنا أيضا موهوبة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3693" cy="1906192"/>
            <a:chOff x="2544014" y="4099856"/>
            <a:chExt cx="6373693" cy="19061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0266" y="4805719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موهوب – ممتن – مفاجأة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نظمت – منشط الحفل - أَهْدَتْ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455563" y="1808841"/>
            <a:ext cx="2297441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أيضا موهوبة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التساؤل(ماذا – متى)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350113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199553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«صديقي»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 – المعرف  ب ال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03622" y="2697833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88473" y="2095898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80638" y="5667353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الدودة القارئة: الفهم والاستثمار</a:t>
            </a:r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229795" y="3331255"/>
            <a:ext cx="406114" cy="383989"/>
            <a:chOff x="1352457" y="4677668"/>
            <a:chExt cx="406114" cy="383989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3678970"/>
            <a:ext cx="7305819" cy="1416333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23965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789463" y="2173161"/>
              <a:ext cx="4947161" cy="552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شبكة الكلمة – استراتيجية الفهم (ماذا-متى) – التحويلات– الجملة الاسمية – التعريف ب ال – التعليق على صورة</a:t>
              </a: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64732" y="2959787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07897" y="2942630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223762" y="4302952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64732" y="4258521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3853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السابقة لإنجاز تمارين تطبيقية.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E2A8508-B2C1-030F-6E8F-5866A0A7F5F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C59D530-EB6F-0D32-9C25-69D666D34DB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DE6C6BC-8D93-8CE7-D506-92EFE68E3D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2DC7D51-7F6E-641A-5658-7469B99CBB4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2A56F2-C75E-DA62-7F37-F61753DD16B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738E0A9-5427-5F98-E1EF-B41FA16711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DD0AF4-4C92-6193-77A7-96C20946F96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7F425E0-DF07-398C-71FE-F50BB686C37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7C901A3-9A11-E76A-2399-2B1FAA27206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5EB0D10-5A01-E455-C879-56DE4DDE962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19477D4-64DF-5B07-12FD-1C4548F4FA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7DDEB6-C6F5-408F-F97A-1997584544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6A3425-A9BD-48BF-76B0-B861F898479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32B5095-5F10-831E-E191-2FD2AFCE439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6514B30-98A5-C137-586B-AF497FB12AC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946A78-6B7C-0B75-BA83-3AF5DC5298F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15A141-566C-B75A-3112-A1B7492543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810DBCC-87F0-09E2-8AFF-0F8E409316D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A890D8F-E465-3FBB-9DA7-B43D6ED5D50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1D5F4C-E916-9C8B-287C-E9EE989DDA4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CABBD9F-1ED2-14D8-78DF-E024797220B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939DA71-774C-0526-6F13-3010BE2583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4E083092-B26A-EC62-F6E2-9BCE7B82CAF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188A5D2-51A6-EB2C-9B19-A5CD101DF38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D9BD7E89-7EFA-B4F9-72CA-0827EA2A4F0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E35862E4-04CA-2849-A36C-6EC0174BD4D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D6DA5ED-8617-F058-306B-7EECA6A3162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88D49C5-E4B7-A491-A025-D30C9650FB3B}"/>
              </a:ext>
            </a:extLst>
          </p:cNvPr>
          <p:cNvSpPr/>
          <p:nvPr/>
        </p:nvSpPr>
        <p:spPr>
          <a:xfrm>
            <a:off x="1983143" y="213360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اَلْغَدِ</a:t>
            </a:r>
            <a:endParaRPr lang="f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B92A6-5DC4-8F87-85B2-9F7FD44FE916}"/>
              </a:ext>
            </a:extLst>
          </p:cNvPr>
          <p:cNvSpPr/>
          <p:nvPr/>
        </p:nvSpPr>
        <p:spPr>
          <a:xfrm>
            <a:off x="1634146" y="2904746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83FB22-81FC-705D-01D3-0BE9A049CA61}"/>
              </a:ext>
            </a:extLst>
          </p:cNvPr>
          <p:cNvSpPr/>
          <p:nvPr/>
        </p:nvSpPr>
        <p:spPr>
          <a:xfrm>
            <a:off x="1602859" y="388967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49A011F-CFF4-AB96-F847-FCA352C94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150" y="1278836"/>
            <a:ext cx="3983597" cy="50551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B8CDA1E-C169-C6F3-4C73-D9C15346D3B5}"/>
              </a:ext>
            </a:extLst>
          </p:cNvPr>
          <p:cNvCxnSpPr>
            <a:cxnSpLocks/>
          </p:cNvCxnSpPr>
          <p:nvPr/>
        </p:nvCxnSpPr>
        <p:spPr>
          <a:xfrm flipV="1">
            <a:off x="3677265" y="2133600"/>
            <a:ext cx="1674756" cy="2876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A496FF2-99D2-BE25-25EC-59743CC044EF}"/>
              </a:ext>
            </a:extLst>
          </p:cNvPr>
          <p:cNvSpPr/>
          <p:nvPr/>
        </p:nvSpPr>
        <p:spPr>
          <a:xfrm>
            <a:off x="1602859" y="4733809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CF9555-0629-CCA0-3FD1-D9C34804BEB5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BEA-8C0E-BEF1-22C7-8AC0FAEB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FA680DC-A5CB-8892-91FB-D8B2B2B333F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AF0915F-EEEF-CA7D-6350-05F7D0784E8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E867CCF-B0B9-BEEB-2262-C12679D98BB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F731C4F-9E78-C3DA-9D74-21FB852E3D0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5157416-41DB-F649-87A7-B01DA73DADB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142697F-1C2F-E252-61EF-13A28589A36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218C214-844D-2A5B-17F7-1217C2337F0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D55A520D-581B-F66A-2560-C2E4EBE21E1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C74976-CB48-371F-06CA-3C8C468D3625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582440F2-443A-7A56-CB7D-CECCE1841F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102D755-7EA3-70B0-AAF1-B3A104C78C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221210-E04C-FF62-EFD7-4D5CD6095F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576A692-58D4-90A9-68BE-418C307DD96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AA2F665-A6C5-EE16-DDB1-83FA8F5CA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1113FBD-3141-9C84-9B50-6F4739376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56DC0CB-4FB5-59B1-CD2D-77372FC5AFF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6EEB972-B4C8-78FC-6CAA-4010EC209B3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3B1733C3-D0BF-A409-33E7-CFCAC5426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DA733A7-3E8A-A4DF-8261-6103014C1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99226113-7A21-91C8-B11E-D3DFD9BCC2E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D32DE47-005D-6630-0877-42D77502620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A152BA5-88F4-7328-BBE2-A9B6B01F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145B16D-DE01-9DB4-8ABB-B096F6047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EF7DF043-A2AC-947A-CE8A-0F8FA911557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A9C3F5C-89FE-F8D4-23B3-A6AA7F2B32B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D7264E7-87BC-B86F-39C6-9539A12EB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EA7FEA5-DE6C-39C4-949F-861BDB63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644814-0D69-4935-D9E1-2999D9D10BC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1F0F2C3-3003-78A0-6518-4CFEFFA6AFD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2562023-F68F-753F-EDB4-3AC99C29167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B0B3C5-848D-F55E-166C-F96AA4F2C40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30E27FEF-6BDF-E7D0-E24F-E878EECAEC5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B7E939F-520B-3B7E-98D2-4164BC7935E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0E15C75-9248-68CB-F5E7-D0D7B71B7B7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79B3FDF-FB97-F166-6159-80F37DA6C1F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753B387-9D02-BD84-4619-54D98FCF1A1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57A5898-FC92-7EF7-A32B-23EABDB512E2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3E69365-B59F-21CF-121D-384D0B00B7F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663D919-9005-D4F6-E32F-45B2D25C053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3EB9F38-308A-42B2-0FAD-5EE0B8D50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AFC75EA-12D4-95BC-B884-6F72204B4AF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EDAA65D-FF01-1B87-E7B2-2263AA104D6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0FF4144-8A18-DF90-9DB1-72D0C2914C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5C2461-125A-8647-6D9D-A3E8A3E7BD24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19D6AAF-F017-CD14-9DE8-1C3CED49709B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57CA7D5-84FB-467F-121A-83BCB881825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68C8FBE-0975-3F06-065D-B8F0C0EE67F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620F86-81E7-0389-06BC-3667F9AD7B1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B0EF4A-9C63-4C38-A6E4-0CC25B93E41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DC9A5F0-115A-EFE7-2841-F99925F29B1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0F98DCC-15DE-03A0-0EA1-100B0B446EC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F23466-FBCB-D8B0-EF7A-9E441F52413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C47D70B-8DE2-9363-BDB6-B9FF88EFBF0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0AFE41-50C1-8915-BF4E-FBFC46C090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1282818-8EA5-FA08-08AD-72692468A14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814EC90-3A55-F80E-9C6D-D960ED8000E9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B6FB289-BB1A-0691-4EA7-5AD14764DB4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7E54EB6-240D-C9CB-CE30-B6ED24117030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50505E1-B623-A08A-65BE-5FF4AA201130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CFFF5B7-52B4-1C76-C665-58B41E27468E}"/>
              </a:ext>
            </a:extLst>
          </p:cNvPr>
          <p:cNvSpPr txBox="1"/>
          <p:nvPr/>
        </p:nvSpPr>
        <p:spPr>
          <a:xfrm>
            <a:off x="450877" y="4207375"/>
            <a:ext cx="8168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 + كلمات معرفة ب ال </a:t>
            </a:r>
          </a:p>
        </p:txBody>
      </p:sp>
    </p:spTree>
    <p:extLst>
      <p:ext uri="{BB962C8B-B14F-4D97-AF65-F5344CB8AC3E}">
        <p14:creationId xmlns:p14="http://schemas.microsoft.com/office/powerpoint/2010/main" val="3813632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 مع التسجيل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8FF206-5AED-CC48-91F4-662FD5510A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953" t="25555" r="12226" b="13807"/>
          <a:stretch/>
        </p:blipFill>
        <p:spPr>
          <a:xfrm>
            <a:off x="1361098" y="1361095"/>
            <a:ext cx="6381136" cy="248056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780092-C7E5-5229-8F98-C711943FB4E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12987E2-6BF7-C345-8D57-C7623C8CB285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E845223-20D1-B9A6-7686-7A1CF81587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B59929E-E4FC-14AF-332B-CA6D2D7DC5F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9F64C0E-F558-DD85-F182-A69545B0D76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B60F481-D594-206C-EE44-00888C79371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5E43DD3-D372-A2DC-41CD-34B8534D7B5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CDFA4A4-8970-3C51-8B45-0F86DA650F3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78F5B1A-C7AC-3D4D-3BA3-AC2F7E5AC7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1099" y="3841657"/>
            <a:ext cx="6381136" cy="2402860"/>
          </a:xfrm>
          <a:prstGeom prst="rect">
            <a:avLst/>
          </a:prstGeom>
        </p:spPr>
      </p:pic>
      <p:pic>
        <p:nvPicPr>
          <p:cNvPr id="11" name="نشيد صديقي">
            <a:hlinkClick r:id="" action="ppaction://media"/>
            <a:extLst>
              <a:ext uri="{FF2B5EF4-FFF2-40B4-BE49-F238E27FC236}">
                <a16:creationId xmlns:a16="http://schemas.microsoft.com/office/drawing/2014/main" id="{B328CE29-6359-0D44-917F-73DFD47B35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1976" y="505898"/>
            <a:ext cx="487363" cy="487363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7777896-F5FB-A4A8-E48D-4404A419FEBD}"/>
              </a:ext>
            </a:extLst>
          </p:cNvPr>
          <p:cNvSpPr/>
          <p:nvPr/>
        </p:nvSpPr>
        <p:spPr>
          <a:xfrm>
            <a:off x="1340443" y="1296368"/>
            <a:ext cx="6421803" cy="4997979"/>
          </a:xfrm>
          <a:prstGeom prst="roundRect">
            <a:avLst>
              <a:gd name="adj" fmla="val 624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جماعة.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00EE8A5-CCE5-FB50-09F1-4F12E3D9C8E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6C66220-9DB5-65E2-CC3F-8BDB2FB5FCC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780BF291-A8BC-ACB3-799B-08CE6BB3F7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017CBBC-41CD-AAEB-3DE6-BBA8A2580C5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F7EE1F-6FF6-FCFC-D13E-7B835214049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11469F8-CC4D-FB1B-4054-FF6FA125273F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9207BDE-5499-CE73-C07B-048E63002D9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A37D726-04CF-10AD-3DC0-DC7D6D03CD1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0F0B59C-D470-646A-DF46-417347E482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953" t="25555" r="12226" b="13807"/>
          <a:stretch/>
        </p:blipFill>
        <p:spPr>
          <a:xfrm>
            <a:off x="1361098" y="1361095"/>
            <a:ext cx="6381136" cy="24805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C60877-02B7-ADC9-9F09-025F36767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099" y="3841657"/>
            <a:ext cx="6381136" cy="2402860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311E72A-BECB-076B-7307-C75BC219F807}"/>
              </a:ext>
            </a:extLst>
          </p:cNvPr>
          <p:cNvSpPr/>
          <p:nvPr/>
        </p:nvSpPr>
        <p:spPr>
          <a:xfrm>
            <a:off x="1340443" y="1296368"/>
            <a:ext cx="6421803" cy="4997979"/>
          </a:xfrm>
          <a:prstGeom prst="roundRect">
            <a:avLst>
              <a:gd name="adj" fmla="val 624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44426-0B1C-9EFA-389B-20EFF2642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D55EF39-330C-D470-0EC8-70886E551A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B402C7D-B1AE-922A-BE0B-676E0867DF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0256-6EF8-933D-8E07-E739D0BC38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B2E004-D95F-635F-8A3B-1285382E62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EA5901-EC78-8383-EB1C-93A937FA7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FF0EA9-0809-313C-5FD1-0FCB17B611A1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2598393-49FD-618F-DD40-987957B57B8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33BE78D-00A3-000D-EABD-6E06A131F7C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63B9B14-C38C-61B1-C81B-FE5F8DBF49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B2B77BF-7E7C-F171-84AC-70B96A65DBA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8F11006-2E04-8C28-D345-3AF33682466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652825-4333-67B2-6296-C167BDA0C85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F1432D-4B2C-C377-2017-6BB8D3CD05D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75EC8EB-4DE0-02AF-7BD9-1745ED4EAD2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D7C59BC7-9B81-70C9-0525-ACF36E2EF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4909" y="2411893"/>
            <a:ext cx="3632871" cy="284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2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50877" y="4207375"/>
            <a:ext cx="816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 + كلمات معرفة ب ال 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036D4CF-4F6A-1DCE-3F2A-73A4CEFA874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9FB9E0-52ED-EB81-EB7E-C9D066D6A03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89DD3D-0BAE-4A74-AE6B-66C88B58E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49465F-728E-8F25-B1C6-FDE3D9BC99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4EEE08-D5C6-7167-0FE2-1569B7D6A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86DFAE-8E1E-B2CB-6732-E45166867733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DAEFFA-D2B7-BB93-D110-BE0F80092BB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2F8DAE3-B8B9-BE6E-4C0C-CC381B64438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2E370D8D-EDBC-6394-BAF1-2AD7CA40AB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A1917-D976-BF6E-B718-4A3059957E6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DD0B1-AD22-A4CD-38B0-B75836D7C82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AA4CCB-7E29-D9A5-EFA7-632658202A6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7D6EDC3-6917-16B1-C9B8-36B9F5D57B4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52A24A9-7440-706F-6589-428699052BE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051AE30-099A-56CF-D5E0-C0FBCEABDF10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A701F76-C03E-0B8B-CCCC-AD7AC2D9E011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21E71C3-F14A-4CD3-D197-FB4A2F37F9A0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F7ED101-DED3-8D22-994C-2CA8BB37674B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77C7FFD-C562-5A4F-938C-F6FCD4EFF15D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5422494-C860-72A1-DE0D-BE54576A2D63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D210854-881A-D65B-2D81-2E4816059C8F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E8B7DD3-AC71-261D-4339-19B63FF897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1ED5D1-970F-AEF6-5839-A69ADC3B13AB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C30AC8-A1BB-737C-12FA-BCC2D89618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7D63FC-2DDD-763D-9000-4049F5B552E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2B2654F-48CD-EB22-F9D7-0304485B7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60715B-CD9D-F321-DB93-994FF7DAF4E0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CF7283B-EBBD-918A-793E-05BB4A42D1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78B4E4-9E9D-1982-04C1-C2EDF34428B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3EB68C-DA20-1FF7-7FF6-885237120CC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774E17F2-F5BD-3D3A-1809-2B417ADE94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4BEE89B-36BE-79B8-638E-8FFA63AE19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F0B826A-103B-A4B7-6A2B-8D5E3D28534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452C882-DB88-287A-0C9D-900D4E5D1D8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085630E-65D0-BA4F-EBCD-576D079E675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FDEC6F5-7884-3FF3-E422-00CEBAFC5A9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909FCC1-F414-A205-E8AE-AD3AAABB57D2}"/>
              </a:ext>
            </a:extLst>
          </p:cNvPr>
          <p:cNvGrpSpPr/>
          <p:nvPr/>
        </p:nvGrpSpPr>
        <p:grpSpPr>
          <a:xfrm>
            <a:off x="1850319" y="2592739"/>
            <a:ext cx="5809496" cy="2481424"/>
            <a:chOff x="1850319" y="2323014"/>
            <a:chExt cx="5809496" cy="248142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3C7C0AD-8597-4E33-56A8-31FF7AD411B7}"/>
                </a:ext>
              </a:extLst>
            </p:cNvPr>
            <p:cNvSpPr/>
            <p:nvPr/>
          </p:nvSpPr>
          <p:spPr>
            <a:xfrm>
              <a:off x="6371789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A9316C4-1057-CD26-B8F0-6208F5814258}"/>
                </a:ext>
              </a:extLst>
            </p:cNvPr>
            <p:cNvSpPr/>
            <p:nvPr/>
          </p:nvSpPr>
          <p:spPr>
            <a:xfrm>
              <a:off x="4111054" y="2324573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ED3E66E-2BD7-5AA3-E190-83096CBDD454}"/>
                </a:ext>
              </a:extLst>
            </p:cNvPr>
            <p:cNvSpPr/>
            <p:nvPr/>
          </p:nvSpPr>
          <p:spPr>
            <a:xfrm>
              <a:off x="1850319" y="2323014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608A4EA-3B71-CA89-603A-4D8920999BAD}"/>
                </a:ext>
              </a:extLst>
            </p:cNvPr>
            <p:cNvSpPr/>
            <p:nvPr/>
          </p:nvSpPr>
          <p:spPr>
            <a:xfrm>
              <a:off x="6371789" y="390070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97DCF9B-1879-F7B5-98DE-26353DD65C83}"/>
                </a:ext>
              </a:extLst>
            </p:cNvPr>
            <p:cNvSpPr/>
            <p:nvPr/>
          </p:nvSpPr>
          <p:spPr>
            <a:xfrm>
              <a:off x="4111054" y="390681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D6AA8FB-5B04-B50B-BBBC-C52B4865ACEC}"/>
                </a:ext>
              </a:extLst>
            </p:cNvPr>
            <p:cNvSpPr/>
            <p:nvPr/>
          </p:nvSpPr>
          <p:spPr>
            <a:xfrm>
              <a:off x="1850319" y="390681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1EDD462-A350-610C-F979-10A9F8900588}"/>
              </a:ext>
            </a:extLst>
          </p:cNvPr>
          <p:cNvGrpSpPr/>
          <p:nvPr/>
        </p:nvGrpSpPr>
        <p:grpSpPr>
          <a:xfrm>
            <a:off x="871179" y="2236650"/>
            <a:ext cx="3479720" cy="797442"/>
            <a:chOff x="5065368" y="1751542"/>
            <a:chExt cx="3479720" cy="797442"/>
          </a:xfrm>
        </p:grpSpPr>
        <p:sp>
          <p:nvSpPr>
            <p:cNvPr id="15" name="Google Shape;1671;p201">
              <a:extLst>
                <a:ext uri="{FF2B5EF4-FFF2-40B4-BE49-F238E27FC236}">
                  <a16:creationId xmlns:a16="http://schemas.microsoft.com/office/drawing/2014/main" id="{F5BDFC1C-0970-1D2A-FB09-CF477484A703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" name="Google Shape;1671;p201">
              <a:extLst>
                <a:ext uri="{FF2B5EF4-FFF2-40B4-BE49-F238E27FC236}">
                  <a16:creationId xmlns:a16="http://schemas.microsoft.com/office/drawing/2014/main" id="{219961A4-6B24-61DB-67BD-F69F16DFCB5A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4800" b="1" noProof="0" dirty="0"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تَنْشيطٌ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4054D48E-BC3D-CB32-A35E-A08DAD4AEF15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اَلتَّنْشيطُ</a:t>
              </a: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88AFBA7-93EB-F80D-9CEC-7F0E7376617A}"/>
              </a:ext>
            </a:extLst>
          </p:cNvPr>
          <p:cNvGrpSpPr/>
          <p:nvPr/>
        </p:nvGrpSpPr>
        <p:grpSpPr>
          <a:xfrm>
            <a:off x="5166163" y="2295400"/>
            <a:ext cx="3479720" cy="797442"/>
            <a:chOff x="5065368" y="1751542"/>
            <a:chExt cx="3479720" cy="797442"/>
          </a:xfrm>
        </p:grpSpPr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51DE5CE0-032F-D16F-5B1D-A1FF6B5BAFB8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Google Shape;1671;p201">
              <a:extLst>
                <a:ext uri="{FF2B5EF4-FFF2-40B4-BE49-F238E27FC236}">
                  <a16:creationId xmlns:a16="http://schemas.microsoft.com/office/drawing/2014/main" id="{6D70CB45-836A-EC96-B26B-08DA457515C5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5400" b="1" noProof="0" dirty="0"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إِذْنٌ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2127D04A-8B56-E2B5-C133-B6F2943CD76D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اَلْإِذْنُ</a:t>
              </a:r>
              <a:endPara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D04290E-7FF8-DA72-C359-0C9CEDCDA9F6}"/>
              </a:ext>
            </a:extLst>
          </p:cNvPr>
          <p:cNvGrpSpPr/>
          <p:nvPr/>
        </p:nvGrpSpPr>
        <p:grpSpPr>
          <a:xfrm>
            <a:off x="5194193" y="3620910"/>
            <a:ext cx="3479720" cy="797442"/>
            <a:chOff x="5065368" y="1751542"/>
            <a:chExt cx="3479720" cy="797442"/>
          </a:xfrm>
        </p:grpSpPr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8ACD83C3-92AE-0275-BF4A-7AACBC0F225E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Google Shape;1671;p201">
              <a:extLst>
                <a:ext uri="{FF2B5EF4-FFF2-40B4-BE49-F238E27FC236}">
                  <a16:creationId xmlns:a16="http://schemas.microsoft.com/office/drawing/2014/main" id="{39571DD1-727C-A75E-0384-E51308621B97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kumimoji="0" lang="ar-MA" sz="5400" b="1" i="0" u="none" strike="noStrike" kern="0" cap="none" spc="0" normalizeH="0" baseline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بِدايَةٌ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908768CD-0DF5-D456-B506-49271547A219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اَلْبِدايَةُ</a:t>
              </a:r>
              <a:endPara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D822493-150A-9E4C-2622-663C1D5E6176}"/>
              </a:ext>
            </a:extLst>
          </p:cNvPr>
          <p:cNvGrpSpPr/>
          <p:nvPr/>
        </p:nvGrpSpPr>
        <p:grpSpPr>
          <a:xfrm>
            <a:off x="871179" y="3633686"/>
            <a:ext cx="3479720" cy="797442"/>
            <a:chOff x="5065368" y="1751542"/>
            <a:chExt cx="3479720" cy="797442"/>
          </a:xfrm>
        </p:grpSpPr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FAE44C88-7904-FC99-AE4A-2BBEB044FD1E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Google Shape;1671;p201">
              <a:extLst>
                <a:ext uri="{FF2B5EF4-FFF2-40B4-BE49-F238E27FC236}">
                  <a16:creationId xmlns:a16="http://schemas.microsoft.com/office/drawing/2014/main" id="{1E86C976-54D0-94F5-5CDF-DC0E264EC0F8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4800" b="1" kern="0" dirty="0"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مُطْرِبٌ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8F238C51-CF86-CE81-B177-2D577AB32C3F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اَلْمُطْرِبُ</a:t>
              </a: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8BC5696-62F2-24D8-DBBF-2ECE167083B9}"/>
              </a:ext>
            </a:extLst>
          </p:cNvPr>
          <p:cNvGrpSpPr/>
          <p:nvPr/>
        </p:nvGrpSpPr>
        <p:grpSpPr>
          <a:xfrm>
            <a:off x="5166163" y="5039094"/>
            <a:ext cx="3479720" cy="797442"/>
            <a:chOff x="5065368" y="1751542"/>
            <a:chExt cx="3479720" cy="797442"/>
          </a:xfrm>
        </p:grpSpPr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BECAADEE-2BA8-891D-587D-B213A7191130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62054DF7-E264-1300-EC84-BFAF665D6AD0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5400" b="1" kern="0" noProof="0" dirty="0"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تَنْظيمٌ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4F4424E5-1C9D-C51D-9255-ADDDEFE4B096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اَلتَّنْظيمُ</a:t>
              </a:r>
              <a:endPara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98C64E6-C07F-CC75-9ECC-ECF977B029C3}"/>
              </a:ext>
            </a:extLst>
          </p:cNvPr>
          <p:cNvGrpSpPr/>
          <p:nvPr/>
        </p:nvGrpSpPr>
        <p:grpSpPr>
          <a:xfrm>
            <a:off x="843149" y="5051870"/>
            <a:ext cx="3479720" cy="797442"/>
            <a:chOff x="5065368" y="1751542"/>
            <a:chExt cx="3479720" cy="797442"/>
          </a:xfrm>
        </p:grpSpPr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6DB8DB22-CEFE-188A-8E9C-2A6F0CE62C16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71CC0A24-3336-7623-BDD2-324620E4DE33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4800" b="1" kern="0" noProof="0" dirty="0"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مَوْهِبَةٌ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51D48792-4436-01DC-6A1D-1D50935941A1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اَلْمَوْهِبَةُ</a:t>
              </a: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6CBE1F-E9F4-2D56-1B3A-3E9577961E7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E18FC92-7B3C-D174-EB18-ED47E5C7D82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58017AB-335A-D54D-6610-E3B49CFF7E0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3F8D207-54DC-0A57-9DB6-6343CA3DD71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69DB9E26-149F-AE6B-07DA-905E0C81291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1BFA2B11-FE35-5282-EAD7-003D2449B3D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FD4CA616-7639-AB29-3375-702D3DBFD05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16024D3-DB49-8E44-200F-E13E0304F33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FA28-80A3-C5AC-FF6E-16149E6EA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948074-76BB-7E1D-E0E3-4712B656F1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3AA8A3-8524-57A8-C871-E4D6537A3195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2DABA4-83C5-80E0-AB28-E7DE9E4929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8EB50E-4167-199A-CF4B-D24AC31EA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DA73B9-0DD4-1BB0-3548-924927FA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AF3D6F-E3E9-8EFC-A03A-E6B6F4CFB850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DA3811-2C1E-9838-D82E-D5B5318260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2043CAE-70BB-2B4D-827F-DF0BB98D092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75E1762-D1FA-629E-7877-EEA6440663B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1830C91-8007-6DF0-BCF2-B266BBA6D5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495D801-E19A-4D8B-EF1D-FF605ABAC8F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ABF69F9A-1D96-F5C4-4E03-FCEAD3E676E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EBCBB566-B41D-C9D2-7B53-65814A336B4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A50BC016-0900-F8DE-3711-FD4880E7ED0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D71935-ABEC-A261-DDE3-F59F0EFCA56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FCB576-A83A-D761-0995-BC93F261A38A}"/>
              </a:ext>
            </a:extLst>
          </p:cNvPr>
          <p:cNvGrpSpPr/>
          <p:nvPr/>
        </p:nvGrpSpPr>
        <p:grpSpPr>
          <a:xfrm>
            <a:off x="871179" y="2236650"/>
            <a:ext cx="3479720" cy="797442"/>
            <a:chOff x="5065368" y="1751542"/>
            <a:chExt cx="3479720" cy="797442"/>
          </a:xfrm>
        </p:grpSpPr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9294EC1E-8980-978E-9F3A-3AB196417242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9E33D5B8-C046-D9B8-F28E-97329B9234D9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4800" b="1" noProof="0" dirty="0"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تَنْشيطٌ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Google Shape;1671;p201">
              <a:extLst>
                <a:ext uri="{FF2B5EF4-FFF2-40B4-BE49-F238E27FC236}">
                  <a16:creationId xmlns:a16="http://schemas.microsoft.com/office/drawing/2014/main" id="{124C801A-26D4-FCF7-DEAB-715B40377AF5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اَلتَّنْشيطُ</a:t>
              </a: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6003861-0DA0-C52F-9D45-AD87EA97C8DC}"/>
              </a:ext>
            </a:extLst>
          </p:cNvPr>
          <p:cNvGrpSpPr/>
          <p:nvPr/>
        </p:nvGrpSpPr>
        <p:grpSpPr>
          <a:xfrm>
            <a:off x="5166163" y="2295400"/>
            <a:ext cx="3479720" cy="797442"/>
            <a:chOff x="5065368" y="1751542"/>
            <a:chExt cx="3479720" cy="797442"/>
          </a:xfrm>
        </p:grpSpPr>
        <p:sp>
          <p:nvSpPr>
            <p:cNvPr id="24" name="Google Shape;1671;p201">
              <a:extLst>
                <a:ext uri="{FF2B5EF4-FFF2-40B4-BE49-F238E27FC236}">
                  <a16:creationId xmlns:a16="http://schemas.microsoft.com/office/drawing/2014/main" id="{96E6410C-6D45-851D-48FC-5F10B150AB61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86E5D3C8-9FE7-FE7A-A47E-3A08E91DDAEC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5400" b="1" noProof="0" dirty="0"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إِذْنٌ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43C4003D-3C68-FB13-184A-33DB0A5229EE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اَلْإِذْنُ</a:t>
              </a:r>
              <a:endPara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FF4FEBE-73E3-ADB6-CA70-3138DBB3C1AD}"/>
              </a:ext>
            </a:extLst>
          </p:cNvPr>
          <p:cNvGrpSpPr/>
          <p:nvPr/>
        </p:nvGrpSpPr>
        <p:grpSpPr>
          <a:xfrm>
            <a:off x="5194193" y="3620910"/>
            <a:ext cx="3479720" cy="797442"/>
            <a:chOff x="5065368" y="1751542"/>
            <a:chExt cx="3479720" cy="797442"/>
          </a:xfrm>
        </p:grpSpPr>
        <p:sp>
          <p:nvSpPr>
            <p:cNvPr id="36" name="Google Shape;1671;p201">
              <a:extLst>
                <a:ext uri="{FF2B5EF4-FFF2-40B4-BE49-F238E27FC236}">
                  <a16:creationId xmlns:a16="http://schemas.microsoft.com/office/drawing/2014/main" id="{ED543DB1-455B-B3B2-5A6F-D0E35496B578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1" name="Google Shape;1671;p201">
              <a:extLst>
                <a:ext uri="{FF2B5EF4-FFF2-40B4-BE49-F238E27FC236}">
                  <a16:creationId xmlns:a16="http://schemas.microsoft.com/office/drawing/2014/main" id="{01E7B32E-4523-0C4F-FB9B-BFD0DD75CEC9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kumimoji="0" lang="ar-MA" sz="5400" b="1" i="0" u="none" strike="noStrike" kern="0" cap="none" spc="0" normalizeH="0" baseline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بِدايَةٌ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2" name="Google Shape;1671;p201">
              <a:extLst>
                <a:ext uri="{FF2B5EF4-FFF2-40B4-BE49-F238E27FC236}">
                  <a16:creationId xmlns:a16="http://schemas.microsoft.com/office/drawing/2014/main" id="{F1525EF3-BB9E-229B-6D45-5B3A8DBFF039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اَلْبِدايَةُ</a:t>
              </a:r>
              <a:endPara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753974C1-80CA-025B-55ED-86D2E851B51D}"/>
              </a:ext>
            </a:extLst>
          </p:cNvPr>
          <p:cNvGrpSpPr/>
          <p:nvPr/>
        </p:nvGrpSpPr>
        <p:grpSpPr>
          <a:xfrm>
            <a:off x="871179" y="3633686"/>
            <a:ext cx="3479720" cy="797442"/>
            <a:chOff x="5065368" y="1751542"/>
            <a:chExt cx="3479720" cy="797442"/>
          </a:xfrm>
        </p:grpSpPr>
        <p:sp>
          <p:nvSpPr>
            <p:cNvPr id="54" name="Google Shape;1671;p201">
              <a:extLst>
                <a:ext uri="{FF2B5EF4-FFF2-40B4-BE49-F238E27FC236}">
                  <a16:creationId xmlns:a16="http://schemas.microsoft.com/office/drawing/2014/main" id="{12682983-2A32-2778-6494-8B012997AF3E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5" name="Google Shape;1671;p201">
              <a:extLst>
                <a:ext uri="{FF2B5EF4-FFF2-40B4-BE49-F238E27FC236}">
                  <a16:creationId xmlns:a16="http://schemas.microsoft.com/office/drawing/2014/main" id="{FA5DBDD8-D4EE-9134-9203-C30DA8FE9CBA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4800" b="1" kern="0" dirty="0"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مُطْرِبٌ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6" name="Google Shape;1671;p201">
              <a:extLst>
                <a:ext uri="{FF2B5EF4-FFF2-40B4-BE49-F238E27FC236}">
                  <a16:creationId xmlns:a16="http://schemas.microsoft.com/office/drawing/2014/main" id="{33B33BA0-7F5D-0ACA-9C39-7260D5FCEB1D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اَلْمُطْرِبُ</a:t>
              </a: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40AC8A-61CA-CBC6-CF52-67F0F2FE7B5D}"/>
              </a:ext>
            </a:extLst>
          </p:cNvPr>
          <p:cNvGrpSpPr/>
          <p:nvPr/>
        </p:nvGrpSpPr>
        <p:grpSpPr>
          <a:xfrm>
            <a:off x="5166163" y="5039094"/>
            <a:ext cx="3479720" cy="797442"/>
            <a:chOff x="5065368" y="1751542"/>
            <a:chExt cx="3479720" cy="797442"/>
          </a:xfrm>
        </p:grpSpPr>
        <p:sp>
          <p:nvSpPr>
            <p:cNvPr id="58" name="Google Shape;1671;p201">
              <a:extLst>
                <a:ext uri="{FF2B5EF4-FFF2-40B4-BE49-F238E27FC236}">
                  <a16:creationId xmlns:a16="http://schemas.microsoft.com/office/drawing/2014/main" id="{68AC9E3B-F378-EF0C-B14F-34EAB9E7DA51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9" name="Google Shape;1671;p201">
              <a:extLst>
                <a:ext uri="{FF2B5EF4-FFF2-40B4-BE49-F238E27FC236}">
                  <a16:creationId xmlns:a16="http://schemas.microsoft.com/office/drawing/2014/main" id="{DC95E4B0-B36A-430F-79D1-FB3D77D58582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5400" b="1" kern="0" noProof="0" dirty="0"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تَنْظيمٌ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0" name="Google Shape;1671;p201">
              <a:extLst>
                <a:ext uri="{FF2B5EF4-FFF2-40B4-BE49-F238E27FC236}">
                  <a16:creationId xmlns:a16="http://schemas.microsoft.com/office/drawing/2014/main" id="{3B093BEB-BFDE-6E29-DC15-6F39C6354C45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altLang="fr-FR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اَلتَّنْظيمُ</a:t>
              </a:r>
              <a:endPara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E0843A31-8547-84C0-63E3-1F92601C042B}"/>
              </a:ext>
            </a:extLst>
          </p:cNvPr>
          <p:cNvGrpSpPr/>
          <p:nvPr/>
        </p:nvGrpSpPr>
        <p:grpSpPr>
          <a:xfrm>
            <a:off x="843149" y="5051870"/>
            <a:ext cx="3479720" cy="797442"/>
            <a:chOff x="5065368" y="1751542"/>
            <a:chExt cx="3479720" cy="797442"/>
          </a:xfrm>
        </p:grpSpPr>
        <p:sp>
          <p:nvSpPr>
            <p:cNvPr id="62" name="Google Shape;1671;p201">
              <a:extLst>
                <a:ext uri="{FF2B5EF4-FFF2-40B4-BE49-F238E27FC236}">
                  <a16:creationId xmlns:a16="http://schemas.microsoft.com/office/drawing/2014/main" id="{6BC67608-B152-F266-91B9-E6CE2819DD13}"/>
                </a:ext>
              </a:extLst>
            </p:cNvPr>
            <p:cNvSpPr/>
            <p:nvPr/>
          </p:nvSpPr>
          <p:spPr>
            <a:xfrm>
              <a:off x="6432166" y="1956995"/>
              <a:ext cx="802185" cy="38493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3" name="Google Shape;1671;p201">
              <a:extLst>
                <a:ext uri="{FF2B5EF4-FFF2-40B4-BE49-F238E27FC236}">
                  <a16:creationId xmlns:a16="http://schemas.microsoft.com/office/drawing/2014/main" id="{D3603E17-5C91-551C-C156-E47BF8C6A78A}"/>
                </a:ext>
              </a:extLst>
            </p:cNvPr>
            <p:cNvSpPr/>
            <p:nvPr/>
          </p:nvSpPr>
          <p:spPr>
            <a:xfrm>
              <a:off x="7068861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>
                <a:buClr>
                  <a:srgbClr val="000000"/>
                </a:buClr>
                <a:buSzPts val="3600"/>
                <a:defRPr/>
              </a:pPr>
              <a:r>
                <a:rPr lang="ar-MA" sz="4800" b="1" kern="0" noProof="0" dirty="0"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مَوْهِبَةٌ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4" name="Google Shape;1671;p201">
              <a:extLst>
                <a:ext uri="{FF2B5EF4-FFF2-40B4-BE49-F238E27FC236}">
                  <a16:creationId xmlns:a16="http://schemas.microsoft.com/office/drawing/2014/main" id="{E9AAC1F3-B7BF-C486-3EE4-BCAD5F1A538C}"/>
                </a:ext>
              </a:extLst>
            </p:cNvPr>
            <p:cNvSpPr/>
            <p:nvPr/>
          </p:nvSpPr>
          <p:spPr>
            <a:xfrm>
              <a:off x="5065368" y="1751542"/>
              <a:ext cx="14762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lang="ar-MA" altLang="fr-FR" sz="4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اَلْمَوْهِبَةُ</a:t>
              </a:r>
              <a:endPara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1460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الطلاقة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1E2B-7CA6-ABBE-514D-44796FE5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2B8632F-2B0C-9059-47FD-7935A959E58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345F9B-B946-26CC-373A-EDCE8B1330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39BC7D-076D-9517-20A8-F0CAF3BFF31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F4D25B-CE96-7A96-A714-441602378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9F9F81-FA06-463D-19D3-31226143778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6FA2141-B01A-B6BF-71CB-9DC10786274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1146BF8-3A2E-BA4F-04A2-24F5C4E934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403B5C4-C1F4-3882-5532-A8EE984C0E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3248A11-74C4-B171-A657-C50F244DF54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31CB292-F020-BA80-4B1A-9C40639B63C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22ACCBA-38E6-2D95-04D9-0CE72653271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042D424-EEA4-4F89-7282-5C5B765711A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1748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808FAD-0407-C84D-0098-7BA274F081A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6E7CD0-0CB5-7FDC-7A17-1B75876C162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369F43-A380-B77E-1135-6629C44FCA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70D0214-E229-249C-5CD3-DD837DCFEFE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EA6E9F4-A410-C67B-A814-CF0382F9FB0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7958F36-8D56-53F2-49D1-B80269D1C83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996532E-7EB7-F1D0-5589-2CDFBE2147E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698FB-7425-10D7-A1C4-19227CA7B12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الزائفة. (يختار المتعلم مجموعة واحدة.)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موجه للمتعثرين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توجيه المتحكمين إلى قراءة الفقرات قراءة صامتة.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B35436-C3AA-A45D-D901-364EE80579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E51D0D3-ED7D-4C21-6DBE-0710C14ED56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A62A952-5D3D-A9EA-240B-4ED449FFB1E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5751DC6-39E7-9535-4E4F-1D887C46AA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7195F19-686A-B04E-FAB6-B0D4C8C8D0C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B1FEA46-C401-CB92-D54A-62E150A7009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75372DC-9DFA-E7D4-533F-561874F5AF4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0424E1E-13DE-D9E7-4BBB-D1CB251BFFB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D981939-F3B3-370A-5C97-141185DD0BF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5BAAA41-44C1-1515-F3BB-354C1BE1FC2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946" r="29570"/>
          <a:stretch/>
        </p:blipFill>
        <p:spPr>
          <a:xfrm>
            <a:off x="2721077" y="3080107"/>
            <a:ext cx="3701845" cy="14303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C65E02-D660-6718-6653-0E8EF36DCE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9516"/>
          <a:stretch/>
        </p:blipFill>
        <p:spPr>
          <a:xfrm>
            <a:off x="339638" y="4763486"/>
            <a:ext cx="3701845" cy="14303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D81B47-1EEE-2D84-8845-F9645D3275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9702"/>
          <a:stretch/>
        </p:blipFill>
        <p:spPr>
          <a:xfrm>
            <a:off x="5102519" y="4763486"/>
            <a:ext cx="3684853" cy="14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55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7424-A9BF-24D5-EE5B-7DA331DC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6035C3C-DC0F-A89E-4844-F740040BA9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771C32-EBDB-95B5-CF3A-FA7C393740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745523-2E6C-057E-DF4E-24D89F01E1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9D7317-8170-8154-183B-723A65D8B7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3B7AEF-E646-9E54-848C-95B95AAAA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14F380-C178-1060-D691-1ADF799682BD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أولا الكلمات ثم يختار إحدى الفقرات.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664E2E0-B1B5-C65E-EDFE-6B5EC2DA80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482939-433D-CA8C-9747-9BD6737AD70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245B2F-BA62-C462-876A-A1E3B06E061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AA99790-990C-222C-84CD-75C4D60652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E9019A9-71CB-C17D-2D4E-8FD125D1BD6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9FFE1EB-350D-FC2D-74A6-427E7F4B20C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DCB2EE-971F-807E-6CF0-2D29865666F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BC32371-10FE-FD14-4F39-401198EAF39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7E39EB1-31C5-8CA9-8FB8-1A312148B4A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1E96991-B108-02AF-FB9E-2A9B18E2C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20" y="3126657"/>
            <a:ext cx="8101559" cy="309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75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4AFCFF-E6F7-1093-7AAC-F01D3FBE199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BDADF51-BA7C-484E-3E04-FBD7A63C554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49AC06E-EE0A-578F-4C84-7E56E74922B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7BD8B4-1629-50E6-726B-B945954F7F3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EDD60B-B438-A2E1-270A-F7BF7BBA3B3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B898DF3-9751-1F64-291B-16D73A45FFD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91404BA-1C32-8A57-3FF4-E6600F8598F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85CA48-9805-DA80-EE5E-E2FCB8B21C2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C551D95F-A2C5-DA41-8B26-59B325260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8" y="3411393"/>
            <a:ext cx="8464724" cy="257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C9A311D-84D6-6129-1AD1-D8B5D10A13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31BC0B-988E-800C-677A-5FFC162E7E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E51380-034E-EBF9-524C-0872A370AE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6D255E-BDBE-43D0-74F6-103E4EFFA6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A6DA6F-CB71-8CD0-C37E-2137E105B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7B3E73-F696-83C8-E02F-CED124C397CC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4C41C1-F4D0-A646-9F11-2C7A123024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2433062-F131-35E7-655E-6A1E63D31EF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6B9F30-26D8-E998-0561-E846E8C8AA3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403C41-0785-F761-325D-6544A24D81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272BF1-5EF3-1FB7-3103-A36E2E1FEF6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7A86FF-C146-207C-331D-7528868E2FE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BBD5C6A-91A2-219A-5DC0-A70C228F69B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E0E975-E7E3-0B1C-E561-F984F835A36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F1908F0-B625-B0E1-095E-F82A834F4A0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77004C1-22DB-B33D-2048-6651E2F2F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8" y="3411393"/>
            <a:ext cx="8464724" cy="257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C662-9D92-54F5-AC2B-65FDCF49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6325C0-70A0-215F-AC5A-2D3C2EA059D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91BD36-C36A-AB84-4C17-EEEAD23A9B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19B5F77-2433-8A94-4261-FF57077B33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C8355C-E261-BC95-15DA-12F080356E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DF33E9D-1C31-1FB4-70C8-8AFA62D00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B2E5F7-A86D-3A6C-B159-4AE7F5ECBEDB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على بعض الأسئلة.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4A6A0D2-3014-B5C9-8A7A-C1DB4696A98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598141-1C43-4932-3D32-E7642C8E05E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2DCC6C-BC57-2129-B710-5679B188A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2A9F67-75D3-8A98-B0F9-16A956BC9A2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217C796-7BEF-0FA6-C5D7-14A31B0AB1A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546DA2-0B82-7C94-94A9-E9C87140CD8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7CABC7-9335-65D1-7F9A-DFC62FD004E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7EFC156-27D3-8A0B-DB85-8B85A2E9422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CC4F487E-BD43-223A-F233-AF9A64CAB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81" y="3826367"/>
            <a:ext cx="8340237" cy="248923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DCD37B-21DB-F714-C6AF-75DA27258B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0245"/>
          <a:stretch/>
        </p:blipFill>
        <p:spPr>
          <a:xfrm>
            <a:off x="638668" y="1871664"/>
            <a:ext cx="7866662" cy="9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98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9BD3A-F61F-6FA9-B9AE-A07162FF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30B0C14-8C86-615C-7EB4-BB88CE5196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75DDAF-EEFB-8616-66A8-16CEE823F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F5C51B-3041-9952-C9F4-A2EBE16EF1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16A9C9-B9E0-3C40-AC94-A94FB1AA03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BCA158-3D2B-FF96-2969-DBAE8E605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2E1D08-B325-5042-EF6E-D94410E1B145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على بعض الأسئلة.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54ACF4-8E35-CFB6-3443-BD37E4C49F5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5EACBF-F457-FC31-F937-E6640E3EDD6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1D0150C-CF03-0116-60FD-D9E41E38AA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821E7E-2440-DA95-B488-330770F59E8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020AFB-9616-D894-635B-44CBAE432A2F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21A955E-C9F3-E7BE-5C1C-8D3444442F2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D318D43-0CE3-3B4A-1954-DC99E1B48A4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333076-EFD1-7201-4317-D2014C76B9A0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8ABAFF6-D0E7-31C8-491C-3A5F53C89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81" y="3826367"/>
            <a:ext cx="8340237" cy="248923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549126-E581-551B-0225-B293DBD4BB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679" b="34528"/>
          <a:stretch/>
        </p:blipFill>
        <p:spPr>
          <a:xfrm>
            <a:off x="421545" y="1661652"/>
            <a:ext cx="8277994" cy="111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62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6967-1180-89E2-55BF-06713367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224B47C-6E83-1AB0-A7D6-0F8EADE8CDA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8D1505-A0A7-CFA5-D0BC-DAC3F6D1B4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518EC6-38A4-5A38-E592-8B0DF3A15F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C24D6A-3344-1A46-4787-893C2BD96E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B30787-A70D-B21D-3B61-78D7F904A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483D2B-A056-7E9A-B2D3-156654B84B32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على بعض الأسئلة.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FB78C96-87F3-8F70-61C8-CCCF3FCC5C5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37B870B-4184-2861-6E20-23DCB19CCC9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7B789AF-1761-AA2F-9177-7ED948F1B1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10C007F-C5F5-D118-9E28-5432EA86089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9EB96E-4B64-A2D8-EA6E-3A429D838A4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3BC2B19-1548-EDF0-1711-08FCFA700C7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F0721C-7C72-82EC-4442-6F61E0AE074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C58B8F2-7DDB-26BE-2EA8-8FAAC7801BE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12CBF075-D380-47E2-6227-3498798FC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81" y="3826367"/>
            <a:ext cx="8340237" cy="24892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116CC5-572C-6B2C-2CE3-004FE5BC28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6704"/>
          <a:stretch/>
        </p:blipFill>
        <p:spPr>
          <a:xfrm>
            <a:off x="350105" y="1896798"/>
            <a:ext cx="8402480" cy="106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18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4E81-94EE-5F2D-607F-EC3A28451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574D23B-772F-454C-C938-B67B4BDBF1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57F3984-A5D0-CDCB-9B10-C0F36AA75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A05DB88-6FB5-846E-20C7-053410B600B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ED35DAF-E71D-A198-B24E-1C23A895679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AD435B7-3A92-2F8C-6887-7C088AD3C35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FCFB952-12CA-49EE-40AC-A541806F092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06E7BAF-F5EF-C2E6-F91C-A0F4DAE329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A49AA5-A826-AA62-B82E-FFD4AE4FE191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0EB26CFD-6E07-1284-4FAA-CC8564711FD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A4DD9B9-FC5C-2380-3D25-BE9B24D6F708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55E35B6-F1D0-DB60-93AD-B9A8A2D6D4D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CCD70474-DBB6-01D2-ACE0-E3821565EFF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1C47511-6A8C-6B3B-1AFE-0E7FE964AB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3845DFB-B1AD-1562-BFE1-5A26D63D4B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DDC7639E-8303-7785-FBCE-F12630F986B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DD33D6D-C7EC-BBB5-99A5-8BBF12489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06A272D-32F8-C2B8-42EE-65AF77C7A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EB15E62-D07A-3718-93BB-FC1BCB761A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4704F3-51C3-F83B-693C-C17CDE1A1F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CDAF7A6-BDEE-9FF8-9546-36073B133AB6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FE1E29D-E7EA-399F-98F0-7A6DCE955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52380BCA-6045-F95B-B35B-E657EDC09B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36C963E-5039-A9FD-2C91-6526B03AC4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DA6B561-37A1-10F6-4C0C-86501335475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75F5431-B9FC-D15F-BAD6-63080F719C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38560C19-F431-1E1D-DEF1-A95A10B97F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B86A26D-796E-FE21-22D3-5C831292B87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5DEFE90D-1CE1-F891-274F-A7A976F6ECC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05FE06D-94EB-E156-BB95-4CCCAE4FDD12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6B1FEC3-3A83-6553-AC0D-D2659537486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67B6437-C4CD-7C34-5DA8-34DFA7D8137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01C0BD-15FC-35BA-ABA8-E2E5BC5D572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D6592E7-CE0F-F983-273D-76DA5D1269D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136C43E8-84E2-EC00-2262-35D1A21AD30F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84625BA-59A3-BF78-EFE0-B20C3D759E6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66BE9EC-1AAD-E4F6-A194-67C6448D9DB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E8D0174-0533-6B6F-E722-F3FECAF5EE1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9C78532-6CB5-7E75-C294-F2CDEAB33FB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9687B04-83EA-21E1-3A17-A5B09630B06A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8681DF6-C516-457A-13FF-15D253EBFD8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8604B805-1416-B94D-8DA6-9289C84585C9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BE7CEA2-3307-6A76-3584-A1BE5BB7FD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04E45ECE-E4FD-30E0-5559-3CC26AFADCE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2F5BEE3-1B6D-0E7B-F05F-8FA39A4CD26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8D3EA569-8025-7AFE-914F-5C6503A628F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F981261-491D-310B-B20C-9D8EC27008F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2E0AE2C-36C6-EE4A-FB76-20668779603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689B0E1-9C76-0C1E-CFB5-597B70BF7D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AA4D7C1-E5DD-448A-ADF2-7DC556A92BD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61D6AE3-87DD-B03B-C5EB-22AFCAE4173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11BE82D-3E7B-B526-FF85-3FFD4C93D49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F87BFE69-5B3C-0CE2-707F-2D16AB7D3C6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2372654-9642-4192-A60F-4538C58BFB1C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4FBDB3A1-CEA8-1F6A-65AD-BD03C43DB12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2AC2F5-8C00-0828-726B-7A9B301FEDBA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F523BA-F9D8-66A3-34A2-167AB44B33E7}"/>
              </a:ext>
            </a:extLst>
          </p:cNvPr>
          <p:cNvGrpSpPr/>
          <p:nvPr/>
        </p:nvGrpSpPr>
        <p:grpSpPr>
          <a:xfrm>
            <a:off x="527053" y="1262767"/>
            <a:ext cx="8168503" cy="6030296"/>
            <a:chOff x="585781" y="2177107"/>
            <a:chExt cx="8168503" cy="603029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32D8A30-2602-50BA-E138-93D92CDBBA7D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C58C1EA-2B07-D188-5D88-50C6F8CDEBDC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0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72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72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3780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3CD6E6-30FB-0A3A-6836-6856B8D1979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EFB2686-69AF-F1BE-B379-C4EFD234921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8E0C6B1-82DE-5552-A9A3-7956400100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4819CC2-F212-8F1F-9F63-4F6CFEAE23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CF245E-708B-4CA5-CCB4-9B12E45EC36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2CD5C72-098E-6C89-4B82-4F82F39BDE9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7DC0C89-4115-A0F7-406E-A39D48E2D74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0BD954A-3805-F1CF-4196-55632A476A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53FF244-E534-9729-778C-7B172BF7512D}"/>
              </a:ext>
            </a:extLst>
          </p:cNvPr>
          <p:cNvGrpSpPr/>
          <p:nvPr/>
        </p:nvGrpSpPr>
        <p:grpSpPr>
          <a:xfrm>
            <a:off x="802090" y="1888827"/>
            <a:ext cx="7665136" cy="4199509"/>
            <a:chOff x="802090" y="1888827"/>
            <a:chExt cx="7665136" cy="4199509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C4D0415-29AD-2AAE-52D7-1B2A5B169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0685" y="1888827"/>
              <a:ext cx="1748058" cy="1644623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FFA066D-64B7-01A3-3997-8EE408317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46056" y="1907093"/>
              <a:ext cx="2251888" cy="156785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574B051-1B2D-8973-E362-63953451D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0890" y="1922134"/>
              <a:ext cx="2335551" cy="166329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0D7A37E-999B-F9FB-C7F9-5C591A20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94308" y="4294398"/>
              <a:ext cx="2472918" cy="1793938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60ED4E0-139A-E4C3-7590-687808305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46056" y="4231318"/>
              <a:ext cx="2251888" cy="164103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A7DB08C-A6E2-28F5-C10F-B8AB410FB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2090" y="4231318"/>
              <a:ext cx="2251889" cy="1659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D314CE-2151-B87B-F4B4-D6DFABB48F5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2E3435-EE40-53FB-70C9-EB8CAF6C8BB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CAD8D2-97E3-2828-A21D-0447AAF1B2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3D5F9B8-593F-B3A6-0F79-A331C2AB1A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F5D275-3A43-E550-D8A0-8D70449B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FAD874-0992-7D8A-96AA-61285829B096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924D3C-46C1-05A8-FBD6-3470984701A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BCF2622-1F97-15D8-0F5C-D4164606420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F4D021F-3BCE-CF48-BAE8-51C2B872C7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B6D9490-9DCA-1512-4355-08EA1A0697F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3A063F9-6441-D1D4-AD31-CCF31FC25D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23DF234-0750-2127-5AA9-D4A3071BC86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55D227B-A391-592A-E487-C1192E49FB2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1FD3F3-1113-D89A-2C1D-7923688E1A0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0D5656B-1596-E49D-A073-8885AC42CB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CEEA881-3D7A-2435-A38A-832FF1D0FD85}"/>
              </a:ext>
            </a:extLst>
          </p:cNvPr>
          <p:cNvSpPr txBox="1"/>
          <p:nvPr/>
        </p:nvSpPr>
        <p:spPr>
          <a:xfrm>
            <a:off x="2639553" y="2111033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مُمْتَنٌّ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CE3407-13DC-EC4D-7F0B-2CE18A7C1DB0}"/>
              </a:ext>
            </a:extLst>
          </p:cNvPr>
          <p:cNvSpPr txBox="1"/>
          <p:nvPr/>
        </p:nvSpPr>
        <p:spPr>
          <a:xfrm>
            <a:off x="6239015" y="2072287"/>
            <a:ext cx="182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مَوْهوبٌ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5B2E0B0-C496-F1EA-1FED-A81D534881FA}"/>
              </a:ext>
            </a:extLst>
          </p:cNvPr>
          <p:cNvSpPr txBox="1"/>
          <p:nvPr/>
        </p:nvSpPr>
        <p:spPr>
          <a:xfrm>
            <a:off x="0" y="2072287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مُفاجَأَةٌ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6C8DACD-2751-C052-B1BA-4CFA51AD63B2}"/>
              </a:ext>
            </a:extLst>
          </p:cNvPr>
          <p:cNvSpPr txBox="1"/>
          <p:nvPr/>
        </p:nvSpPr>
        <p:spPr>
          <a:xfrm>
            <a:off x="1334607" y="3770050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أَهْدَتْ</a:t>
            </a:r>
            <a:endParaRPr lang="fr-MA" sz="6000" dirty="0">
              <a:solidFill>
                <a:schemeClr val="tx2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E9BA43-0F7B-F5FC-F6AD-6DD2D31A314C}"/>
              </a:ext>
            </a:extLst>
          </p:cNvPr>
          <p:cNvSpPr txBox="1"/>
          <p:nvPr/>
        </p:nvSpPr>
        <p:spPr>
          <a:xfrm>
            <a:off x="2639553" y="5264807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مُنَشِّطُ </a:t>
            </a:r>
            <a:r>
              <a:rPr lang="ar-MA" sz="6000" dirty="0" err="1">
                <a:solidFill>
                  <a:schemeClr val="tx2"/>
                </a:solidFill>
              </a:rPr>
              <a:t>ﭐلْحَفْلِ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E5CF7CB-C4B3-32EB-C8DC-FDB15391957B}"/>
              </a:ext>
            </a:extLst>
          </p:cNvPr>
          <p:cNvSpPr txBox="1"/>
          <p:nvPr/>
        </p:nvSpPr>
        <p:spPr>
          <a:xfrm>
            <a:off x="4183180" y="3770051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نَظَّمَتْ</a:t>
            </a:r>
            <a:endParaRPr lang="fr-MA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58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81AEC6-55F2-63E3-8693-4FA5B2021F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6E111B-D97B-F24C-8FD4-296BA61F83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7F46C0-5329-37F3-E96B-918CA9D82D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BF58BE-6161-8870-66C4-4C6DCB1671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CC3AD9A-5ADF-4C20-FCB7-C036F1BB1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82638E-6A82-6301-BC52-5DBD84959B46}"/>
              </a:ext>
            </a:extLst>
          </p:cNvPr>
          <p:cNvSpPr txBox="1"/>
          <p:nvPr/>
        </p:nvSpPr>
        <p:spPr>
          <a:xfrm>
            <a:off x="549842" y="38923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فقرة تتحدث عن حفلة نظمها التلاميذ لمعلمهم. عليكم أن تكملوا الفقرة بالكلمات المناسبة.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النشاط بشكل تفاعلي مع التلاميذ.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BC23F7F-3D2C-DA9B-AC77-C4D5141CEA24}"/>
              </a:ext>
            </a:extLst>
          </p:cNvPr>
          <p:cNvSpPr txBox="1"/>
          <p:nvPr/>
        </p:nvSpPr>
        <p:spPr>
          <a:xfrm>
            <a:off x="683767" y="2704540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</a:t>
            </a:r>
            <a:r>
              <a:rPr lang="ar-MA" sz="4000" dirty="0">
                <a:solidFill>
                  <a:srgbClr val="C00000"/>
                </a:solidFill>
              </a:rPr>
              <a:t>............</a:t>
            </a:r>
            <a:r>
              <a:rPr lang="ar-MA" sz="4000" dirty="0">
                <a:solidFill>
                  <a:schemeClr val="tx2"/>
                </a:solidFill>
              </a:rPr>
              <a:t> حَفْلَةٍ أَثْناءَ </a:t>
            </a:r>
            <a:r>
              <a:rPr lang="ar-MA" sz="4000" dirty="0" err="1">
                <a:solidFill>
                  <a:schemeClr val="tx2"/>
                </a:solidFill>
              </a:rPr>
              <a:t>ﭐلْاِسْتِراحَةِ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35F1979-08CB-0F37-5B7F-C041F6552620}"/>
              </a:ext>
            </a:extLst>
          </p:cNvPr>
          <p:cNvGrpSpPr/>
          <p:nvPr/>
        </p:nvGrpSpPr>
        <p:grpSpPr>
          <a:xfrm>
            <a:off x="570664" y="1445632"/>
            <a:ext cx="8002671" cy="861069"/>
            <a:chOff x="657993" y="1985845"/>
            <a:chExt cx="8002671" cy="861069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88BF651-7FB6-87F4-A03A-586434AE0872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FE0463F-C708-059A-EC5B-FA631CA0BDF6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A71AA19-1BE2-8C93-EE2E-9C1ABCFA74C3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CCC01CE-9428-0290-E375-23FB792DBF07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2C2036F-5EDD-9F8A-2D9F-E4821A61A093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47AA64-61B4-EDDF-587A-0E1C0776C3B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B64AA49-DA76-D949-6384-0A241E63A959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8B58509-B315-1C19-D572-AF0290517755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2E501EB-6FB2-D67D-B646-8EEDE0E7D806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4DFB24C-3134-F67B-F681-9948585D3C4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BAB3BC9-F6CB-91DC-A110-1898D7AD105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7FA8D09-3AFF-6FA8-25C8-AE7AA28F36C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63BC0A-19B7-7122-F149-60BF2AF9AFC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DBCBDBF-1C90-89FA-377A-C22771A3A4C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17F20B7-B9D4-89E8-6241-9CC94CD8A68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979B91C-0E1A-7C4A-089E-8665E9A08A4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757B950-1FA6-743F-B3FD-5148F82A7F2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8A4A2F43-3DE6-037A-41F9-96C1E6B12A6F}"/>
              </a:ext>
            </a:extLst>
          </p:cNvPr>
          <p:cNvSpPr txBox="1"/>
          <p:nvPr/>
        </p:nvSpPr>
        <p:spPr>
          <a:xfrm>
            <a:off x="683767" y="3684904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قَدَّموا لَهُ هَدايا مُتَنَوِّعَةً.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739F8D1-60AA-190D-2A95-C3C0331BB63E}"/>
              </a:ext>
            </a:extLst>
          </p:cNvPr>
          <p:cNvSpPr txBox="1"/>
          <p:nvPr/>
        </p:nvSpPr>
        <p:spPr>
          <a:xfrm>
            <a:off x="683767" y="4732530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.........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</a:t>
            </a:r>
            <a:r>
              <a:rPr lang="ar-MA" sz="4000" dirty="0">
                <a:solidFill>
                  <a:srgbClr val="C00000"/>
                </a:solidFill>
              </a:rPr>
              <a:t>............</a:t>
            </a:r>
            <a:r>
              <a:rPr lang="ar-MA" sz="4000" dirty="0">
                <a:solidFill>
                  <a:schemeClr val="tx2"/>
                </a:solidFill>
              </a:rPr>
              <a:t> في </a:t>
            </a:r>
            <a:r>
              <a:rPr lang="ar-MA" sz="4000" dirty="0" err="1">
                <a:solidFill>
                  <a:schemeClr val="tx2"/>
                </a:solidFill>
              </a:rPr>
              <a:t>ﭐلرَّسْمِ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59E17D0-C59C-4BB3-963A-1AF8BA77A01B}"/>
              </a:ext>
            </a:extLst>
          </p:cNvPr>
          <p:cNvSpPr txBox="1"/>
          <p:nvPr/>
        </p:nvSpPr>
        <p:spPr>
          <a:xfrm>
            <a:off x="654586" y="5686254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..........</a:t>
            </a:r>
            <a:r>
              <a:rPr lang="ar-MA" sz="4000" dirty="0">
                <a:solidFill>
                  <a:schemeClr val="tx2"/>
                </a:solidFill>
              </a:rPr>
              <a:t> لَكُمْ يا </a:t>
            </a:r>
            <a:r>
              <a:rPr lang="ar-MA" sz="4000" dirty="0" err="1">
                <a:solidFill>
                  <a:schemeClr val="tx2"/>
                </a:solidFill>
              </a:rPr>
              <a:t>أَعِزّائي</a:t>
            </a:r>
            <a:r>
              <a:rPr lang="ar-MA" sz="4000" dirty="0">
                <a:solidFill>
                  <a:schemeClr val="tx2"/>
                </a:solidFill>
              </a:rPr>
              <a:t>، شُكْراً جَزيلاً.</a:t>
            </a:r>
          </a:p>
        </p:txBody>
      </p: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A000-27EB-F01E-7C2B-68FA97D6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71978-278E-B74A-9C7F-9AF3082C43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1B8EFA-4379-4755-BD9E-35C53EC468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C3447-A7C2-0E4C-9D27-F74114BFD4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98832F-FB12-E961-EDD5-2D10C48465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4565181-37B4-C60E-1F1F-4DA1C15B7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4E9040-179D-B07F-4C12-8D823DBEFA94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الأولى؟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3BC1942-252B-06DF-7DF4-24AED7A2EE6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7B4A869-EA72-15E8-4CC9-DB6CC9A8853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54D5143-CB2B-40AF-C8CA-5EDE3B4C90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3C030CF-F617-83E6-640A-D02E7A5D0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FF304BD-C2CF-4349-9992-F1E5C030E94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E599BF-773F-003B-157E-F5376EBF6C3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E5B0883-61DE-7058-3C01-498CDDE4469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FFFBBC2-F8FE-F133-42F4-1B47A5048D0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86780D3-CF59-0F72-541B-66C4058BA5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B67CB49F-6E50-C704-72E0-3D57AE097E27}"/>
              </a:ext>
            </a:extLst>
          </p:cNvPr>
          <p:cNvSpPr txBox="1"/>
          <p:nvPr/>
        </p:nvSpPr>
        <p:spPr>
          <a:xfrm>
            <a:off x="822081" y="3067052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 </a:t>
            </a:r>
            <a:r>
              <a:rPr lang="ar-MA" sz="4000" dirty="0">
                <a:solidFill>
                  <a:srgbClr val="C00000"/>
                </a:solidFill>
              </a:rPr>
              <a:t>...........</a:t>
            </a:r>
            <a:r>
              <a:rPr lang="ar-MA" sz="4000" dirty="0">
                <a:solidFill>
                  <a:schemeClr val="tx2"/>
                </a:solidFill>
              </a:rPr>
              <a:t> حَفْلَةٍ صَغيرَةَ.</a:t>
            </a:r>
            <a:endParaRPr lang="fr-MA" sz="4000" dirty="0">
              <a:solidFill>
                <a:schemeClr val="tx2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73C94A8-80B9-A6F6-A559-CC61295E6664}"/>
              </a:ext>
            </a:extLst>
          </p:cNvPr>
          <p:cNvSpPr txBox="1"/>
          <p:nvPr/>
        </p:nvSpPr>
        <p:spPr>
          <a:xfrm>
            <a:off x="724207" y="3093135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فاجَأَ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 </a:t>
            </a:r>
            <a:r>
              <a:rPr lang="ar-MA" sz="4000" dirty="0">
                <a:solidFill>
                  <a:srgbClr val="C00000"/>
                </a:solidFill>
              </a:rPr>
              <a:t>بِتَنْظيمِ</a:t>
            </a:r>
            <a:r>
              <a:rPr lang="ar-MA" sz="4000" dirty="0">
                <a:solidFill>
                  <a:schemeClr val="tx2"/>
                </a:solidFill>
              </a:rPr>
              <a:t> حَفْلَةٍ أَثْناءَ </a:t>
            </a:r>
            <a:r>
              <a:rPr lang="ar-MA" sz="4000" dirty="0" err="1">
                <a:solidFill>
                  <a:schemeClr val="tx2"/>
                </a:solidFill>
              </a:rPr>
              <a:t>ﭐلْاِسْتِراحَةِ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729F431-127D-1DB6-6FE5-E0A11F49AF81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ABE2CAA-914A-1961-E7C6-FCD04426D1BA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CFCB5B1-52C8-9F9A-EAE6-A59F11C58CCC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44B61AB-F54E-35EE-8661-D22DBE1321E8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ECFE457-E1BD-911E-814F-BCEA09EB98BE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E41816A1-137B-763A-76FA-31CBBFF1FBAC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F0A8E52C-8600-AA85-0BD3-7A90A29521E7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F27056F-A8D5-2412-903A-3FBCEF7EDE02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96AFDF6-D6D5-BE2F-5F5C-2461BA9EE369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C8FDA1D-FCD1-AAB2-2BED-1AE5E156E075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0DC26986-4491-3F18-FD4F-EEA16BE3C44F}"/>
              </a:ext>
            </a:extLst>
          </p:cNvPr>
          <p:cNvCxnSpPr>
            <a:cxnSpLocks/>
          </p:cNvCxnSpPr>
          <p:nvPr/>
        </p:nvCxnSpPr>
        <p:spPr>
          <a:xfrm flipV="1">
            <a:off x="2581188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E616603C-5BA9-B310-109F-0D306A10B359}"/>
              </a:ext>
            </a:extLst>
          </p:cNvPr>
          <p:cNvCxnSpPr>
            <a:cxnSpLocks/>
          </p:cNvCxnSpPr>
          <p:nvPr/>
        </p:nvCxnSpPr>
        <p:spPr>
          <a:xfrm flipV="1">
            <a:off x="6163772" y="1829563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2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4A9F-BE0E-FFAE-6C15-FC5BCE0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1EB88-3AE2-5402-E32A-E9CC8F2973B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5216A1-D2B3-764A-11A8-6F8BF9E28A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F3922D-9D40-CEA2-3A33-484E3DD11E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5EB500-32F5-ACB7-A0CE-7BD81BD755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C2FA1-33ED-5A48-83C3-280F72E42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47F85F-2262-DD4D-0530-BB71524BC772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الثالثة؟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D4FF763-387E-B9E9-5B44-A720543A073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2DA90B0-949B-75B0-F3A7-138C6FA36CA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FD5534B-1C48-139E-53AC-0B2D9BEA01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022CF27-93E7-09E6-DCAD-C749695FC2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FF3DF30-CDF2-05CE-7D62-A629983D4AC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61947E1-03B1-AD19-F260-7BB1E01A335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20FCBCF-7035-C192-3C93-8B97D26D906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C37E79F-AB36-C7AF-2178-EE1739CE54C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F329E661-5584-A8FF-910B-33C15FD06B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0D6F4DD0-E56A-A3D1-56E3-A0D3FE10F5A4}"/>
              </a:ext>
            </a:extLst>
          </p:cNvPr>
          <p:cNvSpPr txBox="1"/>
          <p:nvPr/>
        </p:nvSpPr>
        <p:spPr>
          <a:xfrm>
            <a:off x="683767" y="4732530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.........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</a:t>
            </a:r>
            <a:r>
              <a:rPr lang="ar-MA" sz="4000" dirty="0">
                <a:solidFill>
                  <a:srgbClr val="C00000"/>
                </a:solidFill>
              </a:rPr>
              <a:t>..........</a:t>
            </a:r>
            <a:r>
              <a:rPr lang="ar-MA" sz="4000" dirty="0">
                <a:solidFill>
                  <a:schemeClr val="tx2"/>
                </a:solidFill>
              </a:rPr>
              <a:t> في الرَّسْمِ.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59B8FC3-6BC2-96DC-050C-4531937DC874}"/>
              </a:ext>
            </a:extLst>
          </p:cNvPr>
          <p:cNvSpPr txBox="1"/>
          <p:nvPr/>
        </p:nvSpPr>
        <p:spPr>
          <a:xfrm>
            <a:off x="670188" y="4728811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أَهْدى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</a:t>
            </a:r>
            <a:r>
              <a:rPr lang="ar-MA" sz="4000" dirty="0">
                <a:solidFill>
                  <a:srgbClr val="C00000"/>
                </a:solidFill>
              </a:rPr>
              <a:t>مَوْهوبٌ</a:t>
            </a:r>
            <a:r>
              <a:rPr lang="ar-MA" sz="4000" dirty="0">
                <a:solidFill>
                  <a:schemeClr val="tx2"/>
                </a:solidFill>
              </a:rPr>
              <a:t> في </a:t>
            </a:r>
            <a:r>
              <a:rPr lang="ar-MA" sz="4000" dirty="0" err="1">
                <a:solidFill>
                  <a:schemeClr val="tx2"/>
                </a:solidFill>
              </a:rPr>
              <a:t>ﭐلرَّسْمِ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4189BF9-F1CD-FF22-6545-DE8C7C89BA33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6ACF496-2F86-7F2A-6969-279CBB172BDF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6250D17-186B-C8C4-97D0-DCE6F7476DAB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FA0CE99-6E8A-4767-46A4-7DD9BB064004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FD27465A-CCAD-47D4-0565-A5494D59A994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51E8341A-14DA-5CCA-FEF9-513D3A12FF22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37C6DE2-4C6D-07E6-0142-493F89F54749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0E85D50-C681-2508-7511-AF5C41FC5D02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74A438DA-D44C-9ED0-D400-A55DEEBBC82B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E79E489-51B7-D7EA-7FD5-73F39525D2E2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CEC24D0F-9D34-E0F9-EDA5-CDB7B7AD417B}"/>
              </a:ext>
            </a:extLst>
          </p:cNvPr>
          <p:cNvCxnSpPr>
            <a:cxnSpLocks/>
          </p:cNvCxnSpPr>
          <p:nvPr/>
        </p:nvCxnSpPr>
        <p:spPr>
          <a:xfrm flipV="1">
            <a:off x="2581188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D0A1885E-89C6-9980-27E3-5DB1568F660E}"/>
              </a:ext>
            </a:extLst>
          </p:cNvPr>
          <p:cNvCxnSpPr>
            <a:cxnSpLocks/>
          </p:cNvCxnSpPr>
          <p:nvPr/>
        </p:nvCxnSpPr>
        <p:spPr>
          <a:xfrm flipV="1">
            <a:off x="6163772" y="1829563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B301A223-F210-BF2F-8ED9-E767B4E6A70A}"/>
              </a:ext>
            </a:extLst>
          </p:cNvPr>
          <p:cNvCxnSpPr>
            <a:cxnSpLocks/>
          </p:cNvCxnSpPr>
          <p:nvPr/>
        </p:nvCxnSpPr>
        <p:spPr>
          <a:xfrm flipV="1">
            <a:off x="4323093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6D383EF3-EE97-3D44-AAA7-D1DCDB3B0E8D}"/>
              </a:ext>
            </a:extLst>
          </p:cNvPr>
          <p:cNvCxnSpPr>
            <a:cxnSpLocks/>
          </p:cNvCxnSpPr>
          <p:nvPr/>
        </p:nvCxnSpPr>
        <p:spPr>
          <a:xfrm flipV="1">
            <a:off x="827112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84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E1D4-176F-BD1A-4D10-A42FC161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E88734-AF3A-E4A5-F7A2-D46DF83068F2}"/>
              </a:ext>
            </a:extLst>
          </p:cNvPr>
          <p:cNvSpPr/>
          <p:nvPr/>
        </p:nvSpPr>
        <p:spPr>
          <a:xfrm>
            <a:off x="0" y="-13451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296DB3-437D-5CF9-B6F5-DD44D05FE25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A33400-6E26-D223-E414-EE235C7020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A013A1-F38D-8AFC-5165-C7087270222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4962F59-5762-A690-4540-DFA6FA464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996100-9E2F-6E45-4E62-090383D65C55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الأخيرة؟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9E7A763-F929-A78F-B2E2-4E74279704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715E9F60-7480-EA13-4991-E7CD7725885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08396FD-F7BA-7037-FDAA-F6BFD3B700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B5F0069-1A32-373C-E478-993A7C19D9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CF69AF0-2B75-1F08-AC5F-E97D1F5C1F5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1E62E49-602A-179E-8FF3-ABE0A12AE14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3CF712D-9020-47AB-6559-D0C18868E17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FFF008-1127-0E45-403C-9D41B6B9FE5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8593C958-E610-0168-7836-8D377DFD0E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5328B6C-3C06-CC95-B892-6CDD0763AF3E}"/>
              </a:ext>
            </a:extLst>
          </p:cNvPr>
          <p:cNvSpPr txBox="1"/>
          <p:nvPr/>
        </p:nvSpPr>
        <p:spPr>
          <a:xfrm>
            <a:off x="555715" y="5134367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...........</a:t>
            </a:r>
            <a:r>
              <a:rPr lang="ar-MA" sz="4000" dirty="0">
                <a:solidFill>
                  <a:schemeClr val="tx2"/>
                </a:solidFill>
              </a:rPr>
              <a:t> لَكُمْ يا أَعِزّائي. شُكْراً جَزيلاً.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081AE9A-9AFE-E7C3-5C5A-DD4422048DE9}"/>
              </a:ext>
            </a:extLst>
          </p:cNvPr>
          <p:cNvSpPr txBox="1"/>
          <p:nvPr/>
        </p:nvSpPr>
        <p:spPr>
          <a:xfrm>
            <a:off x="570664" y="5128809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مُمْتَنٌّ</a:t>
            </a:r>
            <a:r>
              <a:rPr lang="ar-MA" sz="4000" dirty="0">
                <a:solidFill>
                  <a:schemeClr val="tx2"/>
                </a:solidFill>
              </a:rPr>
              <a:t> لَكُمْ يا </a:t>
            </a:r>
            <a:r>
              <a:rPr lang="ar-MA" sz="4000" dirty="0" err="1">
                <a:solidFill>
                  <a:schemeClr val="tx2"/>
                </a:solidFill>
              </a:rPr>
              <a:t>أَعِزّائي</a:t>
            </a:r>
            <a:r>
              <a:rPr lang="ar-MA" sz="4000" dirty="0">
                <a:solidFill>
                  <a:schemeClr val="tx2"/>
                </a:solidFill>
              </a:rPr>
              <a:t>، شُكْراً جَزيلاً.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5D0BA32-50A7-3CA1-BC22-D1BEF1E1D19B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ABBF285C-0A33-25A7-B862-55DF64EFD4B7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A575FDC1-F511-9854-90BF-C1430ABDC56D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2F1BA7F-0B92-612D-0232-2CDD6ABFC100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53B6281-F589-331C-E6FF-C80C50A12392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18A28C7-A52C-B518-A6C7-B48F688223BB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055A801-B133-20F9-E050-290AB39A61AD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3E2DE6C-8DD5-2EAB-A434-76826F974A0B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6C4D78F-309B-F8CB-505B-C82EA9BBCA78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527D47D-318A-7790-B77F-5EC036EB52E0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44479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7E1B-EE3F-19A4-D5A4-7009FC2D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88A0AF-CFE1-48E7-A9BB-505C8F6AA1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DC2AF2-AF6E-6752-2FB8-715F5E0AEC9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D441782-CA29-5CA6-4A82-C887918292E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0BB48B-34F2-6B82-F17F-37858F450D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7D9F96-5DEE-F449-04DC-34DB0755C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9AF873-3940-3EB5-14C9-197A95A08747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98358DF-3B1A-2DC6-7FE6-00748398EBBE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43D0CAC-FAF4-FF8B-D4E1-6C44F6A63DF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C0F23A7-675E-CEBF-191C-74BD2C2342B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7BB81B-EB7A-5576-6F24-183CB22F67D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9C2BCB-295A-FDC7-AD35-192083A72DD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6B342AD-12E9-04D3-6442-C580D08E5FE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FB208D6-F414-5917-7513-E69E943F74B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2F9C030-A075-D229-893F-7A3ED07062E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3B52416-C522-0D80-D51C-57A1F533FD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1C1AA6D5-8F68-6E72-9BF2-138C194B6FDA}"/>
              </a:ext>
            </a:extLst>
          </p:cNvPr>
          <p:cNvGrpSpPr/>
          <p:nvPr/>
        </p:nvGrpSpPr>
        <p:grpSpPr>
          <a:xfrm>
            <a:off x="549842" y="1800977"/>
            <a:ext cx="7805647" cy="3629447"/>
            <a:chOff x="654586" y="2619090"/>
            <a:chExt cx="7805647" cy="3629447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E659135-AF9B-5099-3B27-C41D454DBF5D}"/>
                </a:ext>
              </a:extLst>
            </p:cNvPr>
            <p:cNvSpPr txBox="1"/>
            <p:nvPr/>
          </p:nvSpPr>
          <p:spPr>
            <a:xfrm>
              <a:off x="654586" y="261909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r>
                <a:rPr lang="ar-MA" dirty="0">
                  <a:solidFill>
                    <a:schemeClr val="tx2"/>
                  </a:solidFill>
                </a:rPr>
                <a:t> </a:t>
              </a:r>
              <a:r>
                <a:rPr lang="ar-MA" dirty="0" err="1">
                  <a:solidFill>
                    <a:schemeClr val="tx2"/>
                  </a:solidFill>
                </a:rPr>
                <a:t>ﭐلتَّلاميذُ</a:t>
              </a:r>
              <a:r>
                <a:rPr lang="ar-MA" dirty="0">
                  <a:solidFill>
                    <a:schemeClr val="tx2"/>
                  </a:solidFill>
                </a:rPr>
                <a:t>  مُعَلِّمَهُمْ </a:t>
              </a:r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r>
                <a:rPr lang="ar-MA" dirty="0">
                  <a:solidFill>
                    <a:schemeClr val="tx2"/>
                  </a:solidFill>
                </a:rPr>
                <a:t> حَفْلَةٍ أَثْناءَ </a:t>
              </a:r>
              <a:r>
                <a:rPr lang="ar-MA" dirty="0" err="1">
                  <a:solidFill>
                    <a:schemeClr val="tx2"/>
                  </a:solidFill>
                </a:rPr>
                <a:t>ﭐلْاِسْتِراحَةِ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3D8A4DC-7F7D-DE67-5E1D-CCA658E8AECA}"/>
                </a:ext>
              </a:extLst>
            </p:cNvPr>
            <p:cNvSpPr txBox="1"/>
            <p:nvPr/>
          </p:nvSpPr>
          <p:spPr>
            <a:xfrm>
              <a:off x="654586" y="3522336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قَدَّموا لَهُ هَدايا مُتَنَوِّعَةً.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2D3DD3D-D638-6089-C8B3-26A5C58F0B4B}"/>
                </a:ext>
              </a:extLst>
            </p:cNvPr>
            <p:cNvSpPr txBox="1"/>
            <p:nvPr/>
          </p:nvSpPr>
          <p:spPr>
            <a:xfrm>
              <a:off x="683767" y="4469938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أَهْدى</a:t>
              </a:r>
              <a:r>
                <a:rPr lang="ar-MA" dirty="0">
                  <a:solidFill>
                    <a:schemeClr val="tx2"/>
                  </a:solidFill>
                </a:rPr>
                <a:t> لَهُ  أَشْرَفُ لَوْحَةً لِأَنَّهُ </a:t>
              </a:r>
              <a:r>
                <a:rPr lang="ar-MA" dirty="0">
                  <a:solidFill>
                    <a:srgbClr val="C00000"/>
                  </a:solidFill>
                </a:rPr>
                <a:t>مَوْهوبٌ</a:t>
              </a:r>
              <a:r>
                <a:rPr lang="ar-MA" dirty="0">
                  <a:solidFill>
                    <a:schemeClr val="tx2"/>
                  </a:solidFill>
                </a:rPr>
                <a:t> في </a:t>
              </a:r>
              <a:r>
                <a:rPr lang="ar-MA" dirty="0" err="1">
                  <a:solidFill>
                    <a:schemeClr val="tx2"/>
                  </a:solidFill>
                </a:rPr>
                <a:t>ﭐلرَّسْمِ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5D7C30F-EB5B-0288-FB29-59C57904C4B8}"/>
                </a:ext>
              </a:extLst>
            </p:cNvPr>
            <p:cNvSpPr txBox="1"/>
            <p:nvPr/>
          </p:nvSpPr>
          <p:spPr>
            <a:xfrm>
              <a:off x="654586" y="541754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قالَ لَهُمُ </a:t>
              </a:r>
              <a:r>
                <a:rPr lang="ar-MA" dirty="0" err="1">
                  <a:solidFill>
                    <a:schemeClr val="tx2"/>
                  </a:solidFill>
                </a:rPr>
                <a:t>ﭐلْمُعَلِّمُ</a:t>
              </a:r>
              <a:r>
                <a:rPr lang="ar-MA" dirty="0">
                  <a:solidFill>
                    <a:schemeClr val="tx2"/>
                  </a:solidFill>
                </a:rPr>
                <a:t>: أَنا </a:t>
              </a:r>
              <a:r>
                <a:rPr lang="ar-MA" dirty="0">
                  <a:solidFill>
                    <a:srgbClr val="C00000"/>
                  </a:solidFill>
                </a:rPr>
                <a:t>مُمْتَنٌّ</a:t>
              </a:r>
              <a:r>
                <a:rPr lang="ar-MA" dirty="0">
                  <a:solidFill>
                    <a:schemeClr val="tx2"/>
                  </a:solidFill>
                </a:rPr>
                <a:t> لَكُمْ</a:t>
              </a:r>
              <a:r>
                <a:rPr lang="ar-MA" sz="4800" dirty="0">
                  <a:solidFill>
                    <a:schemeClr val="tx2"/>
                  </a:solidFill>
                </a:rPr>
                <a:t> يا </a:t>
              </a:r>
              <a:r>
                <a:rPr lang="ar-MA" sz="4800" dirty="0" err="1">
                  <a:solidFill>
                    <a:schemeClr val="tx2"/>
                  </a:solidFill>
                </a:rPr>
                <a:t>أَعِزّائي</a:t>
              </a:r>
              <a:r>
                <a:rPr lang="ar-MA" dirty="0">
                  <a:solidFill>
                    <a:schemeClr val="tx2"/>
                  </a:solidFill>
                </a:rPr>
                <a:t>، شُكْراً جَزيلاً.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876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140B9-3B27-01FD-83D3-C300F4AB8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3AD32F2-D599-430B-826D-FBFFEDF9ADE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ABCE668-D0FD-3FFC-476B-3370620FAE7F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063930-B8D5-CAF9-FC36-82D4226E9AD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3A0263B-6E6F-5BBB-E974-5CB99E93BD0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3895395-9AF4-20EA-26E7-410C852CD62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C4AF597-25AB-EDE4-BF28-27592B306CF0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7771188-91CD-2187-3FC6-12C24C0F33C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9E57D0-0932-3E6C-3E78-306E4504E57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67015DC-BFA7-A2CE-7C4F-EC22DB55CFD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A947216-AB50-C5AB-BA36-2AA55AABD258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7E696F6-A38D-2496-0AD1-B961574D01F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277C09F-7E9E-65AD-76EA-9628D469AB7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052369B-ED7C-7BC9-3C81-0F2DFF7EFE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A43A347-DCA7-434D-CA60-12AE462AF8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442E0AB-A67B-8E70-42C0-415F9AE431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835C1C3A-AE84-7C7D-6EE6-11F0449E3F2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833D9D-F4AD-765A-07B4-8E7861ABFE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0F517A1-92C6-EBA9-96E3-6D340D25C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198F8F5-5B43-1164-E6A4-3445CAF89EE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5A25CC8-CD0A-E768-91A6-E50078AFA22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E545C11-0065-993A-6E23-E88E4650E3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C489478-5C67-F04B-9CBA-60F64027D6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11A96BC3-D1AC-8FF7-5C2C-8D6867ADA8D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09ECD98-322C-4A93-8C52-193C737EE11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FC62A9F7-7557-4EC4-4E94-874BAAF3D8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3798538-A8C4-8509-0BEC-D698C959FD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384DE3B-1C11-2869-3B47-7BD28685906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222698C7-0B3D-E37C-7846-AE9B7027D39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ED4720D-88F7-A585-5A01-A7E2D741E56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A851E23-A235-47AF-374B-A8B87886ABA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93B0213-79B8-CFF6-1B6A-CD31733714D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5004338-8566-613B-6FC8-93ED8F03A8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F3522F5-C2B2-0B44-F02C-2C5178870CE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0917019-2299-8E31-8C73-7FBCD53717C6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34AFD8F-EBD0-90CC-037D-B8E285C7C30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D9182F6-8513-2938-732B-E3879AF57D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A5DA939-CF9E-7793-4F3F-848A9CD440B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7B19AE2-CCE1-5B3D-3EA9-32E255ED35B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E36505D-8E9A-C4C4-6D78-A7B7DB94E80A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F748F59-84BC-B4A8-1A06-45B66623968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49115F3F-940D-AB69-4C5D-E4FBF7FFB00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730158E-5054-B9EA-9454-49BF52FE523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0A9AE29-1411-D872-A1BD-4331969575F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EF0CA3B-C82C-E7C6-7A66-47A7A252E14F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67E460C-ABC9-9A3E-F111-BBB152FEC8F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9659AD1-5662-C9E5-0390-02209B9FD49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3B7ECDF4-C0C7-D325-BE43-48B94187D66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90F5BEB-9A1E-3B81-E51C-9029701C674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84962C2-1522-2F2F-F859-EE580786F5A4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C0E9742-D12C-7CFF-E929-A5CA1A754A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40CFB65-AAAA-0555-D632-02F7AA07F62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CAA1C9E-ADC5-7FDE-8D41-B189DFBD068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5E470E-6CAC-C1E7-3BCE-51B0DCA2ABB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2951B9E6-CC3E-A315-6C05-482EE30F1890}"/>
              </a:ext>
            </a:extLst>
          </p:cNvPr>
          <p:cNvSpPr/>
          <p:nvPr/>
        </p:nvSpPr>
        <p:spPr>
          <a:xfrm>
            <a:off x="1808052" y="107011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E6150-4CE2-C805-3006-50254152A376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D2FEC53-8A42-F931-A8AC-8ABFA4B0E94E}"/>
              </a:ext>
            </a:extLst>
          </p:cNvPr>
          <p:cNvGrpSpPr/>
          <p:nvPr/>
        </p:nvGrpSpPr>
        <p:grpSpPr>
          <a:xfrm>
            <a:off x="527053" y="1262767"/>
            <a:ext cx="8168503" cy="6030296"/>
            <a:chOff x="585781" y="2177107"/>
            <a:chExt cx="8168503" cy="6030296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BD75ABC2-60EC-8CAD-AB7B-7103C1231739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CD83509-86B9-4141-0A18-DAF7F2F7F3CE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0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8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8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1567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</p:txBody>
      </p:sp>
      <p:pic>
        <p:nvPicPr>
          <p:cNvPr id="10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66CA8ADD-DB55-1CEA-D434-DA921CA9A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09" y="2610483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54E701-8ACB-43C2-39FB-58C1615EDDB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1A8EB2-8FCB-759E-BE15-5725E87921F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0A6EB5-6315-1CFB-EF55-2AC862A13F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312B0A-0A6D-08DA-4FA6-7A62F3A8CB8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61F4E30-DBB2-2E84-D8CB-FAFB4B3D075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50F0EA9-81DE-A8AC-86E8-B84B5A65AC3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6A5193-0C33-914F-D2F2-8975FA9123A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6CA8B6-BB75-4E49-FEAC-70A7FD6470F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A179-3073-5190-7E9D-F20D633E6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A97E20-A344-69B9-FF04-3FE5320BD91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6557B2-2642-66CF-B60F-D5C52C808D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7F640B-9B0E-4C3B-FF06-16FBD7C9EF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96531D-DFCA-848A-045F-0CCD0BF5B7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F0F49A-36A1-045A-BE1A-60A37212F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16DAAE-2FD5-F071-DBEB-75FA7CE85D7F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املؤوا شبكة كلمة: " موهبة"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8CB4F8A-F9C1-545E-2D73-67C47173B1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93" b="1"/>
          <a:stretch/>
        </p:blipFill>
        <p:spPr>
          <a:xfrm>
            <a:off x="1058875" y="1492908"/>
            <a:ext cx="7026249" cy="398552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50AFDE54-CD87-2354-1CA1-1A8A83B4FECF}"/>
              </a:ext>
            </a:extLst>
          </p:cNvPr>
          <p:cNvSpPr/>
          <p:nvPr/>
        </p:nvSpPr>
        <p:spPr>
          <a:xfrm>
            <a:off x="3299777" y="2837955"/>
            <a:ext cx="2623100" cy="125075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مَوْهِبَةٌ</a:t>
            </a:r>
            <a:endParaRPr lang="f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8E06478-68C7-11F0-35A0-B3359C106E5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A0394A4-AB08-5CD6-C716-A3CCA947B5EC}"/>
              </a:ext>
            </a:extLst>
          </p:cNvPr>
          <p:cNvSpPr/>
          <p:nvPr/>
        </p:nvSpPr>
        <p:spPr>
          <a:xfrm>
            <a:off x="6400801" y="2708565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50BC31-621B-9290-5BA7-E9C80622C1B6}"/>
              </a:ext>
            </a:extLst>
          </p:cNvPr>
          <p:cNvSpPr/>
          <p:nvPr/>
        </p:nvSpPr>
        <p:spPr>
          <a:xfrm>
            <a:off x="5388078" y="4485062"/>
            <a:ext cx="136711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FED1743-3F04-2C10-2B3D-06D8737E1146}"/>
              </a:ext>
            </a:extLst>
          </p:cNvPr>
          <p:cNvSpPr/>
          <p:nvPr/>
        </p:nvSpPr>
        <p:spPr>
          <a:xfrm>
            <a:off x="3881612" y="1681317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65D08A-5F83-462C-FE0D-E3093BB50B7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78EAA44-90A4-E7B3-A3EE-95F5D5F53AB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16DADEC-D573-9CBC-6675-06C4D0B4C1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4F71EB9-4C26-6FCE-CC70-5CA7AE5612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76C437D-0EB1-9D7F-4DE9-2F48A359CC5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291ACF2-13A4-2FCE-4A3C-C18255E55E1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FDA3EC2-8B81-74D3-87C9-DD7AE639EFD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C2E0B3-015C-4ADA-2477-519C5DC67B1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C5D259E-B60D-82C2-58C4-3A39048F2E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98003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031A-CEB9-8C91-F064-962A246C0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B772A8-FA4B-3678-488C-DCE943DC5E5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750C1F-EBAA-7575-FE2F-4F24BD65DE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39C7-E9F3-CC5B-6C70-673699B235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B37765-0776-AEDD-9CAE-C5CA468535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E32BA3-D104-0BF8-766C-16BC4D784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6DA129-2B95-EF23-1A3A-D4B9AD78810B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إجابات أخرى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3EEF9C4-7002-06F7-D325-A06869D2FD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93" b="1"/>
          <a:stretch/>
        </p:blipFill>
        <p:spPr>
          <a:xfrm>
            <a:off x="1058875" y="1492908"/>
            <a:ext cx="7026249" cy="398552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240759C-DE78-6B8F-EB18-0FF450C7325F}"/>
              </a:ext>
            </a:extLst>
          </p:cNvPr>
          <p:cNvSpPr/>
          <p:nvPr/>
        </p:nvSpPr>
        <p:spPr>
          <a:xfrm>
            <a:off x="3299777" y="2837955"/>
            <a:ext cx="2623100" cy="125075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مَوْهِبَةٌ</a:t>
            </a:r>
            <a:endParaRPr lang="f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7C355CF-4831-189A-B33B-59D21E9C831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2BE8ECC-DD8C-8E50-6F7E-C547EA016B9B}"/>
              </a:ext>
            </a:extLst>
          </p:cNvPr>
          <p:cNvSpPr/>
          <p:nvPr/>
        </p:nvSpPr>
        <p:spPr>
          <a:xfrm>
            <a:off x="6400801" y="2708565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A868854-9B43-F6A8-417C-1606B3D5C70C}"/>
              </a:ext>
            </a:extLst>
          </p:cNvPr>
          <p:cNvSpPr/>
          <p:nvPr/>
        </p:nvSpPr>
        <p:spPr>
          <a:xfrm>
            <a:off x="5388078" y="4485062"/>
            <a:ext cx="136711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D7FB71F-46E6-47D7-6FBA-66F3EB8CC80D}"/>
              </a:ext>
            </a:extLst>
          </p:cNvPr>
          <p:cNvSpPr/>
          <p:nvPr/>
        </p:nvSpPr>
        <p:spPr>
          <a:xfrm>
            <a:off x="3881612" y="1681317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tx1"/>
                </a:solidFill>
              </a:rPr>
              <a:t>اَلْمَلْعَبُ</a:t>
            </a:r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B2DCE86-1527-13E3-CE8C-3741204507FB}"/>
              </a:ext>
            </a:extLst>
          </p:cNvPr>
          <p:cNvSpPr/>
          <p:nvPr/>
        </p:nvSpPr>
        <p:spPr>
          <a:xfrm>
            <a:off x="3892291" y="1783996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اَلتَّجْويدُ</a:t>
            </a:r>
            <a:endParaRPr lang="fr-MA"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8E73491-A63B-2B36-978B-7A240B9D35B4}"/>
              </a:ext>
            </a:extLst>
          </p:cNvPr>
          <p:cNvSpPr/>
          <p:nvPr/>
        </p:nvSpPr>
        <p:spPr>
          <a:xfrm>
            <a:off x="6352495" y="2830289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اَلرَّسْمُ</a:t>
            </a:r>
            <a:endParaRPr lang="fr-MA"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1CB9C8D-063F-652C-A772-C3CC17D92A28}"/>
              </a:ext>
            </a:extLst>
          </p:cNvPr>
          <p:cNvSpPr/>
          <p:nvPr/>
        </p:nvSpPr>
        <p:spPr>
          <a:xfrm>
            <a:off x="5319684" y="4508366"/>
            <a:ext cx="157337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اَلْحِسابُ</a:t>
            </a:r>
            <a:endParaRPr lang="fr-MA"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3A187F-AB34-4B1F-F142-876BDF865856}"/>
              </a:ext>
            </a:extLst>
          </p:cNvPr>
          <p:cNvSpPr/>
          <p:nvPr/>
        </p:nvSpPr>
        <p:spPr>
          <a:xfrm>
            <a:off x="2488634" y="4486409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اَلْخَطُّ</a:t>
            </a:r>
            <a:endParaRPr lang="fr-MA"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C8113BE-1535-C614-DDF8-450F64AD9FC7}"/>
              </a:ext>
            </a:extLst>
          </p:cNvPr>
          <p:cNvSpPr/>
          <p:nvPr/>
        </p:nvSpPr>
        <p:spPr>
          <a:xfrm>
            <a:off x="1156755" y="2830289"/>
            <a:ext cx="18484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اَلْإِنْشادُ</a:t>
            </a:r>
            <a:endParaRPr lang="fr-MA"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CF4AB98-3756-52BE-04F5-4F454B56F67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AC5C872-B4EF-26A7-B28B-DB2E84A3AF3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97102CC-6E3B-6A34-45E1-85227C02D11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E9ED4C-6382-6FBF-29A9-6479B62A9D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3C056F1-295B-CA79-1BBB-6FDA8202817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E3FF4E1-E11C-174A-70A3-B45C0983E65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BC744B-DDC7-C16E-22BE-C53BF9FB274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1DDC869-B7A7-1068-EFD7-EC58B9A8D59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0116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D579-6AB2-506A-C84C-C329B616B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DEAFF0-85C2-DDEB-DF15-D4C78FAE65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B5863D-E22B-BC39-6437-C9E12041988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C6EFB1-FD8F-082B-48A5-88C5F367B6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F0EE5F-FD9E-9067-D4B0-2306C3F03B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2432734-F8E9-755F-131F-2A93B3EEF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118E48-D66C-9AF3-B866-A23EE2B79E48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الفقرة قراءة صامتة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يطرح سؤالا يبدأ ب : من...؟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FD414E-784E-4D8C-814F-65647A582AE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5E4BD51-4FEB-AB13-9D08-AE6A8C486B1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572D41C-871C-DEE4-B505-39C838D964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DEC2D6-3150-B734-515F-894066B5592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01FE4D-C8CD-07A1-9695-0B939413EE4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8A2C55-A320-5A81-3FBF-214CC55A7E0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F78F6A-52FD-ECE2-D012-0100685CCA0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DA4B84C-A189-BB94-8C52-B878B665062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6E00C9F-210B-3B51-145D-DBE0B8BCD0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A6CD75D-9059-1CA8-9B49-27329B3536B0}"/>
              </a:ext>
            </a:extLst>
          </p:cNvPr>
          <p:cNvGrpSpPr/>
          <p:nvPr/>
        </p:nvGrpSpPr>
        <p:grpSpPr>
          <a:xfrm>
            <a:off x="648521" y="1972551"/>
            <a:ext cx="7805647" cy="3629447"/>
            <a:chOff x="654586" y="2619090"/>
            <a:chExt cx="7805647" cy="3629447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878E4CF-433A-2021-F578-8427C44FBC06}"/>
                </a:ext>
              </a:extLst>
            </p:cNvPr>
            <p:cNvSpPr txBox="1"/>
            <p:nvPr/>
          </p:nvSpPr>
          <p:spPr>
            <a:xfrm>
              <a:off x="654586" y="261909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r>
                <a:rPr lang="ar-MA" dirty="0">
                  <a:solidFill>
                    <a:schemeClr val="tx2"/>
                  </a:solidFill>
                </a:rPr>
                <a:t> </a:t>
              </a:r>
              <a:r>
                <a:rPr lang="ar-MA" dirty="0" err="1">
                  <a:solidFill>
                    <a:schemeClr val="tx2"/>
                  </a:solidFill>
                </a:rPr>
                <a:t>ﭐلتَّلاميذُ</a:t>
              </a:r>
              <a:r>
                <a:rPr lang="ar-MA" dirty="0">
                  <a:solidFill>
                    <a:schemeClr val="tx2"/>
                  </a:solidFill>
                </a:rPr>
                <a:t>  مُعَلِّمَهُمْ </a:t>
              </a:r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r>
                <a:rPr lang="ar-MA" dirty="0">
                  <a:solidFill>
                    <a:schemeClr val="tx2"/>
                  </a:solidFill>
                </a:rPr>
                <a:t> حَفْلَةٍ أَثْناءَ </a:t>
              </a:r>
              <a:r>
                <a:rPr lang="ar-MA" dirty="0" err="1">
                  <a:solidFill>
                    <a:schemeClr val="tx2"/>
                  </a:solidFill>
                </a:rPr>
                <a:t>ﭐلْاِسْتِراحَةِ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A5A7CAE-887A-132D-4E88-A653952628E8}"/>
                </a:ext>
              </a:extLst>
            </p:cNvPr>
            <p:cNvSpPr txBox="1"/>
            <p:nvPr/>
          </p:nvSpPr>
          <p:spPr>
            <a:xfrm>
              <a:off x="654586" y="3522336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قَدَّموا لَهُ هَدايا مُتَنَوِّعَةً.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F3A290A-E7CE-937C-344E-E11CB50A9E01}"/>
                </a:ext>
              </a:extLst>
            </p:cNvPr>
            <p:cNvSpPr txBox="1"/>
            <p:nvPr/>
          </p:nvSpPr>
          <p:spPr>
            <a:xfrm>
              <a:off x="683767" y="4469938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أَهْدى</a:t>
              </a:r>
              <a:r>
                <a:rPr lang="ar-MA" dirty="0">
                  <a:solidFill>
                    <a:schemeClr val="tx2"/>
                  </a:solidFill>
                </a:rPr>
                <a:t> لَهُ  أَشْرَفُ لَوْحَةً لِأَنَّهُ </a:t>
              </a:r>
              <a:r>
                <a:rPr lang="ar-MA" dirty="0">
                  <a:solidFill>
                    <a:srgbClr val="C00000"/>
                  </a:solidFill>
                </a:rPr>
                <a:t>مَوْهوبٌ</a:t>
              </a:r>
              <a:r>
                <a:rPr lang="ar-MA" dirty="0">
                  <a:solidFill>
                    <a:schemeClr val="tx2"/>
                  </a:solidFill>
                </a:rPr>
                <a:t> في </a:t>
              </a:r>
              <a:r>
                <a:rPr lang="ar-MA" dirty="0" err="1">
                  <a:solidFill>
                    <a:schemeClr val="tx2"/>
                  </a:solidFill>
                </a:rPr>
                <a:t>ﭐلرَّسْمِ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B0A1966-C7F4-7325-B053-862A9A088ED2}"/>
                </a:ext>
              </a:extLst>
            </p:cNvPr>
            <p:cNvSpPr txBox="1"/>
            <p:nvPr/>
          </p:nvSpPr>
          <p:spPr>
            <a:xfrm>
              <a:off x="654586" y="541754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قالَ </a:t>
              </a:r>
              <a:r>
                <a:rPr lang="ar-MA" dirty="0" err="1">
                  <a:solidFill>
                    <a:schemeClr val="tx2"/>
                  </a:solidFill>
                </a:rPr>
                <a:t>ﭐلْمُعَلِّمُ</a:t>
              </a:r>
              <a:r>
                <a:rPr lang="ar-MA" dirty="0">
                  <a:solidFill>
                    <a:schemeClr val="tx2"/>
                  </a:solidFill>
                </a:rPr>
                <a:t>: أَنا </a:t>
              </a:r>
              <a:r>
                <a:rPr lang="ar-MA" dirty="0">
                  <a:solidFill>
                    <a:srgbClr val="C00000"/>
                  </a:solidFill>
                </a:rPr>
                <a:t>مُمْتَنٌّ</a:t>
              </a:r>
              <a:r>
                <a:rPr lang="ar-MA" dirty="0">
                  <a:solidFill>
                    <a:schemeClr val="tx2"/>
                  </a:solidFill>
                </a:rPr>
                <a:t> لَكُمْ عَلى </a:t>
              </a:r>
              <a:r>
                <a:rPr lang="ar-MA" dirty="0" err="1">
                  <a:solidFill>
                    <a:schemeClr val="tx2"/>
                  </a:solidFill>
                </a:rPr>
                <a:t>ﭐلْحَفْلَةِ</a:t>
              </a:r>
              <a:r>
                <a:rPr lang="ar-MA" dirty="0">
                  <a:solidFill>
                    <a:schemeClr val="tx2"/>
                  </a:solidFill>
                </a:rPr>
                <a:t> </a:t>
              </a:r>
              <a:r>
                <a:rPr lang="ar-MA" dirty="0" err="1">
                  <a:solidFill>
                    <a:schemeClr val="tx2"/>
                  </a:solidFill>
                </a:rPr>
                <a:t>ﭐلْجَميلَةِ</a:t>
              </a:r>
              <a:r>
                <a:rPr lang="ar-MA" dirty="0">
                  <a:solidFill>
                    <a:schemeClr val="tx2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0527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6864-E805-49BD-DAEC-FE3B267E3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98C6E-C817-465F-F2CA-611E755FD5E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608BDE-4C11-EA41-A93D-A7C1780D60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77B0A5-F245-D42D-1140-4AE17B7B9D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40D917-D2F7-CE08-36E4-D853D65BAC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C21B54-1B08-C010-413E-AB750A7F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98B989-AE7E-5FFA-4C2B-6E69AD9920C3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أتمموا الأسئلة بأداة استفهام مناسبة: متى – ماذا فعل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895E5D-5F3E-7949-6095-B660A0DDB93B}"/>
              </a:ext>
            </a:extLst>
          </p:cNvPr>
          <p:cNvSpPr txBox="1"/>
          <p:nvPr/>
        </p:nvSpPr>
        <p:spPr>
          <a:xfrm>
            <a:off x="-368831" y="1962013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............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5400" dirty="0">
                <a:solidFill>
                  <a:schemeClr val="tx2"/>
                </a:solidFill>
              </a:rPr>
              <a:t>فاجَأَ </a:t>
            </a:r>
            <a:r>
              <a:rPr lang="ar-MA" sz="5400" dirty="0" err="1">
                <a:solidFill>
                  <a:schemeClr val="tx2"/>
                </a:solidFill>
              </a:rPr>
              <a:t>ﭐلتَّلاميذُ</a:t>
            </a:r>
            <a:r>
              <a:rPr lang="ar-MA" sz="5400" dirty="0">
                <a:solidFill>
                  <a:schemeClr val="tx2"/>
                </a:solidFill>
              </a:rPr>
              <a:t>  مُعَلِّمَهُمْ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5400" dirty="0">
                <a:solidFill>
                  <a:schemeClr val="tx2"/>
                </a:solidFill>
              </a:rPr>
              <a:t>بِتَنْظيمِ حَفْلَةٍ</a:t>
            </a:r>
            <a:r>
              <a:rPr lang="ar-MA" sz="6000" dirty="0">
                <a:solidFill>
                  <a:schemeClr val="tx2"/>
                </a:solidFill>
              </a:rPr>
              <a:t>؟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C2F3A6-32EA-3E2F-DB8B-8EB3D118C9D6}"/>
              </a:ext>
            </a:extLst>
          </p:cNvPr>
          <p:cNvSpPr txBox="1"/>
          <p:nvPr/>
        </p:nvSpPr>
        <p:spPr>
          <a:xfrm>
            <a:off x="-368831" y="3320366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.............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ﭐلتَّلاميذُ</a:t>
            </a:r>
            <a:r>
              <a:rPr lang="ar-MA" sz="6000" dirty="0">
                <a:solidFill>
                  <a:schemeClr val="tx2"/>
                </a:solidFill>
              </a:rPr>
              <a:t> لِمُعَلِّمِهِمْ؟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474667-29AC-14B3-70FC-F40AB3D815BB}"/>
              </a:ext>
            </a:extLst>
          </p:cNvPr>
          <p:cNvSpPr txBox="1"/>
          <p:nvPr/>
        </p:nvSpPr>
        <p:spPr>
          <a:xfrm>
            <a:off x="-522907" y="4833707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.............</a:t>
            </a:r>
            <a:r>
              <a:rPr lang="ar-MA" sz="6000" dirty="0">
                <a:solidFill>
                  <a:schemeClr val="tx2"/>
                </a:solidFill>
              </a:rPr>
              <a:t> أَشْرَفُ؟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ED6EFA-1DBE-3395-8B21-4CB9803E815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48A8871-30F0-0494-F0B0-429850ABAEC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256CFD-5C2F-3635-BC75-E168CA30CBC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0AA702-25AE-81D7-B13A-360BC48863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C2A83BE-812D-8DDE-5BC6-DBCBAF4D1B8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B500376-C93D-5E83-0402-0DD4A8EA018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2E83B49-9F81-90AE-818A-1A881917CD4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2894345-2328-CD34-9F27-AD4AD5AB693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914A2A-0498-E1E6-1BD1-BA792AEDCE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824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3D90-86C4-FB5C-AFC2-6065C4E1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71448A-A33D-2AC2-2D6E-C3258783D4A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5FF6136-39CD-0160-D8ED-FF3F9F235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3E5F02-734C-3E6B-82FC-EED68DA1A3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C7AB70-E110-3D77-3E1A-C123403647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3171E52-A9D0-0FD0-63C7-0930E1112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4BAA42-D7AD-4622-9A77-6C00250C0040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55559A-300C-20A3-EFAB-0D79295DFDC2}"/>
              </a:ext>
            </a:extLst>
          </p:cNvPr>
          <p:cNvSpPr txBox="1"/>
          <p:nvPr/>
        </p:nvSpPr>
        <p:spPr>
          <a:xfrm>
            <a:off x="-983469" y="2173837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مَتى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5400" dirty="0">
                <a:solidFill>
                  <a:schemeClr val="tx2"/>
                </a:solidFill>
              </a:rPr>
              <a:t>فاجَأَ </a:t>
            </a:r>
            <a:r>
              <a:rPr lang="ar-MA" sz="5400" dirty="0" err="1">
                <a:solidFill>
                  <a:schemeClr val="tx2"/>
                </a:solidFill>
              </a:rPr>
              <a:t>ﭐلتَّلاميذُ</a:t>
            </a:r>
            <a:r>
              <a:rPr lang="ar-MA" sz="5400" dirty="0">
                <a:solidFill>
                  <a:schemeClr val="tx2"/>
                </a:solidFill>
              </a:rPr>
              <a:t>  مُعَلِّمَهُمْ</a:t>
            </a:r>
            <a:r>
              <a:rPr lang="ar-MA" sz="4400" dirty="0">
                <a:solidFill>
                  <a:schemeClr val="tx2"/>
                </a:solidFill>
              </a:rPr>
              <a:t> بِتَنْظيمِ حَفْلَةٍ؟ 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501C29-47D8-33A5-7701-A89AF837A413}"/>
              </a:ext>
            </a:extLst>
          </p:cNvPr>
          <p:cNvSpPr txBox="1"/>
          <p:nvPr/>
        </p:nvSpPr>
        <p:spPr>
          <a:xfrm>
            <a:off x="-983469" y="3360845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ماذا فَعَلَ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ﭐلتَّلاميذُ</a:t>
            </a:r>
            <a:r>
              <a:rPr lang="ar-MA" sz="6000" dirty="0">
                <a:solidFill>
                  <a:schemeClr val="tx2"/>
                </a:solidFill>
              </a:rPr>
              <a:t> لِمُعَلِّمِهِمْ؟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D00F5D-C8AB-B7F4-D672-D89ADE53A586}"/>
              </a:ext>
            </a:extLst>
          </p:cNvPr>
          <p:cNvSpPr txBox="1"/>
          <p:nvPr/>
        </p:nvSpPr>
        <p:spPr>
          <a:xfrm>
            <a:off x="-983469" y="4703842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ماذا فَعَلَ</a:t>
            </a:r>
            <a:r>
              <a:rPr lang="ar-MA" sz="6000" dirty="0">
                <a:solidFill>
                  <a:schemeClr val="tx2"/>
                </a:solidFill>
              </a:rPr>
              <a:t> أَشْرَفُ؟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8374821-1E4E-4B57-E87C-85BF52BE15C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DBF66BE-CEA3-923C-36FC-FAA4D643607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257BD68-9F1F-E95E-DC8B-D819EA7BD50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7ADDEE8-056A-1AAD-ED43-CDD5B2C4D80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1204E6D-023E-584D-E002-D76FFF1F4CA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F878C95-7CA8-D6AD-B879-39AC94D627C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1D608B0-6979-1C7F-11B4-881991A0E8C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BF31B8B-E7FC-2195-E940-E245EBB8A84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DEAEED7-6BA3-84C3-441F-435BE2EFFD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683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C487-EB4F-6830-7DEA-605D3693C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941E7A-CF82-7FE0-918C-E428763C09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21B0DC0-2AE9-26E9-D853-6E75BD94DE9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83A348-9F6A-EC5C-774F-5CC72D56BE3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DD62D2-8818-356B-0376-AEFCD8CF248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17CE79-8B85-D58C-7BEB-C44596424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3D63B4-40EF-6FEE-94E1-C2F3FDBBA8EE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الأسئلة؟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253DF3-BA03-9C3B-D2A5-36CAE1ADDD5E}"/>
              </a:ext>
            </a:extLst>
          </p:cNvPr>
          <p:cNvSpPr txBox="1"/>
          <p:nvPr/>
        </p:nvSpPr>
        <p:spPr>
          <a:xfrm>
            <a:off x="-368831" y="1962013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مَتى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5400" dirty="0">
                <a:solidFill>
                  <a:schemeClr val="tx2"/>
                </a:solidFill>
              </a:rPr>
              <a:t>فاجَأَ </a:t>
            </a:r>
            <a:r>
              <a:rPr lang="ar-MA" sz="5400" dirty="0" err="1">
                <a:solidFill>
                  <a:schemeClr val="tx2"/>
                </a:solidFill>
              </a:rPr>
              <a:t>ﭐلتَّلاميذُ</a:t>
            </a:r>
            <a:r>
              <a:rPr lang="ar-MA" sz="5400" dirty="0">
                <a:solidFill>
                  <a:schemeClr val="tx2"/>
                </a:solidFill>
              </a:rPr>
              <a:t>  مُعَلِّمَهُمْ بِتَنْظيمِ حَفْلَةٍ </a:t>
            </a:r>
            <a:r>
              <a:rPr lang="ar-MA" sz="4400" dirty="0">
                <a:solidFill>
                  <a:schemeClr val="tx2"/>
                </a:solidFill>
              </a:rPr>
              <a:t>؟ 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6EE9FB-0050-8275-F04D-16EFF64854BF}"/>
              </a:ext>
            </a:extLst>
          </p:cNvPr>
          <p:cNvSpPr txBox="1"/>
          <p:nvPr/>
        </p:nvSpPr>
        <p:spPr>
          <a:xfrm>
            <a:off x="-285379" y="3386445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ماذا فَعَلَ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ﭐلتَّلاميذُ</a:t>
            </a:r>
            <a:r>
              <a:rPr lang="ar-MA" sz="6000" dirty="0">
                <a:solidFill>
                  <a:schemeClr val="tx2"/>
                </a:solidFill>
              </a:rPr>
              <a:t> لِمُعَلِّمِهِمْ؟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14B61F-1B7E-72DE-D1C2-457CE660BCD8}"/>
              </a:ext>
            </a:extLst>
          </p:cNvPr>
          <p:cNvSpPr txBox="1"/>
          <p:nvPr/>
        </p:nvSpPr>
        <p:spPr>
          <a:xfrm>
            <a:off x="-377873" y="4974035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ماذا فَعَلَ</a:t>
            </a:r>
            <a:r>
              <a:rPr lang="ar-MA" sz="6000" dirty="0">
                <a:solidFill>
                  <a:schemeClr val="tx2"/>
                </a:solidFill>
              </a:rPr>
              <a:t> أَشْرَفُ؟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BC5546E-078C-8659-AF4C-061A3016F30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3EDAE2B-D1A8-2777-5A55-7412EF829F3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E05FBC3-1C18-88BF-2E4F-E90781203FD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C715662-65F6-9C22-1638-EE0E96DB99A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42F9088-78D2-FB70-2F0B-2D598985E9E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BCD25FE-4D5F-838C-4DBB-C6FC9D3E744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B45CEA7-DF4C-EB29-F3D6-0C6AC1601F7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45DD1BF-77D9-3D66-5454-0D5EECCD28E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961B0DC-EE97-25DC-B9E1-BBECDA5FFB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897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6AF39-AECA-7CDC-5CDD-3404AFB8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214840-7DAD-FF1A-38E6-CDA61A57F47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F6C38C-5318-7296-5CEC-C336DDA96088}"/>
              </a:ext>
            </a:extLst>
          </p:cNvPr>
          <p:cNvGrpSpPr/>
          <p:nvPr/>
        </p:nvGrpSpPr>
        <p:grpSpPr>
          <a:xfrm>
            <a:off x="30442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8C56F2-DC55-8DC3-77AD-64858F93EA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A2B0EB-982F-4378-AA1E-AEB3D43057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3591BB-C0D1-ADEC-E64A-6D54EE2D2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158CBF-5BA8-3D3E-0210-8B29C076EDA2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الأجوبة؟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EC0EE7-FFEC-D673-B16B-14ECC0349B63}"/>
              </a:ext>
            </a:extLst>
          </p:cNvPr>
          <p:cNvSpPr txBox="1"/>
          <p:nvPr/>
        </p:nvSpPr>
        <p:spPr>
          <a:xfrm>
            <a:off x="-575757" y="2257020"/>
            <a:ext cx="886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>
                <a:solidFill>
                  <a:schemeClr val="tx2"/>
                </a:solidFill>
              </a:rPr>
              <a:t>فاجَأَ </a:t>
            </a:r>
            <a:r>
              <a:rPr lang="ar-MA" dirty="0" err="1">
                <a:solidFill>
                  <a:schemeClr val="tx2"/>
                </a:solidFill>
              </a:rPr>
              <a:t>ﭐلتَّلاميذُ</a:t>
            </a:r>
            <a:r>
              <a:rPr lang="ar-MA" dirty="0">
                <a:solidFill>
                  <a:schemeClr val="tx2"/>
                </a:solidFill>
              </a:rPr>
              <a:t>  مُعَلِّمَهُمْ بِتَنْظيمِ حَفْلَةٍ </a:t>
            </a:r>
            <a:r>
              <a:rPr lang="ar-MA" dirty="0">
                <a:solidFill>
                  <a:srgbClr val="C00000"/>
                </a:solidFill>
              </a:rPr>
              <a:t>أَثْناءَ </a:t>
            </a:r>
            <a:r>
              <a:rPr lang="ar-MA" dirty="0" err="1">
                <a:solidFill>
                  <a:srgbClr val="C00000"/>
                </a:solidFill>
              </a:rPr>
              <a:t>ﭐلْاِسْتِراحَةِ</a:t>
            </a:r>
            <a:r>
              <a:rPr lang="ar-MA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193A11-6A70-5471-A18D-0EAA3FAD2DFF}"/>
              </a:ext>
            </a:extLst>
          </p:cNvPr>
          <p:cNvSpPr txBox="1"/>
          <p:nvPr/>
        </p:nvSpPr>
        <p:spPr>
          <a:xfrm>
            <a:off x="-575757" y="3699632"/>
            <a:ext cx="8869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5400" dirty="0">
                <a:solidFill>
                  <a:schemeClr val="tx2"/>
                </a:solidFill>
              </a:rPr>
              <a:t>قَدَّمَ </a:t>
            </a:r>
            <a:r>
              <a:rPr lang="ar-MA" sz="5400" dirty="0" err="1">
                <a:solidFill>
                  <a:schemeClr val="tx2"/>
                </a:solidFill>
              </a:rPr>
              <a:t>ﭐلتَّلاميذُ</a:t>
            </a:r>
            <a:r>
              <a:rPr lang="ar-MA" sz="5400" dirty="0">
                <a:solidFill>
                  <a:schemeClr val="tx2"/>
                </a:solidFill>
              </a:rPr>
              <a:t>  لِمُعَلِّمِهِمْ </a:t>
            </a:r>
            <a:r>
              <a:rPr lang="ar-MA" sz="5400" dirty="0">
                <a:solidFill>
                  <a:srgbClr val="C00000"/>
                </a:solidFill>
              </a:rPr>
              <a:t>هَدايا مُتَنَوِّعَةً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4C1BA4-5A54-196B-1907-861DD9D915F7}"/>
              </a:ext>
            </a:extLst>
          </p:cNvPr>
          <p:cNvSpPr txBox="1"/>
          <p:nvPr/>
        </p:nvSpPr>
        <p:spPr>
          <a:xfrm>
            <a:off x="-653967" y="5184616"/>
            <a:ext cx="8869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5400" dirty="0">
                <a:solidFill>
                  <a:schemeClr val="tx2"/>
                </a:solidFill>
              </a:rPr>
              <a:t>أَهْدى أَشْرَفُ لِمُعَلِّمِهِ </a:t>
            </a:r>
            <a:r>
              <a:rPr lang="ar-MA" sz="5400" dirty="0">
                <a:solidFill>
                  <a:srgbClr val="C00000"/>
                </a:solidFill>
              </a:rPr>
              <a:t>لَوْحَةً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BC604F-50ED-2825-BE6B-7405D679380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4B944D6-6CB2-4E80-AFB1-AABD06AEEF6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B0FED47-C380-968E-BCD7-5C3DBCDC73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4599872-F72B-E236-2746-704BC6396D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D9CD25F-28EB-5EB4-42D6-0134F2BCBEE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231E08D-7548-86CF-2862-8A3F6BF7682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9A5470-9D1E-7B26-137F-296FE0F9A70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A9BC1D-C8A7-DFC0-04D0-AF50F8C653E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207E656-2142-2B41-5F33-1978FDE1D2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564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الجملتين على دفاتركم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563A101-63E1-25E2-9C74-D10305AA8717}"/>
              </a:ext>
            </a:extLst>
          </p:cNvPr>
          <p:cNvSpPr txBox="1"/>
          <p:nvPr/>
        </p:nvSpPr>
        <p:spPr>
          <a:xfrm>
            <a:off x="-733660" y="3928139"/>
            <a:ext cx="8869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chemeClr val="tx2"/>
                </a:solidFill>
              </a:rPr>
              <a:t>اَلْمُعَلِّمُ </a:t>
            </a:r>
            <a:r>
              <a:rPr lang="ar-MA" sz="6000" dirty="0">
                <a:solidFill>
                  <a:srgbClr val="C00000"/>
                </a:solidFill>
              </a:rPr>
              <a:t>................. </a:t>
            </a:r>
            <a:r>
              <a:rPr lang="ar-MA" sz="6000" dirty="0" err="1">
                <a:solidFill>
                  <a:schemeClr val="tx2"/>
                </a:solidFill>
              </a:rPr>
              <a:t>ﭐلتَّلاميذَ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EE0B1F-22B3-2255-E9FF-3C774665E5BF}"/>
              </a:ext>
            </a:extLst>
          </p:cNvPr>
          <p:cNvSpPr txBox="1"/>
          <p:nvPr/>
        </p:nvSpPr>
        <p:spPr>
          <a:xfrm>
            <a:off x="-811416" y="1927845"/>
            <a:ext cx="8869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002060"/>
                </a:solidFill>
              </a:rPr>
              <a:t>اَلتَّلاميذُ</a:t>
            </a:r>
            <a:r>
              <a:rPr lang="ar-MA" sz="6000" dirty="0">
                <a:solidFill>
                  <a:srgbClr val="C00000"/>
                </a:solidFill>
              </a:rPr>
              <a:t> ...............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ﭐلْهَدايا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673974E-BE3A-A0EC-E788-B81758968CA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FC35DC5-D605-482F-C39C-41D034438EA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82A905B-599B-67FF-1EC1-3714E07C81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F2A559B-C8D0-188B-4281-BAF692B9D00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967C8BE-9480-22C7-C169-593CDD8BFA1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C5C77A-ABCA-8DEB-6868-E38F3813587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815E703-676E-DD19-A8A5-949656B3984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187E3A1-8C67-3028-75C7-4D29735733C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05A9-71D7-2522-2ABE-D1FFDBF02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8EF627-46DD-981A-3540-9D38F68D3F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795DD75-4F1B-5FCE-9DE7-10DDE3A0FA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7B0C19-29D7-2047-6AAF-F10056E947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44F62F-F72B-C7AE-0300-FEA7D59C2DB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EE849E-D16D-2636-A047-67FDE9442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232B7B-3803-A794-660D-10697D5C80D2}"/>
              </a:ext>
            </a:extLst>
          </p:cNvPr>
          <p:cNvSpPr txBox="1"/>
          <p:nvPr/>
        </p:nvSpPr>
        <p:spPr>
          <a:xfrm>
            <a:off x="419601" y="4759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942EF03-0533-D331-3486-E7C05C29AF1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937173E-BABA-EBF3-B93F-3E07B7123C6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5451C56-7B11-398E-3878-B293B7E348D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34E34B3-95CD-23FE-E855-FD92F432F73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2B0520A-7970-3EEA-F316-721779A2E05F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4CD8D25-D22F-879F-D3CF-80C14B4809F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087B488-CE44-3A17-7B06-AECC7BD343D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639ED87-2AEC-03FA-93BC-1D4E5C27339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4FE9F02-35B4-9584-08FB-53177672AD04}"/>
              </a:ext>
            </a:extLst>
          </p:cNvPr>
          <p:cNvSpPr txBox="1"/>
          <p:nvPr/>
        </p:nvSpPr>
        <p:spPr>
          <a:xfrm>
            <a:off x="-2414305" y="4087205"/>
            <a:ext cx="8869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chemeClr val="tx2"/>
                </a:solidFill>
              </a:rPr>
              <a:t>اَلْمُعَلِّمُ </a:t>
            </a:r>
            <a:r>
              <a:rPr lang="ar-MA" sz="6000" dirty="0">
                <a:solidFill>
                  <a:srgbClr val="C00000"/>
                </a:solidFill>
              </a:rPr>
              <a:t>يَشْكُرُ </a:t>
            </a:r>
            <a:r>
              <a:rPr lang="ar-MA" sz="6000" dirty="0" err="1">
                <a:solidFill>
                  <a:schemeClr val="tx2"/>
                </a:solidFill>
              </a:rPr>
              <a:t>ﭐلتَّلاميذَ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800B5D-6A97-712E-8569-BFE64C760398}"/>
              </a:ext>
            </a:extLst>
          </p:cNvPr>
          <p:cNvSpPr txBox="1"/>
          <p:nvPr/>
        </p:nvSpPr>
        <p:spPr>
          <a:xfrm>
            <a:off x="-2237093" y="2007378"/>
            <a:ext cx="8869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002060"/>
                </a:solidFill>
              </a:rPr>
              <a:t>اَلتَّلاميذُ</a:t>
            </a:r>
            <a:r>
              <a:rPr lang="ar-MA" sz="6000" dirty="0">
                <a:solidFill>
                  <a:srgbClr val="C00000"/>
                </a:solidFill>
              </a:rPr>
              <a:t> يُقَدِّمونَ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ﭐلْهَدايا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088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F2356-186E-5782-EAA5-711DFFA1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AC9E42-ACE4-2D9F-7318-30FBDD75D9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8D88167-312A-9A9D-FB01-1A0F1428F19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C418DD97-2C1F-3AA1-8DB8-EA727C3FCEA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151DB8B-9735-A08F-C986-7AC0419A77C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CF0D87B2-44A8-EF3B-9DBE-17EA46B12705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BCC4591-9831-0232-B463-A257DBA3E35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5E7EEC5-CA9E-00AB-6506-1EDFA67B370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136CFB-7C9A-7D26-7464-0A7A2C38628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0B4B6F2A-EA72-75BE-0A2A-0B87DAF35C6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DB2E6C0-8752-87D1-96F2-F5B19AC85CC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E38A5CD-F66E-C81C-9698-8316E140741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29A1A37-B033-A58D-0AF8-7E77394A646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4737953-EDDD-134C-6F6C-C23ECF97D7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A2ACE507-2BE3-513B-A7B8-C07BA6C754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D2FD5C2-C8AB-C90F-4795-30E8434725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85C19F0C-3258-40EB-628E-B7B5806A9B2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242AF96-2B9F-9089-6848-52BB23C0C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59A9BD9-3FE7-E5B2-C7F6-89A99EB72B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188971AD-CE5B-0F2E-01AC-648E258BD3F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E12B5BD-90AA-1CB1-6161-699D89AA7DC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8AF5C9F0-C4FF-D07C-A69D-601F4509E9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36FD8A0-53D9-7377-56F4-444E33F0FA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6B3ED736-5A37-B2B2-568A-A465D64B4F1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19979ED-E25D-04F5-C4E1-8EF38FAB10B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684CB78-1261-AF34-A9E3-4FCAF461A8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EE1073B-1B25-EBA8-E72B-E8C8FDD72F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B41669-ADCA-5FF3-D9F5-795C8A5E88E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6861781-AD5C-5277-0520-74EB1877F2A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C4C4F78-81FF-1DF5-AAC7-208CB63A562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D4A12A46-5327-4510-8107-4BEC6BB5D1C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5DC1D6D-58A1-4461-AC2D-2A1CE3DBDDF4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BD8F2BA-5886-4B0B-2FD5-F64AE405660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B1CB2CA8-A70B-44B6-02F6-808F0E214B4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28D3E64-8D47-749F-51C2-282DC71DA1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8370646-7B57-B056-953A-2D8FE25302B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68BCADC8-504C-1A81-1028-62C82A9BC4B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7EF8C1F-83DF-2DA8-FB89-7B82735FE6C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955A06E2-1370-11B7-BC29-54BB497D3D8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469B2801-9D6D-5BEE-284E-894B0151A4D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A12695D-D5A1-9368-DF53-19BF151AE694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45BA66C1-8784-E0AA-C276-386670E9FDC0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3F5D555-42EB-1F12-54A3-6E6DAB5C577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CACBD682-D604-3570-CDA3-C943025EF53F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FA032D8-ADB1-BBA0-2FFA-C55E92C6FC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088C44-5567-E846-A163-70B2D775AF4E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BF6CFEE-91E4-096A-5AC3-6216B1147B2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6D5F052-B6C9-0D5B-2ED9-C9FF4EF0125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E52307D-DE14-5F7D-5384-C5D4841D2DA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8D920E3-C374-08AC-666F-699BA9BE5AA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377A131-F7E4-3DBC-5459-5995AA1F604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BCE4DC1-B062-6640-5DEF-9915F3E21EB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680034E-A221-4D72-3ECD-DF994D31CF4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3C7971C-5580-8FA6-5987-71A620D4808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CC580DF-5626-7059-5A3A-72028F28D93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507724-A8E5-6F8C-6278-DD9E10F5C23F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D5EDF3-5068-1FA1-0FD8-29C0197AEFEA}"/>
              </a:ext>
            </a:extLst>
          </p:cNvPr>
          <p:cNvSpPr txBox="1"/>
          <p:nvPr/>
        </p:nvSpPr>
        <p:spPr>
          <a:xfrm>
            <a:off x="1572599" y="3319582"/>
            <a:ext cx="636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60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7068C5C-F097-8720-5419-CF7D8E922E1B}"/>
              </a:ext>
            </a:extLst>
          </p:cNvPr>
          <p:cNvGrpSpPr/>
          <p:nvPr/>
        </p:nvGrpSpPr>
        <p:grpSpPr>
          <a:xfrm>
            <a:off x="527053" y="1262767"/>
            <a:ext cx="8168503" cy="6091851"/>
            <a:chOff x="585781" y="2177107"/>
            <a:chExt cx="8168503" cy="609185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6A4A9A-BBF4-D0C0-7D9A-AFBCFD4FE6F2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25DCE8D-AA59-977B-8550-17DA4967107C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96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96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24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C23D7-F891-43B6-3E4A-07AA286A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1CC710-3E57-FA7B-16AB-2F753943CF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0725DF-315F-BCAF-59AA-7FB8B5D631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205347-4F26-890C-37F0-F522779A9F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A6D610-C134-EC3A-E44F-370FF96B19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846E94-7BDD-A3A3-F95C-D165A3CEE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7A1D22-D6CD-6053-B327-C39F1B5FBFEE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0357AAD-C299-493A-AE0B-740B3F5F3BB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50BB7AA-E847-B16B-24FB-B49D869299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3AFA84-F0F0-3B22-0D80-25FA5A4A68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8C543D-9CE1-4183-D6E1-AD93371EA1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9A2ACE2-67BA-08EE-B421-2FD0A72B845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58DB143-C9FF-9076-06C1-892B0B4A506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00A9E8A-4C01-4B55-C42C-93B2ADE40A2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CB45B28-34B7-0CDA-ABD7-1BAE0A7395D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09CA78AA-B964-C4F2-0563-932EA455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532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594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FE8F39-0ABE-9AAE-612B-FDD5240BAA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219DE8-DDF2-4B31-499C-8C596BD3A1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B4067C-A95C-11F2-B230-A586B97D3D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6EFC8F-B09F-5824-F65C-696826BCF1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9D4F0C-843A-B772-9CDF-87CF59515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1C59D9-A7DE-F7EC-0F0D-1577A011FB90}"/>
              </a:ext>
            </a:extLst>
          </p:cNvPr>
          <p:cNvSpPr txBox="1"/>
          <p:nvPr/>
        </p:nvSpPr>
        <p:spPr>
          <a:xfrm>
            <a:off x="549842" y="31569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السؤالين:  من؟  ماذا تفعل؟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واكتبوا الجملة المناسبة.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E919702-15A3-5206-112A-54CC78EAD47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971DA58-46DB-B9B3-87C5-EC2892B8F04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ABB9511-DAAF-A9C4-AB43-D1CEFCF422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B566995-8ADD-5D1E-0C33-566A26C840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0B55C8-6A64-A8ED-E0BE-BA7DF6C6601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B893E2-8500-93B8-0083-9A6AFB1E6BF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5554C74-17EE-8EAB-146A-043BF489CA8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E0352B-A8EB-AE69-9C0E-32198C7DA23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26BDA18-64BB-4CD7-FF68-1BDF6EDEE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7" y="1351283"/>
            <a:ext cx="2622896" cy="3225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17FD85-2CA2-0FAB-0B0F-B8CFA71F0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D98B-FD1A-24AA-D271-EC5965872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4C250E-230B-615F-098D-169D589EF78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631EB4-09EF-1C05-CA8B-57222E17252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66F676-DE53-EDAF-5A35-68D91783B2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A52273-B70E-7CA9-18ED-AAF74158C1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F707CF-6312-1A53-FD1B-CF1C5611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05D243-612B-C0BD-4AA5-0E4DE2BAF323}"/>
              </a:ext>
            </a:extLst>
          </p:cNvPr>
          <p:cNvSpPr txBox="1"/>
          <p:nvPr/>
        </p:nvSpPr>
        <p:spPr>
          <a:xfrm>
            <a:off x="549842" y="2989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جملا أخرى ملائمة.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3A6062-C773-A957-6E47-42A7F73BAD0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88336A1-5243-CD78-0BC8-FAECBE4B29D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FB756C8-09D2-F555-4C50-F5F82651CA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BB72C38-9B21-0906-7F62-2FE7A9660E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9AF625D-EF72-0F47-A4EF-595E62DDA54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C0E77D3-75A6-82DD-5EC9-1CE9F5EA8B1F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816D66C-7201-49CE-70BA-1F8FF879CD8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1C980A-3D7A-5CDA-A16F-F3833BED053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59B45B5-A053-60F1-564D-62CE977DA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7" y="1351283"/>
            <a:ext cx="2622896" cy="3225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A89A3A-AFFF-5420-1CB9-76F0F2ED7E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20FE87E-0E4B-BE32-75DE-674D75460EBC}"/>
              </a:ext>
            </a:extLst>
          </p:cNvPr>
          <p:cNvSpPr txBox="1"/>
          <p:nvPr/>
        </p:nvSpPr>
        <p:spPr>
          <a:xfrm>
            <a:off x="-1817121" y="5130777"/>
            <a:ext cx="874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/>
              <a:t>اَلْبِنْتُ تُعِدُّ </a:t>
            </a:r>
            <a:r>
              <a:rPr lang="ar-MA" sz="4000" dirty="0" err="1"/>
              <a:t>ﭐلطَّعامَ</a:t>
            </a:r>
            <a:r>
              <a:rPr lang="ar-MA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51697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D1760-3BE6-9368-D91D-1F211BFB8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63767C-05B3-2750-AEEB-2EE1CB70A56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E1B4F9-346B-C3AD-2DF5-81B142A6724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141ECB-6752-2BB5-EACC-DB8A6EBF4B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5DB57D-45CF-C0F4-0C46-1F221B7FCE0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15DEA7-D268-24CE-4A42-3C656C39B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08740B-D137-A790-FFD7-410A0F2A5DD8}"/>
              </a:ext>
            </a:extLst>
          </p:cNvPr>
          <p:cNvSpPr txBox="1"/>
          <p:nvPr/>
        </p:nvSpPr>
        <p:spPr>
          <a:xfrm>
            <a:off x="515102" y="31570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السؤالين:  من؟  ماذا يفعل؟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واكتبوا الجملة المناسبة.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0F0DCBE-F5C7-8D62-56AF-349289869F3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367D06A-A690-565D-4DD0-B176DA9211C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F76A59B-B825-8211-F9F9-7ABC359B54E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266BF6-C87F-7659-91D1-52322A24F39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1181D53-EB42-0D14-B950-0F8EB1F0057C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F3CED0E-003A-33A7-FCDF-A711CAE575A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A993170-7F02-4798-F1AC-5B95F882775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330761F-9F59-5A48-A6B7-B60743E5AE7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6C4C862-F154-0433-9AF2-1F25FC0B8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AED45B-EC1B-4B47-202E-6A2365A1B0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494" y="1185191"/>
            <a:ext cx="3664487" cy="345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712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14C60-0529-4769-8DCE-7EEE52EC9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F5F3CF-D1AF-43D4-9776-777934B7CA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5C30DA-820D-2055-4338-24CC8E9AF3E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A9384C-3F07-96CD-75F4-DC3871F8814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347D85-6DA0-E749-DE7D-E49C3537C9E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CC45842-EE15-2F21-94C5-36D3E2284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9AD5C0-F194-5C18-748E-AC8EB7C7048E}"/>
              </a:ext>
            </a:extLst>
          </p:cNvPr>
          <p:cNvSpPr txBox="1"/>
          <p:nvPr/>
        </p:nvSpPr>
        <p:spPr>
          <a:xfrm>
            <a:off x="549842" y="26579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جملا أخرى ملائمة.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4FFBF6-30E0-FBB4-9B5B-EF770F30AC2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7ED5590-5E3C-5BA4-4D47-B967AB0B1C6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BFFB5DC-531C-F34D-8906-81E35E5F5BC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329F42C-6CB9-F34B-AEF0-D1917136F30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E288983-ED65-6B59-4D70-5ED92DDDFA8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3AA039D-E22B-8000-AC19-F8F7452BEC6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AA846B6-60F1-E7C5-B839-673C985D428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DC8DF5C-5A3F-ACF8-2997-83A10E4CDD7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2251610-29FB-5A45-332F-0EF9B2190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4C228BE-9894-5DE8-7F88-EC8F8CD09E4E}"/>
              </a:ext>
            </a:extLst>
          </p:cNvPr>
          <p:cNvSpPr txBox="1"/>
          <p:nvPr/>
        </p:nvSpPr>
        <p:spPr>
          <a:xfrm>
            <a:off x="-1817121" y="5130777"/>
            <a:ext cx="874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/>
              <a:t>اَلْوَلَدُ يَلْعَبُ </a:t>
            </a:r>
            <a:r>
              <a:rPr lang="ar-MA" sz="4000" dirty="0" err="1"/>
              <a:t>بِـﭐلْكُرَةِ</a:t>
            </a:r>
            <a:r>
              <a:rPr lang="ar-MA" sz="4000" dirty="0"/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D28E2C-C17E-43EE-A98D-6721486BF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494" y="1185191"/>
            <a:ext cx="3664487" cy="345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160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D57F903-C558-FEDF-3F47-4B9F0EAEE6F7}"/>
              </a:ext>
            </a:extLst>
          </p:cNvPr>
          <p:cNvSpPr txBox="1"/>
          <p:nvPr/>
        </p:nvSpPr>
        <p:spPr>
          <a:xfrm>
            <a:off x="1367405" y="2838827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DB31C2E-9C63-3E14-5847-5CC20771C54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717AA6-7876-F6C8-09A8-E988E536467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17F33C-5BE2-9078-6216-AEC62F2170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9CF8EB-1E67-9300-63F4-0FAFA5014E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F45C7BE-FCA7-4301-373A-E5830CDF9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280328D-8A72-EC37-ABD6-49B33612E440}"/>
              </a:ext>
            </a:extLst>
          </p:cNvPr>
          <p:cNvSpPr txBox="1"/>
          <p:nvPr/>
        </p:nvSpPr>
        <p:spPr>
          <a:xfrm>
            <a:off x="422071" y="3970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E3713E-E95D-5B67-3EF9-F9B7220C2A8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2B6CD3-41CE-63DE-6971-4525A9E0995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A5EE21-5C3C-2506-3BFE-91EA43C0EE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D3A192E-6FC8-F649-773B-95C49BA9560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B0876B3-DF6E-F813-F82E-111E5FEEFA4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C77EB2-3C5C-D9B7-7698-86828112982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9CA4A57-E6E2-3560-60AE-2727705AE74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B7E6D52-584E-D1BA-19E3-CA43628B8FB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5133EBD-FDD9-80AA-1D32-7D8B22B10C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994" y="1628296"/>
            <a:ext cx="6328650" cy="42764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0AFD236-05FD-3464-EA0D-0FE470022AC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252F2-6AFF-A1F7-7F3B-4C43E7C7FDC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781431-A0CC-0839-34A9-0A05B94799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B4D41B-9095-9FAF-3B24-4D480B5005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E3B41A-B3AE-089C-FD7F-77921A69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25AD79-6430-1287-9EBD-83428CDB12D9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 إنها قصة" الدودة القارئة"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عدد صفحاتها؟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1157436-FCE4-105B-B989-8A57F18C2B09}"/>
              </a:ext>
            </a:extLst>
          </p:cNvPr>
          <p:cNvGrpSpPr/>
          <p:nvPr/>
        </p:nvGrpSpPr>
        <p:grpSpPr>
          <a:xfrm>
            <a:off x="2348657" y="1235555"/>
            <a:ext cx="4620069" cy="5185766"/>
            <a:chOff x="2348657" y="1235555"/>
            <a:chExt cx="4620069" cy="5185766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42BAB9EB-A814-96EE-6942-6F818AE82F36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9DE1B0FF-03DA-744D-1CEE-AD53E15BE3D6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4145A413-5D3E-9B52-E922-80FA80D3094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63053A2-E5EC-320A-B2A2-74A40696A084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1D95A8E2-5DDB-862B-1C53-BE3D35B988D7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DA0418FA-C995-6189-4006-D74E05F88D9E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7D3CB19-B9F4-BCBC-F440-BBB96C11F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4478D5D-5288-E242-1841-BE7B678E5D4F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DF547850-1849-D488-BA42-E15DDDD83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6E1B8E92-4532-187D-5747-CC6B5B18D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F864CA7-F43B-CFC9-E77A-3A5DCDEB39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7FAC6345-FEA1-0B84-64D2-A4B83CEFF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D7EED2-7012-DF1D-D1A7-EC86CC36346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87AE19B-A603-6DAA-B38A-88A589DACD3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3BCB0F9-35C2-1FE1-6D3F-83F25868B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6CB0E30-80B3-AD1D-71B4-FA8583A57A7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3CB1D33-EFA2-5B4B-A86A-9854CBE61DF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92E9F08-B952-C3F5-6DD3-24006AFE30A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30DB40A-AA95-352D-1DBB-3FC41A063C5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B05CFCA-71D9-75D3-D1D5-22AFA498C8C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8A6B-7C16-FA94-7045-2032318C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CD95FDF-B2B6-23BF-2077-4F65B4C4A14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5BC58B-6E14-0167-00BA-CAA0197F727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60CE79-C1EF-1543-0344-EFF438A416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76FA6B-CF8A-9E47-561C-C76E1F9467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E92AEC-EC12-514C-64D9-6CC248762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C3C3B-E616-C137-C1FD-FFBE619D7573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نعم. 5 صفحات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A661AAE7-1232-D167-8947-6A053E14A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878" y="3918842"/>
            <a:ext cx="2118787" cy="2449926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F8E4619E-9291-DEA5-EDA8-43A9A0FE7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869" y="3185649"/>
            <a:ext cx="2103605" cy="240669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97D8CF07-EA4B-0947-B1B7-269240091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4245" y="3914698"/>
            <a:ext cx="2075509" cy="245407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6CCD225-3E1E-ED46-7357-751203596B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0238" y="3160954"/>
            <a:ext cx="2075508" cy="2578210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79C7ED2F-6C86-C0D6-AC1D-D2F19F6ECE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174" y="3914698"/>
            <a:ext cx="2075509" cy="2454071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A3960B0-7750-3122-ACE7-AA4A0D996C7D}"/>
              </a:ext>
            </a:extLst>
          </p:cNvPr>
          <p:cNvGrpSpPr/>
          <p:nvPr/>
        </p:nvGrpSpPr>
        <p:grpSpPr>
          <a:xfrm>
            <a:off x="3413267" y="1210765"/>
            <a:ext cx="2063294" cy="2414182"/>
            <a:chOff x="2348657" y="1235555"/>
            <a:chExt cx="4378756" cy="51857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6381CDFA-D7F1-83B0-4DC3-6A375761F755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B2D3C8DA-7FDB-E107-6BE3-EC2D1DB0A9D1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883CB39C-2CAB-D1AB-DD4A-671C17E882D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4CD064F-34CE-FB4E-57C1-343A2D757CE2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F9E3504C-9BB7-EC77-02FF-667E8505C881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02C530CE-A805-C3C2-8087-31F8F54B8446}"/>
                </a:ext>
              </a:extLst>
            </p:cNvPr>
            <p:cNvGrpSpPr/>
            <p:nvPr/>
          </p:nvGrpSpPr>
          <p:grpSpPr>
            <a:xfrm>
              <a:off x="2348657" y="1235555"/>
              <a:ext cx="4378756" cy="5185766"/>
              <a:chOff x="2664542" y="1749294"/>
              <a:chExt cx="3537732" cy="4199222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08CDBE0-D89E-882E-13D3-5D2553F89172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6066"/>
                </a:avLst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CFD5A5EB-A001-36DF-8119-3BA79731A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17378C3F-422C-F297-90DF-2A5FD541EF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A3F0333D-D8B4-7452-21A9-1BD9F9733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F21B8B3F-D178-1A17-3687-979D14F7D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8628" y="2877907"/>
                <a:ext cx="214002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64DF7AE-3C65-CC30-F1BD-3CEE3D731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A03E12E-0A51-1675-C2A3-D61D8EEDDFA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C33A1C32-69F3-3633-3578-1943BED088A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086A23C5-4019-E0EA-2DE1-F4B44D4041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96B71B24-607B-568B-A124-C6035781651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5" name="Rectangle : coins arrondis 54">
                <a:extLst>
                  <a:ext uri="{FF2B5EF4-FFF2-40B4-BE49-F238E27FC236}">
                    <a16:creationId xmlns:a16="http://schemas.microsoft.com/office/drawing/2014/main" id="{A54C2423-17A5-40C0-B4E5-D69FBA6BC23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4D744624-F474-80A7-6979-46789733315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071346C8-7C30-D4A8-2467-3BC0749EFDA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33FFB25E-CC0B-E6CB-2E78-62593DD8087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1218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B9D41-930C-B1D9-9F95-63F5BD47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8C3F41-C5D8-4C74-4B1E-29B0291BEC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DC4B83-E771-8D7C-D29F-9B42AAEE2BC0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A9B52C-92C8-9F68-EBC8-42224D6DDD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C38B73-86C6-F11A-0C3D-CBA56B29A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AABC45-6BFC-9175-9984-F2646F863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5F5623E-0A90-93AE-D952-D0269AC62532}"/>
              </a:ext>
            </a:extLst>
          </p:cNvPr>
          <p:cNvSpPr txBox="1"/>
          <p:nvPr/>
        </p:nvSpPr>
        <p:spPr>
          <a:xfrm>
            <a:off x="422071" y="34177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تتحدث هذه القصة؟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B9617BF1-50EF-53B8-F1FC-A939D10DDECF}"/>
              </a:ext>
            </a:extLst>
          </p:cNvPr>
          <p:cNvGrpSpPr/>
          <p:nvPr/>
        </p:nvGrpSpPr>
        <p:grpSpPr>
          <a:xfrm>
            <a:off x="2348657" y="1235555"/>
            <a:ext cx="4620069" cy="5185766"/>
            <a:chOff x="2348657" y="1235555"/>
            <a:chExt cx="4620069" cy="5185766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4EF0AD33-9885-EFE8-6818-F4D76253B1CE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2B5CB4A1-8E65-A2E8-ACA9-0C9E9D3B2BA1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668CE616-C8DB-A76A-D288-9CF4C17745E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0500D442-EFE0-3634-B818-20F9E5A70056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5AF2C53C-A3EB-01CF-74D4-5653E4658A3D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68C2BFB4-E4E4-B6D2-7D16-EA1DA6DBFC3B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B6AAFDE-0458-386A-9441-4C68EF301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876B895-2821-0A60-610A-89AABB76AE31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26A31EA0-1364-249B-0783-FE162DA2D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A4740B0D-63B9-24AB-7EB2-AF8A1F494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7AE2E535-593E-CC2E-33C3-28303A8C92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64D8F9D4-8388-03E4-8909-C06BF005C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091617C-EDA1-ECE4-A88C-A40CBE3DFDA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B8FD62A-1F75-B6BC-1122-8B14E768CE9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E71FC5F-8FCB-1244-396C-A3723DE2859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3322B0B-A5D6-AF22-53F2-AEC838F045D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56CBE4C-3E5E-109E-0A19-6323B960B0B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E13E2B8-925C-CDCA-7909-9A3D5388233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F316C20-12C8-A090-D62E-14F2991D3AB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39751F9-B5EA-0180-E9C9-B2D660F5E36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28015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005D-5269-24BB-80AA-EBA4079E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F68306E-980A-CA2E-956F-B3EAAFA2B4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6811B2-93C3-6DE8-80E3-D084C1A7DCF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474859-EAA6-C337-9C0C-FB5D923F12B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98B7D4-A364-C602-6266-6D9F09BDAC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69DCA9-4236-C34E-2006-DCEEFD28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C3220A-947D-CB92-A564-26C5137540A1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 من البداية إلى النهاية. وسأطرح عليكم أسئلة.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جيدا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60D98E2-188D-D08A-3677-0A1C7E682A4E}"/>
              </a:ext>
            </a:extLst>
          </p:cNvPr>
          <p:cNvGrpSpPr/>
          <p:nvPr/>
        </p:nvGrpSpPr>
        <p:grpSpPr>
          <a:xfrm>
            <a:off x="370027" y="1203969"/>
            <a:ext cx="8236217" cy="4985272"/>
            <a:chOff x="2520338" y="-695759"/>
            <a:chExt cx="6028896" cy="4985272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CDD09826-CCA8-11C3-183B-A12F277A42F6}"/>
                </a:ext>
              </a:extLst>
            </p:cNvPr>
            <p:cNvGrpSpPr/>
            <p:nvPr/>
          </p:nvGrpSpPr>
          <p:grpSpPr>
            <a:xfrm>
              <a:off x="4334187" y="1132599"/>
              <a:ext cx="4082722" cy="728858"/>
              <a:chOff x="6014714" y="3427295"/>
              <a:chExt cx="4082722" cy="1672367"/>
            </a:xfrm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102FD834-15F3-10F2-3F9F-D94BA3A16210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48F4DF99-4CBD-D8BB-14C3-62CB802CFEC3}"/>
                  </a:ext>
                </a:extLst>
              </p:cNvPr>
              <p:cNvSpPr/>
              <p:nvPr/>
            </p:nvSpPr>
            <p:spPr>
              <a:xfrm>
                <a:off x="7751169" y="3427295"/>
                <a:ext cx="2242862" cy="1578638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617A6E6B-6373-F69D-2FB5-C512290ECD0C}"/>
                  </a:ext>
                </a:extLst>
              </p:cNvPr>
              <p:cNvSpPr/>
              <p:nvPr/>
            </p:nvSpPr>
            <p:spPr>
              <a:xfrm>
                <a:off x="7676098" y="3464372"/>
                <a:ext cx="2421338" cy="1635290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A208534-C216-C7F3-263C-5ABBA3401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338" y="-695759"/>
              <a:ext cx="3371828" cy="4985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A9DFAB48-42DA-8CD1-7754-C6024391B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1368" y="1120475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8790505-423C-87FD-1C8D-46599BF5EE0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1171557-13D9-8B94-E34F-23D9D09627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80F1DB-84D3-81C8-C485-6DFD4E0962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55AA643-E628-CC86-D074-D497EC83350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A317837-B4F6-3E93-2A0C-201A6DE9DE6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9A1F3BF-AEE3-0178-1AC9-E08CDCEA79E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BE1F185-835D-8361-D53D-74446145A98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307CE5-C760-F91F-5657-59E8BC3AB4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62993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48015C-DC71-7625-BCAB-8584DBB379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DC87CB-3B06-143C-2C53-7E32FF05C5B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632831E-B34C-0BDA-7647-D370942FA3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5A84A8-3EF5-D667-317A-0D1FE4282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5046D7-855B-B1DD-6D46-3D3A5E5CF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4AD8EB-E30D-6FB7-6FB2-BB19984C609E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606F1AB-BC9A-DFF8-D089-12DD2DB025BD}"/>
              </a:ext>
            </a:extLst>
          </p:cNvPr>
          <p:cNvSpPr txBox="1"/>
          <p:nvPr/>
        </p:nvSpPr>
        <p:spPr>
          <a:xfrm>
            <a:off x="2062150" y="5250170"/>
            <a:ext cx="6602741" cy="1387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قالَتْ دودي مُتَحَمِّسَةً: "سَيَشْتَري أَحَدُهُمْ هَذِهِ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لصَّحيفَةَ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وَسَيَأْخُذُنــــي إِلــــى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لْمَنْزِلِ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سَأَقْرَأُ كُتُباً حَقيقِيَّةً!"</a:t>
            </a:r>
            <a:endParaRPr lang="f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fr-MA" sz="12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fr-MA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08BA05C-6623-03AD-DE56-3843072C4F57}"/>
              </a:ext>
            </a:extLst>
          </p:cNvPr>
          <p:cNvSpPr txBox="1"/>
          <p:nvPr/>
        </p:nvSpPr>
        <p:spPr>
          <a:xfrm>
            <a:off x="145924" y="3736360"/>
            <a:ext cx="8518967" cy="1057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مَلَّتْ دودي مِنْ قِراءَةِ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ٱلْقَديمَةِ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. اِنْسَلَّتْ عَبْرَ شَقٍّ صَغيرٍ ف</a:t>
            </a:r>
            <a:r>
              <a:rPr lang="ar-M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ٱلْجِدارِ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. زَحَفَتْ نَحْوَ رَفِّ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،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وَٱنْزَلَقَتْ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داخِلَ واحِدَةٍ مِنْها.</a:t>
            </a:r>
            <a:endParaRPr lang="fr-MA" sz="2800" b="1" dirty="0"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CAFDA92A-4DAC-BA95-0815-3D71FBA88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33" y="1379341"/>
            <a:ext cx="2426771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E03A3C9-2A5C-5340-ED21-D0BC3A3408EF}"/>
              </a:ext>
            </a:extLst>
          </p:cNvPr>
          <p:cNvSpPr txBox="1"/>
          <p:nvPr/>
        </p:nvSpPr>
        <p:spPr>
          <a:xfrm>
            <a:off x="2600198" y="1379341"/>
            <a:ext cx="5903726" cy="2151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لْقِراءَةَ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أَكْثَرَ مِنَ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لْأَكْلِ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لْكُتُبِ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C7DC0E4-604C-031E-9614-1A2D957F818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1E4ECA51-9F9A-CEF3-0ADC-7C4C4CAF0B4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6CAD2CDA-3B28-8234-4CFC-B455597092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8B13E1B-5A35-7714-23EE-836382E26A2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8A59C22F-91C5-1B98-F64E-6780B0639B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57109785-AA6D-80EE-AF91-52F72EC8BB1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DDB0350D-6822-7E18-FA1E-2F078C826D7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F130DBED-FD5F-3E62-960C-2D5D85CE03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5FB3E0-EFC2-5FDF-F395-D565544159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7A3E23-C14C-A9E5-5188-68082B206432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E47EF7-EF16-5314-FDBC-02FCAA9B2E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BB8BCB7-5936-92F7-7728-C32491A455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FD1F00-9D6B-268F-5978-7E551E7D5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A8D2D3-99C5-A023-3589-EA476A49EDAA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57B61DA-165A-1CCE-76B9-E12951629554}"/>
              </a:ext>
            </a:extLst>
          </p:cNvPr>
          <p:cNvSpPr txBox="1"/>
          <p:nvPr/>
        </p:nvSpPr>
        <p:spPr>
          <a:xfrm>
            <a:off x="3682674" y="1430440"/>
            <a:ext cx="4956100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فـــي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ٱلصَّباحِ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ِالْتَقَطَتْ سَيِّدَةٌ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فيها دودي. وَعِنْدَ وُصولِ مَنْزِلِها، جَلَسَتْ عَلى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ٱلشُّرْفَةِ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لِتَرْتَشِفَ كوباً مِنَ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</a:t>
            </a:r>
            <a:r>
              <a:rPr lang="ar-M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ّ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ايِ.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7FB6A8-69CC-6FE6-0C6F-1198340F0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5" y="1481202"/>
            <a:ext cx="2918460" cy="2575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8CD5749-4D5D-E366-6AFD-CC7D721DE48A}"/>
              </a:ext>
            </a:extLst>
          </p:cNvPr>
          <p:cNvSpPr txBox="1"/>
          <p:nvPr/>
        </p:nvSpPr>
        <p:spPr>
          <a:xfrm>
            <a:off x="673535" y="4635040"/>
            <a:ext cx="7796927" cy="195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وَعِنْدَما فَتَحَت</a:t>
            </a:r>
            <a:r>
              <a:rPr lang="ar-M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صَرَخَتْ: "يا لِلْهَوْلِ، دودَةٌ!" ثُمَّ صَفَعَتْها صَفْعَةً عَنيفَةً.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endParaRPr lang="ar-SA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CF78D82-BBA4-E05F-6E6B-4521E7A1B32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29EECA1-C009-7401-0DC2-2BEBCA4203D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A7F8477-9A0B-8193-8668-410264C9A6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63DB96F-256B-90A4-1A69-C5E29C6989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73DE72D-A1C0-00BB-9854-73165A1EE8B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6E959B-35EF-225C-CA1F-336DD8F9B74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31E5AB4-A5FC-D6E4-E712-7879EF80A1E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65040DD-701B-FF6C-4FD2-4622507A3C6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7CB84A-4A52-26FC-3EFF-FD4F8D5C04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6E1714-7D50-109E-6CDC-4DB840556D21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BBA05C-C85C-422D-4F34-C0AD58FAA7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7604B0-F745-6AE3-A0C1-E47353AA13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5DA731-3DAF-CDC0-EE56-EF842B598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F90095-5B6C-D8B0-8B0D-30A366E82803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DCEC515-D698-58A2-75E9-D16F10EAA393}"/>
              </a:ext>
            </a:extLst>
          </p:cNvPr>
          <p:cNvSpPr txBox="1"/>
          <p:nvPr/>
        </p:nvSpPr>
        <p:spPr>
          <a:xfrm>
            <a:off x="521130" y="4630032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حَمَلَ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ٱلْيَعْسوبُ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دودي إِلى مَكْتَبَةِ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، وَهُنا بَدَأَتْ رِحْلَتُها في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ٱسْتِكْشافِ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عالَمِ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. تَقْرَأُ كُلَّ ما تَسْتَطيعُ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ٱلزَّحْفَ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إِلَيْهِ.</a:t>
            </a:r>
            <a:endParaRPr lang="fr-MA" sz="2800" b="1" dirty="0"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6DD473-347F-3918-76C4-D522D2B76845}"/>
              </a:ext>
            </a:extLst>
          </p:cNvPr>
          <p:cNvSpPr txBox="1"/>
          <p:nvPr/>
        </p:nvSpPr>
        <p:spPr>
          <a:xfrm>
            <a:off x="422071" y="1658121"/>
            <a:ext cx="4845860" cy="1968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خَفَقَ قَلْبُ دودي مِنَ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ٱلْخَوْفِ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وَهِيَ تَبْحَثُ عَنْ مَكانٍ لِلْاِخْتِباءِ. فَجْأَةً، سَمِعَتْ صَوْتاً: " كِدْتِ أَنْ تُصْبِحــي طَعاماً لِلطُّيورِ!". </a:t>
            </a:r>
            <a:endParaRPr lang="f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04A5B45-2297-3F3D-BBE4-FD382D60DE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54" y="1567082"/>
            <a:ext cx="3043535" cy="238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90619A-9867-F687-19EE-B38C51EE9D1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1AF69D2-B257-2286-D8C7-266685C85FF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90725CD-9CEB-8BE8-4B53-A13769F041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8135B60-2680-9C8D-DA21-51AD113A8B5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1935CA9-EDE3-EB35-8EF0-D54E792FFB8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3617334-768F-02C0-55A0-52FB5CDE2B7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53E6022-E6B4-A4D8-69C0-9CA3C150037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F28F34-6DF7-07A7-4A70-190B8584A36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658F0-9161-2C0D-5263-91F6450AF87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EEB70A-04F4-2DD3-FE9E-B540F86DC663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37D9FA-237A-8988-CBAE-5B6D15A216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A038BC-D9C6-299C-B866-C151E7F46F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2DD72E-492A-B874-75F0-E94497091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FD7527-500F-B700-E307-0BE736EAC00F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A1A258A-14EF-F45A-32FF-B9147FE47964}"/>
              </a:ext>
            </a:extLst>
          </p:cNvPr>
          <p:cNvSpPr txBox="1"/>
          <p:nvPr/>
        </p:nvSpPr>
        <p:spPr>
          <a:xfrm>
            <a:off x="422071" y="355795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-آسِفَةٌ، أَجابَتْ دودي وَهِيَ تَسْحَبُ ذَيْلَها مِنَ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ٱلْحِبْرِ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"وَضَعْتُ عَلاماتـــي لِأَتَذَكَّرَ ما قَرَأْتُهُ."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B217281-FBE5-A7A2-983F-8D90F8EB6726}"/>
              </a:ext>
            </a:extLst>
          </p:cNvPr>
          <p:cNvSpPr txBox="1"/>
          <p:nvPr/>
        </p:nvSpPr>
        <p:spPr>
          <a:xfrm>
            <a:off x="328213" y="1384187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لَيْلَةٍ، أَنارَتْ أَمينَةُ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فَجْأَةً، فَلَمَحَتْ دودي بَيْنَ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 قالَتْ أَمينَةُ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: "اَلْآنَ عَرَفْتُ صاحِبَ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ٱلْعَلاماتِ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ٱلْغَريبَةِ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."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10DFAE-836C-474F-FEF5-5C23DDA09C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77" y="1481202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164324-61C9-C0EB-24D1-E11AD4E6656E}"/>
              </a:ext>
            </a:extLst>
          </p:cNvPr>
          <p:cNvSpPr txBox="1"/>
          <p:nvPr/>
        </p:nvSpPr>
        <p:spPr>
          <a:xfrm>
            <a:off x="521130" y="5109781"/>
            <a:ext cx="7961276" cy="116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- يَا لِلرَّوْعَةِ، دودَةٌ تَقْرَأُ ! .كَمْ كِتاباً قَرَأْتِ حَتّى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ٱلْآنَ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؟</a:t>
            </a:r>
            <a:endParaRPr lang="fr-MA" sz="2800" b="1" dirty="0">
              <a:latin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- جَميعُها، لَكِنَّنــــي أَتَمَنّى لَوْ كانَ هُناكَ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ٱلْمَزيدُ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مِنَ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لِلْقِراءَةِ."</a:t>
            </a:r>
            <a:endParaRPr lang="fr-MA" sz="2800" b="1" dirty="0"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C7820FF-1CD5-1DE9-7494-3F3555C886C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953F23E-4A54-7158-2D10-6CDBC546986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C91BEDB-6D75-5B91-E5AC-8DE96191452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5F0A2E5-A0D5-C094-0928-992F883D34D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7EA74FC-30C8-65D8-7098-DD498264865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3722BEA-9F0C-12C7-F05C-4F196D69763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8081953-4B8B-1BF1-A3FE-C240A0BDE5F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D80D493-DEFC-DECE-1451-278FDA99FAE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523BD2-3D26-8604-904B-58DD080828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D27230-B5F0-D088-FB5B-ED8587A1DC1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5625FB-6628-A98B-8547-75DE3280D4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153D06-CD5F-1730-62ED-505C8A5727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68A46A-7FDD-3204-7781-111E1735F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E9B96F-319B-0660-78B3-05E46922B269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23A547-FB5F-E79E-DA61-72BA936ADF73}"/>
              </a:ext>
            </a:extLst>
          </p:cNvPr>
          <p:cNvSpPr txBox="1"/>
          <p:nvPr/>
        </p:nvSpPr>
        <p:spPr>
          <a:xfrm>
            <a:off x="3137410" y="2614511"/>
            <a:ext cx="5514183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أُعْجَبَتْ أَمينَةُ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بِشَغَفِ دودي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بِــٱلْقِراءَةِ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أَخَذَتْها إِلى مَكْتَبَة</a:t>
            </a:r>
            <a:r>
              <a:rPr lang="ar-M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وَسُرْعانَ ما أَصْبَحَتْ دودي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ٱلدّودَةَ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ٱلْأَكْثَرَ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قِراءَةً في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ٱلْعالَمِ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F972E0C-52E2-62A9-E1D0-7846FA283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1" y="2386738"/>
            <a:ext cx="2849880" cy="239141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C7CC8DFE-43F7-7D5D-E60E-F9FBD755209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2580A34-3D26-4928-86B7-42E95BD33E3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24121C3-ED10-A7A9-B7A1-5CD24FED8BE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90AFAB-121D-7BDD-ACB5-934FC009C97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A961846-E502-2223-9CC1-F9B5E44DCB4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E1DA1B5-AB24-47BE-28A7-D476EE3BAFB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0CFCAF0-BBD8-0810-6A87-BA888A30C7D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639E45-9B8C-3503-C21F-1FAB613A40C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96585-ADFB-1A24-FE38-F91F1EA5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5A9EF7A-74CC-E4A3-4C98-EFB77026F4F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2F5C37-8308-B401-EEA3-E9A4925B53CC}"/>
              </a:ext>
            </a:extLst>
          </p:cNvPr>
          <p:cNvGrpSpPr/>
          <p:nvPr/>
        </p:nvGrpSpPr>
        <p:grpSpPr>
          <a:xfrm>
            <a:off x="312516" y="3467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EAF7165-4C81-B760-F2DD-A590239BCE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2DDEF5-6D39-4F9E-F286-FF7E9D6C83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84439E5-73E4-4618-9BE7-5662676C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6A91CF-291C-3B30-72C6-BD0BE2A50B9B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3DA64CF-F0C2-4F50-3FA6-F5990CFC8EB9}"/>
              </a:ext>
            </a:extLst>
          </p:cNvPr>
          <p:cNvSpPr txBox="1"/>
          <p:nvPr/>
        </p:nvSpPr>
        <p:spPr>
          <a:xfrm>
            <a:off x="1968135" y="5325338"/>
            <a:ext cx="6602741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قالَتْ دودي مُتَحَمِّسَةً: "سَيَشْتَري أَحَدُهُمْ هَذِهِ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لصَّحيفَةَ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وَسَيَأْخُذُنــــي إِلــــى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لْمَنْزِلِ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سَأَقْرَأُ كُتُباً حَقيقِيَّةً!"</a:t>
            </a:r>
            <a:endParaRPr lang="fr-MA" sz="2800" b="1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19F006-5455-324E-087C-74AF2476F6EF}"/>
              </a:ext>
            </a:extLst>
          </p:cNvPr>
          <p:cNvSpPr txBox="1"/>
          <p:nvPr/>
        </p:nvSpPr>
        <p:spPr>
          <a:xfrm>
            <a:off x="51909" y="3981211"/>
            <a:ext cx="8518967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مَلَّتْ دودي مِنْ قِراءَةِ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ٱلْقَديمَةِ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. اِنْسَلَّتْ عَبْرَ شَقٍّ صَغيرٍ فِي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ٱلْجِدارِ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. زَحَفَتْ نَحْوَ رَفِّ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، </a:t>
            </a:r>
            <a:r>
              <a:rPr lang="ar-SA" sz="28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وَٱنْزَلَقَتْ</a:t>
            </a: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 داخِلَ واحِدَةٍ مِنْها.</a:t>
            </a:r>
            <a:endParaRPr lang="fr-MA" sz="2800" b="1" dirty="0"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3D4D3BB0-A71D-E674-273F-AA5FE3E846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4" y="1361722"/>
            <a:ext cx="2426771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E4ED891-A6CA-52DA-2FE7-F9852A52E692}"/>
              </a:ext>
            </a:extLst>
          </p:cNvPr>
          <p:cNvSpPr txBox="1"/>
          <p:nvPr/>
        </p:nvSpPr>
        <p:spPr>
          <a:xfrm>
            <a:off x="2775473" y="1158497"/>
            <a:ext cx="5764394" cy="271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لْقِراءَةَ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أَكْثَرَ مِنَ </a:t>
            </a:r>
            <a:r>
              <a:rPr lang="ar-SA" sz="2800" b="1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لْأَكْلِ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لْكُتُبِ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B054175-DCE0-0A9B-C944-BE0DF563B2A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4855D8F-6068-E980-4274-F798C4737C75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A6C096F-368D-EDEF-9FF6-1F33F356F5C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944DCE2-9010-62BE-36CB-A7C059BA331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3F857FD-9FEB-1343-4266-DA711DD0538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A7BA670-A188-817D-B4E8-39787643C81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CA7166F-9D56-F532-2BC2-68A205F9392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CF6B4A2-E07C-9697-1E29-89727657FE0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96859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94956-5DF0-BB1A-B005-A1C0BB83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1A74217-EC52-BB9B-FA56-C26ECFDB1A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1EE3F0-816C-40B2-0922-8E55771AE8F0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328A5F-BEEA-B09F-B402-2907DEB471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8667EC-FD2B-9C20-1D04-090F4B8A63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FF98C1-8DC5-4227-3833-C81807553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C3BD1D-4544-C9DB-D61A-8FEA576AC890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AF68E23-914E-F014-3D74-8C6711FF9FA5}"/>
              </a:ext>
            </a:extLst>
          </p:cNvPr>
          <p:cNvSpPr txBox="1"/>
          <p:nvPr/>
        </p:nvSpPr>
        <p:spPr>
          <a:xfrm>
            <a:off x="3682674" y="1430440"/>
            <a:ext cx="4956100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فـــي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ٱلصَّباحِ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ِالْتَقَطَتْ سَيِّدَةٌ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فيهَا دودي. وَعِنْدَ وُصولِ مَنْزِلِها، جَلَسَتْ عَلى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ٱلشُّرْفَةِ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لِتَرْتَشِفَ كوباً مِنَ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ٱلشّايِ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9FAE4C-62C3-2285-9F69-3AA921C50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5" y="1481202"/>
            <a:ext cx="2918460" cy="2575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868D4F0-68A0-4675-0E1C-38A5271D1739}"/>
              </a:ext>
            </a:extLst>
          </p:cNvPr>
          <p:cNvSpPr txBox="1"/>
          <p:nvPr/>
        </p:nvSpPr>
        <p:spPr>
          <a:xfrm>
            <a:off x="673535" y="4635040"/>
            <a:ext cx="7796927" cy="195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وَعِنْدَما فَتَحَت</a:t>
            </a:r>
            <a:r>
              <a:rPr lang="ar-M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ِ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صَرَخَتْ: "يا لِلْهَوْلِ، دودَةٌ!" ثُمَّ صَفَعَتْها صَفْعَةً عَنيفَةً.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endParaRPr lang="ar-SA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700852-A31F-4920-0E23-30441272B88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33BE526-77DD-322C-1AF4-3E961F68912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AC78693-5583-65A6-FD40-26047C9FFEA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027C197-AFDB-8A70-D937-93507F63006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8CA12D-46B8-F1ED-CC98-FC6392C67A0C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265E5B3-609D-8EED-6319-FF611B7490E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BD7358-CFFA-B60A-6BA8-3757A92EAE1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500253E-EE4A-790D-91A2-43FB915EDF2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23879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EDB9A-0B92-406C-45AE-3924FFB3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DBEAACA-3F51-7938-289C-A6F9C7018E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7E0EF7-73F9-D5FA-DD43-CE3ADBF8A5B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9B2987-4B1B-3BE2-3FC5-A1884431F8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0B1A42-CB5C-709A-9E74-A835FC9D0C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25EA93E-A4B9-DDA4-BCFA-574D9C867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170E2A-AB72-CFCB-D0B5-2550C093A244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0285EAA-E5E7-A723-BDFC-A94063DA437C}"/>
              </a:ext>
            </a:extLst>
          </p:cNvPr>
          <p:cNvSpPr txBox="1"/>
          <p:nvPr/>
        </p:nvSpPr>
        <p:spPr>
          <a:xfrm>
            <a:off x="521130" y="4630032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حَمَلَ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ٱلْيَعْسوبُ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دودي إِلى مَكْتَبَةِ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وَهُنا بَدَأَتْ رِحْلَتُها في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ٱسْتِكْشافِ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عالَمِ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تَقْرَأُ كُلَّ ما تَسْتَطيعُ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ٱلزَّحْفَ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إِلَيْهِ.</a:t>
            </a:r>
            <a:endParaRPr lang="fr-MA" sz="2800" b="1" dirty="0">
              <a:solidFill>
                <a:srgbClr val="C0000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F145BF-9B5B-2518-54B2-F323E1A0B37F}"/>
              </a:ext>
            </a:extLst>
          </p:cNvPr>
          <p:cNvSpPr txBox="1"/>
          <p:nvPr/>
        </p:nvSpPr>
        <p:spPr>
          <a:xfrm>
            <a:off x="422071" y="1658121"/>
            <a:ext cx="4845860" cy="1968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خَفَقَ قَلْبُ دودي مِنَ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ٱلْخَوْفِ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وَهِيَ تَبْحَثُ عَنْ مَكانٍ لِلْاِخْتِباءِ. فَجْأَةً، سَمِعَتْ صَوْتاً: " كِدْتِ أَنْ تُصْبِحــي طَعاماً لِلطُّيورِ!". </a:t>
            </a:r>
            <a:endParaRPr lang="f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EFA93F1-B5D3-1194-6DAE-F410FBAD01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54" y="1567082"/>
            <a:ext cx="3043535" cy="238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4DC385D-D6B2-313F-3351-8ED1E749320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A64419B-0832-C893-F705-9B2EFFB4803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1679DB0-EC69-CB4F-E35B-C72C714DD8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96C561D-1AF1-E4E0-2772-003A976C652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43D41CC-A1EB-D958-CC72-496B5F55306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4CB9377-F666-E4C0-F6AF-3695ED99E84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9FAA50F-CCBA-48C6-81E8-7C45656DAFB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270841-6D7A-B3EF-0387-7A5D838AD1C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2096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9F6DD-F667-17FE-8B4D-220EC4064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8D69E1-3143-ADBC-FE39-0AAAB8E0A06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4E9D21-2E67-0EA7-9838-C718043D079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666D0D-0EC7-2AFA-D96B-8DB87BF25C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43FA5A-53A2-8A20-8E85-3F931E28A8A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148680-E6E7-AFA3-A7CF-9CAA0A9A6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860FCB-3219-2C06-DA99-F789D161073E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553DEBE-F790-5A3D-2484-342336DFC5AE}"/>
              </a:ext>
            </a:extLst>
          </p:cNvPr>
          <p:cNvSpPr txBox="1"/>
          <p:nvPr/>
        </p:nvSpPr>
        <p:spPr>
          <a:xfrm>
            <a:off x="422071" y="355795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-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آسِفَةٌ، أَجَابَتْ دودي وَهِيَ تَسْحَبُ ذَيْلَها مِنَ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ٱلْحِبْرِ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"وَضَعْتُ عَلاماتـــي لِأَتَذَكَّرَ ما قَرَأْتُهُ."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AC2116-CD14-8BD6-968B-2C358E8BB903}"/>
              </a:ext>
            </a:extLst>
          </p:cNvPr>
          <p:cNvSpPr txBox="1"/>
          <p:nvPr/>
        </p:nvSpPr>
        <p:spPr>
          <a:xfrm>
            <a:off x="328213" y="1384187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لَيْلَةٍ، أَنارَتْ أَمينَةُ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فَجْأَةً، فَلَمَحَتْ دودي بَيْنَ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 قالَتْ أَمينَةُ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: "اَلْآنَ عَرَفْتُ صاحِبَ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ٱلْعَلاماتِ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ٱلْغَريبَةِ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."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FF61E94-E1D7-004E-F947-05F732F3B6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77" y="1481202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67B022-AE45-EF13-C245-3034010E8E01}"/>
              </a:ext>
            </a:extLst>
          </p:cNvPr>
          <p:cNvSpPr txBox="1"/>
          <p:nvPr/>
        </p:nvSpPr>
        <p:spPr>
          <a:xfrm>
            <a:off x="521130" y="5109781"/>
            <a:ext cx="7961276" cy="116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00206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يَا لِلرَّوْعَةِ، دودَةٌ تَقْرَأُ ! .كَمْ كِتاباً قَرَأْتِ حَتّى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ٱلْآنَ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؟</a:t>
            </a:r>
            <a:endParaRPr lang="fr-MA" sz="2800" b="1" dirty="0">
              <a:solidFill>
                <a:srgbClr val="C0000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جَميعُها، لَكِنَّنــــي أَتَمَنّى لَوْ كانَ هُناكَ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ٱلْمَزيدُ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مِنَ </a:t>
            </a:r>
            <a:r>
              <a:rPr lang="ar-SA" sz="2800" b="1" dirty="0" err="1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لِلْقِراءَةِ."</a:t>
            </a:r>
            <a:endParaRPr lang="fr-MA" sz="2800" b="1" dirty="0">
              <a:solidFill>
                <a:srgbClr val="C0000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B310CB-74F3-45B2-ADBD-C944D4CB728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AA38810-EC9D-2FFF-AF43-326E97BFEE8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4FAF79A-1A82-1CE3-B538-5B7D2BE658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23DBBF7-0BDE-EC11-EFD0-1DA6BF32637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AC3B100-B9E8-233C-2BC7-B87AD21D942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3567ABB-5B8F-5790-6EC4-142F41EA53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04026AF-34BC-EC85-0AF2-13ADC2D8F62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5416AC-0E84-6DA9-1653-602EA7D7FA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0223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AFBEA-4ABB-07E5-17A9-9F505F563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2DB502-0EC1-DFBB-2E11-58053887E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2B1291-87F7-6FEF-073D-D12AE41ECD7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11AB3E-310D-EF4D-0670-DDC4278AC7E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B44B8E-63DE-0B61-DDFD-24F1E5AEE53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6F89B2-FBD6-AF75-6E34-DE740CA7A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A1FB67-5EEC-831B-F29C-DBD067187B84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5EB4381-5F35-4EF6-4193-F50D6270EB51}"/>
              </a:ext>
            </a:extLst>
          </p:cNvPr>
          <p:cNvSpPr txBox="1"/>
          <p:nvPr/>
        </p:nvSpPr>
        <p:spPr>
          <a:xfrm>
            <a:off x="2934643" y="2494695"/>
            <a:ext cx="5514183" cy="20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أُعْجَبَتْ أَمينَةُ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بِشَغَفِ دودي </a:t>
            </a:r>
            <a:r>
              <a:rPr lang="ar-SA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بِــٱلْقِراءَةِ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أَخَذَتْها إِلى مَكْتَبَة</a:t>
            </a:r>
            <a:r>
              <a:rPr lang="ar-M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</a:t>
            </a:r>
            <a:endParaRPr lang="a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4B617D-896A-E076-12C1-BEEDB24847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7" y="1698270"/>
            <a:ext cx="2849880" cy="239141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8DB18AE-24AC-5611-60FE-04F0CB2936D1}"/>
              </a:ext>
            </a:extLst>
          </p:cNvPr>
          <p:cNvSpPr txBox="1"/>
          <p:nvPr/>
        </p:nvSpPr>
        <p:spPr>
          <a:xfrm>
            <a:off x="-690473" y="4564373"/>
            <a:ext cx="8285481" cy="1420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MA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وَسُرْعانَ ما أَصْبَحَتْ دودي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ٱلدّودَةَ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ٱلْأَكْثَرَ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قِراءَةً في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ٱلْعالَمِ</a:t>
            </a:r>
            <a:r>
              <a:rPr lang="ar-SA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88ACB59-3995-5083-69FC-2E16A1866C8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6A4726C-0C6A-17CA-7309-70C01A857FF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51E5609-DC23-98F8-AE3B-5199B832829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703B4D4-9BD4-92B3-7F38-6F747B06765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2B35FA8-841A-873D-6E1E-C4DB52A0E33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3885003-54BD-5674-522E-1678A8CEBEF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AFAEF1E-A4B1-D411-F6B7-F0DFBE7B436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92BE30-38B9-C1D0-9720-CA5B34AD08E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9999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3861F-CB06-A516-7C01-87CA3E3FA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FE2B37-30B2-573C-D326-CFC0CADACCE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DD82119-85DE-5AE9-79D7-1807CC6BE90B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3A7BC6-E54E-E0F1-484A-E3A089C532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69C89B-A67A-549F-C485-3CCB82255E0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13EB4D-A42E-FD18-FDF8-92E19DC87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E9D42A-AB3D-24F4-D36D-30A531D708A2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كانَتْ تَعيشُ دودي؟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31341FF-938C-ABB4-7C47-8B9A4D573B4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E514F91-7008-60DA-CFD2-668209FE0055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075F75B0-A2D2-5756-F65E-7DCFCA4853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24944EC1-62DC-1C16-B6AF-E7284C774BE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BD4D6C93-C55A-CE00-9251-CFC1997534B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98DB131D-C303-71D6-F149-B42CA89D8FB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0C029FC8-72CC-A83B-9E07-639B23B45A7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29BD7E86-41BB-5F25-14F6-E5FC72637DA0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76D294E-7DC4-945E-675C-7FC2A9848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867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EBD98-0233-6377-AF11-2E5BB0E26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28811C-B2E6-06DB-85D0-9326FBE2D3C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54BCA4-F344-4932-2ECB-9FE4A597663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9A5201-28CE-02D6-A51A-3C70EBA048B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D15F772-69A7-8B09-82E7-BB5306D3AC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036C0E-47D6-E4F1-8CAE-86F275B38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138F54-7606-4314-7148-336E7D4982FE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ED88F1B-C14A-7B1F-6BC3-5672C4BD2E9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7FD324B0-BE28-BCD3-7C0A-AB3574EA047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658AE511-3FE3-D376-BE6F-519A8FCB349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F9F27BC5-585A-DF7B-950B-15F7F44D45D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0417369C-E8C5-7FA1-BB35-7ACC7E98A3D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5E0B6910-3A1D-AB0D-9333-BE2CF6FA304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07616042-8902-3052-4677-B7866D9EA33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EA052170-80E6-2152-E7E8-16A1FA1535C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EE636052-AB55-4B36-44B2-E7197411A062}"/>
              </a:ext>
            </a:extLst>
          </p:cNvPr>
          <p:cNvSpPr txBox="1"/>
          <p:nvPr/>
        </p:nvSpPr>
        <p:spPr>
          <a:xfrm>
            <a:off x="1256192" y="3406191"/>
            <a:ext cx="6501459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كانَتْ دودي تَعيشُ </a:t>
            </a:r>
            <a:r>
              <a:rPr lang="ar-S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</a:t>
            </a:r>
            <a:r>
              <a:rPr lang="ar-M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r>
              <a:rPr lang="ar-S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endParaRPr lang="fr-MA" sz="4400" b="1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881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93965D-857D-E4D7-26C0-19A8E3F99E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1E9974-BE6D-1A94-5B05-2151D46F3ED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4A5DBFB-384A-AF84-6EFC-033182ECBD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A0925C-09C0-269A-AE02-846379F1D6E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13F578-737F-7168-ECFB-10B9E1C01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7F9D82-5EA5-A913-47C8-02C34548B187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قالَ لِدودي سَاخِراً: اَلدّيدانُ لا تَقْرَأُ 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9AD594B-6337-F15F-F2B7-806117E577B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C15CCD8-11DA-9B18-9ABC-8C840FDB22C5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18CA7EB3-D63C-C295-FB27-F028F134450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93DE65DA-08D4-1FE9-A25C-114F29D37F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1D86DC52-2629-F0FE-892F-7679791147E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57AF1423-C83F-9021-DDB1-BA767CBCE6E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28408DCF-7B05-312F-95DE-54BE91D1E53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B0DED8A4-F66E-8455-D8CA-E3421ED0D48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C1F00F8-7F0B-0187-D2BB-42B47BFE6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A0AA8-15AF-BA69-DAFE-CBED725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03CFB6D-00A0-7A5E-4F2C-35B8BBF0A1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3DCF7E-C233-9EAB-B265-8DAC0D9CAC4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2464A0-09A0-35C3-7842-8D05F332FE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9B9643-8C89-F12D-A0B5-E325DC91FDE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B18759-DEBC-F10A-81B3-0A442E41A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FCC1B2-6BA4-FFD4-C564-1690FD23C725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94C1C9D-837C-F85B-F452-7A0A8363EE9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AC219F9F-309B-532C-8878-FD4D799C1B4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189E557A-DC61-B829-1CCC-AA43CF4EB8A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381D45B7-DF55-4C12-BC4F-4622DD8881D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D531436E-795D-E78F-99DB-949B5E7EE4C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437D7163-1D39-94BF-4307-95ED3335B23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5464D1E9-1CE8-CD57-63F3-6BADEC22D72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06E027B-06A1-8FC4-ABA9-2B1D0128C1E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3CE275C-EAF9-AD4D-5F68-E5E93289B828}"/>
              </a:ext>
            </a:extLst>
          </p:cNvPr>
          <p:cNvSpPr txBox="1"/>
          <p:nvPr/>
        </p:nvSpPr>
        <p:spPr>
          <a:xfrm>
            <a:off x="501235" y="3386494"/>
            <a:ext cx="7620316" cy="84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36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والِدُ دودي هُوَ </a:t>
            </a:r>
            <a:r>
              <a:rPr lang="ar-MA" sz="3600" b="1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ﭐلَّذي</a:t>
            </a:r>
            <a:r>
              <a:rPr lang="ar-MA" sz="36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3600" b="1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</a:t>
            </a:r>
            <a:r>
              <a:rPr lang="ar-SA" sz="3600" b="1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ساخِراً: اَلدّيدانُ لا تَقْرَأُ ! </a:t>
            </a:r>
            <a:endParaRPr lang="fr-MA" sz="3600" b="1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568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C3C47-0EEF-6F96-6151-B89A536E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00288-474E-6A9B-42A1-58BCDBE1F75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E56D49-94A7-32A7-9815-E4133C8F7BA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7111E4-A813-34BB-7E36-A9CC46F290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E12B55-D386-1CCD-C40C-B82F22E8F6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C064D-DBFF-11CA-6C3B-0E26B5BD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9FC815-67BC-73F7-4871-FC22E63F6D5F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اختبأت دودي؟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2FBD763-6893-2A55-AAAF-93D87FBBEBB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0525AD62-C009-D8E1-59C9-F73619F297A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FA385C1A-7B9B-D011-4687-5E6770A276F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ADF8832D-6D1E-12C3-90A5-C8F1A52989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DC8F7C01-E109-0988-FE95-F069087A1C8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CEBD1765-79FA-755A-2D48-CF2D671FD45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8220CF73-904D-ABA2-C937-5E016BB8CD2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99E82E74-0803-E784-6CDB-5A5F2C4D65D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0F06164-63F4-AC88-AAB9-B064E03D0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28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235D3-4AC3-33C3-E4C6-49C1467F0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5B9BAF-8A91-7C6C-FC80-589D6BBE48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F3097D-23E1-A16E-0CD8-A0EFF5AA3B19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3A365D-E713-3FB3-4FDF-50BE424EE9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AB0770-0BE9-B5F2-3B90-C26634801A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03BC1F-143E-9CC0-2E1B-57E03C9AF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9EE2E7-A4F3-A516-06C8-ABDF068476C2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90EA630-66AA-F917-7BE1-EFA134AA2D2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22AFA3A-ED9B-ACFF-A19B-A2C2E18C72B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AA870AEC-3EF8-9EE5-C8DA-7552E624009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E02183FF-B4ED-D9A7-145F-454F56A7604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3410D720-4462-42AE-795E-25213DAF46AF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3911853E-DEB7-063B-D636-C20931C7CA8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4AA24D3F-7F88-9C50-04FE-C6C263D56B9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2A0A689-BADB-E7A7-D6BB-8A04430B8C6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E326824D-1327-9552-8353-4848527FF2FB}"/>
              </a:ext>
            </a:extLst>
          </p:cNvPr>
          <p:cNvSpPr txBox="1"/>
          <p:nvPr/>
        </p:nvSpPr>
        <p:spPr>
          <a:xfrm>
            <a:off x="1060663" y="3304109"/>
            <a:ext cx="6501459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اِخْتَبَأَتْ دودي </a:t>
            </a:r>
            <a:r>
              <a:rPr lang="ar-S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فِي </a:t>
            </a:r>
            <a:r>
              <a:rPr lang="ar-M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صَحيفَةٍ قَديمَةٍ.</a:t>
            </a:r>
            <a:r>
              <a:rPr lang="ar-SA" sz="4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endParaRPr lang="fr-MA" sz="4400" b="1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5016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C1981-7C20-9896-46AC-B93A823DF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D0A50AA-8079-3B34-DFC8-3291E068A1F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354E5C-C357-9612-ED79-D70130D7C4D0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4442D61-379E-38CF-B9E8-0415AE88F5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0EEE95A-F8CA-1B13-73AA-524C47DEF38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DA198F-90A0-4006-FEA5-65A376FB4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E4B099-4435-F46B-B417-D079F19A5DEA}"/>
              </a:ext>
            </a:extLst>
          </p:cNvPr>
          <p:cNvSpPr txBox="1"/>
          <p:nvPr/>
        </p:nvSpPr>
        <p:spPr>
          <a:xfrm>
            <a:off x="408510" y="4435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مَنِ الْتَقَطَ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ٱلصَّحيفَةَ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ٱلَّتـــي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ٱخْتَبَأَتْ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فيهَا دودي؟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2256593-23FC-8A6D-36F0-B44E09C55D0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E772CC6B-4756-7016-A1C0-500D0CD2741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FD479245-092A-4333-BE11-5ABE1552C5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04A69F88-FDE2-6275-D9B0-A27EB50550F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F5D11C77-59DB-660B-E3FE-9421C0CB9D6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8297E286-6F24-2843-D95A-BD3866FE086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F654C80D-6933-71EB-9DDE-B5AFAE73CE6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39955A69-812E-F44C-EE94-00E912EB9BE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661D45B-98AE-C586-A24C-F183F1BE1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745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71DE3-37B9-7982-F29B-25424A39C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C7D11F4-4C5E-C36D-8349-9B9E4A756F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B12AEE-C004-052D-0450-7320CB02904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B0D2B2-2800-D273-1FEE-77580CE36D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264BCDB-AE1E-7FB7-81C8-F2B3C3BB3A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37DCB5-B360-C273-D542-B3FB6F6FC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EDC62B-F04D-FEE3-99C1-C0D7A0B960B8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FE40E1F2-D8CD-FDC6-8F4F-37E568CBAA6E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97DB3A1-5946-7CF2-E1E7-D8E32A010D5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F2A806FB-5145-0F61-6341-C650F5C5FF2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E110031A-599B-D1FE-2B15-4E0ABF00A32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E074C31A-124D-F020-F621-BE5CDA0E7BF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225A94F1-AEE9-BC10-7251-C1F25E6461F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BD9D5627-4C2C-B625-3633-F1D9EE16418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15263C34-6F7E-7C07-C8CA-1F3F3477D65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847F671-CA9A-D35E-6760-592E284BC706}"/>
              </a:ext>
            </a:extLst>
          </p:cNvPr>
          <p:cNvSpPr txBox="1"/>
          <p:nvPr/>
        </p:nvSpPr>
        <p:spPr>
          <a:xfrm>
            <a:off x="-34772" y="3370840"/>
            <a:ext cx="8692330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36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اَلسَّيِدَةُ هِيَ </a:t>
            </a:r>
            <a:r>
              <a:rPr lang="ar-SA" sz="36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MA" sz="36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لَّتي </a:t>
            </a:r>
            <a:r>
              <a:rPr lang="ar-SA" sz="3600" b="1" dirty="0" err="1"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ﭐ</a:t>
            </a:r>
            <a:r>
              <a:rPr lang="ar-SA" sz="36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لْتَقَطَ</a:t>
            </a:r>
            <a:r>
              <a:rPr lang="ar-M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تِ</a:t>
            </a: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36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36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36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فيهَا دودي. </a:t>
            </a:r>
          </a:p>
        </p:txBody>
      </p:sp>
    </p:spTree>
    <p:extLst>
      <p:ext uri="{BB962C8B-B14F-4D97-AF65-F5344CB8AC3E}">
        <p14:creationId xmlns:p14="http://schemas.microsoft.com/office/powerpoint/2010/main" val="18028231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AF11-34E4-C645-1688-AEB857224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D1C1AA5-DA8C-71A2-9746-769DB5CB843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009609-AB34-A5E9-39D2-C8A9F395BD49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36741B-0BFE-43FA-B41D-0B7C72CD87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CEA5BC-4799-2978-B937-5DDA3B6F706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413B321-C580-7423-7442-7BFE7555B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F416E6-A8F9-12FF-D70D-163581B635E4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حَمَلَ دودي إِلى مَكْتَبَةِ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ٱلْحَيِّ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4758A36-8E1F-E26C-9A36-99DC6537CB0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B2E7A63-6699-E3CF-E577-9C5C65E9307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0EBCBC66-CE22-DCA1-F502-E32FA00B95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565DAD77-41F9-4F3B-EA3E-31B0EB5EECD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A8BEDE83-8231-5B4C-CDFD-FB031F12B2D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34CD2866-C42F-9C9D-BE51-80517D7A2B7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6BCCC59-864D-7907-6168-F350D543523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BDF6C2C8-166F-FBFA-2A21-ADF94CDDE1D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AD762CD-6F05-DE66-363C-B6493337D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191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56D50-EE1B-2D7C-1271-8A517BD80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03448A6-C478-7A73-AAE5-69F1E899F36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D95309-D3A8-EF15-DB8E-C946B9BDE50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A3D279-F0FD-B8DA-C460-6028992E8E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B7B383-9230-1BAF-A1EB-D214A15A52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4BC4EF-3B04-1D86-8DB4-A56B40134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0FBF77-E7C3-C2FF-4021-63C12D68C4D4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7B124BA-C6D5-1370-CDB4-5BFEA04C007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39DF485-7B22-CC1F-E903-A82FB066C57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1AAB256E-EC56-1C38-AC0C-3C36DCB4B21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FED02CDC-0255-993B-CB31-B189A8018FF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BE228A7B-D9A9-3234-189D-DA480ED98F0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7D7F59A4-3AD3-F77A-D11E-9F0DF1A17FF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237A6BA9-A829-5B34-E054-6CAD4F9EAB3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C978E593-CBBA-69F2-37F9-A5A43B9A555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1D7381D-D826-95DD-503A-D6F6EA63190E}"/>
              </a:ext>
            </a:extLst>
          </p:cNvPr>
          <p:cNvSpPr txBox="1"/>
          <p:nvPr/>
        </p:nvSpPr>
        <p:spPr>
          <a:xfrm>
            <a:off x="411626" y="3509155"/>
            <a:ext cx="7961276" cy="925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اَ</a:t>
            </a:r>
            <a:r>
              <a:rPr lang="ar-SA" sz="40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لْيَعْسوبُ </a:t>
            </a:r>
            <a:r>
              <a:rPr lang="ar-MA" sz="40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هُوَ </a:t>
            </a:r>
            <a:r>
              <a:rPr lang="ar-SA" sz="40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لَّذي </a:t>
            </a:r>
            <a:r>
              <a:rPr lang="ar-SA" sz="4000" b="1" dirty="0">
                <a:solidFill>
                  <a:srgbClr val="00206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حَمَلَ دودي إِلى مَكْتَبَةِ </a:t>
            </a:r>
            <a:r>
              <a:rPr lang="ar-SA" sz="4000" b="1" dirty="0" err="1">
                <a:solidFill>
                  <a:srgbClr val="00206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MA" sz="4000" b="1" dirty="0">
                <a:solidFill>
                  <a:srgbClr val="00206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4000" b="1" dirty="0">
              <a:solidFill>
                <a:srgbClr val="00206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374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390D7-4B47-E4F0-E174-99F24D0A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834ECF8-55E4-9231-8CAD-D4EFE417A53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A5584D-9008-D210-800F-C0D17278794A}"/>
              </a:ext>
            </a:extLst>
          </p:cNvPr>
          <p:cNvGrpSpPr/>
          <p:nvPr/>
        </p:nvGrpSpPr>
        <p:grpSpPr>
          <a:xfrm>
            <a:off x="312516" y="39115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B7D3D4-C083-5AA0-A08A-DC5C0947AB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5F1B44-2205-4D70-A58F-C032BA6460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3C92647-8D7D-011B-B05E-70B44E1E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6C93FE-54DF-5B7C-9CEE-4D6B863C4ED3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 أَنارَتْ أَمينَةُ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أَضْواءَ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EE0A7C5-7084-7F0D-6EB1-F9767725075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30FC0879-CE96-3531-6D39-9503206E97E6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2E94052B-05DB-D494-A992-9EA5F564E9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BFE9B2DB-DA6D-9CA1-6E06-0E3DADAC96D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B123C142-B68B-F7C9-9FE9-013662F5E26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EBD6486E-EEC2-278F-24D8-222A0E2ABE8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0560F001-5423-BA37-6940-457AB8F89EF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E86CC1D-B278-EBFA-7F1B-C62F727D9DE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9B7F0E8-A91A-CF43-8D2D-7AD3BC7C2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397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63BEC-BD4C-F64D-F623-18AA1C4E4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2B5BB47-F9DA-CB91-A219-DFFB7E3428B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0B192D-69CF-F178-CB9F-AE49517CEDD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A65B7C3-BCE8-F6B0-CA35-47D9ED0BDEE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BF834D-8997-FC32-B975-754E6AC9542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3695D-F44F-34BE-70F3-6DB52222A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846C41-2733-878C-70BC-BFCA53633C63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BA382BA-7205-D5BC-F16E-95E4B3D7B56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CAD2873-A115-A0B5-7578-015F7E971B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BC3BBBE7-6D61-4406-524E-04AC94FD472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7984875F-8AA5-3294-5CBE-2898C8F3FFD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E3BB4B5B-1339-77FA-D855-F0F0BA437AD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0F7CE341-A374-8925-6810-68DF57BF01F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570EFFD9-0900-BCAC-B0FD-CE439D67E1A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E665889-668D-5C0C-7DCC-6A90413E936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9D7EE7B-B1C6-248A-EA2B-CEE2D637FDD8}"/>
              </a:ext>
            </a:extLst>
          </p:cNvPr>
          <p:cNvSpPr txBox="1"/>
          <p:nvPr/>
        </p:nvSpPr>
        <p:spPr>
          <a:xfrm>
            <a:off x="399090" y="3196964"/>
            <a:ext cx="8304510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أَنارَتْ أَمينَةُ </a:t>
            </a:r>
            <a:r>
              <a:rPr lang="ar-SA" sz="36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36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36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</a:t>
            </a:r>
            <a:r>
              <a:rPr lang="ar-MA" sz="3600" b="1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ar-SA" sz="3600" b="1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772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2259-7185-DBA5-3626-DF583A9D9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054DD3-FD3E-A77D-E582-6EA3950545C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E16D5D-82A9-C541-F2DB-8E5CCE79CBCF}"/>
              </a:ext>
            </a:extLst>
          </p:cNvPr>
          <p:cNvGrpSpPr/>
          <p:nvPr/>
        </p:nvGrpSpPr>
        <p:grpSpPr>
          <a:xfrm>
            <a:off x="312516" y="39115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F0E129-5F89-2796-C802-670A0BA095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45BE0E-E6D0-1215-4763-F3F4A6F8641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BB5157-9F0D-70D5-14A2-875919A9C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CBA7AC-242D-16DF-B8D5-7A53326352D0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فَعَلت أمينة المكتبة عندما اكتشفت شغف دودي للقراءة؟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AC632BC-9CD5-A1C7-EEBD-5D859F421A1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CBD7223F-3EDD-195F-9364-521CD896047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F4275157-F659-4B39-8A69-16F3238911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897553A1-2923-AF33-2BF4-74F92F5A84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A0C01E54-8969-B4DE-B61D-11C7D6E9ADA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4D773E67-A187-1600-6978-6649B75502F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DDDD2EAE-E0D9-EC2B-A138-B95EBAC03D1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273E936D-71B1-D03D-7596-9766FE7133E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E724D42-9086-2139-1A59-884E4C4ED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280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D4AFF-1CD6-D90D-45A6-034DDE6A1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1C4744-05BE-7F07-C68C-25BF2640BB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BF4550-8165-3111-550D-7B237091BF6C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DDC3FE-78BA-4A5E-CD29-FB721E0249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2E9F46-D01B-F6D2-3D60-B63350DACBD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C878AF-88D4-A681-99C9-4D0C5AE8E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2BDF03-112E-6095-6801-AD42C8F6D388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EBD7B65-F82F-6093-41EB-F71F06EE916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AE385DC2-1D9F-F93E-24AF-CDDAA5B36C2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F85C2566-C3A0-B09D-9329-17871D07DE1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6C9942E3-B080-FB23-5728-7E91F9805E8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1C792DFC-EF22-4DBC-CCFA-3D86977B554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CC0E67BA-C480-B900-C4D8-77F2A9208BC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B5B1E246-25DB-E41E-9764-7573C41AC0E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B163F554-EC93-EFBF-C9A0-1D77CF13BDE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BB539E2-D641-8445-9F28-9D411CCE6490}"/>
              </a:ext>
            </a:extLst>
          </p:cNvPr>
          <p:cNvSpPr txBox="1"/>
          <p:nvPr/>
        </p:nvSpPr>
        <p:spPr>
          <a:xfrm>
            <a:off x="-138368" y="2860415"/>
            <a:ext cx="7473231" cy="10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أَخَذَتْ </a:t>
            </a:r>
            <a:r>
              <a:rPr lang="ar-M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دودي </a:t>
            </a:r>
            <a:r>
              <a:rPr lang="ar-SA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إِلى مَكْتَبَة</a:t>
            </a:r>
            <a:r>
              <a:rPr lang="ar-MA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</a:t>
            </a:r>
            <a:endParaRPr lang="fr-MA" sz="4400" b="1" dirty="0"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9342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96F08-0DEB-4757-CF82-53F8EAE48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AE34900-0F4F-0FB5-BF8D-88DAA3DC5BE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F6E8A6-1819-83FB-2A15-820DC0CEB17C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A2B319-5768-09E5-D125-61B2BD7E86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40120A-E9AB-BDE1-D528-66A863D8D0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E2497B-5D48-7E19-C51A-16E296816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F10DC8-C26B-3D62-C0E7-AC0536CE2AFD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استفدتم من هذه القصة؟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86AA2D7-CD9F-3466-D969-8F26B652A49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A96885F2-E014-7FCB-8349-E77BF2047AD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9881E8AD-1ECC-D3F9-0163-23444AAB91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5D6FE7C2-85A4-19F5-0BE4-AB7FDCF7FD7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485EDA0D-CAE6-4949-6068-D9C1088E099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C3D2E4AF-E4CB-DDC0-A1D1-7A3EA735C64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7FADD379-7367-740D-1937-19DC8606A28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634DCF94-8B8A-7C7E-0CA0-A01AF052B79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548689-B55E-280D-D343-AF66AF8D8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752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3940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السابقة.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وقرأنا مجددا قصة الدودة القارئة.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0F7FB8-E4AB-C599-B9F2-78C11AEB1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66" y="2101448"/>
            <a:ext cx="3047668" cy="366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302A972-766B-0AB0-478F-C4BD2160D90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AB71FA-BE9D-D788-C048-58115EA76DC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58CD81-0A1B-70A4-966B-C9877D0E8E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2A1AAF-7358-018B-8623-5C69920A4E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EA49A20-A7D9-1F37-8E33-00C7FD9936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EE1EC58-0CBC-0896-5871-2371821F371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C34EAE3-62D2-9949-780B-9941E3879FC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E900256-DB9E-6D92-D9C6-5E59D076D98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في المنزل.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B437D0-6B62-1960-1514-324034DC9BD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E75C5FD-3913-8074-2937-55BA1221271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82A710-E9F1-663C-978A-5A2D76FC04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8C76B87-D329-9A22-0B91-EE62BC57D2F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F89049A-68BA-34DD-C387-CBAB73387E5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64E326-2C59-8E07-2569-91D88C320D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578CFC6-2741-DFEC-F883-ADF553D688E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D1C3BA-ADBA-FF50-B880-C4312EA476F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57AAEDB-2C0E-4799-2F94-299CB35F2A7F}"/>
              </a:ext>
            </a:extLst>
          </p:cNvPr>
          <p:cNvSpPr txBox="1"/>
          <p:nvPr/>
        </p:nvSpPr>
        <p:spPr>
          <a:xfrm>
            <a:off x="574777" y="3251368"/>
            <a:ext cx="7473231" cy="10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...........</a:t>
            </a:r>
            <a:r>
              <a:rPr lang="ar-M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ٱلْيَعْسوبُ</a:t>
            </a:r>
            <a:r>
              <a:rPr lang="ar-M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 دودي إِلى 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................</a:t>
            </a:r>
            <a:endParaRPr lang="fr-MA" sz="4400" b="1" dirty="0">
              <a:solidFill>
                <a:srgbClr val="C0000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4F8D405-BFFC-4703-B7EA-D5AC8ADF619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39E8193-C78B-C724-5906-2C24FF84A07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2FE8649-7328-3868-A26A-48328963DBC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1F1ADE-96C5-91CE-48F8-4E803C6FC7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2EB35A3-3873-6C84-7CFF-B19E4483522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01DF05A-8768-D16D-9BE2-93E5D4141E9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C248C83-3353-41DD-F1D2-16045BEF2D9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F08CD8-EFCD-0D33-7EFC-5F24A610E0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337571F-D7BC-18A7-4A0F-C9170B37827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AC5864C-8AA8-BEAB-98F5-EAED1F9573B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466285F-50ED-D687-ED9C-48494FA075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218DDC5-BC23-FBED-7497-9A3599F5B5C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E1F88C-FFE1-0382-F794-64ABE7EA8FC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6C65F5A-E82F-69C1-30CB-864DBDBA385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0F9CB19-6A61-BEFC-C7A2-033F9614197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50C46D-BB2F-CD60-9463-BE4D0FAC35B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13305</TotalTime>
  <Words>3484</Words>
  <Application>Microsoft Office PowerPoint</Application>
  <PresentationFormat>Affichage à l'écran (4:3)</PresentationFormat>
  <Paragraphs>901</Paragraphs>
  <Slides>96</Slides>
  <Notes>4</Notes>
  <HiddenSlides>0</HiddenSlides>
  <MMClips>2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96</vt:i4>
      </vt:variant>
    </vt:vector>
  </HeadingPairs>
  <TitlesOfParts>
    <vt:vector size="107" baseType="lpstr">
      <vt:lpstr>Dosis</vt:lpstr>
      <vt:lpstr>A Massir Ballpoint</vt:lpstr>
      <vt:lpstr>Arial</vt:lpstr>
      <vt:lpstr>Calibri</vt:lpstr>
      <vt:lpstr>Microsoft Uighur</vt:lpstr>
      <vt:lpstr>Traditional Arabic</vt:lpstr>
      <vt:lpstr>Aptos</vt:lpstr>
      <vt:lpstr>Air Strip Arabic</vt:lpstr>
      <vt:lpstr>Calibri Light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80</cp:revision>
  <dcterms:created xsi:type="dcterms:W3CDTF">2023-09-20T21:35:22Z</dcterms:created>
  <dcterms:modified xsi:type="dcterms:W3CDTF">2025-01-12T23:23:32Z</dcterms:modified>
</cp:coreProperties>
</file>