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2.xml" ContentType="application/vnd.openxmlformats-officedocument.presentationml.tag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100"/>
  </p:notesMasterIdLst>
  <p:sldIdLst>
    <p:sldId id="2134804866" r:id="rId2"/>
    <p:sldId id="2134804867" r:id="rId3"/>
    <p:sldId id="2134806249" r:id="rId4"/>
    <p:sldId id="2134806438" r:id="rId5"/>
    <p:sldId id="2134806534" r:id="rId6"/>
    <p:sldId id="2134808480" r:id="rId7"/>
    <p:sldId id="2134806126" r:id="rId8"/>
    <p:sldId id="2134806127" r:id="rId9"/>
    <p:sldId id="2134806128" r:id="rId10"/>
    <p:sldId id="2134806224" r:id="rId11"/>
    <p:sldId id="2134806226" r:id="rId12"/>
    <p:sldId id="2134806141" r:id="rId13"/>
    <p:sldId id="2134806179" r:id="rId14"/>
    <p:sldId id="2134806947" r:id="rId15"/>
    <p:sldId id="2134806902" r:id="rId16"/>
    <p:sldId id="2134806900" r:id="rId17"/>
    <p:sldId id="2134806539" r:id="rId18"/>
    <p:sldId id="2134806904" r:id="rId19"/>
    <p:sldId id="2134808466" r:id="rId20"/>
    <p:sldId id="2134806903" r:id="rId21"/>
    <p:sldId id="2134806522" r:id="rId22"/>
    <p:sldId id="2134806541" r:id="rId23"/>
    <p:sldId id="2134806543" r:id="rId24"/>
    <p:sldId id="2134806545" r:id="rId25"/>
    <p:sldId id="2134806542" r:id="rId26"/>
    <p:sldId id="2134806547" r:id="rId27"/>
    <p:sldId id="2134806549" r:id="rId28"/>
    <p:sldId id="2134806550" r:id="rId29"/>
    <p:sldId id="2134806551" r:id="rId30"/>
    <p:sldId id="2134806553" r:id="rId31"/>
    <p:sldId id="2134806554" r:id="rId32"/>
    <p:sldId id="2134806555" r:id="rId33"/>
    <p:sldId id="2134806557" r:id="rId34"/>
    <p:sldId id="2134806558" r:id="rId35"/>
    <p:sldId id="2134806320" r:id="rId36"/>
    <p:sldId id="2134806300" r:id="rId37"/>
    <p:sldId id="2134806402" r:id="rId38"/>
    <p:sldId id="2134806894" r:id="rId39"/>
    <p:sldId id="2134806906" r:id="rId40"/>
    <p:sldId id="2134806931" r:id="rId41"/>
    <p:sldId id="2134806932" r:id="rId42"/>
    <p:sldId id="2134806173" r:id="rId43"/>
    <p:sldId id="2134806507" r:id="rId44"/>
    <p:sldId id="2134806908" r:id="rId45"/>
    <p:sldId id="2134806909" r:id="rId46"/>
    <p:sldId id="2134808467" r:id="rId47"/>
    <p:sldId id="2134808468" r:id="rId48"/>
    <p:sldId id="2134808446" r:id="rId49"/>
    <p:sldId id="2134808436" r:id="rId50"/>
    <p:sldId id="2134806147" r:id="rId51"/>
    <p:sldId id="2134806417" r:id="rId52"/>
    <p:sldId id="2134808444" r:id="rId53"/>
    <p:sldId id="2134806403" r:id="rId54"/>
    <p:sldId id="2134808433" r:id="rId55"/>
    <p:sldId id="2134806448" r:id="rId56"/>
    <p:sldId id="2134806516" r:id="rId57"/>
    <p:sldId id="2134808469" r:id="rId58"/>
    <p:sldId id="2134808434" r:id="rId59"/>
    <p:sldId id="2134808435" r:id="rId60"/>
    <p:sldId id="2134808470" r:id="rId61"/>
    <p:sldId id="2134808471" r:id="rId62"/>
    <p:sldId id="2134806146" r:id="rId63"/>
    <p:sldId id="2134806934" r:id="rId64"/>
    <p:sldId id="2134806936" r:id="rId65"/>
    <p:sldId id="2134806937" r:id="rId66"/>
    <p:sldId id="2134806938" r:id="rId67"/>
    <p:sldId id="2134808445" r:id="rId68"/>
    <p:sldId id="2134806940" r:id="rId69"/>
    <p:sldId id="2134808447" r:id="rId70"/>
    <p:sldId id="2134806577" r:id="rId71"/>
    <p:sldId id="2134806939" r:id="rId72"/>
    <p:sldId id="2134808460" r:id="rId73"/>
    <p:sldId id="2134808461" r:id="rId74"/>
    <p:sldId id="2147482340" r:id="rId75"/>
    <p:sldId id="2147482341" r:id="rId76"/>
    <p:sldId id="2134808449" r:id="rId77"/>
    <p:sldId id="2134808448" r:id="rId78"/>
    <p:sldId id="2134808472" r:id="rId79"/>
    <p:sldId id="2134808450" r:id="rId80"/>
    <p:sldId id="2134806942" r:id="rId81"/>
    <p:sldId id="2134806943" r:id="rId82"/>
    <p:sldId id="2134806944" r:id="rId83"/>
    <p:sldId id="2134808453" r:id="rId84"/>
    <p:sldId id="2134808476" r:id="rId85"/>
    <p:sldId id="2134808454" r:id="rId86"/>
    <p:sldId id="2134808477" r:id="rId87"/>
    <p:sldId id="2134808478" r:id="rId88"/>
    <p:sldId id="2134808479" r:id="rId89"/>
    <p:sldId id="2134806136" r:id="rId90"/>
    <p:sldId id="2134808439" r:id="rId91"/>
    <p:sldId id="2134806583" r:id="rId92"/>
    <p:sldId id="2134806383" r:id="rId93"/>
    <p:sldId id="2134808459" r:id="rId94"/>
    <p:sldId id="2134806160" r:id="rId95"/>
    <p:sldId id="2134806532" r:id="rId96"/>
    <p:sldId id="2134806896" r:id="rId97"/>
    <p:sldId id="2134806149" r:id="rId98"/>
    <p:sldId id="2147482339" r:id="rId99"/>
  </p:sldIdLst>
  <p:sldSz cx="9144000" cy="6858000" type="screen4x3"/>
  <p:notesSz cx="6858000" cy="9144000"/>
  <p:embeddedFontLst>
    <p:embeddedFont>
      <p:font typeface="Air Strip Arabic" panose="020B0604020202020204" charset="-78"/>
      <p:regular r:id="rId101"/>
    </p:embeddedFont>
    <p:embeddedFont>
      <p:font typeface="Dosis" pitchFamily="2" charset="0"/>
      <p:regular r:id="rId102"/>
      <p:bold r:id="rId103"/>
    </p:embeddedFont>
    <p:embeddedFont>
      <p:font typeface="Microsoft Uighur" panose="02000000000000000000" pitchFamily="2" charset="-78"/>
      <p:regular r:id="rId104"/>
      <p:bold r:id="rId105"/>
    </p:embeddedFont>
    <p:embeddedFont>
      <p:font typeface="Roboto" panose="02000000000000000000" pitchFamily="2" charset="0"/>
      <p:regular r:id="rId106"/>
      <p:bold r:id="rId107"/>
      <p:italic r:id="rId108"/>
      <p:boldItalic r:id="rId109"/>
    </p:embeddedFont>
    <p:embeddedFont>
      <p:font typeface="Traditional Arabic" panose="02020603050405020304" pitchFamily="18" charset="-78"/>
      <p:regular r:id="rId110"/>
      <p:bold r:id="rId11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001B"/>
    <a:srgbClr val="75161C"/>
    <a:srgbClr val="1F4E79"/>
    <a:srgbClr val="FF7C80"/>
    <a:srgbClr val="4C7B38"/>
    <a:srgbClr val="7EA43E"/>
    <a:srgbClr val="FEEACD"/>
    <a:srgbClr val="FDB159"/>
    <a:srgbClr val="44A9C4"/>
    <a:srgbClr val="3B7E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04" autoAdjust="0"/>
    <p:restoredTop sz="94660"/>
  </p:normalViewPr>
  <p:slideViewPr>
    <p:cSldViewPr snapToGrid="0">
      <p:cViewPr varScale="1">
        <p:scale>
          <a:sx n="78" d="100"/>
          <a:sy n="78" d="100"/>
        </p:scale>
        <p:origin x="145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presProps" Target="presProps.xml"/><Relationship Id="rId16" Type="http://schemas.openxmlformats.org/officeDocument/2006/relationships/slide" Target="slides/slide15.xml"/><Relationship Id="rId107" Type="http://schemas.openxmlformats.org/officeDocument/2006/relationships/font" Target="fonts/font7.fntdata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font" Target="fonts/font2.fntdata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font" Target="fonts/font3.fntdata"/><Relationship Id="rId108" Type="http://schemas.openxmlformats.org/officeDocument/2006/relationships/font" Target="fonts/font8.fntdata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font" Target="fonts/font6.fntdata"/><Relationship Id="rId114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font" Target="fonts/font9.fntdata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font" Target="fonts/font4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font" Target="fonts/font10.fntdata"/><Relationship Id="rId115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notesMaster" Target="notesMasters/notesMaster1.xml"/><Relationship Id="rId105" Type="http://schemas.openxmlformats.org/officeDocument/2006/relationships/font" Target="fonts/font5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08/01/2025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51809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A46E0-F179-E39D-0C2A-C0D1B72AE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3105407-76EC-D6DD-C66A-29BB141176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DDC9391-87EE-C26A-03C7-A9279A90BD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0FB7974-A5DC-3132-9ED7-B84474EC56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90987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25733-1445-ACEC-89E5-39F2C1E5E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F1A31E-E697-1E61-2804-9CB64DB1F8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CAFD5AA-A9AC-BFDF-6414-9B161FD089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0D1D5E9-D136-81B7-BB45-CCE5310292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96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60016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97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>
          <a:extLst>
            <a:ext uri="{FF2B5EF4-FFF2-40B4-BE49-F238E27FC236}">
              <a16:creationId xmlns:a16="http://schemas.microsoft.com/office/drawing/2014/main" id="{64BA5DBC-630B-6D2B-86EF-B2541E791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1c9da5e15f_2_12:notes">
            <a:extLst>
              <a:ext uri="{FF2B5EF4-FFF2-40B4-BE49-F238E27FC236}">
                <a16:creationId xmlns:a16="http://schemas.microsoft.com/office/drawing/2014/main" id="{1C01961B-CCB2-14C6-E970-85FA2E43BF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15975" y="860425"/>
            <a:ext cx="5726113" cy="42941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g21c9da5e15f_2_12:notes">
            <a:extLst>
              <a:ext uri="{FF2B5EF4-FFF2-40B4-BE49-F238E27FC236}">
                <a16:creationId xmlns:a16="http://schemas.microsoft.com/office/drawing/2014/main" id="{92AAF120-4EAE-105C-0096-6AB849D218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5898" y="5441279"/>
            <a:ext cx="5887174" cy="5154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00" tIns="104700" rIns="104700" bIns="104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2356862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08/01/2025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Relationship Id="rId9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9" Type="http://schemas.openxmlformats.org/officeDocument/2006/relationships/image" Target="../media/image7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12.svg"/><Relationship Id="rId4" Type="http://schemas.openxmlformats.org/officeDocument/2006/relationships/image" Target="../media/image3.png"/><Relationship Id="rId9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14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11" Type="http://schemas.openxmlformats.org/officeDocument/2006/relationships/image" Target="../media/image13.png"/><Relationship Id="rId5" Type="http://schemas.openxmlformats.org/officeDocument/2006/relationships/image" Target="../media/image2.svg"/><Relationship Id="rId10" Type="http://schemas.openxmlformats.org/officeDocument/2006/relationships/image" Target="../media/image7.sv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1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sv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0.svg"/><Relationship Id="rId7" Type="http://schemas.openxmlformats.org/officeDocument/2006/relationships/image" Target="../media/image2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sv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2.gif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sv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7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svg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audio" Target="../media/media2.mp3"/><Relationship Id="rId7" Type="http://schemas.openxmlformats.org/officeDocument/2006/relationships/image" Target="../media/image36.png"/><Relationship Id="rId2" Type="http://schemas.microsoft.com/office/2007/relationships/media" Target="../media/media2.mp3"/><Relationship Id="rId1" Type="http://schemas.openxmlformats.org/officeDocument/2006/relationships/tags" Target="../tags/tag5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4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4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7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7" Type="http://schemas.openxmlformats.org/officeDocument/2006/relationships/image" Target="../media/image4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3.png"/><Relationship Id="rId4" Type="http://schemas.openxmlformats.org/officeDocument/2006/relationships/image" Target="../media/image4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5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3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svg"/><Relationship Id="rId4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6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3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7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46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Relationship Id="rId9" Type="http://schemas.openxmlformats.org/officeDocument/2006/relationships/image" Target="../media/image34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7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46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Relationship Id="rId9" Type="http://schemas.openxmlformats.org/officeDocument/2006/relationships/image" Target="../media/image3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7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46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7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46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19.png"/><Relationship Id="rId7" Type="http://schemas.openxmlformats.org/officeDocument/2006/relationships/image" Target="../media/image4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36.png"/><Relationship Id="rId5" Type="http://schemas.openxmlformats.org/officeDocument/2006/relationships/image" Target="../media/image48.png"/><Relationship Id="rId4" Type="http://schemas.openxmlformats.org/officeDocument/2006/relationships/image" Target="../media/image20.svg"/><Relationship Id="rId9" Type="http://schemas.openxmlformats.org/officeDocument/2006/relationships/image" Target="../media/image51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5" Type="http://schemas.openxmlformats.org/officeDocument/2006/relationships/image" Target="../media/image36.png"/><Relationship Id="rId4" Type="http://schemas.openxmlformats.org/officeDocument/2006/relationships/image" Target="../media/image20.sv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54.png"/><Relationship Id="rId5" Type="http://schemas.openxmlformats.org/officeDocument/2006/relationships/image" Target="../media/image36.png"/><Relationship Id="rId4" Type="http://schemas.openxmlformats.org/officeDocument/2006/relationships/image" Target="../media/image20.sv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5" Type="http://schemas.openxmlformats.org/officeDocument/2006/relationships/image" Target="../media/image36.png"/><Relationship Id="rId4" Type="http://schemas.openxmlformats.org/officeDocument/2006/relationships/image" Target="../media/image20.sv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png"/><Relationship Id="rId4" Type="http://schemas.openxmlformats.org/officeDocument/2006/relationships/image" Target="../media/image52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56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png"/><Relationship Id="rId4" Type="http://schemas.openxmlformats.org/officeDocument/2006/relationships/image" Target="../media/image57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png"/><Relationship Id="rId4" Type="http://schemas.openxmlformats.org/officeDocument/2006/relationships/image" Target="../media/image57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34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svg"/><Relationship Id="rId4" Type="http://schemas.openxmlformats.org/officeDocument/2006/relationships/image" Target="../media/image3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5" Type="http://schemas.openxmlformats.org/officeDocument/2006/relationships/image" Target="../media/image36.png"/><Relationship Id="rId4" Type="http://schemas.openxmlformats.org/officeDocument/2006/relationships/image" Target="../media/image20.sv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6" Type="http://schemas.openxmlformats.org/officeDocument/2006/relationships/image" Target="../media/image61.png"/><Relationship Id="rId5" Type="http://schemas.openxmlformats.org/officeDocument/2006/relationships/image" Target="../media/image36.png"/><Relationship Id="rId4" Type="http://schemas.openxmlformats.org/officeDocument/2006/relationships/image" Target="../media/image20.sv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png"/><Relationship Id="rId4" Type="http://schemas.openxmlformats.org/officeDocument/2006/relationships/image" Target="../media/image22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png"/><Relationship Id="rId4" Type="http://schemas.openxmlformats.org/officeDocument/2006/relationships/image" Target="../media/image22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svg"/><Relationship Id="rId4" Type="http://schemas.openxmlformats.org/officeDocument/2006/relationships/image" Target="../media/image3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svg"/><Relationship Id="rId4" Type="http://schemas.openxmlformats.org/officeDocument/2006/relationships/image" Target="../media/image3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7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3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68.jpeg"/><Relationship Id="rId4" Type="http://schemas.openxmlformats.org/officeDocument/2006/relationships/image" Target="../media/image20.sv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7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6" Type="http://schemas.openxmlformats.org/officeDocument/2006/relationships/hyperlink" Target="https://docs.google.com/forms/d/e/1FAIpQLSeGbEh4eCfj0ri_aqOht0VG2q1xZDER-dmv6wFZwOP759wbuA/formResponse" TargetMode="External"/><Relationship Id="rId5" Type="http://schemas.openxmlformats.org/officeDocument/2006/relationships/image" Target="../media/image70.e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ZoneTexte 59">
            <a:extLst>
              <a:ext uri="{FF2B5EF4-FFF2-40B4-BE49-F238E27FC236}">
                <a16:creationId xmlns:a16="http://schemas.microsoft.com/office/drawing/2014/main" id="{1F4D5D9F-2F0F-B443-9C4E-C9A66293FB42}"/>
              </a:ext>
            </a:extLst>
          </p:cNvPr>
          <p:cNvSpPr txBox="1"/>
          <p:nvPr/>
        </p:nvSpPr>
        <p:spPr>
          <a:xfrm>
            <a:off x="891180" y="1680278"/>
            <a:ext cx="736163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</a:t>
            </a:r>
            <a:r>
              <a:rPr lang="f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اللغة العربية</a:t>
            </a:r>
            <a:endParaRPr lang="fr-FR" sz="11500" b="1" dirty="0">
              <a:ln>
                <a:solidFill>
                  <a:srgbClr val="0097B2"/>
                </a:solidFill>
              </a:ln>
              <a:solidFill>
                <a:srgbClr val="21596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7380155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92" name="ZoneTexte 91">
            <a:extLst>
              <a:ext uri="{FF2B5EF4-FFF2-40B4-BE49-F238E27FC236}">
                <a16:creationId xmlns:a16="http://schemas.microsoft.com/office/drawing/2014/main" id="{BB9B0B8F-A672-2EBC-5B0D-44D8908AC294}"/>
              </a:ext>
            </a:extLst>
          </p:cNvPr>
          <p:cNvSpPr txBox="1"/>
          <p:nvPr/>
        </p:nvSpPr>
        <p:spPr>
          <a:xfrm>
            <a:off x="709684" y="6236099"/>
            <a:ext cx="7724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تجريبية موجهة لمؤسسات الريادة</a:t>
            </a:r>
          </a:p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قيد التطوير</a:t>
            </a:r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-1230" y="538899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7601802" y="522932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1897166" y="43680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786" y="523897"/>
            <a:ext cx="4786427" cy="88894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06B9E66-2B2F-4230-F443-07D52CDE0410}"/>
              </a:ext>
            </a:extLst>
          </p:cNvPr>
          <p:cNvGrpSpPr/>
          <p:nvPr/>
        </p:nvGrpSpPr>
        <p:grpSpPr>
          <a:xfrm>
            <a:off x="3131133" y="4818409"/>
            <a:ext cx="3059807" cy="1417690"/>
            <a:chOff x="2961004" y="4654860"/>
            <a:chExt cx="3059807" cy="141769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7594E3E-4822-D604-A6D1-3D4FA1D77977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8" name="Forme libre : forme 7">
                <a:extLst>
                  <a:ext uri="{FF2B5EF4-FFF2-40B4-BE49-F238E27FC236}">
                    <a16:creationId xmlns:a16="http://schemas.microsoft.com/office/drawing/2014/main" id="{F9B7C43E-B84C-EB09-3F7C-B14C15CBE27F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" name="Forme libre : forme 8">
                <a:extLst>
                  <a:ext uri="{FF2B5EF4-FFF2-40B4-BE49-F238E27FC236}">
                    <a16:creationId xmlns:a16="http://schemas.microsoft.com/office/drawing/2014/main" id="{DDEB77DF-3EEC-2849-FDDB-6DBEC8577DB7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A491E9A-1D2E-99CA-0DAB-21A2E7FC03F5}"/>
                </a:ext>
              </a:extLst>
            </p:cNvPr>
            <p:cNvSpPr txBox="1"/>
            <p:nvPr/>
          </p:nvSpPr>
          <p:spPr>
            <a:xfrm>
              <a:off x="3316811" y="4783647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</a:t>
              </a:r>
              <a:r>
                <a:rPr lang="f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60BDB93E-3649-744D-F060-5637E20A412D}"/>
                </a:ext>
              </a:extLst>
            </p:cNvPr>
            <p:cNvSpPr txBox="1"/>
            <p:nvPr/>
          </p:nvSpPr>
          <p:spPr>
            <a:xfrm>
              <a:off x="2961004" y="5386618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</a:t>
              </a:r>
              <a:r>
                <a:rPr lang="f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lang="ar-M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F7295BF1-4146-9A2F-EB98-820EB247D276}"/>
              </a:ext>
            </a:extLst>
          </p:cNvPr>
          <p:cNvSpPr txBox="1"/>
          <p:nvPr/>
        </p:nvSpPr>
        <p:spPr>
          <a:xfrm>
            <a:off x="709684" y="3296105"/>
            <a:ext cx="772463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المرحلة الأولى : من نحن؟</a:t>
            </a:r>
          </a:p>
          <a:p>
            <a:pPr algn="ctr"/>
            <a:r>
              <a:rPr lang="ar-MA" sz="2800" b="1" dirty="0">
                <a:solidFill>
                  <a:srgbClr val="44A9C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المجال الأول: أنا وأصدقائي</a:t>
            </a: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8CB0741-5224-F4FD-C3B5-1E30A0305D5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F79CA96-CAB9-29A7-06E4-31168E8D07F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7174889" y="1614406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7174889" y="3067961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7174889" y="4521515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7257431" y="3213466"/>
            <a:ext cx="856766" cy="817895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7464538" y="1898419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7174889" y="4830313"/>
            <a:ext cx="11518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6389870" y="2118952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6389870" y="3572507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6389870" y="5026061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817289" y="1949824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817289" y="4856933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817289" y="3403379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12516" y="143093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2BE61A74-F657-A74B-9E0C-C38627C06DC1}"/>
              </a:ext>
            </a:extLst>
          </p:cNvPr>
          <p:cNvSpPr/>
          <p:nvPr/>
        </p:nvSpPr>
        <p:spPr>
          <a:xfrm>
            <a:off x="7708296" y="1609116"/>
            <a:ext cx="1012066" cy="735122"/>
          </a:xfrm>
          <a:prstGeom prst="roundRect">
            <a:avLst>
              <a:gd name="adj" fmla="val 15212"/>
            </a:avLst>
          </a:prstGeom>
          <a:solidFill>
            <a:srgbClr val="009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نحن؟</a:t>
            </a:r>
            <a:endParaRPr kumimoji="0" lang="fr-MA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886907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2025402" y="451955"/>
            <a:ext cx="480925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الهيكلة السنوية لمراحل إرساء الموارد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616D4C6-D207-9A1D-751F-56BF8FC7AFF1}"/>
              </a:ext>
            </a:extLst>
          </p:cNvPr>
          <p:cNvGrpSpPr/>
          <p:nvPr/>
        </p:nvGrpSpPr>
        <p:grpSpPr>
          <a:xfrm>
            <a:off x="431541" y="959185"/>
            <a:ext cx="8288821" cy="542222"/>
            <a:chOff x="31088" y="1665315"/>
            <a:chExt cx="7540228" cy="815747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78E184F0-1E5B-8A3D-778D-60F2A80A2B2B}"/>
                </a:ext>
              </a:extLst>
            </p:cNvPr>
            <p:cNvSpPr/>
            <p:nvPr/>
          </p:nvSpPr>
          <p:spPr>
            <a:xfrm>
              <a:off x="31088" y="1665315"/>
              <a:ext cx="6473156" cy="763313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تركز هذه المرحلة على تنشيط المعارف السابقة، وإرساء قواعد النظام والانضباط الصفي والمدرسي لتهيئة بيئة تعليمية مناسبة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9CE551A-20CF-6756-0450-546AABB08575}"/>
                </a:ext>
              </a:extLst>
            </p:cNvPr>
            <p:cNvSpPr/>
            <p:nvPr/>
          </p:nvSpPr>
          <p:spPr>
            <a:xfrm>
              <a:off x="6676880" y="1673614"/>
              <a:ext cx="894436" cy="807448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مرحلة </a:t>
              </a:r>
              <a:r>
                <a:rPr lang="ar-MA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تنشيط المستلزمات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E34E5727-8F85-82C9-1FE0-95555A040211}"/>
              </a:ext>
            </a:extLst>
          </p:cNvPr>
          <p:cNvGrpSpPr/>
          <p:nvPr/>
        </p:nvGrpSpPr>
        <p:grpSpPr>
          <a:xfrm>
            <a:off x="448968" y="3505706"/>
            <a:ext cx="8280918" cy="864000"/>
            <a:chOff x="31088" y="1673613"/>
            <a:chExt cx="7540228" cy="85852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4791D1A-237F-DFDF-87F2-967A8A1A944B}"/>
                </a:ext>
              </a:extLst>
            </p:cNvPr>
            <p:cNvSpPr/>
            <p:nvPr/>
          </p:nvSpPr>
          <p:spPr>
            <a:xfrm>
              <a:off x="31088" y="1673613"/>
              <a:ext cx="6479334" cy="858528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عن صلتنا بالزمان والمكان، وتاريخنا الشخصي، بيوتنا ورحلاتنا، أو الاكتشافات، وهجرات البشر، والعلاقات بين الأفراد والحضارات المحلية والعالمية.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514BC20-DCAA-097A-963C-3C62B1138CEB}"/>
                </a:ext>
              </a:extLst>
            </p:cNvPr>
            <p:cNvSpPr/>
            <p:nvPr/>
          </p:nvSpPr>
          <p:spPr>
            <a:xfrm>
              <a:off x="6649775" y="1673613"/>
              <a:ext cx="921541" cy="858528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أين نحن في الزمان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والمكان؟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A3899359-E186-9B26-38E9-D29CE8B7BF38}"/>
              </a:ext>
            </a:extLst>
          </p:cNvPr>
          <p:cNvGrpSpPr/>
          <p:nvPr/>
        </p:nvGrpSpPr>
        <p:grpSpPr>
          <a:xfrm>
            <a:off x="448967" y="4537274"/>
            <a:ext cx="8280919" cy="759828"/>
            <a:chOff x="9319" y="1673613"/>
            <a:chExt cx="7688774" cy="755015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9664CAF-E9EA-FF81-C096-F576958011E5}"/>
                </a:ext>
              </a:extLst>
            </p:cNvPr>
            <p:cNvSpPr/>
            <p:nvPr/>
          </p:nvSpPr>
          <p:spPr>
            <a:xfrm>
              <a:off x="9319" y="1673613"/>
              <a:ext cx="6632851" cy="755015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في الوسائل التي بها نكتشف ّ ذواتنا ونعبر عن أفكارنا، ومشاعرنا، وطبيعتنا ّ وثقافتنا وعقائدنا وقيمنا. والطرق التي نتأمل بها إبداعاتنا ونعززها ونستمتع بها، ونقدر كل ما هو جميل حولنا.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9B55B03F-0996-CDCC-E5DF-A6437BA3223D}"/>
                </a:ext>
              </a:extLst>
            </p:cNvPr>
            <p:cNvSpPr/>
            <p:nvPr/>
          </p:nvSpPr>
          <p:spPr>
            <a:xfrm>
              <a:off x="6776551" y="1673613"/>
              <a:ext cx="921542" cy="736014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نعبر عن أنفسنا؟ 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2B9C132D-63B3-72D1-3CEC-CCE233C20A2C}"/>
              </a:ext>
            </a:extLst>
          </p:cNvPr>
          <p:cNvGrpSpPr/>
          <p:nvPr/>
        </p:nvGrpSpPr>
        <p:grpSpPr>
          <a:xfrm>
            <a:off x="439443" y="5417926"/>
            <a:ext cx="8280919" cy="779876"/>
            <a:chOff x="431538" y="5198930"/>
            <a:chExt cx="8280919" cy="779876"/>
          </a:xfrm>
        </p:grpSpPr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81DAF662-6E57-42F3-1008-B9D0157D0E5F}"/>
                </a:ext>
              </a:extLst>
            </p:cNvPr>
            <p:cNvGrpSpPr/>
            <p:nvPr/>
          </p:nvGrpSpPr>
          <p:grpSpPr>
            <a:xfrm>
              <a:off x="431538" y="5198930"/>
              <a:ext cx="8280919" cy="779876"/>
              <a:chOff x="-35340" y="1673613"/>
              <a:chExt cx="7606655" cy="736014"/>
            </a:xfrm>
          </p:grpSpPr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79485AE4-8E07-36CC-B085-B5E062F30E58}"/>
                  </a:ext>
                </a:extLst>
              </p:cNvPr>
              <p:cNvSpPr/>
              <p:nvPr/>
            </p:nvSpPr>
            <p:spPr>
              <a:xfrm>
                <a:off x="-35340" y="1673614"/>
                <a:ext cx="6545762" cy="721254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83B9A300-CA53-64F3-F908-C262E606C7CC}"/>
                  </a:ext>
                </a:extLst>
              </p:cNvPr>
              <p:cNvSpPr/>
              <p:nvPr/>
            </p:nvSpPr>
            <p:spPr>
              <a:xfrm>
                <a:off x="6668138" y="1673613"/>
                <a:ext cx="903177" cy="736014"/>
              </a:xfrm>
              <a:prstGeom prst="roundRect">
                <a:avLst>
                  <a:gd name="adj" fmla="val 15212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كيف تعمل الطبيعة؟</a:t>
                </a:r>
                <a:endPara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4DE0D9D1-B21F-97EF-2963-791F83B9DECC}"/>
                </a:ext>
              </a:extLst>
            </p:cNvPr>
            <p:cNvSpPr txBox="1"/>
            <p:nvPr/>
          </p:nvSpPr>
          <p:spPr>
            <a:xfrm>
              <a:off x="481722" y="5250898"/>
              <a:ext cx="714367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في عالم الطبيعة وقوانينه، والتفاعل القائم بين عالم الطبيعة (المادي والحيوي) والمجتمعات الإنسانية، وكيف يستخدم البشر فهمهم للمبادئ العلمية، وتأثير التطورات العلمية والتكنولوجية على المجتمع والبيئة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DD21C42-E018-DC78-837F-CF2F76189031}"/>
              </a:ext>
            </a:extLst>
          </p:cNvPr>
          <p:cNvSpPr/>
          <p:nvPr/>
        </p:nvSpPr>
        <p:spPr>
          <a:xfrm>
            <a:off x="448968" y="1661163"/>
            <a:ext cx="7115810" cy="754100"/>
          </a:xfrm>
          <a:prstGeom prst="roundRect">
            <a:avLst>
              <a:gd name="adj" fmla="val 15858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بحث في طبيعة الذات، والمعتقدات والقيم، والصحة الشخصية والبدنية والعقلية والاجتماعية والروحية، والعلاقات الإنسانية بما فيها العائلات والأصدقاء والمجتمعات والثقافات والحقوق وماذا يعني ان تكون بشرا. </a:t>
            </a:r>
            <a:r>
              <a:rPr lang="ar-MA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(الأصدقاء والعائلة)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EAB46A7-F64F-AD6B-018C-DD1013BFBF5A}"/>
              </a:ext>
            </a:extLst>
          </p:cNvPr>
          <p:cNvSpPr/>
          <p:nvPr/>
        </p:nvSpPr>
        <p:spPr>
          <a:xfrm>
            <a:off x="7730615" y="2611380"/>
            <a:ext cx="1012066" cy="735122"/>
          </a:xfrm>
          <a:prstGeom prst="roundRect">
            <a:avLst>
              <a:gd name="adj" fmla="val 15212"/>
            </a:avLst>
          </a:prstGeom>
          <a:solidFill>
            <a:srgbClr val="009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نحن؟</a:t>
            </a:r>
            <a:endParaRPr kumimoji="0" lang="fr-MA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1D0E61D-B681-0CB9-A7EC-70F069DD8394}"/>
              </a:ext>
            </a:extLst>
          </p:cNvPr>
          <p:cNvSpPr/>
          <p:nvPr/>
        </p:nvSpPr>
        <p:spPr>
          <a:xfrm>
            <a:off x="448968" y="2600634"/>
            <a:ext cx="7115810" cy="754100"/>
          </a:xfrm>
          <a:prstGeom prst="roundRect">
            <a:avLst>
              <a:gd name="adj" fmla="val 15858"/>
            </a:avLst>
          </a:prstGeom>
          <a:solidFill>
            <a:schemeClr val="bg1"/>
          </a:solidFill>
          <a:ln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بحث في طبيعة الذات، والمعتقدات والقيم، والصحة الشخصية والبدنية والعقلية والاجتماعية والروحية، والعلاقات الإنسانية بما فيها العائلات والأصدقاء والمجتمعات والثقافات والحقوق وماذا يعني ان تكون بشرا. (الصحة والتغذية)</a:t>
            </a:r>
          </a:p>
        </p:txBody>
      </p:sp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F3A7F-97AF-078C-ED8B-AECC1778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76EB026-2719-DF08-8858-8CF820906F0F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60058C7-573E-2C02-D4E1-3A6E04AE6025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9F3B995-CA06-859E-69F9-3DD7D923F900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FA710545-41AD-74E3-91E1-2001E2A63978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DBA468E3-4005-F403-0996-39D8FFCA7CB5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9C1B866B-A13D-926C-DDC9-850BEF23D50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C374EBC4-DCD7-D979-27E9-4D7D5C4C2D06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99215FE4-31FD-EA6F-B805-7C0446062220}"/>
              </a:ext>
            </a:extLst>
          </p:cNvPr>
          <p:cNvSpPr txBox="1"/>
          <p:nvPr/>
        </p:nvSpPr>
        <p:spPr>
          <a:xfrm>
            <a:off x="2253540" y="507885"/>
            <a:ext cx="463691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البرنامج السنوي للغة العربية بالمستوى </a:t>
            </a:r>
            <a:r>
              <a:rPr lang="ar-MA" sz="3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الثاني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CE7E6E0E-A464-A3F4-5BCC-A48E4597219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12513" y="803500"/>
            <a:ext cx="8339752" cy="306466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يهدف برنامج اللغة العربية  في المستوى الثاني إلى إقدار المتعلمين على استعمال اللغة العربية الفصحى تحدثا و قراءة و كتابة بما يخدم مهارتي التلقي ( فهم المسموع و القراءة) و الإرسال( التحدث و الإنتاج الكتابي) باستثمار نصوص سماعية و نصوص قرائية أدبية و معلوماتية و تملك -بشكل ضمني-  مجموعة من الظواهر اللغوية و الإملائية مناسبة لهذه الفئة العمرية.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ينتظم برنامج اللغة العربية للتدريس الصريح وفق 5 مراحل من 6 أسابيع تربوية، منها 4 أسابيع لإرساء الموارد، بالإضافة إلى الأسبوع الخامس الذي يخصص لأنشطة الدعم والتثبيت والتوليف. تختتم كل وحدة بأسبوع للتقويم والمعالجة. 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خلال كل مرحلة  إرساء يتم الاشتغال على مجالين يمتد كل منهما على مدى أسبوعين متكاملين، وتتمحور أنشطة كل مجال على بعد من أبعاد المحور الموجه للمرحلة. 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ينتظم كل أسبوع من أسابيع المرحلة وفق 6 حصص يومية. وتخصص الحصة السادسة من كل أسبوع من أسابيع الإرساء للدعم والتوليف. </a:t>
            </a:r>
            <a:endParaRPr kumimoji="0" lang="fr-FR" sz="1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8FF05AA-AD63-6A05-E101-A26464BC619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91735" y="3336740"/>
            <a:ext cx="8160533" cy="3405188"/>
            <a:chOff x="457588" y="4398910"/>
            <a:chExt cx="8160533" cy="2541909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DBE996C-A134-570B-3E11-7A8E9CEC5612}"/>
                </a:ext>
              </a:extLst>
            </p:cNvPr>
            <p:cNvSpPr/>
            <p:nvPr/>
          </p:nvSpPr>
          <p:spPr>
            <a:xfrm>
              <a:off x="457588" y="4537444"/>
              <a:ext cx="8160533" cy="2110893"/>
            </a:xfrm>
            <a:prstGeom prst="roundRect">
              <a:avLst>
                <a:gd name="adj" fmla="val 7344"/>
              </a:avLst>
            </a:prstGeom>
            <a:solidFill>
              <a:srgbClr val="FFFFCC"/>
            </a:solidFill>
            <a:ln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2881C22A-0C68-38D7-300B-059F5EC540DB}"/>
                </a:ext>
              </a:extLst>
            </p:cNvPr>
            <p:cNvSpPr txBox="1"/>
            <p:nvPr/>
          </p:nvSpPr>
          <p:spPr>
            <a:xfrm>
              <a:off x="4107856" y="4398910"/>
              <a:ext cx="4418537" cy="2541909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 1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من نحن؟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- أنا وأصدقائي؟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- أنا وعائلتي.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  <a:p>
              <a:pPr marL="354560" indent="-228611" algn="r" defTabSz="457223" rtl="1">
                <a:buFont typeface="Arial" panose="020B0604020202020204" pitchFamily="34" charset="0"/>
                <a:buChar char="•"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من نحن؟ 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- صحتي في تغذيتي.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- عاداتي الصحية.   </a:t>
              </a:r>
            </a:p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: </a:t>
              </a: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أين نحن في الزمان والمكان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- أين أسكن؟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-  أين أنا في الزمان؟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0D8B4798-FB06-B47E-359A-8C37D287CFD7}"/>
                </a:ext>
              </a:extLst>
            </p:cNvPr>
            <p:cNvSpPr txBox="1"/>
            <p:nvPr/>
          </p:nvSpPr>
          <p:spPr>
            <a:xfrm>
              <a:off x="902170" y="4847848"/>
              <a:ext cx="3756068" cy="14474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نعبر عن أنفسنا؟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-  هواياتي.</a:t>
              </a:r>
            </a:p>
            <a:p>
              <a:pPr marL="125949" marR="0" lvl="0" indent="0" algn="just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 -  أعبر عن مشاعري.</a:t>
              </a:r>
            </a:p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: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تعمل الطبيعة؟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      -  الطبيعة من حولنا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 -  عالم الحيوان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5282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8C60E-FD68-5D42-062D-D854EB515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BB4BA3C-540E-C4E5-D821-24AF1204090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1EDBCE1-46ED-DEDC-A5B3-CB065871BE2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7FB05F9A-B309-21A6-4E13-5E4E45418CEC}"/>
              </a:ext>
            </a:extLst>
          </p:cNvPr>
          <p:cNvSpPr txBox="1"/>
          <p:nvPr/>
        </p:nvSpPr>
        <p:spPr>
          <a:xfrm>
            <a:off x="1235451" y="198280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F239911-B047-46F3-5E8A-4CA7B20A3B02}"/>
              </a:ext>
            </a:extLst>
          </p:cNvPr>
          <p:cNvGrpSpPr/>
          <p:nvPr/>
        </p:nvGrpSpPr>
        <p:grpSpPr>
          <a:xfrm>
            <a:off x="308289" y="222461"/>
            <a:ext cx="8518967" cy="6196583"/>
            <a:chOff x="312517" y="227366"/>
            <a:chExt cx="8518967" cy="6196583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04D7866-512F-F688-236F-B79EE28D7F69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2665E45-0BA4-B829-9810-01C3F6FDE8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4D30E51B-C019-FF7E-4420-380960959662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729E446-A95D-C925-2DDB-888589FA20E1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C55D3608-D2A8-D0BE-093B-DA86D4D6D73E}"/>
              </a:ext>
            </a:extLst>
          </p:cNvPr>
          <p:cNvSpPr txBox="1"/>
          <p:nvPr/>
        </p:nvSpPr>
        <p:spPr>
          <a:xfrm>
            <a:off x="2607384" y="475376"/>
            <a:ext cx="3905250" cy="409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75"/>
              </a:lnSpc>
              <a:defRPr/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  <a:endParaRPr lang="fr-MA" sz="30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D15FF73-461A-3E8D-A8AE-A2E9D1CF9819}"/>
              </a:ext>
            </a:extLst>
          </p:cNvPr>
          <p:cNvGraphicFramePr>
            <a:graphicFrameLocks noGrp="1"/>
          </p:cNvGraphicFramePr>
          <p:nvPr/>
        </p:nvGraphicFramePr>
        <p:xfrm>
          <a:off x="487385" y="1481902"/>
          <a:ext cx="8160774" cy="4557855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360129">
                  <a:extLst>
                    <a:ext uri="{9D8B030D-6E8A-4147-A177-3AD203B41FA5}">
                      <a16:colId xmlns:a16="http://schemas.microsoft.com/office/drawing/2014/main" val="3182721948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1399838107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2341289807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4268085273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187310924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375376292"/>
                    </a:ext>
                  </a:extLst>
                </a:gridCol>
              </a:tblGrid>
              <a:tr h="2883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dirty="0">
                          <a:effectLst/>
                        </a:rPr>
                        <a:t>اليوم السادس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dirty="0">
                          <a:effectLst/>
                        </a:rPr>
                        <a:t>اليوم الخامس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dirty="0">
                          <a:effectLst/>
                        </a:rPr>
                        <a:t>اليوم الرابع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dirty="0">
                          <a:effectLst/>
                        </a:rPr>
                        <a:t>اليوم الثالث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dirty="0">
                          <a:effectLst/>
                        </a:rPr>
                        <a:t>اليوم الثاني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dirty="0">
                          <a:effectLst/>
                        </a:rPr>
                        <a:t>اليوم الأول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759592"/>
                  </a:ext>
                </a:extLst>
              </a:tr>
              <a:tr h="4275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 dirty="0">
                          <a:effectLst/>
                        </a:rPr>
                        <a:t>الأنشطة الاعتيادية 10د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 dirty="0">
                          <a:effectLst/>
                        </a:rPr>
                        <a:t>الأنشطة الاعتيادية 10د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 dirty="0">
                          <a:effectLst/>
                        </a:rPr>
                        <a:t>الأنشطة الاعتيادية 10د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 dirty="0">
                          <a:effectLst/>
                        </a:rPr>
                        <a:t>الأنشطة الاعتيادية 10د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 dirty="0">
                          <a:effectLst/>
                        </a:rPr>
                        <a:t>الأنشطة الاعتيادية 10د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 dirty="0">
                          <a:effectLst/>
                        </a:rPr>
                        <a:t>الأنشطة الاعتيادية 10د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3243620674"/>
                  </a:ext>
                </a:extLst>
              </a:tr>
              <a:tr h="83368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أنشطة التوليف والدعم 20د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600" dirty="0">
                          <a:effectLst/>
                        </a:rPr>
                        <a:t> 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(20د</a:t>
                      </a:r>
                      <a:r>
                        <a:rPr lang="ar-MA" sz="1400" dirty="0">
                          <a:effectLst/>
                        </a:rPr>
                        <a:t>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القراءة (30د)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20د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dirty="0">
                          <a:effectLst/>
                        </a:rPr>
                        <a:t> 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30د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المعجم 30</a:t>
                      </a:r>
                      <a:r>
                        <a:rPr lang="ar-MA" sz="1400" dirty="0">
                          <a:effectLst/>
                        </a:rPr>
                        <a:t>د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923132463"/>
                  </a:ext>
                </a:extLst>
              </a:tr>
              <a:tr h="90857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أنشطة التوليف والدعم 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(30د)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قراءة (20د)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20د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(30</a:t>
                      </a:r>
                      <a:r>
                        <a:rPr lang="ar-MA" sz="1400" dirty="0">
                          <a:effectLst/>
                        </a:rPr>
                        <a:t>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4033697960"/>
                  </a:ext>
                </a:extLst>
              </a:tr>
              <a:tr h="1140003"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القراءة الإثرائية (30د)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التعبير الكتابي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(25د)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تمارين كتابية (30</a:t>
                      </a:r>
                      <a:r>
                        <a:rPr lang="ar-MA" sz="1400" dirty="0">
                          <a:effectLst/>
                        </a:rPr>
                        <a:t>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القراءة 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dirty="0">
                          <a:effectLst/>
                        </a:rPr>
                        <a:t>(45د)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القراءة (35</a:t>
                      </a:r>
                      <a:r>
                        <a:rPr lang="ar-MA" sz="1400" dirty="0">
                          <a:effectLst/>
                        </a:rPr>
                        <a:t>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ورشة القراءة 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(20د)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1050371747"/>
                  </a:ext>
                </a:extLst>
              </a:tr>
              <a:tr h="959757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الإملاء ح 2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 (15د)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الإملاء ح1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 (15 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الخط والنقل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 (15)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22803605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2413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0C6438D-15D3-4D46-E544-65658C1C405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BE1D55F-CB63-5C78-EB07-AFA7451FD3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08289" y="222461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91" name="TextBox 9">
            <a:extLst>
              <a:ext uri="{FF2B5EF4-FFF2-40B4-BE49-F238E27FC236}">
                <a16:creationId xmlns:a16="http://schemas.microsoft.com/office/drawing/2014/main" id="{407391E4-2177-205A-BA89-03374AA875B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مضامين الأسبوع الثاني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DFE61F5-1417-1280-3EB8-81D8CCB3878C}"/>
              </a:ext>
            </a:extLst>
          </p:cNvPr>
          <p:cNvGrpSpPr/>
          <p:nvPr/>
        </p:nvGrpSpPr>
        <p:grpSpPr>
          <a:xfrm>
            <a:off x="558100" y="1104607"/>
            <a:ext cx="8027800" cy="2114206"/>
            <a:chOff x="645917" y="5152424"/>
            <a:chExt cx="8027800" cy="1357307"/>
          </a:xfrm>
        </p:grpSpPr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B1554751-648A-A5B4-C6FA-4209B59368D9}"/>
                </a:ext>
              </a:extLst>
            </p:cNvPr>
            <p:cNvGrpSpPr/>
            <p:nvPr/>
          </p:nvGrpSpPr>
          <p:grpSpPr>
            <a:xfrm>
              <a:off x="6153338" y="5185748"/>
              <a:ext cx="2520379" cy="1323983"/>
              <a:chOff x="5061957" y="1523505"/>
              <a:chExt cx="2520379" cy="1323983"/>
            </a:xfrm>
          </p:grpSpPr>
          <p:sp>
            <p:nvSpPr>
              <p:cNvPr id="80" name="Rectangle : coins arrondis 79">
                <a:extLst>
                  <a:ext uri="{FF2B5EF4-FFF2-40B4-BE49-F238E27FC236}">
                    <a16:creationId xmlns:a16="http://schemas.microsoft.com/office/drawing/2014/main" id="{E3D767AC-20EC-C333-342F-83A5D6CAC296}"/>
                  </a:ext>
                </a:extLst>
              </p:cNvPr>
              <p:cNvSpPr/>
              <p:nvPr/>
            </p:nvSpPr>
            <p:spPr>
              <a:xfrm>
                <a:off x="5061957" y="1947844"/>
                <a:ext cx="2520379" cy="899644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2200"/>
                  </a:lnSpc>
                </a:pPr>
                <a:r>
                  <a: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أنا أيضا موهوبة</a:t>
                </a:r>
                <a:endParaRPr lang="f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>
                  <a:lnSpc>
                    <a:spcPts val="2200"/>
                  </a:lnSpc>
                </a:pPr>
                <a:r>
                  <a: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التوقع والتحقق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أسلوب التعبير عن الرأي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عدد الحصص 5</a:t>
                </a:r>
              </a:p>
            </p:txBody>
          </p:sp>
          <p:sp>
            <p:nvSpPr>
              <p:cNvPr id="81" name="Rectangle : coins arrondis 80">
                <a:extLst>
                  <a:ext uri="{FF2B5EF4-FFF2-40B4-BE49-F238E27FC236}">
                    <a16:creationId xmlns:a16="http://schemas.microsoft.com/office/drawing/2014/main" id="{86F2242F-47BC-322F-680F-1D68BA5904EB}"/>
                  </a:ext>
                </a:extLst>
              </p:cNvPr>
              <p:cNvSpPr/>
              <p:nvPr/>
            </p:nvSpPr>
            <p:spPr>
              <a:xfrm>
                <a:off x="5061957" y="1523505"/>
                <a:ext cx="2520379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kumimoji="0" lang="ar-M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الاستماع والتحدث</a:t>
                </a: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9F2419E-52E8-83CC-B675-B222C996718C}"/>
                </a:ext>
              </a:extLst>
            </p:cNvPr>
            <p:cNvGrpSpPr/>
            <p:nvPr/>
          </p:nvGrpSpPr>
          <p:grpSpPr>
            <a:xfrm>
              <a:off x="3399627" y="5183864"/>
              <a:ext cx="2520380" cy="1303632"/>
              <a:chOff x="4273703" y="1521621"/>
              <a:chExt cx="2520380" cy="1303632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8F786F6-3B6D-93C3-7789-C5EAC6B78C73}"/>
                  </a:ext>
                </a:extLst>
              </p:cNvPr>
              <p:cNvSpPr/>
              <p:nvPr/>
            </p:nvSpPr>
            <p:spPr>
              <a:xfrm>
                <a:off x="4273703" y="1936758"/>
                <a:ext cx="2520380" cy="888495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lnSpc>
                    <a:spcPts val="1700"/>
                  </a:lnSpc>
                </a:pPr>
                <a:endParaRPr lang="ar-MA" sz="2000" b="1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D02826B-183B-F7F0-387A-D678DEDE4854}"/>
                  </a:ext>
                </a:extLst>
              </p:cNvPr>
              <p:cNvSpPr/>
              <p:nvPr/>
            </p:nvSpPr>
            <p:spPr>
              <a:xfrm>
                <a:off x="4316752" y="1521621"/>
                <a:ext cx="2425828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القراءة</a:t>
                </a:r>
              </a:p>
            </p:txBody>
          </p: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A1D4BFB-5092-CCF8-57E7-B8C2F948FDED}"/>
                </a:ext>
              </a:extLst>
            </p:cNvPr>
            <p:cNvGrpSpPr/>
            <p:nvPr/>
          </p:nvGrpSpPr>
          <p:grpSpPr>
            <a:xfrm>
              <a:off x="645917" y="5152424"/>
              <a:ext cx="2520380" cy="1335071"/>
              <a:chOff x="3476661" y="1490181"/>
              <a:chExt cx="2520380" cy="1335071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AA43CFF-74F8-569E-9759-FDD1FD083C6C}"/>
                  </a:ext>
                </a:extLst>
              </p:cNvPr>
              <p:cNvSpPr/>
              <p:nvPr/>
            </p:nvSpPr>
            <p:spPr>
              <a:xfrm>
                <a:off x="3476661" y="1914520"/>
                <a:ext cx="2520380" cy="910732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2400" b="1" dirty="0">
                    <a:solidFill>
                      <a:schemeClr val="accent1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إملاء</a:t>
                </a:r>
                <a:r>
                  <a:rPr lang="ar-MA" sz="2400" b="1" dirty="0">
                    <a:solidFill>
                      <a:schemeClr val="tx1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: التعريف بــ: الـ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تعبير كتابي</a:t>
                </a: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: وصف صورة باستعمال جملة اسمية</a:t>
                </a:r>
                <a:endPara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E6512D56-5480-A136-94E3-C3FE86C550BA}"/>
                  </a:ext>
                </a:extLst>
              </p:cNvPr>
              <p:cNvSpPr/>
              <p:nvPr/>
            </p:nvSpPr>
            <p:spPr>
              <a:xfrm>
                <a:off x="3476661" y="1490181"/>
                <a:ext cx="2520380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الكتابة</a:t>
                </a:r>
              </a:p>
            </p:txBody>
          </p:sp>
        </p:grp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6559283D-2E4D-DC44-E262-CCC7DFFAE158}"/>
              </a:ext>
            </a:extLst>
          </p:cNvPr>
          <p:cNvGrpSpPr/>
          <p:nvPr/>
        </p:nvGrpSpPr>
        <p:grpSpPr>
          <a:xfrm>
            <a:off x="2567304" y="3898758"/>
            <a:ext cx="6373693" cy="1906192"/>
            <a:chOff x="2544014" y="4099856"/>
            <a:chExt cx="6373693" cy="1906192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192D183-A036-6A8B-DAF5-F4502CC33262}"/>
                </a:ext>
              </a:extLst>
            </p:cNvPr>
            <p:cNvGrpSpPr/>
            <p:nvPr/>
          </p:nvGrpSpPr>
          <p:grpSpPr>
            <a:xfrm>
              <a:off x="2544014" y="4099856"/>
              <a:ext cx="6178249" cy="1870095"/>
              <a:chOff x="2478873" y="5129550"/>
              <a:chExt cx="6178249" cy="1124235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2B61F827-42E1-ED17-D768-C426E61A38B3}"/>
                  </a:ext>
                </a:extLst>
              </p:cNvPr>
              <p:cNvGrpSpPr/>
              <p:nvPr/>
            </p:nvGrpSpPr>
            <p:grpSpPr>
              <a:xfrm>
                <a:off x="6645313" y="5144488"/>
                <a:ext cx="2011809" cy="1109297"/>
                <a:chOff x="5553932" y="1482245"/>
                <a:chExt cx="2011809" cy="1109297"/>
              </a:xfrm>
            </p:grpSpPr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2ADA35E5-E6F5-BC78-15EE-D8FC4CF12C36}"/>
                    </a:ext>
                  </a:extLst>
                </p:cNvPr>
                <p:cNvSpPr/>
                <p:nvPr/>
              </p:nvSpPr>
              <p:spPr>
                <a:xfrm>
                  <a:off x="5553932" y="1906584"/>
                  <a:ext cx="2011809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38A766AA-ABCB-891F-4997-9E70FE771634}"/>
                    </a:ext>
                  </a:extLst>
                </p:cNvPr>
                <p:cNvSpPr/>
                <p:nvPr/>
              </p:nvSpPr>
              <p:spPr>
                <a:xfrm>
                  <a:off x="5692876" y="1482245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المعجم</a:t>
                  </a:r>
                </a:p>
              </p:txBody>
            </p:sp>
          </p:grpSp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E22FCB05-3908-96FA-91BF-B65FEB8480B0}"/>
                  </a:ext>
                </a:extLst>
              </p:cNvPr>
              <p:cNvGrpSpPr/>
              <p:nvPr/>
            </p:nvGrpSpPr>
            <p:grpSpPr>
              <a:xfrm>
                <a:off x="4579858" y="5129550"/>
                <a:ext cx="1872865" cy="1109298"/>
                <a:chOff x="5453934" y="1467307"/>
                <a:chExt cx="1872865" cy="1109298"/>
              </a:xfrm>
            </p:grpSpPr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B4F424DA-9389-7F22-93B4-3DD80D83DACB}"/>
                    </a:ext>
                  </a:extLst>
                </p:cNvPr>
                <p:cNvSpPr/>
                <p:nvPr/>
              </p:nvSpPr>
              <p:spPr>
                <a:xfrm>
                  <a:off x="5453934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أساليب الوصف</a:t>
                  </a:r>
                </a:p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أسلوب التعبير عن الرأي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43BC3A9A-1213-C339-03A0-F84CA4E38524}"/>
                    </a:ext>
                  </a:extLst>
                </p:cNvPr>
                <p:cNvSpPr/>
                <p:nvPr/>
              </p:nvSpPr>
              <p:spPr>
                <a:xfrm>
                  <a:off x="5453934" y="1467307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الأساليب</a:t>
                  </a:r>
                </a:p>
              </p:txBody>
            </p:sp>
          </p:grpSp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41AB68EB-B098-EDED-4484-90AEBEDEFF29}"/>
                  </a:ext>
                </a:extLst>
              </p:cNvPr>
              <p:cNvGrpSpPr/>
              <p:nvPr/>
            </p:nvGrpSpPr>
            <p:grpSpPr>
              <a:xfrm>
                <a:off x="2478873" y="5129551"/>
                <a:ext cx="1908395" cy="1109297"/>
                <a:chOff x="5309617" y="1467308"/>
                <a:chExt cx="1908395" cy="1109297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A6E061E4-F003-1000-780D-C95FD612CB4D}"/>
                    </a:ext>
                  </a:extLst>
                </p:cNvPr>
                <p:cNvSpPr/>
                <p:nvPr/>
              </p:nvSpPr>
              <p:spPr>
                <a:xfrm>
                  <a:off x="5309617" y="1891647"/>
                  <a:ext cx="190839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الجملة الاسمية </a:t>
                  </a:r>
                </a:p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المذكر  /  المؤنث</a:t>
                  </a:r>
                  <a:r>
                    <a:rPr lang="f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  </a:t>
                  </a: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تحويلات حسب الضمائر</a:t>
                  </a:r>
                  <a:endPara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43DA3648-7830-CEEB-EC98-D9E1A75D295C}"/>
                    </a:ext>
                  </a:extLst>
                </p:cNvPr>
                <p:cNvSpPr/>
                <p:nvPr/>
              </p:nvSpPr>
              <p:spPr>
                <a:xfrm>
                  <a:off x="5309617" y="1467308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البنيات</a:t>
                  </a:r>
                  <a:r>
                    <a:rPr kumimoji="0" lang="ar-MA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</a:t>
                  </a:r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اللغوية</a:t>
                  </a:r>
                </a:p>
              </p:txBody>
            </p:sp>
          </p:grpSp>
        </p:grp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F6E37586-BE60-6A20-8AFB-C98262ECC265}"/>
                </a:ext>
              </a:extLst>
            </p:cNvPr>
            <p:cNvSpPr txBox="1"/>
            <p:nvPr/>
          </p:nvSpPr>
          <p:spPr>
            <a:xfrm>
              <a:off x="6620266" y="4805719"/>
              <a:ext cx="2297441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موهوب – ممتن – مفاجأة  </a:t>
              </a:r>
            </a:p>
            <a:p>
              <a:pPr algn="ctr" rtl="1"/>
              <a:r>
                <a: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نظمت – منشط الحفل - أَهْدَتْ</a:t>
              </a:r>
              <a:endParaRPr lang="f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CE80BE7D-D19F-6F31-C0D4-E9D2E5DF1F8F}"/>
              </a:ext>
            </a:extLst>
          </p:cNvPr>
          <p:cNvGrpSpPr/>
          <p:nvPr/>
        </p:nvGrpSpPr>
        <p:grpSpPr>
          <a:xfrm>
            <a:off x="247708" y="3959805"/>
            <a:ext cx="2297441" cy="1809048"/>
            <a:chOff x="3388780" y="5335118"/>
            <a:chExt cx="2297441" cy="1301872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9576EA43-513C-5121-3279-ACA98C0A61FA}"/>
                </a:ext>
              </a:extLst>
            </p:cNvPr>
            <p:cNvSpPr/>
            <p:nvPr/>
          </p:nvSpPr>
          <p:spPr>
            <a:xfrm>
              <a:off x="3531597" y="5818717"/>
              <a:ext cx="2011809" cy="818273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CE1442B9-70A6-9793-FE22-7FE1ADF4B955}"/>
                </a:ext>
              </a:extLst>
            </p:cNvPr>
            <p:cNvSpPr/>
            <p:nvPr/>
          </p:nvSpPr>
          <p:spPr>
            <a:xfrm>
              <a:off x="3610831" y="5335118"/>
              <a:ext cx="1917086" cy="422746"/>
            </a:xfrm>
            <a:prstGeom prst="roundRect">
              <a:avLst>
                <a:gd name="adj" fmla="val 50000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kern="0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النشيد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868B6E38-6FF8-C28A-D3B9-DE2E99B2A9B2}"/>
                </a:ext>
              </a:extLst>
            </p:cNvPr>
            <p:cNvSpPr txBox="1"/>
            <p:nvPr/>
          </p:nvSpPr>
          <p:spPr>
            <a:xfrm>
              <a:off x="3388780" y="6044841"/>
              <a:ext cx="2297441" cy="33223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400" b="1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صديقي</a:t>
              </a:r>
              <a:endPara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89869CF4-A743-824B-018F-FEAD5AF70FD0}"/>
              </a:ext>
            </a:extLst>
          </p:cNvPr>
          <p:cNvSpPr txBox="1"/>
          <p:nvPr/>
        </p:nvSpPr>
        <p:spPr>
          <a:xfrm>
            <a:off x="3455563" y="1808841"/>
            <a:ext cx="2297441" cy="1524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200"/>
              </a:lnSpc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 أيضا موهوبة</a:t>
            </a:r>
            <a:endParaRPr lang="fr-MA" sz="2400" b="1" dirty="0">
              <a:solidFill>
                <a:prstClr val="black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ctr" rtl="1">
              <a:lnSpc>
                <a:spcPts val="2200"/>
              </a:lnSpc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شبكة الكلمة</a:t>
            </a:r>
          </a:p>
          <a:p>
            <a:pPr algn="ctr" rtl="1">
              <a:lnSpc>
                <a:spcPts val="2200"/>
              </a:lnSpc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استراتيجية التساؤل(ماذا – متى)</a:t>
            </a:r>
          </a:p>
          <a:p>
            <a:pPr algn="ctr" rtl="1">
              <a:lnSpc>
                <a:spcPts val="2200"/>
              </a:lnSpc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عدد الحصص 5</a:t>
            </a:r>
          </a:p>
        </p:txBody>
      </p:sp>
    </p:spTree>
    <p:extLst>
      <p:ext uri="{BB962C8B-B14F-4D97-AF65-F5344CB8AC3E}">
        <p14:creationId xmlns:p14="http://schemas.microsoft.com/office/powerpoint/2010/main" val="35011344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895EA-500B-A2EA-8741-33CB5B01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DD6918AE-525E-A176-AEEC-199E2064CB7E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3027328-1C8B-4BC8-4EF5-5A8AC7D59BC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830958E-6519-631D-09AB-F3B29658A81F}"/>
              </a:ext>
            </a:extLst>
          </p:cNvPr>
          <p:cNvSpPr/>
          <p:nvPr/>
        </p:nvSpPr>
        <p:spPr>
          <a:xfrm>
            <a:off x="312517" y="636608"/>
            <a:ext cx="8518967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58B41374-7EC4-41E5-3185-6985A9BABB4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000"/>
          </a:blip>
          <a:srcRect l="1" t="45760" r="43502" b="17177"/>
          <a:stretch/>
        </p:blipFill>
        <p:spPr>
          <a:xfrm>
            <a:off x="2611613" y="636608"/>
            <a:ext cx="6219870" cy="5787341"/>
          </a:xfrm>
          <a:prstGeom prst="rect">
            <a:avLst/>
          </a:prstGeom>
          <a:effectLst/>
        </p:spPr>
      </p:pic>
      <p:sp>
        <p:nvSpPr>
          <p:cNvPr id="5" name="Freeform 7">
            <a:extLst>
              <a:ext uri="{FF2B5EF4-FFF2-40B4-BE49-F238E27FC236}">
                <a16:creationId xmlns:a16="http://schemas.microsoft.com/office/drawing/2014/main" id="{5860788A-2B96-8292-460F-2EB649FA16BE}"/>
              </a:ext>
            </a:extLst>
          </p:cNvPr>
          <p:cNvSpPr/>
          <p:nvPr/>
        </p:nvSpPr>
        <p:spPr>
          <a:xfrm>
            <a:off x="625110" y="227366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E0333FE4-6E11-D79D-A877-E1EA1D41C798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93" name="TextBox 9">
            <a:extLst>
              <a:ext uri="{FF2B5EF4-FFF2-40B4-BE49-F238E27FC236}">
                <a16:creationId xmlns:a16="http://schemas.microsoft.com/office/drawing/2014/main" id="{65830866-7107-A95C-CB22-C37C6125D1EA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04357512-11A3-CE96-C670-799FAE23D80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7DB7DAC-5D09-5C48-5581-D9FDE23F0A4E}"/>
              </a:ext>
            </a:extLst>
          </p:cNvPr>
          <p:cNvGrpSpPr/>
          <p:nvPr/>
        </p:nvGrpSpPr>
        <p:grpSpPr>
          <a:xfrm>
            <a:off x="577487" y="2692478"/>
            <a:ext cx="3798383" cy="1778703"/>
            <a:chOff x="577487" y="2726495"/>
            <a:chExt cx="3798383" cy="1778703"/>
          </a:xfrm>
        </p:grpSpPr>
        <p:sp>
          <p:nvSpPr>
            <p:cNvPr id="11" name="Rectangle : coins arrondis 18 - 3">
              <a:extLst>
                <a:ext uri="{FF2B5EF4-FFF2-40B4-BE49-F238E27FC236}">
                  <a16:creationId xmlns:a16="http://schemas.microsoft.com/office/drawing/2014/main" id="{EBB75370-7BEA-2D13-5DC9-DD638E256E15}"/>
                </a:ext>
              </a:extLst>
            </p:cNvPr>
            <p:cNvSpPr/>
            <p:nvPr/>
          </p:nvSpPr>
          <p:spPr>
            <a:xfrm>
              <a:off x="577487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: استثمار النص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: الإنتاج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( 20د)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كتابية: البنيات اللغوية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</p:txBody>
        </p:sp>
        <p:sp>
          <p:nvSpPr>
            <p:cNvPr id="38" name="Oval 97">
              <a:extLst>
                <a:ext uri="{FF2B5EF4-FFF2-40B4-BE49-F238E27FC236}">
                  <a16:creationId xmlns:a16="http://schemas.microsoft.com/office/drawing/2014/main" id="{0AAF736D-DDC2-7A29-09A3-68E8103F6906}"/>
                </a:ext>
              </a:extLst>
            </p:cNvPr>
            <p:cNvSpPr/>
            <p:nvPr/>
          </p:nvSpPr>
          <p:spPr>
            <a:xfrm>
              <a:off x="3547870" y="2726495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4DCA925-C743-B5C5-55DB-88AEA15D8644}"/>
              </a:ext>
            </a:extLst>
          </p:cNvPr>
          <p:cNvGrpSpPr/>
          <p:nvPr/>
        </p:nvGrpSpPr>
        <p:grpSpPr>
          <a:xfrm>
            <a:off x="577487" y="4391197"/>
            <a:ext cx="3798382" cy="1787747"/>
            <a:chOff x="577487" y="4302703"/>
            <a:chExt cx="3798382" cy="1787747"/>
          </a:xfrm>
        </p:grpSpPr>
        <p:sp>
          <p:nvSpPr>
            <p:cNvPr id="13" name="Rectangle : coins arrondis 18 - 3">
              <a:extLst>
                <a:ext uri="{FF2B5EF4-FFF2-40B4-BE49-F238E27FC236}">
                  <a16:creationId xmlns:a16="http://schemas.microsoft.com/office/drawing/2014/main" id="{8A6B7A31-68F3-68E7-42F7-7671EAFDA068}"/>
                </a:ext>
              </a:extLst>
            </p:cNvPr>
            <p:cNvSpPr/>
            <p:nvPr/>
          </p:nvSpPr>
          <p:spPr>
            <a:xfrm>
              <a:off x="577487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الطلاقة: توليف ودعم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 ودعم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</p:txBody>
        </p:sp>
        <p:sp>
          <p:nvSpPr>
            <p:cNvPr id="39" name="Oval 98">
              <a:extLst>
                <a:ext uri="{FF2B5EF4-FFF2-40B4-BE49-F238E27FC236}">
                  <a16:creationId xmlns:a16="http://schemas.microsoft.com/office/drawing/2014/main" id="{F32F9BF4-ACDB-F504-2EFB-E5652DEC0D87}"/>
                </a:ext>
              </a:extLst>
            </p:cNvPr>
            <p:cNvSpPr/>
            <p:nvPr/>
          </p:nvSpPr>
          <p:spPr>
            <a:xfrm>
              <a:off x="3547869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6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493E0B1-E4B0-7682-1C62-CC0FB7135A24}"/>
              </a:ext>
            </a:extLst>
          </p:cNvPr>
          <p:cNvGrpSpPr/>
          <p:nvPr/>
        </p:nvGrpSpPr>
        <p:grpSpPr>
          <a:xfrm>
            <a:off x="577487" y="1008663"/>
            <a:ext cx="3798384" cy="1763800"/>
            <a:chOff x="577487" y="1156146"/>
            <a:chExt cx="3798384" cy="1763800"/>
          </a:xfrm>
        </p:grpSpPr>
        <p:sp>
          <p:nvSpPr>
            <p:cNvPr id="10" name="Rectangle : coins arrondis 18 - 3">
              <a:extLst>
                <a:ext uri="{FF2B5EF4-FFF2-40B4-BE49-F238E27FC236}">
                  <a16:creationId xmlns:a16="http://schemas.microsoft.com/office/drawing/2014/main" id="{B207CAE5-9845-5CFA-99B6-335635D41D53}"/>
                </a:ext>
              </a:extLst>
            </p:cNvPr>
            <p:cNvSpPr/>
            <p:nvPr/>
          </p:nvSpPr>
          <p:spPr>
            <a:xfrm>
              <a:off x="577487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</a:t>
              </a: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عناصر الحكاية / تقديم الفعل الكلامي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ts val="17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القراءة استراتيجية المفردات (40د)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خط ونقل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</p:txBody>
        </p:sp>
        <p:sp>
          <p:nvSpPr>
            <p:cNvPr id="37" name="Oval 96">
              <a:extLst>
                <a:ext uri="{FF2B5EF4-FFF2-40B4-BE49-F238E27FC236}">
                  <a16:creationId xmlns:a16="http://schemas.microsoft.com/office/drawing/2014/main" id="{7365DBA4-9943-94EE-D40F-01A4F7C38211}"/>
                </a:ext>
              </a:extLst>
            </p:cNvPr>
            <p:cNvSpPr/>
            <p:nvPr/>
          </p:nvSpPr>
          <p:spPr>
            <a:xfrm>
              <a:off x="3547871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36673336-42B5-D339-686D-6C08A888ECEB}"/>
              </a:ext>
            </a:extLst>
          </p:cNvPr>
          <p:cNvGrpSpPr/>
          <p:nvPr/>
        </p:nvGrpSpPr>
        <p:grpSpPr>
          <a:xfrm>
            <a:off x="4691294" y="1008663"/>
            <a:ext cx="3809630" cy="1763800"/>
            <a:chOff x="4691294" y="1156146"/>
            <a:chExt cx="3809630" cy="1763800"/>
          </a:xfrm>
        </p:grpSpPr>
        <p:sp>
          <p:nvSpPr>
            <p:cNvPr id="18" name="Rectangle : coins arrondis 18 - 3">
              <a:extLst>
                <a:ext uri="{FF2B5EF4-FFF2-40B4-BE49-F238E27FC236}">
                  <a16:creationId xmlns:a16="http://schemas.microsoft.com/office/drawing/2014/main" id="{1E24E317-DE0C-4ABB-0423-9760AE178754}"/>
                </a:ext>
              </a:extLst>
            </p:cNvPr>
            <p:cNvSpPr/>
            <p:nvPr/>
          </p:nvSpPr>
          <p:spPr>
            <a:xfrm>
              <a:off x="4691294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 (30د)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(30د)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الطلاقة: (20د) </a:t>
              </a:r>
            </a:p>
          </p:txBody>
        </p:sp>
        <p:sp>
          <p:nvSpPr>
            <p:cNvPr id="28" name="Oval 86">
              <a:extLst>
                <a:ext uri="{FF2B5EF4-FFF2-40B4-BE49-F238E27FC236}">
                  <a16:creationId xmlns:a16="http://schemas.microsoft.com/office/drawing/2014/main" id="{9B470D93-F6E4-F65A-55D8-27B3CC03E2B0}"/>
                </a:ext>
              </a:extLst>
            </p:cNvPr>
            <p:cNvSpPr/>
            <p:nvPr/>
          </p:nvSpPr>
          <p:spPr>
            <a:xfrm>
              <a:off x="7672924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CA9E71C-1075-8040-82C8-8B9A64CF94F0}"/>
              </a:ext>
            </a:extLst>
          </p:cNvPr>
          <p:cNvGrpSpPr/>
          <p:nvPr/>
        </p:nvGrpSpPr>
        <p:grpSpPr>
          <a:xfrm>
            <a:off x="4691294" y="2692480"/>
            <a:ext cx="3809629" cy="1778700"/>
            <a:chOff x="4691294" y="2726498"/>
            <a:chExt cx="3809629" cy="1778700"/>
          </a:xfrm>
        </p:grpSpPr>
        <p:sp>
          <p:nvSpPr>
            <p:cNvPr id="7" name="Rectangle : coins arrondis 18 - 3">
              <a:extLst>
                <a:ext uri="{FF2B5EF4-FFF2-40B4-BE49-F238E27FC236}">
                  <a16:creationId xmlns:a16="http://schemas.microsoft.com/office/drawing/2014/main" id="{C89D7B4C-27BD-CF7E-820C-D3BC73D84063}"/>
                </a:ext>
              </a:extLst>
            </p:cNvPr>
            <p:cNvSpPr/>
            <p:nvPr/>
          </p:nvSpPr>
          <p:spPr>
            <a:xfrm>
              <a:off x="4691294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: البنية السردية / لعب الأدوار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استراتيجية الفهم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(45د)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½: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9" name="Oval 87">
              <a:extLst>
                <a:ext uri="{FF2B5EF4-FFF2-40B4-BE49-F238E27FC236}">
                  <a16:creationId xmlns:a16="http://schemas.microsoft.com/office/drawing/2014/main" id="{291E9630-F57F-9CF0-6F01-604F1570B39A}"/>
                </a:ext>
              </a:extLst>
            </p:cNvPr>
            <p:cNvSpPr/>
            <p:nvPr/>
          </p:nvSpPr>
          <p:spPr>
            <a:xfrm>
              <a:off x="7672923" y="2726498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E951050-6A19-120F-A978-11C4B653A1C3}"/>
              </a:ext>
            </a:extLst>
          </p:cNvPr>
          <p:cNvGrpSpPr/>
          <p:nvPr/>
        </p:nvGrpSpPr>
        <p:grpSpPr>
          <a:xfrm>
            <a:off x="4691294" y="4391197"/>
            <a:ext cx="3820744" cy="1787747"/>
            <a:chOff x="4691294" y="4302703"/>
            <a:chExt cx="3820744" cy="1787747"/>
          </a:xfrm>
        </p:grpSpPr>
        <p:sp>
          <p:nvSpPr>
            <p:cNvPr id="9" name="Rectangle : coins arrondis 18 - 3">
              <a:extLst>
                <a:ext uri="{FF2B5EF4-FFF2-40B4-BE49-F238E27FC236}">
                  <a16:creationId xmlns:a16="http://schemas.microsoft.com/office/drawing/2014/main" id="{30D27E3F-0359-0C41-C094-5FE8EE32BC93}"/>
                </a:ext>
              </a:extLst>
            </p:cNvPr>
            <p:cNvSpPr/>
            <p:nvPr/>
          </p:nvSpPr>
          <p:spPr>
            <a:xfrm>
              <a:off x="4691294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: إعادة الإنتاج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استخلاص العبرة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(25د)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2/2 :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</p:txBody>
        </p:sp>
        <p:sp>
          <p:nvSpPr>
            <p:cNvPr id="31" name="Oval 99">
              <a:extLst>
                <a:ext uri="{FF2B5EF4-FFF2-40B4-BE49-F238E27FC236}">
                  <a16:creationId xmlns:a16="http://schemas.microsoft.com/office/drawing/2014/main" id="{48BD3193-EE31-DE31-5CCB-55D55CAC9EA2}"/>
                </a:ext>
              </a:extLst>
            </p:cNvPr>
            <p:cNvSpPr/>
            <p:nvPr/>
          </p:nvSpPr>
          <p:spPr>
            <a:xfrm>
              <a:off x="7684038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2731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F9D2E-617B-02EF-AC31-9DE9E7C64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1E4754E-7E96-4B16-FD8A-1BA9BE68117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4DE53-4F5E-7C4C-E43E-3DE1AA04A99D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EECF1BB-41DB-58DE-3157-8EAAF5D3580D}"/>
              </a:ext>
            </a:extLst>
          </p:cNvPr>
          <p:cNvGrpSpPr/>
          <p:nvPr/>
        </p:nvGrpSpPr>
        <p:grpSpPr>
          <a:xfrm>
            <a:off x="316109" y="122042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7DECE84-8CA4-EAE6-09DF-23D775EE54C6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638844B3-A03F-4E01-7470-0974119D4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02726FAA-27DE-0A9F-B139-E12B589D834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D7B02283-255A-EC2E-A77B-571F3E10D0C5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48E0A274-7359-8F48-0E4E-51ECCF8B440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70CE18DE-E006-7D87-F423-64450E25A2F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EC861C0C-E320-2BA0-0FF6-43AA7C42C78A}"/>
              </a:ext>
            </a:extLst>
          </p:cNvPr>
          <p:cNvGrpSpPr/>
          <p:nvPr/>
        </p:nvGrpSpPr>
        <p:grpSpPr>
          <a:xfrm>
            <a:off x="838957" y="1269707"/>
            <a:ext cx="7299109" cy="1225280"/>
            <a:chOff x="922446" y="1657338"/>
            <a:chExt cx="7299109" cy="1214353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09494DF6-0B08-2E48-B296-CC0ED891FC60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1018616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Oval 86">
              <a:extLst>
                <a:ext uri="{FF2B5EF4-FFF2-40B4-BE49-F238E27FC236}">
                  <a16:creationId xmlns:a16="http://schemas.microsoft.com/office/drawing/2014/main" id="{6B9F2D5F-7043-AAD3-C509-19D49C099D97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DFF52FDD-BDC8-809D-A9C5-3C0D59CD1217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1046496"/>
              <a:chOff x="922446" y="1825195"/>
              <a:chExt cx="1266136" cy="1046496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DB981DC9-A08B-7CAB-1EF1-561438CE2E5A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1046496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57" name="Graphique 2">
                <a:extLst>
                  <a:ext uri="{FF2B5EF4-FFF2-40B4-BE49-F238E27FC236}">
                    <a16:creationId xmlns:a16="http://schemas.microsoft.com/office/drawing/2014/main" id="{BA2BD03A-58B1-EFA1-FE00-E7A5278263CB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69" name="Graphique 2">
                  <a:extLst>
                    <a:ext uri="{FF2B5EF4-FFF2-40B4-BE49-F238E27FC236}">
                      <a16:creationId xmlns:a16="http://schemas.microsoft.com/office/drawing/2014/main" id="{297CDEF7-93CE-14D1-7307-EEE5341826E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6" cy="887181"/>
                  <a:chOff x="1098817" y="1344834"/>
                  <a:chExt cx="2184486" cy="887181"/>
                </a:xfrm>
              </p:grpSpPr>
              <p:grpSp>
                <p:nvGrpSpPr>
                  <p:cNvPr id="101" name="Graphique 2">
                    <a:extLst>
                      <a:ext uri="{FF2B5EF4-FFF2-40B4-BE49-F238E27FC236}">
                        <a16:creationId xmlns:a16="http://schemas.microsoft.com/office/drawing/2014/main" id="{51CA4EB6-7238-C366-7AAC-6AAAD185612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81"/>
                    <a:chOff x="1098817" y="1344834"/>
                    <a:chExt cx="770041" cy="887181"/>
                  </a:xfrm>
                </p:grpSpPr>
                <p:grpSp>
                  <p:nvGrpSpPr>
                    <p:cNvPr id="110" name="Graphique 2">
                      <a:extLst>
                        <a:ext uri="{FF2B5EF4-FFF2-40B4-BE49-F238E27FC236}">
                          <a16:creationId xmlns:a16="http://schemas.microsoft.com/office/drawing/2014/main" id="{C2B41DC8-B509-7994-9EE4-82682407812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14" name="Forme libre : forme 113">
                        <a:extLst>
                          <a:ext uri="{FF2B5EF4-FFF2-40B4-BE49-F238E27FC236}">
                            <a16:creationId xmlns:a16="http://schemas.microsoft.com/office/drawing/2014/main" id="{0771397C-6026-7505-023B-CA0B8916EBC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5" name="Forme libre : forme 114">
                        <a:extLst>
                          <a:ext uri="{FF2B5EF4-FFF2-40B4-BE49-F238E27FC236}">
                            <a16:creationId xmlns:a16="http://schemas.microsoft.com/office/drawing/2014/main" id="{8B20F856-222B-3891-F2F3-FC9D767475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6" name="Forme libre : forme 115">
                        <a:extLst>
                          <a:ext uri="{FF2B5EF4-FFF2-40B4-BE49-F238E27FC236}">
                            <a16:creationId xmlns:a16="http://schemas.microsoft.com/office/drawing/2014/main" id="{4624ADDF-6E39-685F-D1D5-DE46C512F435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11" name="Graphique 2">
                      <a:extLst>
                        <a:ext uri="{FF2B5EF4-FFF2-40B4-BE49-F238E27FC236}">
                          <a16:creationId xmlns:a16="http://schemas.microsoft.com/office/drawing/2014/main" id="{D3BA1630-05A6-EFF8-8567-E90688D02B9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0"/>
                      <a:ext cx="412617" cy="580075"/>
                      <a:chOff x="1426335" y="1651940"/>
                      <a:chExt cx="412617" cy="580075"/>
                    </a:xfrm>
                  </p:grpSpPr>
                  <p:sp>
                    <p:nvSpPr>
                      <p:cNvPr id="112" name="Forme libre : forme 111">
                        <a:extLst>
                          <a:ext uri="{FF2B5EF4-FFF2-40B4-BE49-F238E27FC236}">
                            <a16:creationId xmlns:a16="http://schemas.microsoft.com/office/drawing/2014/main" id="{FDBF0080-BDB6-2850-920C-B92F2D8F350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3" name="Forme libre : forme 112">
                        <a:extLst>
                          <a:ext uri="{FF2B5EF4-FFF2-40B4-BE49-F238E27FC236}">
                            <a16:creationId xmlns:a16="http://schemas.microsoft.com/office/drawing/2014/main" id="{2827A09C-DB49-68C3-6F1E-C6F8FDFEBB3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102" name="Graphique 2">
                    <a:extLst>
                      <a:ext uri="{FF2B5EF4-FFF2-40B4-BE49-F238E27FC236}">
                        <a16:creationId xmlns:a16="http://schemas.microsoft.com/office/drawing/2014/main" id="{7F3A43E4-E9F4-5B43-0151-36F8DA40A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81"/>
                    <a:chOff x="2513728" y="1344834"/>
                    <a:chExt cx="769575" cy="887181"/>
                  </a:xfrm>
                </p:grpSpPr>
                <p:grpSp>
                  <p:nvGrpSpPr>
                    <p:cNvPr id="103" name="Graphique 2">
                      <a:extLst>
                        <a:ext uri="{FF2B5EF4-FFF2-40B4-BE49-F238E27FC236}">
                          <a16:creationId xmlns:a16="http://schemas.microsoft.com/office/drawing/2014/main" id="{2CBA0BB1-83C7-C22A-61EA-209462E90D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07" name="Forme libre : forme 106">
                        <a:extLst>
                          <a:ext uri="{FF2B5EF4-FFF2-40B4-BE49-F238E27FC236}">
                            <a16:creationId xmlns:a16="http://schemas.microsoft.com/office/drawing/2014/main" id="{71B718FC-8C98-F954-49E3-D7C888E1FF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8" name="Forme libre : forme 107">
                        <a:extLst>
                          <a:ext uri="{FF2B5EF4-FFF2-40B4-BE49-F238E27FC236}">
                            <a16:creationId xmlns:a16="http://schemas.microsoft.com/office/drawing/2014/main" id="{B94BF3BF-DAC5-0285-8D71-9BF17189D6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9" name="Forme libre : forme 108">
                        <a:extLst>
                          <a:ext uri="{FF2B5EF4-FFF2-40B4-BE49-F238E27FC236}">
                            <a16:creationId xmlns:a16="http://schemas.microsoft.com/office/drawing/2014/main" id="{D396284F-64C5-F8C5-3E81-54252D1DD2B5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04" name="Graphique 2">
                      <a:extLst>
                        <a:ext uri="{FF2B5EF4-FFF2-40B4-BE49-F238E27FC236}">
                          <a16:creationId xmlns:a16="http://schemas.microsoft.com/office/drawing/2014/main" id="{F8F0A116-C9F6-8092-432D-5C94C115418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0"/>
                      <a:ext cx="412322" cy="580075"/>
                      <a:chOff x="2543277" y="1651940"/>
                      <a:chExt cx="412322" cy="580075"/>
                    </a:xfrm>
                  </p:grpSpPr>
                  <p:sp>
                    <p:nvSpPr>
                      <p:cNvPr id="105" name="Forme libre : forme 104">
                        <a:extLst>
                          <a:ext uri="{FF2B5EF4-FFF2-40B4-BE49-F238E27FC236}">
                            <a16:creationId xmlns:a16="http://schemas.microsoft.com/office/drawing/2014/main" id="{3AF849CC-0C35-8F2D-1C11-D20A1FCBF3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6" name="Forme libre : forme 105">
                        <a:extLst>
                          <a:ext uri="{FF2B5EF4-FFF2-40B4-BE49-F238E27FC236}">
                            <a16:creationId xmlns:a16="http://schemas.microsoft.com/office/drawing/2014/main" id="{DE7FC347-461A-22AA-7AF1-3945D12BD02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70" name="Graphique 2">
                  <a:extLst>
                    <a:ext uri="{FF2B5EF4-FFF2-40B4-BE49-F238E27FC236}">
                      <a16:creationId xmlns:a16="http://schemas.microsoft.com/office/drawing/2014/main" id="{914A1EB6-0BE5-43A0-F910-A094BB9C6FC1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94" name="Graphique 2">
                    <a:extLst>
                      <a:ext uri="{FF2B5EF4-FFF2-40B4-BE49-F238E27FC236}">
                        <a16:creationId xmlns:a16="http://schemas.microsoft.com/office/drawing/2014/main" id="{264DB378-8598-1050-E24B-0D366094A907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99" name="Forme libre : forme 98">
                      <a:extLst>
                        <a:ext uri="{FF2B5EF4-FFF2-40B4-BE49-F238E27FC236}">
                          <a16:creationId xmlns:a16="http://schemas.microsoft.com/office/drawing/2014/main" id="{96C70EAD-27F7-385B-FE1E-D5AC7BD70B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00" name="Forme libre : forme 99">
                      <a:extLst>
                        <a:ext uri="{FF2B5EF4-FFF2-40B4-BE49-F238E27FC236}">
                          <a16:creationId xmlns:a16="http://schemas.microsoft.com/office/drawing/2014/main" id="{706B61DC-1248-921E-E56B-F79F5098A5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95" name="Graphique 2">
                    <a:extLst>
                      <a:ext uri="{FF2B5EF4-FFF2-40B4-BE49-F238E27FC236}">
                        <a16:creationId xmlns:a16="http://schemas.microsoft.com/office/drawing/2014/main" id="{045A33BB-9E00-12E1-1875-22D9D69D9A60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97" name="Forme libre : forme 96">
                      <a:extLst>
                        <a:ext uri="{FF2B5EF4-FFF2-40B4-BE49-F238E27FC236}">
                          <a16:creationId xmlns:a16="http://schemas.microsoft.com/office/drawing/2014/main" id="{961AC40E-5DD6-AD4F-531D-6425BB26BD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98" name="Forme libre : forme 97">
                      <a:extLst>
                        <a:ext uri="{FF2B5EF4-FFF2-40B4-BE49-F238E27FC236}">
                          <a16:creationId xmlns:a16="http://schemas.microsoft.com/office/drawing/2014/main" id="{0A6731F3-6C4E-7C73-2141-9C8B339FF0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71" name="Forme libre : forme 70">
                  <a:extLst>
                    <a:ext uri="{FF2B5EF4-FFF2-40B4-BE49-F238E27FC236}">
                      <a16:creationId xmlns:a16="http://schemas.microsoft.com/office/drawing/2014/main" id="{F0718376-3A87-DCC9-B7FE-4405E23C4214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2" name="Forme libre : forme 71">
                  <a:extLst>
                    <a:ext uri="{FF2B5EF4-FFF2-40B4-BE49-F238E27FC236}">
                      <a16:creationId xmlns:a16="http://schemas.microsoft.com/office/drawing/2014/main" id="{A4D5948A-14C5-B00C-E106-578EDBA221C5}"/>
                    </a:ext>
                  </a:extLst>
                </p:cNvPr>
                <p:cNvSpPr/>
                <p:nvPr/>
              </p:nvSpPr>
              <p:spPr>
                <a:xfrm>
                  <a:off x="1018761" y="1755002"/>
                  <a:ext cx="2342641" cy="2342640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3" name="Forme libre : forme 72">
                  <a:extLst>
                    <a:ext uri="{FF2B5EF4-FFF2-40B4-BE49-F238E27FC236}">
                      <a16:creationId xmlns:a16="http://schemas.microsoft.com/office/drawing/2014/main" id="{485E4C28-E00D-E4E0-11C0-24DC48171C8C}"/>
                    </a:ext>
                  </a:extLst>
                </p:cNvPr>
                <p:cNvSpPr/>
                <p:nvPr/>
              </p:nvSpPr>
              <p:spPr>
                <a:xfrm>
                  <a:off x="1140524" y="1876765"/>
                  <a:ext cx="2099115" cy="2099113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4" name="Forme libre : forme 73">
                  <a:extLst>
                    <a:ext uri="{FF2B5EF4-FFF2-40B4-BE49-F238E27FC236}">
                      <a16:creationId xmlns:a16="http://schemas.microsoft.com/office/drawing/2014/main" id="{717AEA61-FCF4-FFA9-856B-626C2ED177E1}"/>
                    </a:ext>
                  </a:extLst>
                </p:cNvPr>
                <p:cNvSpPr/>
                <p:nvPr/>
              </p:nvSpPr>
              <p:spPr>
                <a:xfrm>
                  <a:off x="1173538" y="1909786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5" name="Forme libre : forme 74">
                  <a:extLst>
                    <a:ext uri="{FF2B5EF4-FFF2-40B4-BE49-F238E27FC236}">
                      <a16:creationId xmlns:a16="http://schemas.microsoft.com/office/drawing/2014/main" id="{A1A72B86-661C-2F7A-54A9-D9059982490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76" name="Graphique 2">
                  <a:extLst>
                    <a:ext uri="{FF2B5EF4-FFF2-40B4-BE49-F238E27FC236}">
                      <a16:creationId xmlns:a16="http://schemas.microsoft.com/office/drawing/2014/main" id="{9BB18472-6243-1956-A3E2-8CE253D6FBF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87" name="Forme libre : forme 86">
                    <a:extLst>
                      <a:ext uri="{FF2B5EF4-FFF2-40B4-BE49-F238E27FC236}">
                        <a16:creationId xmlns:a16="http://schemas.microsoft.com/office/drawing/2014/main" id="{31730CFB-5045-CBCD-8D38-4CC92BA7E82F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8" name="Forme libre : forme 87">
                    <a:extLst>
                      <a:ext uri="{FF2B5EF4-FFF2-40B4-BE49-F238E27FC236}">
                        <a16:creationId xmlns:a16="http://schemas.microsoft.com/office/drawing/2014/main" id="{9E277FA5-5C64-7B4D-87A2-67CC237CA355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91" name="Forme libre : forme 90">
                    <a:extLst>
                      <a:ext uri="{FF2B5EF4-FFF2-40B4-BE49-F238E27FC236}">
                        <a16:creationId xmlns:a16="http://schemas.microsoft.com/office/drawing/2014/main" id="{36FD38D6-B257-6921-969B-7C047EB53144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92" name="Forme libre : forme 91">
                    <a:extLst>
                      <a:ext uri="{FF2B5EF4-FFF2-40B4-BE49-F238E27FC236}">
                        <a16:creationId xmlns:a16="http://schemas.microsoft.com/office/drawing/2014/main" id="{277BB3E8-2DDB-79DC-E553-C9947DD26012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77" name="Graphique 2">
                  <a:extLst>
                    <a:ext uri="{FF2B5EF4-FFF2-40B4-BE49-F238E27FC236}">
                      <a16:creationId xmlns:a16="http://schemas.microsoft.com/office/drawing/2014/main" id="{246CBF27-B5CE-10E9-4C5D-52E9A3351879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78" name="Forme libre : forme 77">
                    <a:extLst>
                      <a:ext uri="{FF2B5EF4-FFF2-40B4-BE49-F238E27FC236}">
                        <a16:creationId xmlns:a16="http://schemas.microsoft.com/office/drawing/2014/main" id="{4C5799E1-1A6D-E103-C651-A48B5D391F57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79" name="Forme libre : forme 78">
                    <a:extLst>
                      <a:ext uri="{FF2B5EF4-FFF2-40B4-BE49-F238E27FC236}">
                        <a16:creationId xmlns:a16="http://schemas.microsoft.com/office/drawing/2014/main" id="{68FFFFEA-189D-FBC3-A8E8-0209878BF346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0" name="Forme libre : forme 79">
                    <a:extLst>
                      <a:ext uri="{FF2B5EF4-FFF2-40B4-BE49-F238E27FC236}">
                        <a16:creationId xmlns:a16="http://schemas.microsoft.com/office/drawing/2014/main" id="{D6E2B10F-EEC7-DE78-FB1D-43A1D05CB7E3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1" name="Forme libre : forme 80">
                    <a:extLst>
                      <a:ext uri="{FF2B5EF4-FFF2-40B4-BE49-F238E27FC236}">
                        <a16:creationId xmlns:a16="http://schemas.microsoft.com/office/drawing/2014/main" id="{131AEC10-531B-14F7-D1E0-76E8E686A17C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2" name="Forme libre : forme 81">
                    <a:extLst>
                      <a:ext uri="{FF2B5EF4-FFF2-40B4-BE49-F238E27FC236}">
                        <a16:creationId xmlns:a16="http://schemas.microsoft.com/office/drawing/2014/main" id="{FB01EFF8-3EE9-5D69-FF2B-EDF1A4DA5C15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4" name="Forme libre : forme 83">
                    <a:extLst>
                      <a:ext uri="{FF2B5EF4-FFF2-40B4-BE49-F238E27FC236}">
                        <a16:creationId xmlns:a16="http://schemas.microsoft.com/office/drawing/2014/main" id="{21E8A371-0C3C-9710-F5CF-2B5E842498C4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5" name="Forme libre : forme 84">
                    <a:extLst>
                      <a:ext uri="{FF2B5EF4-FFF2-40B4-BE49-F238E27FC236}">
                        <a16:creationId xmlns:a16="http://schemas.microsoft.com/office/drawing/2014/main" id="{3170CD78-F124-486C-1B93-A6F7A506A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6" name="Forme libre : forme 85">
                    <a:extLst>
                      <a:ext uri="{FF2B5EF4-FFF2-40B4-BE49-F238E27FC236}">
                        <a16:creationId xmlns:a16="http://schemas.microsoft.com/office/drawing/2014/main" id="{F7A6EF79-41B9-29C5-BF4E-20D82439297F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C06F612-60F0-D782-C26F-4DD48B9E88C9}"/>
                  </a:ext>
                </a:extLst>
              </p:cNvPr>
              <p:cNvSpPr txBox="1"/>
              <p:nvPr/>
            </p:nvSpPr>
            <p:spPr>
              <a:xfrm>
                <a:off x="1352457" y="2009626"/>
                <a:ext cx="4061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1600" b="1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10</a:t>
                </a:r>
                <a:endPara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45360BD6-0B6F-6368-E9AC-F62EE19F4802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دقـائق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7" name="Oval 86">
              <a:extLst>
                <a:ext uri="{FF2B5EF4-FFF2-40B4-BE49-F238E27FC236}">
                  <a16:creationId xmlns:a16="http://schemas.microsoft.com/office/drawing/2014/main" id="{015940D9-DC77-2B21-C0D7-4BBBDFB6397C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النشاط الاعتيادي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BD2C76A1-1EFE-FAE7-CC43-A372AA8AB678}"/>
                </a:ext>
              </a:extLst>
            </p:cNvPr>
            <p:cNvSpPr txBox="1"/>
            <p:nvPr/>
          </p:nvSpPr>
          <p:spPr>
            <a:xfrm>
              <a:off x="3428664" y="2063896"/>
              <a:ext cx="4322710" cy="568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lnSpc>
                  <a:spcPts val="1800"/>
                </a:lnSpc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تحدي الطلاقة</a:t>
              </a:r>
            </a:p>
            <a:p>
              <a:pPr marL="342900" indent="-342900" algn="r" rtl="1">
                <a:lnSpc>
                  <a:spcPts val="1800"/>
                </a:lnSpc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8C2F751E-9F40-94C2-56BC-0FB86832CB14}"/>
              </a:ext>
            </a:extLst>
          </p:cNvPr>
          <p:cNvGrpSpPr/>
          <p:nvPr/>
        </p:nvGrpSpPr>
        <p:grpSpPr>
          <a:xfrm>
            <a:off x="815971" y="3901847"/>
            <a:ext cx="7413534" cy="1129265"/>
            <a:chOff x="922446" y="1657338"/>
            <a:chExt cx="7299109" cy="1122895"/>
          </a:xfrm>
        </p:grpSpPr>
        <p:sp>
          <p:nvSpPr>
            <p:cNvPr id="51" name="Rectangle : coins arrondis 18 - 2">
              <a:extLst>
                <a:ext uri="{FF2B5EF4-FFF2-40B4-BE49-F238E27FC236}">
                  <a16:creationId xmlns:a16="http://schemas.microsoft.com/office/drawing/2014/main" id="{1BA5E9C9-20FD-4B67-B720-4F598195BE64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955038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8" name="Oval 86">
              <a:extLst>
                <a:ext uri="{FF2B5EF4-FFF2-40B4-BE49-F238E27FC236}">
                  <a16:creationId xmlns:a16="http://schemas.microsoft.com/office/drawing/2014/main" id="{79BD17FE-EBBE-58F7-903D-016E6A91897F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59" name="Groupe 58">
              <a:extLst>
                <a:ext uri="{FF2B5EF4-FFF2-40B4-BE49-F238E27FC236}">
                  <a16:creationId xmlns:a16="http://schemas.microsoft.com/office/drawing/2014/main" id="{59CD4DC2-5159-2FE6-162B-346C00C124C9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55038"/>
              <a:chOff x="922446" y="1825195"/>
              <a:chExt cx="1266136" cy="955038"/>
            </a:xfrm>
          </p:grpSpPr>
          <p:sp>
            <p:nvSpPr>
              <p:cNvPr id="63" name="Rectangle : coins arrondis 18 - 2">
                <a:extLst>
                  <a:ext uri="{FF2B5EF4-FFF2-40B4-BE49-F238E27FC236}">
                    <a16:creationId xmlns:a16="http://schemas.microsoft.com/office/drawing/2014/main" id="{5333B41F-0007-1A29-CB75-A7B45FE421E7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95503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66" name="Graphique 2">
                <a:extLst>
                  <a:ext uri="{FF2B5EF4-FFF2-40B4-BE49-F238E27FC236}">
                    <a16:creationId xmlns:a16="http://schemas.microsoft.com/office/drawing/2014/main" id="{802AA404-C202-73BC-09FC-46732BC04A67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7"/>
              </a:xfrm>
            </p:grpSpPr>
            <p:grpSp>
              <p:nvGrpSpPr>
                <p:cNvPr id="90" name="Graphique 2">
                  <a:extLst>
                    <a:ext uri="{FF2B5EF4-FFF2-40B4-BE49-F238E27FC236}">
                      <a16:creationId xmlns:a16="http://schemas.microsoft.com/office/drawing/2014/main" id="{4F5B684D-24EB-E6E5-C55B-9CB345C009F1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144" name="Graphique 2">
                    <a:extLst>
                      <a:ext uri="{FF2B5EF4-FFF2-40B4-BE49-F238E27FC236}">
                        <a16:creationId xmlns:a16="http://schemas.microsoft.com/office/drawing/2014/main" id="{CCFA959E-60FA-F417-BABB-EF5315E44658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153" name="Graphique 2">
                      <a:extLst>
                        <a:ext uri="{FF2B5EF4-FFF2-40B4-BE49-F238E27FC236}">
                          <a16:creationId xmlns:a16="http://schemas.microsoft.com/office/drawing/2014/main" id="{77D69E41-7F62-3E7F-DA62-22FA73E0059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57" name="Forme libre : forme 156">
                        <a:extLst>
                          <a:ext uri="{FF2B5EF4-FFF2-40B4-BE49-F238E27FC236}">
                            <a16:creationId xmlns:a16="http://schemas.microsoft.com/office/drawing/2014/main" id="{534119A8-3F2C-E33D-494C-71D50DBEE6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8" name="Forme libre : forme 157">
                        <a:extLst>
                          <a:ext uri="{FF2B5EF4-FFF2-40B4-BE49-F238E27FC236}">
                            <a16:creationId xmlns:a16="http://schemas.microsoft.com/office/drawing/2014/main" id="{7EB72DC8-8559-69DF-868D-4C0222FDC69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9" name="Forme libre : forme 158">
                        <a:extLst>
                          <a:ext uri="{FF2B5EF4-FFF2-40B4-BE49-F238E27FC236}">
                            <a16:creationId xmlns:a16="http://schemas.microsoft.com/office/drawing/2014/main" id="{741EFF30-C4BB-D9EE-FC8F-5D7A97F7EACE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54" name="Graphique 2">
                      <a:extLst>
                        <a:ext uri="{FF2B5EF4-FFF2-40B4-BE49-F238E27FC236}">
                          <a16:creationId xmlns:a16="http://schemas.microsoft.com/office/drawing/2014/main" id="{D862B2EE-696F-6C77-448B-3FE2CDE16D0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155" name="Forme libre : forme 154">
                        <a:extLst>
                          <a:ext uri="{FF2B5EF4-FFF2-40B4-BE49-F238E27FC236}">
                            <a16:creationId xmlns:a16="http://schemas.microsoft.com/office/drawing/2014/main" id="{88F72F21-B98E-C88D-53BA-CFC544DDDF8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6" name="Forme libre : forme 155">
                        <a:extLst>
                          <a:ext uri="{FF2B5EF4-FFF2-40B4-BE49-F238E27FC236}">
                            <a16:creationId xmlns:a16="http://schemas.microsoft.com/office/drawing/2014/main" id="{1AEE5550-23B3-B0F5-CC82-CF0BDF1220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145" name="Graphique 2">
                    <a:extLst>
                      <a:ext uri="{FF2B5EF4-FFF2-40B4-BE49-F238E27FC236}">
                        <a16:creationId xmlns:a16="http://schemas.microsoft.com/office/drawing/2014/main" id="{EA84B2C1-5E3B-2C1E-D731-AB973F8203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146" name="Graphique 2">
                      <a:extLst>
                        <a:ext uri="{FF2B5EF4-FFF2-40B4-BE49-F238E27FC236}">
                          <a16:creationId xmlns:a16="http://schemas.microsoft.com/office/drawing/2014/main" id="{4D19B20D-683B-24DF-556D-B5BED2416EE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50" name="Forme libre : forme 149">
                        <a:extLst>
                          <a:ext uri="{FF2B5EF4-FFF2-40B4-BE49-F238E27FC236}">
                            <a16:creationId xmlns:a16="http://schemas.microsoft.com/office/drawing/2014/main" id="{759CB2EF-AFFB-9624-818D-516DC29813D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1" name="Forme libre : forme 150">
                        <a:extLst>
                          <a:ext uri="{FF2B5EF4-FFF2-40B4-BE49-F238E27FC236}">
                            <a16:creationId xmlns:a16="http://schemas.microsoft.com/office/drawing/2014/main" id="{D4DEE0B4-A03E-263C-E070-AEBDAD05107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2" name="Forme libre : forme 151">
                        <a:extLst>
                          <a:ext uri="{FF2B5EF4-FFF2-40B4-BE49-F238E27FC236}">
                            <a16:creationId xmlns:a16="http://schemas.microsoft.com/office/drawing/2014/main" id="{0CCFA365-9F4E-D4C3-989C-F05850E4F097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47" name="Graphique 2">
                      <a:extLst>
                        <a:ext uri="{FF2B5EF4-FFF2-40B4-BE49-F238E27FC236}">
                          <a16:creationId xmlns:a16="http://schemas.microsoft.com/office/drawing/2014/main" id="{BD70F39C-7A9C-D17E-E70E-1D3D3A645C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148" name="Forme libre : forme 147">
                        <a:extLst>
                          <a:ext uri="{FF2B5EF4-FFF2-40B4-BE49-F238E27FC236}">
                            <a16:creationId xmlns:a16="http://schemas.microsoft.com/office/drawing/2014/main" id="{1E6D69FE-5548-49DF-2EED-931462D7DFE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49" name="Forme libre : forme 148">
                        <a:extLst>
                          <a:ext uri="{FF2B5EF4-FFF2-40B4-BE49-F238E27FC236}">
                            <a16:creationId xmlns:a16="http://schemas.microsoft.com/office/drawing/2014/main" id="{5F61F93D-8735-E35F-FFB9-F794097890D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118" name="Graphique 2">
                  <a:extLst>
                    <a:ext uri="{FF2B5EF4-FFF2-40B4-BE49-F238E27FC236}">
                      <a16:creationId xmlns:a16="http://schemas.microsoft.com/office/drawing/2014/main" id="{968A43AE-DE4A-9777-D479-D48D663C0A84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138" name="Graphique 2">
                    <a:extLst>
                      <a:ext uri="{FF2B5EF4-FFF2-40B4-BE49-F238E27FC236}">
                        <a16:creationId xmlns:a16="http://schemas.microsoft.com/office/drawing/2014/main" id="{59A6FF8F-EDE3-82AE-4626-B741D97E850D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142" name="Forme libre : forme 141">
                      <a:extLst>
                        <a:ext uri="{FF2B5EF4-FFF2-40B4-BE49-F238E27FC236}">
                          <a16:creationId xmlns:a16="http://schemas.microsoft.com/office/drawing/2014/main" id="{25926177-C66F-83A6-A7BC-8D3C3D53E6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43" name="Forme libre : forme 142">
                      <a:extLst>
                        <a:ext uri="{FF2B5EF4-FFF2-40B4-BE49-F238E27FC236}">
                          <a16:creationId xmlns:a16="http://schemas.microsoft.com/office/drawing/2014/main" id="{DDCE7572-C3EE-9D57-DCD0-8D79289E26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139" name="Graphique 2">
                    <a:extLst>
                      <a:ext uri="{FF2B5EF4-FFF2-40B4-BE49-F238E27FC236}">
                        <a16:creationId xmlns:a16="http://schemas.microsoft.com/office/drawing/2014/main" id="{2D0CD863-1FD3-C907-6B79-D8477E4DC15F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140" name="Forme libre : forme 139">
                      <a:extLst>
                        <a:ext uri="{FF2B5EF4-FFF2-40B4-BE49-F238E27FC236}">
                          <a16:creationId xmlns:a16="http://schemas.microsoft.com/office/drawing/2014/main" id="{3753DE09-0FBB-5BEA-42CD-D5126E04DF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41" name="Forme libre : forme 140">
                      <a:extLst>
                        <a:ext uri="{FF2B5EF4-FFF2-40B4-BE49-F238E27FC236}">
                          <a16:creationId xmlns:a16="http://schemas.microsoft.com/office/drawing/2014/main" id="{2D795281-BAD4-366F-1C48-53EB5C15F6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119" name="Forme libre : forme 118">
                  <a:extLst>
                    <a:ext uri="{FF2B5EF4-FFF2-40B4-BE49-F238E27FC236}">
                      <a16:creationId xmlns:a16="http://schemas.microsoft.com/office/drawing/2014/main" id="{6B2B5DFC-91E2-20F5-281B-6A9EC20F7D4B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0" name="Forme libre : forme 119">
                  <a:extLst>
                    <a:ext uri="{FF2B5EF4-FFF2-40B4-BE49-F238E27FC236}">
                      <a16:creationId xmlns:a16="http://schemas.microsoft.com/office/drawing/2014/main" id="{0E15D07A-CD8F-9191-BB41-7116C0FF78BF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1" name="Forme libre : forme 120">
                  <a:extLst>
                    <a:ext uri="{FF2B5EF4-FFF2-40B4-BE49-F238E27FC236}">
                      <a16:creationId xmlns:a16="http://schemas.microsoft.com/office/drawing/2014/main" id="{4303C150-10AB-23F2-CF10-7D90BF67FA10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2" name="Forme libre : forme 121">
                  <a:extLst>
                    <a:ext uri="{FF2B5EF4-FFF2-40B4-BE49-F238E27FC236}">
                      <a16:creationId xmlns:a16="http://schemas.microsoft.com/office/drawing/2014/main" id="{B199DF52-2976-3F52-7A48-5BB9B3C3956C}"/>
                    </a:ext>
                  </a:extLst>
                </p:cNvPr>
                <p:cNvSpPr/>
                <p:nvPr/>
              </p:nvSpPr>
              <p:spPr>
                <a:xfrm>
                  <a:off x="1173544" y="1909786"/>
                  <a:ext cx="2033077" cy="2033078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3" name="Forme libre : forme 122">
                  <a:extLst>
                    <a:ext uri="{FF2B5EF4-FFF2-40B4-BE49-F238E27FC236}">
                      <a16:creationId xmlns:a16="http://schemas.microsoft.com/office/drawing/2014/main" id="{3E5D9BA3-1CCB-8CDF-B7B1-E483241FD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124" name="Graphique 2">
                  <a:extLst>
                    <a:ext uri="{FF2B5EF4-FFF2-40B4-BE49-F238E27FC236}">
                      <a16:creationId xmlns:a16="http://schemas.microsoft.com/office/drawing/2014/main" id="{1236C60C-B873-D297-AF64-FC59036454ED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134" name="Forme libre : forme 133">
                    <a:extLst>
                      <a:ext uri="{FF2B5EF4-FFF2-40B4-BE49-F238E27FC236}">
                        <a16:creationId xmlns:a16="http://schemas.microsoft.com/office/drawing/2014/main" id="{C6B2D4C1-A3C3-4EEB-2778-9AD40067CD7B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5" name="Forme libre : forme 134">
                    <a:extLst>
                      <a:ext uri="{FF2B5EF4-FFF2-40B4-BE49-F238E27FC236}">
                        <a16:creationId xmlns:a16="http://schemas.microsoft.com/office/drawing/2014/main" id="{6BE11D2A-2DC7-8507-A9FF-0BA8C44CE49E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6" name="Forme libre : forme 135">
                    <a:extLst>
                      <a:ext uri="{FF2B5EF4-FFF2-40B4-BE49-F238E27FC236}">
                        <a16:creationId xmlns:a16="http://schemas.microsoft.com/office/drawing/2014/main" id="{5D4E6EC3-8113-D5FC-1176-3C92DEA191DA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7" name="Forme libre : forme 136">
                    <a:extLst>
                      <a:ext uri="{FF2B5EF4-FFF2-40B4-BE49-F238E27FC236}">
                        <a16:creationId xmlns:a16="http://schemas.microsoft.com/office/drawing/2014/main" id="{CA49348B-8D36-AA48-F959-A61B4032C0BF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125" name="Graphique 2">
                  <a:extLst>
                    <a:ext uri="{FF2B5EF4-FFF2-40B4-BE49-F238E27FC236}">
                      <a16:creationId xmlns:a16="http://schemas.microsoft.com/office/drawing/2014/main" id="{B1409ADE-7DF6-BEB0-8F4B-4B11BA646A24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126" name="Forme libre : forme 125">
                    <a:extLst>
                      <a:ext uri="{FF2B5EF4-FFF2-40B4-BE49-F238E27FC236}">
                        <a16:creationId xmlns:a16="http://schemas.microsoft.com/office/drawing/2014/main" id="{CE415291-F8DC-6916-A3AA-969E34B68A73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7" name="Forme libre : forme 126">
                    <a:extLst>
                      <a:ext uri="{FF2B5EF4-FFF2-40B4-BE49-F238E27FC236}">
                        <a16:creationId xmlns:a16="http://schemas.microsoft.com/office/drawing/2014/main" id="{B503A68C-7CB7-3315-5B3A-C420E8AE1BC0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8" name="Forme libre : forme 127">
                    <a:extLst>
                      <a:ext uri="{FF2B5EF4-FFF2-40B4-BE49-F238E27FC236}">
                        <a16:creationId xmlns:a16="http://schemas.microsoft.com/office/drawing/2014/main" id="{44033813-644D-29C9-E3F8-27534387D70F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9" name="Forme libre : forme 128">
                    <a:extLst>
                      <a:ext uri="{FF2B5EF4-FFF2-40B4-BE49-F238E27FC236}">
                        <a16:creationId xmlns:a16="http://schemas.microsoft.com/office/drawing/2014/main" id="{6D5EBFBE-176F-E7E1-0FB8-BCC1D48993EF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0" name="Forme libre : forme 129">
                    <a:extLst>
                      <a:ext uri="{FF2B5EF4-FFF2-40B4-BE49-F238E27FC236}">
                        <a16:creationId xmlns:a16="http://schemas.microsoft.com/office/drawing/2014/main" id="{1230B10D-5D53-10DC-CFC7-349F2C7AE18F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1" name="Forme libre : forme 130">
                    <a:extLst>
                      <a:ext uri="{FF2B5EF4-FFF2-40B4-BE49-F238E27FC236}">
                        <a16:creationId xmlns:a16="http://schemas.microsoft.com/office/drawing/2014/main" id="{257461CA-5870-1399-6D40-7E9BD33A5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2" name="Forme libre : forme 131">
                    <a:extLst>
                      <a:ext uri="{FF2B5EF4-FFF2-40B4-BE49-F238E27FC236}">
                        <a16:creationId xmlns:a16="http://schemas.microsoft.com/office/drawing/2014/main" id="{010F6C00-6709-2C53-A57C-53B5C29393E6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3" name="Forme libre : forme 132">
                    <a:extLst>
                      <a:ext uri="{FF2B5EF4-FFF2-40B4-BE49-F238E27FC236}">
                        <a16:creationId xmlns:a16="http://schemas.microsoft.com/office/drawing/2014/main" id="{4812D05A-452B-ED1E-BE9A-3844012BD78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A9748679-B832-7222-2DA3-EFF1E7DAFD1B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دقيقة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61" name="Oval 86">
              <a:extLst>
                <a:ext uri="{FF2B5EF4-FFF2-40B4-BE49-F238E27FC236}">
                  <a16:creationId xmlns:a16="http://schemas.microsoft.com/office/drawing/2014/main" id="{270C1996-209C-73EC-F416-C19D803A2833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A73A1BD7-2837-8FE7-914A-0424F180AC9B}"/>
                </a:ext>
              </a:extLst>
            </p:cNvPr>
            <p:cNvSpPr txBox="1"/>
            <p:nvPr/>
          </p:nvSpPr>
          <p:spPr>
            <a:xfrm>
              <a:off x="3491797" y="2213602"/>
              <a:ext cx="4322710" cy="3978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تنمية الطلاقة – استراتيجية الفهم</a:t>
              </a:r>
            </a:p>
          </p:txBody>
        </p:sp>
      </p:grpSp>
      <p:sp>
        <p:nvSpPr>
          <p:cNvPr id="161" name="Rectangle : coins arrondis 18 - 2">
            <a:extLst>
              <a:ext uri="{FF2B5EF4-FFF2-40B4-BE49-F238E27FC236}">
                <a16:creationId xmlns:a16="http://schemas.microsoft.com/office/drawing/2014/main" id="{1D084491-CDCC-2FAB-170F-CED281D17DD1}"/>
              </a:ext>
            </a:extLst>
          </p:cNvPr>
          <p:cNvSpPr/>
          <p:nvPr/>
        </p:nvSpPr>
        <p:spPr>
          <a:xfrm flipH="1">
            <a:off x="2228351" y="5233708"/>
            <a:ext cx="5813511" cy="1042259"/>
          </a:xfrm>
          <a:prstGeom prst="roundRect">
            <a:avLst>
              <a:gd name="adj" fmla="val 9181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2" name="Oval 86">
            <a:extLst>
              <a:ext uri="{FF2B5EF4-FFF2-40B4-BE49-F238E27FC236}">
                <a16:creationId xmlns:a16="http://schemas.microsoft.com/office/drawing/2014/main" id="{B95ECC63-F7FC-752B-687B-08655FBD5035}"/>
              </a:ext>
            </a:extLst>
          </p:cNvPr>
          <p:cNvSpPr/>
          <p:nvPr/>
        </p:nvSpPr>
        <p:spPr>
          <a:xfrm flipH="1">
            <a:off x="7833797" y="4970191"/>
            <a:ext cx="387758" cy="376435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6" name="Rectangle : coins arrondis 18 - 2">
            <a:extLst>
              <a:ext uri="{FF2B5EF4-FFF2-40B4-BE49-F238E27FC236}">
                <a16:creationId xmlns:a16="http://schemas.microsoft.com/office/drawing/2014/main" id="{212D6A81-A31A-B86F-0900-F28D8F3E571F}"/>
              </a:ext>
            </a:extLst>
          </p:cNvPr>
          <p:cNvSpPr/>
          <p:nvPr/>
        </p:nvSpPr>
        <p:spPr>
          <a:xfrm flipH="1">
            <a:off x="835820" y="5229471"/>
            <a:ext cx="1266136" cy="1046496"/>
          </a:xfrm>
          <a:prstGeom prst="roundRect">
            <a:avLst>
              <a:gd name="adj" fmla="val 14957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F56E4E1-B5C3-CB90-53E1-A7BBFF5E3399}"/>
              </a:ext>
            </a:extLst>
          </p:cNvPr>
          <p:cNvGrpSpPr/>
          <p:nvPr/>
        </p:nvGrpSpPr>
        <p:grpSpPr>
          <a:xfrm>
            <a:off x="1137276" y="5423579"/>
            <a:ext cx="625769" cy="765681"/>
            <a:chOff x="1242630" y="4677668"/>
            <a:chExt cx="625769" cy="765681"/>
          </a:xfrm>
        </p:grpSpPr>
        <p:grpSp>
          <p:nvGrpSpPr>
            <p:cNvPr id="167" name="Graphique 2">
              <a:extLst>
                <a:ext uri="{FF2B5EF4-FFF2-40B4-BE49-F238E27FC236}">
                  <a16:creationId xmlns:a16="http://schemas.microsoft.com/office/drawing/2014/main" id="{9FCC0203-B828-DEE5-5279-C88442D4E09B}"/>
                </a:ext>
              </a:extLst>
            </p:cNvPr>
            <p:cNvGrpSpPr/>
            <p:nvPr/>
          </p:nvGrpSpPr>
          <p:grpSpPr>
            <a:xfrm flipH="1">
              <a:off x="1395728" y="4677668"/>
              <a:ext cx="319573" cy="383989"/>
              <a:chOff x="981026" y="1344834"/>
              <a:chExt cx="2418112" cy="2905527"/>
            </a:xfrm>
          </p:grpSpPr>
          <p:grpSp>
            <p:nvGrpSpPr>
              <p:cNvPr id="170" name="Graphique 2">
                <a:extLst>
                  <a:ext uri="{FF2B5EF4-FFF2-40B4-BE49-F238E27FC236}">
                    <a16:creationId xmlns:a16="http://schemas.microsoft.com/office/drawing/2014/main" id="{F3D9C5E8-DD04-C01E-F906-FEDAAA524BA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197" name="Graphique 2">
                  <a:extLst>
                    <a:ext uri="{FF2B5EF4-FFF2-40B4-BE49-F238E27FC236}">
                      <a16:creationId xmlns:a16="http://schemas.microsoft.com/office/drawing/2014/main" id="{48F34888-1F0C-A2BE-A183-06818F46583E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206" name="Graphique 2">
                    <a:extLst>
                      <a:ext uri="{FF2B5EF4-FFF2-40B4-BE49-F238E27FC236}">
                        <a16:creationId xmlns:a16="http://schemas.microsoft.com/office/drawing/2014/main" id="{1B4F739A-FA89-8F5C-A918-10E58E954060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210" name="Forme libre : forme 209">
                      <a:extLst>
                        <a:ext uri="{FF2B5EF4-FFF2-40B4-BE49-F238E27FC236}">
                          <a16:creationId xmlns:a16="http://schemas.microsoft.com/office/drawing/2014/main" id="{260DECC5-7CA5-F2AA-2E81-20D7D3A445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11" name="Forme libre : forme 210">
                      <a:extLst>
                        <a:ext uri="{FF2B5EF4-FFF2-40B4-BE49-F238E27FC236}">
                          <a16:creationId xmlns:a16="http://schemas.microsoft.com/office/drawing/2014/main" id="{81FCAE06-FFB4-61B3-72ED-5C80B135D4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12" name="Forme libre : forme 211">
                      <a:extLst>
                        <a:ext uri="{FF2B5EF4-FFF2-40B4-BE49-F238E27FC236}">
                          <a16:creationId xmlns:a16="http://schemas.microsoft.com/office/drawing/2014/main" id="{B9953C52-B566-A733-1011-5FE58DE0615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07" name="Graphique 2">
                    <a:extLst>
                      <a:ext uri="{FF2B5EF4-FFF2-40B4-BE49-F238E27FC236}">
                        <a16:creationId xmlns:a16="http://schemas.microsoft.com/office/drawing/2014/main" id="{A67DE6AB-1B71-F6CE-3C7B-DEE02AC93DA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208" name="Forme libre : forme 207">
                      <a:extLst>
                        <a:ext uri="{FF2B5EF4-FFF2-40B4-BE49-F238E27FC236}">
                          <a16:creationId xmlns:a16="http://schemas.microsoft.com/office/drawing/2014/main" id="{140A3358-2A15-79DC-C2EC-C912CF3944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9" name="Forme libre : forme 208">
                      <a:extLst>
                        <a:ext uri="{FF2B5EF4-FFF2-40B4-BE49-F238E27FC236}">
                          <a16:creationId xmlns:a16="http://schemas.microsoft.com/office/drawing/2014/main" id="{A663DDBD-19F5-47C6-FB12-121CA53508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198" name="Graphique 2">
                  <a:extLst>
                    <a:ext uri="{FF2B5EF4-FFF2-40B4-BE49-F238E27FC236}">
                      <a16:creationId xmlns:a16="http://schemas.microsoft.com/office/drawing/2014/main" id="{D7F9528C-203E-43E2-AD4F-1E6B7D59CB4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199" name="Graphique 2">
                    <a:extLst>
                      <a:ext uri="{FF2B5EF4-FFF2-40B4-BE49-F238E27FC236}">
                        <a16:creationId xmlns:a16="http://schemas.microsoft.com/office/drawing/2014/main" id="{F8CCE5D7-FCF2-2961-A3A9-311F7756385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203" name="Forme libre : forme 202">
                      <a:extLst>
                        <a:ext uri="{FF2B5EF4-FFF2-40B4-BE49-F238E27FC236}">
                          <a16:creationId xmlns:a16="http://schemas.microsoft.com/office/drawing/2014/main" id="{824BCC73-0465-034C-3588-9F08B763A2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4" name="Forme libre : forme 203">
                      <a:extLst>
                        <a:ext uri="{FF2B5EF4-FFF2-40B4-BE49-F238E27FC236}">
                          <a16:creationId xmlns:a16="http://schemas.microsoft.com/office/drawing/2014/main" id="{6E498392-2F99-32A0-3494-54FDECFFB7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5" name="Forme libre : forme 204">
                      <a:extLst>
                        <a:ext uri="{FF2B5EF4-FFF2-40B4-BE49-F238E27FC236}">
                          <a16:creationId xmlns:a16="http://schemas.microsoft.com/office/drawing/2014/main" id="{042E5415-41C3-622F-9821-02CF070002C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00" name="Graphique 2">
                    <a:extLst>
                      <a:ext uri="{FF2B5EF4-FFF2-40B4-BE49-F238E27FC236}">
                        <a16:creationId xmlns:a16="http://schemas.microsoft.com/office/drawing/2014/main" id="{41BED410-385D-3141-C5B8-49231F30F916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201" name="Forme libre : forme 200">
                      <a:extLst>
                        <a:ext uri="{FF2B5EF4-FFF2-40B4-BE49-F238E27FC236}">
                          <a16:creationId xmlns:a16="http://schemas.microsoft.com/office/drawing/2014/main" id="{FA1E3682-CEB1-8EB6-DE1D-9495498539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2" name="Forme libre : forme 201">
                      <a:extLst>
                        <a:ext uri="{FF2B5EF4-FFF2-40B4-BE49-F238E27FC236}">
                          <a16:creationId xmlns:a16="http://schemas.microsoft.com/office/drawing/2014/main" id="{08D4252C-9B81-1968-23FE-956858AA9E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71" name="Graphique 2">
                <a:extLst>
                  <a:ext uri="{FF2B5EF4-FFF2-40B4-BE49-F238E27FC236}">
                    <a16:creationId xmlns:a16="http://schemas.microsoft.com/office/drawing/2014/main" id="{380A7FFA-0830-06BE-2AB6-3D074AD9775D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191" name="Graphique 2">
                  <a:extLst>
                    <a:ext uri="{FF2B5EF4-FFF2-40B4-BE49-F238E27FC236}">
                      <a16:creationId xmlns:a16="http://schemas.microsoft.com/office/drawing/2014/main" id="{48C22905-BE5B-8900-FC25-E60D3B99D59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195" name="Forme libre : forme 194">
                    <a:extLst>
                      <a:ext uri="{FF2B5EF4-FFF2-40B4-BE49-F238E27FC236}">
                        <a16:creationId xmlns:a16="http://schemas.microsoft.com/office/drawing/2014/main" id="{5533B0A8-38D0-B652-E36D-A315340C9FA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96" name="Forme libre : forme 195">
                    <a:extLst>
                      <a:ext uri="{FF2B5EF4-FFF2-40B4-BE49-F238E27FC236}">
                        <a16:creationId xmlns:a16="http://schemas.microsoft.com/office/drawing/2014/main" id="{648608F2-F156-415A-03C0-95E9D0FEE3CC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192" name="Graphique 2">
                  <a:extLst>
                    <a:ext uri="{FF2B5EF4-FFF2-40B4-BE49-F238E27FC236}">
                      <a16:creationId xmlns:a16="http://schemas.microsoft.com/office/drawing/2014/main" id="{A2CF16A5-FDE5-44C9-DB54-0C48EDA9B34B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193" name="Forme libre : forme 192">
                    <a:extLst>
                      <a:ext uri="{FF2B5EF4-FFF2-40B4-BE49-F238E27FC236}">
                        <a16:creationId xmlns:a16="http://schemas.microsoft.com/office/drawing/2014/main" id="{E39CFF5C-8998-1F8A-8C66-C5181BBA1685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94" name="Forme libre : forme 193">
                    <a:extLst>
                      <a:ext uri="{FF2B5EF4-FFF2-40B4-BE49-F238E27FC236}">
                        <a16:creationId xmlns:a16="http://schemas.microsoft.com/office/drawing/2014/main" id="{A78FF8AF-C1F7-267D-DC5B-35299011A1C6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72" name="Forme libre : forme 171">
                <a:extLst>
                  <a:ext uri="{FF2B5EF4-FFF2-40B4-BE49-F238E27FC236}">
                    <a16:creationId xmlns:a16="http://schemas.microsoft.com/office/drawing/2014/main" id="{07A4A330-EACF-2985-BE1E-1EF5F78B08B4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3" name="Forme libre : forme 172">
                <a:extLst>
                  <a:ext uri="{FF2B5EF4-FFF2-40B4-BE49-F238E27FC236}">
                    <a16:creationId xmlns:a16="http://schemas.microsoft.com/office/drawing/2014/main" id="{E2E32236-EDBC-E7A7-CBCD-05D685732861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4" name="Forme libre : forme 173">
                <a:extLst>
                  <a:ext uri="{FF2B5EF4-FFF2-40B4-BE49-F238E27FC236}">
                    <a16:creationId xmlns:a16="http://schemas.microsoft.com/office/drawing/2014/main" id="{990A223A-5DAB-80D7-EBA7-7E66BE0C4513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5" name="Forme libre : forme 174">
                <a:extLst>
                  <a:ext uri="{FF2B5EF4-FFF2-40B4-BE49-F238E27FC236}">
                    <a16:creationId xmlns:a16="http://schemas.microsoft.com/office/drawing/2014/main" id="{928E8859-46B1-EE79-AAAC-347BB122757E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6" name="Forme libre : forme 175">
                <a:extLst>
                  <a:ext uri="{FF2B5EF4-FFF2-40B4-BE49-F238E27FC236}">
                    <a16:creationId xmlns:a16="http://schemas.microsoft.com/office/drawing/2014/main" id="{87B06C3F-BE00-544E-2FAB-3B331464706A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77" name="Graphique 2">
                <a:extLst>
                  <a:ext uri="{FF2B5EF4-FFF2-40B4-BE49-F238E27FC236}">
                    <a16:creationId xmlns:a16="http://schemas.microsoft.com/office/drawing/2014/main" id="{1F462ADF-5175-C2AE-09EA-35ABDDFCFC0B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187" name="Forme libre : forme 186">
                  <a:extLst>
                    <a:ext uri="{FF2B5EF4-FFF2-40B4-BE49-F238E27FC236}">
                      <a16:creationId xmlns:a16="http://schemas.microsoft.com/office/drawing/2014/main" id="{74C8A595-51AB-DD23-0187-AA01F6F5C3F6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8" name="Forme libre : forme 187">
                  <a:extLst>
                    <a:ext uri="{FF2B5EF4-FFF2-40B4-BE49-F238E27FC236}">
                      <a16:creationId xmlns:a16="http://schemas.microsoft.com/office/drawing/2014/main" id="{62EECF8C-E87C-5546-1830-142DD995A00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9" name="Forme libre : forme 188">
                  <a:extLst>
                    <a:ext uri="{FF2B5EF4-FFF2-40B4-BE49-F238E27FC236}">
                      <a16:creationId xmlns:a16="http://schemas.microsoft.com/office/drawing/2014/main" id="{6A23DF1C-FDF4-3B5D-EF4E-86F3930ED5F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90" name="Forme libre : forme 189">
                  <a:extLst>
                    <a:ext uri="{FF2B5EF4-FFF2-40B4-BE49-F238E27FC236}">
                      <a16:creationId xmlns:a16="http://schemas.microsoft.com/office/drawing/2014/main" id="{4F5807B1-35A0-E997-9074-5BFA03281AA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178" name="Graphique 2">
                <a:extLst>
                  <a:ext uri="{FF2B5EF4-FFF2-40B4-BE49-F238E27FC236}">
                    <a16:creationId xmlns:a16="http://schemas.microsoft.com/office/drawing/2014/main" id="{3853CA56-4B92-844D-0341-9F44004374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179" name="Forme libre : forme 178">
                  <a:extLst>
                    <a:ext uri="{FF2B5EF4-FFF2-40B4-BE49-F238E27FC236}">
                      <a16:creationId xmlns:a16="http://schemas.microsoft.com/office/drawing/2014/main" id="{6D079E41-BFF4-645C-02AA-5E64928359D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0" name="Forme libre : forme 179">
                  <a:extLst>
                    <a:ext uri="{FF2B5EF4-FFF2-40B4-BE49-F238E27FC236}">
                      <a16:creationId xmlns:a16="http://schemas.microsoft.com/office/drawing/2014/main" id="{5D896105-F035-762A-1C12-35F9FF6797C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1" name="Forme libre : forme 180">
                  <a:extLst>
                    <a:ext uri="{FF2B5EF4-FFF2-40B4-BE49-F238E27FC236}">
                      <a16:creationId xmlns:a16="http://schemas.microsoft.com/office/drawing/2014/main" id="{0C1CB804-8809-00B9-1D09-250A36945AF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2" name="Forme libre : forme 181">
                  <a:extLst>
                    <a:ext uri="{FF2B5EF4-FFF2-40B4-BE49-F238E27FC236}">
                      <a16:creationId xmlns:a16="http://schemas.microsoft.com/office/drawing/2014/main" id="{FF547DF2-38C2-708C-6D47-E61D66A32F0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3" name="Forme libre : forme 182">
                  <a:extLst>
                    <a:ext uri="{FF2B5EF4-FFF2-40B4-BE49-F238E27FC236}">
                      <a16:creationId xmlns:a16="http://schemas.microsoft.com/office/drawing/2014/main" id="{2D98A840-3830-51FD-7C62-352D8A40AA5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4" name="Forme libre : forme 183">
                  <a:extLst>
                    <a:ext uri="{FF2B5EF4-FFF2-40B4-BE49-F238E27FC236}">
                      <a16:creationId xmlns:a16="http://schemas.microsoft.com/office/drawing/2014/main" id="{CFB23C7A-7B85-9ADB-B452-A0565C5F50B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5" name="Forme libre : forme 184">
                  <a:extLst>
                    <a:ext uri="{FF2B5EF4-FFF2-40B4-BE49-F238E27FC236}">
                      <a16:creationId xmlns:a16="http://schemas.microsoft.com/office/drawing/2014/main" id="{2ABA238B-3101-C1E0-D933-639129E1CC87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6" name="Forme libre : forme 185">
                  <a:extLst>
                    <a:ext uri="{FF2B5EF4-FFF2-40B4-BE49-F238E27FC236}">
                      <a16:creationId xmlns:a16="http://schemas.microsoft.com/office/drawing/2014/main" id="{0CF27269-0532-9F8D-9B67-CFDF93A2A31D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68" name="ZoneTexte 167">
              <a:extLst>
                <a:ext uri="{FF2B5EF4-FFF2-40B4-BE49-F238E27FC236}">
                  <a16:creationId xmlns:a16="http://schemas.microsoft.com/office/drawing/2014/main" id="{92E207CE-5097-DE03-BDE2-B992CF5B7332}"/>
                </a:ext>
              </a:extLst>
            </p:cNvPr>
            <p:cNvSpPr txBox="1"/>
            <p:nvPr/>
          </p:nvSpPr>
          <p:spPr>
            <a:xfrm>
              <a:off x="1352457" y="4717682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15</a:t>
              </a:r>
              <a:endParaRPr lang="f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9" name="ZoneTexte 168">
              <a:extLst>
                <a:ext uri="{FF2B5EF4-FFF2-40B4-BE49-F238E27FC236}">
                  <a16:creationId xmlns:a16="http://schemas.microsoft.com/office/drawing/2014/main" id="{94AFA335-78E4-0E7B-1927-69E80A2A5542}"/>
                </a:ext>
              </a:extLst>
            </p:cNvPr>
            <p:cNvSpPr txBox="1"/>
            <p:nvPr/>
          </p:nvSpPr>
          <p:spPr>
            <a:xfrm>
              <a:off x="1242630" y="5074017"/>
              <a:ext cx="6257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64" name="Oval 86">
            <a:extLst>
              <a:ext uri="{FF2B5EF4-FFF2-40B4-BE49-F238E27FC236}">
                <a16:creationId xmlns:a16="http://schemas.microsoft.com/office/drawing/2014/main" id="{39E509E6-B5D0-46E9-700E-255A3C333581}"/>
              </a:ext>
            </a:extLst>
          </p:cNvPr>
          <p:cNvSpPr/>
          <p:nvPr/>
        </p:nvSpPr>
        <p:spPr>
          <a:xfrm flipH="1">
            <a:off x="4448505" y="4984953"/>
            <a:ext cx="3343038" cy="376435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65" name="ZoneTexte 164">
            <a:extLst>
              <a:ext uri="{FF2B5EF4-FFF2-40B4-BE49-F238E27FC236}">
                <a16:creationId xmlns:a16="http://schemas.microsoft.com/office/drawing/2014/main" id="{CB319A3C-91C9-BE1A-A4C3-338F4DC8BE98}"/>
              </a:ext>
            </a:extLst>
          </p:cNvPr>
          <p:cNvSpPr txBox="1"/>
          <p:nvPr/>
        </p:nvSpPr>
        <p:spPr>
          <a:xfrm>
            <a:off x="3459484" y="5585688"/>
            <a:ext cx="4322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Clr>
                <a:srgbClr val="106585"/>
              </a:buClr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الــ المنطوقة و الـ  غير المنطوقة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6F88028-0FAB-9905-76E3-D172780B75A6}"/>
              </a:ext>
            </a:extLst>
          </p:cNvPr>
          <p:cNvGrpSpPr/>
          <p:nvPr/>
        </p:nvGrpSpPr>
        <p:grpSpPr>
          <a:xfrm>
            <a:off x="815970" y="2684695"/>
            <a:ext cx="7299109" cy="1122895"/>
            <a:chOff x="922446" y="1657338"/>
            <a:chExt cx="7299109" cy="1122895"/>
          </a:xfrm>
        </p:grpSpPr>
        <p:sp>
          <p:nvSpPr>
            <p:cNvPr id="11" name="Rectangle : coins arrondis 18 - 2">
              <a:extLst>
                <a:ext uri="{FF2B5EF4-FFF2-40B4-BE49-F238E27FC236}">
                  <a16:creationId xmlns:a16="http://schemas.microsoft.com/office/drawing/2014/main" id="{F7010695-9910-48D1-1184-4EE87127BB04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955038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Oval 86">
              <a:extLst>
                <a:ext uri="{FF2B5EF4-FFF2-40B4-BE49-F238E27FC236}">
                  <a16:creationId xmlns:a16="http://schemas.microsoft.com/office/drawing/2014/main" id="{90130187-B353-D44A-968A-4A04695EC5EE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DF4EBB28-2FCF-CE11-F757-85FAAE924E8E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55038"/>
              <a:chOff x="922446" y="1825195"/>
              <a:chExt cx="1266136" cy="955038"/>
            </a:xfrm>
          </p:grpSpPr>
          <p:sp>
            <p:nvSpPr>
              <p:cNvPr id="16" name="Rectangle : coins arrondis 18 - 2">
                <a:extLst>
                  <a:ext uri="{FF2B5EF4-FFF2-40B4-BE49-F238E27FC236}">
                    <a16:creationId xmlns:a16="http://schemas.microsoft.com/office/drawing/2014/main" id="{EECE7F4A-5322-A3C2-76B2-F14107F77C0A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95503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17" name="Graphique 2">
                <a:extLst>
                  <a:ext uri="{FF2B5EF4-FFF2-40B4-BE49-F238E27FC236}">
                    <a16:creationId xmlns:a16="http://schemas.microsoft.com/office/drawing/2014/main" id="{BAE5191A-1FBD-2D50-A904-D47DA4394782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7"/>
              </a:xfrm>
            </p:grpSpPr>
            <p:grpSp>
              <p:nvGrpSpPr>
                <p:cNvPr id="19" name="Graphique 2">
                  <a:extLst>
                    <a:ext uri="{FF2B5EF4-FFF2-40B4-BE49-F238E27FC236}">
                      <a16:creationId xmlns:a16="http://schemas.microsoft.com/office/drawing/2014/main" id="{1065D8EC-4667-8E42-9A6F-33D0BC2B8AF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60" name="Graphique 2">
                    <a:extLst>
                      <a:ext uri="{FF2B5EF4-FFF2-40B4-BE49-F238E27FC236}">
                        <a16:creationId xmlns:a16="http://schemas.microsoft.com/office/drawing/2014/main" id="{F54C4193-330C-4C18-15CA-95199920D05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214" name="Graphique 2">
                      <a:extLst>
                        <a:ext uri="{FF2B5EF4-FFF2-40B4-BE49-F238E27FC236}">
                          <a16:creationId xmlns:a16="http://schemas.microsoft.com/office/drawing/2014/main" id="{8307ED48-FD90-8005-3E92-45954E56C8C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218" name="Forme libre : forme 217">
                        <a:extLst>
                          <a:ext uri="{FF2B5EF4-FFF2-40B4-BE49-F238E27FC236}">
                            <a16:creationId xmlns:a16="http://schemas.microsoft.com/office/drawing/2014/main" id="{148B756B-6C7F-92DF-7FDC-927A9782708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219" name="Forme libre : forme 218">
                        <a:extLst>
                          <a:ext uri="{FF2B5EF4-FFF2-40B4-BE49-F238E27FC236}">
                            <a16:creationId xmlns:a16="http://schemas.microsoft.com/office/drawing/2014/main" id="{A3713BF8-1E48-7FF8-9F8E-F3FFB137260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220" name="Forme libre : forme 219">
                        <a:extLst>
                          <a:ext uri="{FF2B5EF4-FFF2-40B4-BE49-F238E27FC236}">
                            <a16:creationId xmlns:a16="http://schemas.microsoft.com/office/drawing/2014/main" id="{3B781954-C7CE-46B8-CD61-BEF1BC997F6C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215" name="Graphique 2">
                      <a:extLst>
                        <a:ext uri="{FF2B5EF4-FFF2-40B4-BE49-F238E27FC236}">
                          <a16:creationId xmlns:a16="http://schemas.microsoft.com/office/drawing/2014/main" id="{13930A09-43FF-7A95-CB1E-F54F563FAC1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216" name="Forme libre : forme 215">
                        <a:extLst>
                          <a:ext uri="{FF2B5EF4-FFF2-40B4-BE49-F238E27FC236}">
                            <a16:creationId xmlns:a16="http://schemas.microsoft.com/office/drawing/2014/main" id="{13FE9554-9CD0-1D08-8F63-248F3EB055B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217" name="Forme libre : forme 216">
                        <a:extLst>
                          <a:ext uri="{FF2B5EF4-FFF2-40B4-BE49-F238E27FC236}">
                            <a16:creationId xmlns:a16="http://schemas.microsoft.com/office/drawing/2014/main" id="{2951B957-4FC2-F72E-83F4-CEA6E8A522C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64" name="Graphique 2">
                    <a:extLst>
                      <a:ext uri="{FF2B5EF4-FFF2-40B4-BE49-F238E27FC236}">
                        <a16:creationId xmlns:a16="http://schemas.microsoft.com/office/drawing/2014/main" id="{7A486478-ECAC-9322-4EC9-6CCED056F4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65" name="Graphique 2">
                      <a:extLst>
                        <a:ext uri="{FF2B5EF4-FFF2-40B4-BE49-F238E27FC236}">
                          <a16:creationId xmlns:a16="http://schemas.microsoft.com/office/drawing/2014/main" id="{D36E0972-1C22-105B-DB38-1F1032053C2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60" name="Forme libre : forme 159">
                        <a:extLst>
                          <a:ext uri="{FF2B5EF4-FFF2-40B4-BE49-F238E27FC236}">
                            <a16:creationId xmlns:a16="http://schemas.microsoft.com/office/drawing/2014/main" id="{16CF8023-E1D7-FB36-B254-31A22D407AE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63" name="Forme libre : forme 162">
                        <a:extLst>
                          <a:ext uri="{FF2B5EF4-FFF2-40B4-BE49-F238E27FC236}">
                            <a16:creationId xmlns:a16="http://schemas.microsoft.com/office/drawing/2014/main" id="{218E5DAD-28AF-FBDA-BC75-902CBA1688F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213" name="Forme libre : forme 212">
                        <a:extLst>
                          <a:ext uri="{FF2B5EF4-FFF2-40B4-BE49-F238E27FC236}">
                            <a16:creationId xmlns:a16="http://schemas.microsoft.com/office/drawing/2014/main" id="{2A2F620E-2539-550A-90F7-9F096E47857E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67" name="Graphique 2">
                      <a:extLst>
                        <a:ext uri="{FF2B5EF4-FFF2-40B4-BE49-F238E27FC236}">
                          <a16:creationId xmlns:a16="http://schemas.microsoft.com/office/drawing/2014/main" id="{32E99838-755C-1805-1AEE-FA9A33948DD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68" name="Forme libre : forme 67">
                        <a:extLst>
                          <a:ext uri="{FF2B5EF4-FFF2-40B4-BE49-F238E27FC236}">
                            <a16:creationId xmlns:a16="http://schemas.microsoft.com/office/drawing/2014/main" id="{8B1FED95-9910-B47D-1D8E-9DF7D23C3C7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83" name="Forme libre : forme 82">
                        <a:extLst>
                          <a:ext uri="{FF2B5EF4-FFF2-40B4-BE49-F238E27FC236}">
                            <a16:creationId xmlns:a16="http://schemas.microsoft.com/office/drawing/2014/main" id="{7CCBF0B1-E13E-63CD-7C8D-47885260283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21" name="Graphique 2">
                  <a:extLst>
                    <a:ext uri="{FF2B5EF4-FFF2-40B4-BE49-F238E27FC236}">
                      <a16:creationId xmlns:a16="http://schemas.microsoft.com/office/drawing/2014/main" id="{E2C255E4-4E3C-FB7C-51AD-DA4B1004D468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9BDB72AF-ADD8-8457-5A76-81CE4C6426EA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078E9531-7954-C384-52C6-2ECA790BEC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B210CAA5-DB50-A677-E1C4-90EC4A116C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78BF2364-D8D8-DD77-7C10-34EBA56ACA27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E953917F-743C-C5EF-B350-69D63A17FA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05148BE7-CD42-A959-70AC-87221E3815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90BFB31-63AD-BE34-A12E-B9A99E961AE3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93E5B5ED-ED11-BAC6-6A19-55657C93FF8A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7BB364F0-F85F-5964-F701-1BB35E1DC9A3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73806C63-B48F-401D-64DE-F82B69423400}"/>
                    </a:ext>
                  </a:extLst>
                </p:cNvPr>
                <p:cNvSpPr/>
                <p:nvPr/>
              </p:nvSpPr>
              <p:spPr>
                <a:xfrm>
                  <a:off x="1173544" y="1909786"/>
                  <a:ext cx="2033077" cy="2033078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ABF090B-6380-D110-018A-70DBD2818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27" name="Graphique 2">
                  <a:extLst>
                    <a:ext uri="{FF2B5EF4-FFF2-40B4-BE49-F238E27FC236}">
                      <a16:creationId xmlns:a16="http://schemas.microsoft.com/office/drawing/2014/main" id="{20768178-2300-0C1B-4768-1215ECC0EB9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D5F93722-0770-E3FE-9739-AA1E99279300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2561D9D4-FF80-A20B-497E-DDE05F2CEA9C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9" name="Forme libre : forme 38">
                    <a:extLst>
                      <a:ext uri="{FF2B5EF4-FFF2-40B4-BE49-F238E27FC236}">
                        <a16:creationId xmlns:a16="http://schemas.microsoft.com/office/drawing/2014/main" id="{89A8ACBC-7970-A2B1-FCD3-8C51B9043E21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40" name="Forme libre : forme 39">
                    <a:extLst>
                      <a:ext uri="{FF2B5EF4-FFF2-40B4-BE49-F238E27FC236}">
                        <a16:creationId xmlns:a16="http://schemas.microsoft.com/office/drawing/2014/main" id="{0222F279-2AFE-3AF4-51A6-DB72BBE36C03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28" name="Graphique 2">
                  <a:extLst>
                    <a:ext uri="{FF2B5EF4-FFF2-40B4-BE49-F238E27FC236}">
                      <a16:creationId xmlns:a16="http://schemas.microsoft.com/office/drawing/2014/main" id="{E28800A8-F94A-F80A-2FB9-AEBC6A76D136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29" name="Forme libre : forme 28">
                    <a:extLst>
                      <a:ext uri="{FF2B5EF4-FFF2-40B4-BE49-F238E27FC236}">
                        <a16:creationId xmlns:a16="http://schemas.microsoft.com/office/drawing/2014/main" id="{7541EFEA-091E-FDE2-0D2A-A85556763CC4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0" name="Forme libre : forme 29">
                    <a:extLst>
                      <a:ext uri="{FF2B5EF4-FFF2-40B4-BE49-F238E27FC236}">
                        <a16:creationId xmlns:a16="http://schemas.microsoft.com/office/drawing/2014/main" id="{5E5AA45E-3AAF-9062-E3DA-D74C78447E82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1" name="Forme libre : forme 30">
                    <a:extLst>
                      <a:ext uri="{FF2B5EF4-FFF2-40B4-BE49-F238E27FC236}">
                        <a16:creationId xmlns:a16="http://schemas.microsoft.com/office/drawing/2014/main" id="{C9C97A74-CC0A-AF29-1289-775464363471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2" name="Forme libre : forme 31">
                    <a:extLst>
                      <a:ext uri="{FF2B5EF4-FFF2-40B4-BE49-F238E27FC236}">
                        <a16:creationId xmlns:a16="http://schemas.microsoft.com/office/drawing/2014/main" id="{2B7D8CEE-4C6F-3A73-91F5-035C84EC8E44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3" name="Forme libre : forme 32">
                    <a:extLst>
                      <a:ext uri="{FF2B5EF4-FFF2-40B4-BE49-F238E27FC236}">
                        <a16:creationId xmlns:a16="http://schemas.microsoft.com/office/drawing/2014/main" id="{5FD13B34-F565-EFC3-0095-0A6838269701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4" name="Forme libre : forme 33">
                    <a:extLst>
                      <a:ext uri="{FF2B5EF4-FFF2-40B4-BE49-F238E27FC236}">
                        <a16:creationId xmlns:a16="http://schemas.microsoft.com/office/drawing/2014/main" id="{6F44859E-DBC9-F96B-6BAA-DBC1C6806E65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2C0CC5B-551B-AE9E-9610-BB47B4BF0FAA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A1656B4D-0DDA-5F9A-2757-033F29AFF62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2AC83A09-7073-55BD-A98B-13A5DFBEF6B3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دقيقة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14" name="Oval 86">
              <a:extLst>
                <a:ext uri="{FF2B5EF4-FFF2-40B4-BE49-F238E27FC236}">
                  <a16:creationId xmlns:a16="http://schemas.microsoft.com/office/drawing/2014/main" id="{07E7036A-CF5C-2970-235A-85B94A10C530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الاستماع والتحدث 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22A45FD-E65C-C418-C824-FFEBB89292E9}"/>
                </a:ext>
              </a:extLst>
            </p:cNvPr>
            <p:cNvSpPr txBox="1"/>
            <p:nvPr/>
          </p:nvSpPr>
          <p:spPr>
            <a:xfrm>
              <a:off x="2334827" y="2130792"/>
              <a:ext cx="55631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أنا أيضا موهوبة </a:t>
              </a: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البنية السردية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+ لعب الأدوار</a:t>
              </a: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ABA2BF97-E4E5-86A0-96DE-AFBE6BE34DA5}"/>
              </a:ext>
            </a:extLst>
          </p:cNvPr>
          <p:cNvSpPr txBox="1"/>
          <p:nvPr/>
        </p:nvSpPr>
        <p:spPr>
          <a:xfrm>
            <a:off x="1249110" y="3024993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20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1" name="ZoneTexte 220">
            <a:extLst>
              <a:ext uri="{FF2B5EF4-FFF2-40B4-BE49-F238E27FC236}">
                <a16:creationId xmlns:a16="http://schemas.microsoft.com/office/drawing/2014/main" id="{907E5777-9B4C-DC03-1E5F-2BEF79452C7C}"/>
              </a:ext>
            </a:extLst>
          </p:cNvPr>
          <p:cNvSpPr txBox="1"/>
          <p:nvPr/>
        </p:nvSpPr>
        <p:spPr>
          <a:xfrm>
            <a:off x="1268968" y="4248096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45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56676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FB2EA96B-455F-147B-372F-B7E2FF10A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1369579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051F7B24-785A-921D-02D9-0AE3D317A618}"/>
              </a:ext>
            </a:extLst>
          </p:cNvPr>
          <p:cNvGrpSpPr/>
          <p:nvPr/>
        </p:nvGrpSpPr>
        <p:grpSpPr>
          <a:xfrm>
            <a:off x="1220029" y="2452343"/>
            <a:ext cx="6703942" cy="461665"/>
            <a:chOff x="1329207" y="2003013"/>
            <a:chExt cx="6703942" cy="461665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5FB0C057-43F1-FAB6-50EA-785D8D1DFE2D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9F73B975-C675-7AD9-9401-A8C07F159B97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فقرات بطلاقة في حدود 30 كلمة.</a:t>
              </a:r>
            </a:p>
          </p:txBody>
        </p:sp>
        <p:sp>
          <p:nvSpPr>
            <p:cNvPr id="7" name="Oval 86">
              <a:extLst>
                <a:ext uri="{FF2B5EF4-FFF2-40B4-BE49-F238E27FC236}">
                  <a16:creationId xmlns:a16="http://schemas.microsoft.com/office/drawing/2014/main" id="{9E2035D3-8C5C-4BC3-6FD7-005C52038458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9" name="Graphique 18">
              <a:extLst>
                <a:ext uri="{FF2B5EF4-FFF2-40B4-BE49-F238E27FC236}">
                  <a16:creationId xmlns:a16="http://schemas.microsoft.com/office/drawing/2014/main" id="{9C3C6BA7-74D6-4924-ECB7-50F07A16B76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0A6F472-74B1-61CD-E4B2-B39B9DAFB2AD}"/>
              </a:ext>
            </a:extLst>
          </p:cNvPr>
          <p:cNvGrpSpPr/>
          <p:nvPr/>
        </p:nvGrpSpPr>
        <p:grpSpPr>
          <a:xfrm>
            <a:off x="1220029" y="3141565"/>
            <a:ext cx="6703942" cy="461665"/>
            <a:chOff x="1329207" y="2003013"/>
            <a:chExt cx="6703942" cy="461665"/>
          </a:xfrm>
        </p:grpSpPr>
        <p:sp>
          <p:nvSpPr>
            <p:cNvPr id="23" name="Rectangle : coins arrondis 18 - 2">
              <a:extLst>
                <a:ext uri="{FF2B5EF4-FFF2-40B4-BE49-F238E27FC236}">
                  <a16:creationId xmlns:a16="http://schemas.microsoft.com/office/drawing/2014/main" id="{ADA114B5-FE09-4B89-BAB5-53F51057FFA0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720C837-B3F7-9B40-BBA2-E7E3760F2C51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تعرف بنية الحكاية ولعب الأدوار  من الوضعية التواصلية للنص(التعبير عن الرأي) .</a:t>
              </a:r>
            </a:p>
          </p:txBody>
        </p:sp>
        <p:sp>
          <p:nvSpPr>
            <p:cNvPr id="25" name="Oval 86">
              <a:extLst>
                <a:ext uri="{FF2B5EF4-FFF2-40B4-BE49-F238E27FC236}">
                  <a16:creationId xmlns:a16="http://schemas.microsoft.com/office/drawing/2014/main" id="{633A9B92-0307-5A31-A6B5-0D0D018EE20B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E5AF2F44-A268-FF64-C7D2-37D1A90EC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568A587-1BAF-1002-6CEC-02C5A95BC24B}"/>
              </a:ext>
            </a:extLst>
          </p:cNvPr>
          <p:cNvGrpSpPr/>
          <p:nvPr/>
        </p:nvGrpSpPr>
        <p:grpSpPr>
          <a:xfrm>
            <a:off x="1220030" y="3830787"/>
            <a:ext cx="6703941" cy="461665"/>
            <a:chOff x="1329208" y="2003013"/>
            <a:chExt cx="6703941" cy="461665"/>
          </a:xfrm>
        </p:grpSpPr>
        <p:sp>
          <p:nvSpPr>
            <p:cNvPr id="29" name="Rectangle : coins arrondis 18 - 2">
              <a:extLst>
                <a:ext uri="{FF2B5EF4-FFF2-40B4-BE49-F238E27FC236}">
                  <a16:creationId xmlns:a16="http://schemas.microsoft.com/office/drawing/2014/main" id="{D08982DA-219B-0AF4-6266-FB4255980478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1" name="Oval 86">
              <a:extLst>
                <a:ext uri="{FF2B5EF4-FFF2-40B4-BE49-F238E27FC236}">
                  <a16:creationId xmlns:a16="http://schemas.microsoft.com/office/drawing/2014/main" id="{B07888EC-EA09-2231-9939-20D027503386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2DC0ECEB-1F8A-956A-0980-7776ADA03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6CE51CEC-E6EA-C1EE-C0B3-15453C3E5C76}"/>
              </a:ext>
            </a:extLst>
          </p:cNvPr>
          <p:cNvSpPr txBox="1"/>
          <p:nvPr/>
        </p:nvSpPr>
        <p:spPr>
          <a:xfrm>
            <a:off x="1220029" y="3846416"/>
            <a:ext cx="6126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تعرف واستعمال استراتيجية  </a:t>
            </a: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استخراج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معلومات صريحة في النص (</a:t>
            </a: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فعل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   متى؟ )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BF056A1-9501-07DF-B0F3-7A104E09A4D7}"/>
              </a:ext>
            </a:extLst>
          </p:cNvPr>
          <p:cNvGrpSpPr/>
          <p:nvPr/>
        </p:nvGrpSpPr>
        <p:grpSpPr>
          <a:xfrm>
            <a:off x="1247525" y="4637773"/>
            <a:ext cx="6703941" cy="461665"/>
            <a:chOff x="1329208" y="2003013"/>
            <a:chExt cx="6703941" cy="461665"/>
          </a:xfrm>
        </p:grpSpPr>
        <p:sp>
          <p:nvSpPr>
            <p:cNvPr id="8" name="Rectangle : coins arrondis 18 - 2">
              <a:extLst>
                <a:ext uri="{FF2B5EF4-FFF2-40B4-BE49-F238E27FC236}">
                  <a16:creationId xmlns:a16="http://schemas.microsoft.com/office/drawing/2014/main" id="{755BF831-F3C6-C595-F01F-343977075365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Oval 86">
              <a:extLst>
                <a:ext uri="{FF2B5EF4-FFF2-40B4-BE49-F238E27FC236}">
                  <a16:creationId xmlns:a16="http://schemas.microsoft.com/office/drawing/2014/main" id="{2741DECF-5979-3A5E-59EC-60A5D329BB48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0" name="Graphique 9">
              <a:extLst>
                <a:ext uri="{FF2B5EF4-FFF2-40B4-BE49-F238E27FC236}">
                  <a16:creationId xmlns:a16="http://schemas.microsoft.com/office/drawing/2014/main" id="{863904EF-4C96-A993-4EE7-19A5E49AAE6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A2F38F5A-51B8-22B7-3E88-E4DF1F547135}"/>
              </a:ext>
            </a:extLst>
          </p:cNvPr>
          <p:cNvSpPr txBox="1"/>
          <p:nvPr/>
        </p:nvSpPr>
        <p:spPr>
          <a:xfrm>
            <a:off x="1410892" y="4687296"/>
            <a:ext cx="5987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كتابة كلمات </a:t>
            </a:r>
            <a:r>
              <a:rPr lang="ar-MA" sz="20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مملاة</a:t>
            </a: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تبدأ ب ال غير المنطوقة</a:t>
            </a:r>
          </a:p>
        </p:txBody>
      </p:sp>
    </p:spTree>
    <p:extLst>
      <p:ext uri="{BB962C8B-B14F-4D97-AF65-F5344CB8AC3E}">
        <p14:creationId xmlns:p14="http://schemas.microsoft.com/office/powerpoint/2010/main" val="15227004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636608"/>
              <a:ext cx="8518967" cy="5787341"/>
              <a:chOff x="312517" y="636608"/>
              <a:chExt cx="8518967" cy="5787341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636608"/>
                <a:ext cx="8518967" cy="5787341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2213312" y="554185"/>
            <a:ext cx="4677147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إعداد الشروط والوسائل الديداكتيكية والتقنية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278BA8AA-9D0F-D35F-33CD-1CF1E3B6FDE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F031D8-FAFC-C60D-BB01-67D063EBE415}"/>
              </a:ext>
            </a:extLst>
          </p:cNvPr>
          <p:cNvGrpSpPr/>
          <p:nvPr/>
        </p:nvGrpSpPr>
        <p:grpSpPr>
          <a:xfrm>
            <a:off x="1183115" y="1234243"/>
            <a:ext cx="6777771" cy="2270353"/>
            <a:chOff x="500199" y="2389210"/>
            <a:chExt cx="4148645" cy="254160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F9FD306-605F-5DE1-9991-E5117BD05A96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8955BF22-DE62-49EA-3711-74FF446ED358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18 - 2">
                <a:extLst>
                  <a:ext uri="{FF2B5EF4-FFF2-40B4-BE49-F238E27FC236}">
                    <a16:creationId xmlns:a16="http://schemas.microsoft.com/office/drawing/2014/main" id="{650034BE-CBCE-2083-5E5D-F4E5393436B5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مطابقة الشرائح لإطار العرض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39F2B1D-AB01-AB53-0A10-54CEB04BBBA0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2" name="Rectangle : coins arrondis 18 - 2">
                <a:extLst>
                  <a:ext uri="{FF2B5EF4-FFF2-40B4-BE49-F238E27FC236}">
                    <a16:creationId xmlns:a16="http://schemas.microsoft.com/office/drawing/2014/main" id="{4651A915-0C67-D97E-632A-6145E6B07B39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18 - 2">
                <a:extLst>
                  <a:ext uri="{FF2B5EF4-FFF2-40B4-BE49-F238E27FC236}">
                    <a16:creationId xmlns:a16="http://schemas.microsoft.com/office/drawing/2014/main" id="{CEADBFD3-3639-9BA2-477B-4ADFCC506D4F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مؤشر الليزر</a:t>
                </a:r>
              </a:p>
            </p:txBody>
          </p:sp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DAE7270-52A5-5465-C635-15B40153F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07936" y="1650057"/>
            <a:ext cx="2964022" cy="863969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50DA59-A6AC-D6ED-6AC2-D4A03ED753F2}"/>
              </a:ext>
            </a:extLst>
          </p:cNvPr>
          <p:cNvGrpSpPr/>
          <p:nvPr/>
        </p:nvGrpSpPr>
        <p:grpSpPr>
          <a:xfrm>
            <a:off x="1183115" y="3811916"/>
            <a:ext cx="6777771" cy="2270353"/>
            <a:chOff x="500199" y="2389210"/>
            <a:chExt cx="4148645" cy="254160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8EA999F-C9FF-F43F-8279-69A5A19F5B9A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48" name="Rectangle : coins arrondis 18 - 2">
                <a:extLst>
                  <a:ext uri="{FF2B5EF4-FFF2-40B4-BE49-F238E27FC236}">
                    <a16:creationId xmlns:a16="http://schemas.microsoft.com/office/drawing/2014/main" id="{B6F26891-7E13-748C-C31D-7989EB272DB3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Rectangle : coins arrondis 18 - 2">
                <a:extLst>
                  <a:ext uri="{FF2B5EF4-FFF2-40B4-BE49-F238E27FC236}">
                    <a16:creationId xmlns:a16="http://schemas.microsoft.com/office/drawing/2014/main" id="{CA5A41AF-A745-2752-5786-6C0C3A5C9A39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حاسوب جاهز يتضمن شرائح الدرس 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5653FD5A-EE13-E8E4-3283-09A579C778E9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44" name="Rectangle : coins arrondis 18 - 2">
                <a:extLst>
                  <a:ext uri="{FF2B5EF4-FFF2-40B4-BE49-F238E27FC236}">
                    <a16:creationId xmlns:a16="http://schemas.microsoft.com/office/drawing/2014/main" id="{381A388E-CCD7-AC77-5F36-999825433788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18 - 2">
                <a:extLst>
                  <a:ext uri="{FF2B5EF4-FFF2-40B4-BE49-F238E27FC236}">
                    <a16:creationId xmlns:a16="http://schemas.microsoft.com/office/drawing/2014/main" id="{2E41A937-B34B-3943-31CD-12B55FE44E5A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المذكرة اليومية:  خطاطة ذهنية </a:t>
                </a:r>
              </a:p>
            </p:txBody>
          </p:sp>
        </p:grp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69335" y="1353605"/>
            <a:ext cx="1488108" cy="148652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B261E0A-39A4-FCBB-38C8-16C50612F3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5652166" y="4080543"/>
            <a:ext cx="1452551" cy="1266887"/>
          </a:xfrm>
          <a:prstGeom prst="rect">
            <a:avLst/>
          </a:prstGeom>
        </p:spPr>
      </p:pic>
      <p:pic>
        <p:nvPicPr>
          <p:cNvPr id="6" name="Image 5" descr="Une image contenant texte, capture d’écran, Police, bleu vert&#10;&#10;Description générée automatiquement">
            <a:extLst>
              <a:ext uri="{FF2B5EF4-FFF2-40B4-BE49-F238E27FC236}">
                <a16:creationId xmlns:a16="http://schemas.microsoft.com/office/drawing/2014/main" id="{767820D4-08F9-4642-7F28-3862842B03F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058" y="3979467"/>
            <a:ext cx="1038661" cy="1469038"/>
          </a:xfrm>
          <a:prstGeom prst="rect">
            <a:avLst/>
          </a:prstGeom>
          <a:ln>
            <a:solidFill>
              <a:srgbClr val="39B3D3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6122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7C86C-56A1-C2F0-B74F-6E3B3B15D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298A4AE-6429-C2CF-3C3D-FDFC03C9CA3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D57D37C-C62F-7227-CD28-C2106C0DF491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BA68AF7C-7F8E-8CC0-D869-BFD5F8C9DCB5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2EA4404F-B8BC-2625-BAB2-A1ABE3241530}"/>
              </a:ext>
            </a:extLst>
          </p:cNvPr>
          <p:cNvSpPr txBox="1"/>
          <p:nvPr/>
        </p:nvSpPr>
        <p:spPr>
          <a:xfrm>
            <a:off x="1388824" y="2767281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5013782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117A4D-E066-AFF9-8E5A-2F2B2675DF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50D7DF-3C83-325D-ACC0-D26861A1311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32D45CD-CA00-6FB4-6C24-9D04ADBA06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E0A396-D33F-AA14-661D-D7F640BB28C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044DA12-628F-B821-4EF8-0A4F2392B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 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856031-30D9-C8BC-681A-0450E7D089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098" y="1187175"/>
            <a:ext cx="5863805" cy="4483650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CABD1E73-EC1A-651B-8D4A-3BF555FAF7A7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651857A8-7074-073B-68B9-741EF7AAAE5E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7E4A6F33-FD5B-D496-ABDA-030738671BF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39F31FD1-7156-C0C0-4C86-D70C042801ED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66033F0F-C838-DD72-4FC1-75E739255911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1E451F1-19F5-7B56-06B7-5282716A618D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D1D4389-A68F-F078-F1E4-C6CAEB5FF87D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C58A9DE1-9BF2-271C-68FA-FA7974BDD2D9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38F00A6-6625-B637-BB88-B85C0A82D3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7DD82D-1759-EC2E-08A1-81A6B85282AD}"/>
              </a:ext>
            </a:extLst>
          </p:cNvPr>
          <p:cNvGrpSpPr/>
          <p:nvPr/>
        </p:nvGrpSpPr>
        <p:grpSpPr>
          <a:xfrm>
            <a:off x="27139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9A3CEBA-78AA-1ABA-6F60-690317763C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B0BBDC-F4D9-FB47-F489-30CDE3BACC1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775767-7E60-CE69-F0F4-626A3CED0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C9F65C-11F4-313E-F32D-673DB0E06EA8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ضعوا اللوحة على الطاولة، الدفتر  والمقلمة في القمطر</a:t>
            </a: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E799735A-A1C6-DD57-32F5-97638F352D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9192" y="2431937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EDCB55B-00FB-50B6-4CF3-CE83746FD2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3266" y="3314936"/>
            <a:ext cx="872284" cy="76590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FBAAD8-2923-1254-C320-18D655B0F6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649" y="3530592"/>
            <a:ext cx="498247" cy="55025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B6D04EB-59AD-D1CF-231A-AA12F1652E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2614" y="2725968"/>
            <a:ext cx="1834061" cy="1609246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94ACF397-42B7-5624-F500-8F34C335B19B}"/>
              </a:ext>
            </a:extLst>
          </p:cNvPr>
          <p:cNvGrpSpPr/>
          <p:nvPr/>
        </p:nvGrpSpPr>
        <p:grpSpPr>
          <a:xfrm>
            <a:off x="442947" y="268750"/>
            <a:ext cx="1033344" cy="1033344"/>
            <a:chOff x="498143" y="776756"/>
            <a:chExt cx="792000" cy="792000"/>
          </a:xfrm>
          <a:noFill/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54C4F4E-302E-33E7-2A7C-704A4996AB68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19036F9-1887-C3C0-829E-FFD2A6C0F62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912" y="923017"/>
              <a:ext cx="615210" cy="535110"/>
            </a:xfrm>
            <a:prstGeom prst="rect">
              <a:avLst/>
            </a:prstGeom>
            <a:grpFill/>
          </p:spPr>
        </p:pic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3D2EC7FB-5D8A-6390-41B1-CD705E9A1E87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057E8DA-74AB-0F90-C9B5-C5C2093079B3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9464AE81-B837-F37A-B55B-0D9C1DEA226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98747626-3D73-DBAE-7A17-A59DAE682E7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48AABF6E-7A11-0339-CF25-B34A4ED62E89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5CE46F74-3C49-37EB-9C91-12BC54BD7527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3898D2B7-668B-7457-C424-1BB1309045BA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8AD4589-C23F-B40F-F01A-AC47FD0ABA6C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  <p:pic>
        <p:nvPicPr>
          <p:cNvPr id="24" name="Picture 2" descr="Premium Vector | Vector Single Cartoon Spiral Notebook Isolated on White  Background, Vector Illustration.">
            <a:extLst>
              <a:ext uri="{FF2B5EF4-FFF2-40B4-BE49-F238E27FC236}">
                <a16:creationId xmlns:a16="http://schemas.microsoft.com/office/drawing/2014/main" id="{E311C02A-DF33-5027-82E4-FB3468C31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54" y="2521992"/>
            <a:ext cx="2263023" cy="201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B6A5F-571E-6C06-0192-4F19E9FC0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6A5ABE2-2089-4B4A-2413-5A2FF618459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6923E3A-57BD-91BA-A604-5BCCC9C1DCB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5C0FF29-C50D-03EB-1504-E7F3947C330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767E798-611E-DCFF-C1A0-FB77172B558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9E1C2CC-1064-AB8C-25AE-949764F2D6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591CF1A-D6B6-2B65-C276-4350736B37AA}"/>
              </a:ext>
            </a:extLst>
          </p:cNvPr>
          <p:cNvSpPr txBox="1"/>
          <p:nvPr/>
        </p:nvSpPr>
        <p:spPr>
          <a:xfrm>
            <a:off x="422072" y="46300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يراقب الأستاذ الواجب المنزلي.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365A45C8-C838-6D0B-563D-84358D3F5E6E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E2A268EC-4C5C-773F-9342-B93D549CC93A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316DCD81-3CD6-EA76-52C2-A309DC8D687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195C86BE-F1E0-FD92-4848-4A6563AC2BE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FA516993-E618-B78B-592B-A611191BFF98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858F753E-B498-3451-7C4E-B62E80A799BA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B71E1887-D1B7-EA5D-1FD5-3DA9AE78EB13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7119BE0A-EC12-A467-D6CC-5C423B204EC8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C040216-6942-9474-7AA6-064F2E04943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4679"/>
          <a:stretch/>
        </p:blipFill>
        <p:spPr>
          <a:xfrm>
            <a:off x="2701979" y="2307105"/>
            <a:ext cx="3954670" cy="2875973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3A276762-9BA8-D34A-DB2F-DFD5C51A64F0}"/>
              </a:ext>
            </a:extLst>
          </p:cNvPr>
          <p:cNvSpPr/>
          <p:nvPr/>
        </p:nvSpPr>
        <p:spPr>
          <a:xfrm>
            <a:off x="3934310" y="3248373"/>
            <a:ext cx="1423210" cy="954107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chemeClr val="tx1"/>
                </a:solidFill>
              </a:rPr>
              <a:t>اَلْحَفْلَةُ</a:t>
            </a:r>
            <a:endParaRPr lang="fr-MA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4879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37C5C-758F-171C-7E21-86F7A67F0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B09B154-FA57-C15C-3ED9-CEBE1CB1596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3F58E0ED-ADCE-22AF-8BBC-3D66411BBED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BF3E0DC-26A6-ACE8-BF98-BC4843F1E241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2CB72854-441C-E4B2-4DC0-CA5D5E5B91CE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E94E2767-17CB-8C24-5630-491F39107CB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3419FF8F-18A9-92EC-69AF-A296A233A78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981459E-092A-F499-846D-54AFEC9C3BE9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C68BBACB-C0EE-D0E0-E0D2-107B1E962881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AA71496-E77F-BB1D-9BA8-443037722B3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8D04CE41-BDFC-B2F9-5F1E-42D878B40569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86F220CD-6593-EFAA-EB96-A578B070CD25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3F461E8A-335C-03B9-7FA7-FDF63D80308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940BA278-8F51-7326-2AAA-B6A55DD6AA43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4CDAD14F-17EC-0840-F33C-B98A7CDF82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4CE31F1E-1298-88A4-3F58-98A9B8C375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2E6118BA-3F86-D281-EF03-A774987E27C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0F7D5C21-4717-14ED-E2F6-5081450B7BA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9BBAED5E-59CC-A773-5096-F27FA83AF9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DDD536FF-87EE-97D6-4F2B-409643203E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E57D4CB7-6FB2-B813-CC9B-5FCE62057C53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6932BDE6-33C1-B1C9-553E-B96529A58495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E456EAEE-AE1B-AB13-5E51-BEEB734423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03F76DA9-FFEE-4635-A172-12E46E8A67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082B52E0-6A74-F4C8-6412-EBCBCBCE23E6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8B28810C-5225-F0C2-6354-D00A83712923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49EADD88-F278-B263-BAAE-B589E176B0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A2D4BA3A-D694-2538-9E0A-4E86D017686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C56DB39F-C55E-D1FA-5452-7D620AA5F9E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DE7EB339-F960-7AAA-EF78-247E68A94396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F6FEEDD6-94CA-61B6-4265-C54EABE46F7D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27206508-40A4-113C-934B-B9E6707C46D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FE5B522A-96E4-DE29-1307-2DABC4E49FD9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6765D8F8-F33F-8CF0-9219-173BBD05B94A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EFD1B0BC-8EE9-CD3E-F16B-D7A9E9F6CF79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0B1D0451-17A6-3A6A-21F0-62456A8DD6C2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BA51922B-9102-8A9D-7FF6-7AC15AB35578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F73AE9E5-194A-6C5E-D111-BD160AF0FC09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69DAF937-4FB2-DA6F-FA3B-913424E8EB28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7A2B886A-6AA7-B733-75AA-A3708A4EC64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1D768A24-0134-34A1-F8D3-AEBAB1B14753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D2CD36E-1E69-F0EE-0CA7-FA829AF798D8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30948780-99D3-C5EF-9953-3570FFAD3ED6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B69D7FD3-9671-16DE-4A94-434005DA9A39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BDC6B979-3F46-09CB-393E-12DCFAADD36B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56931570-EC5E-B41D-6BC4-ADEEB1AF1708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46DDE5AA-218A-615A-533E-AA517E40B4E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63799B7A-1079-6B51-1143-6B1AD9C2A5FC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AE6A0D8F-6D6B-697B-7C6C-070F4B97F379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ACC5F542-85ED-9E65-AC41-DFC222114070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B0797E74-690A-EA1B-0DFD-1400ED9B0CB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CC5132A1-AC5A-3292-6DC2-F87AD156ECB5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549E89FC-E5D0-330D-E800-A04B5A94724C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655A3366-362B-2743-792C-5734739C8EB9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06DD439-58BC-ADA9-3DCC-C568766B750B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6B3A8AE-D16E-ECE1-3A5D-E7AB3620FB98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3532AF35-E03D-D715-913F-841E10BEB17B}"/>
              </a:ext>
            </a:extLst>
          </p:cNvPr>
          <p:cNvGrpSpPr/>
          <p:nvPr/>
        </p:nvGrpSpPr>
        <p:grpSpPr>
          <a:xfrm>
            <a:off x="487748" y="1809265"/>
            <a:ext cx="8168504" cy="2932580"/>
            <a:chOff x="487748" y="1809265"/>
            <a:chExt cx="8168504" cy="2932580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D4CF9B28-CB6A-F67D-340A-AB5069BC50F9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اعتيادي1/2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0B5EECF6-1738-E814-179E-AEAB2F90A679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5CB45C35-3FA3-809E-0FAF-CDCF0782CBFF}"/>
                </a:ext>
              </a:extLst>
            </p:cNvPr>
            <p:cNvSpPr txBox="1"/>
            <p:nvPr/>
          </p:nvSpPr>
          <p:spPr>
            <a:xfrm>
              <a:off x="487748" y="3726182"/>
              <a:ext cx="81685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تحدي الطلاقة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5924C322-6F1A-8F78-D28E-6E7EE603D7B3}"/>
              </a:ext>
            </a:extLst>
          </p:cNvPr>
          <p:cNvSpPr txBox="1"/>
          <p:nvPr/>
        </p:nvSpPr>
        <p:spPr>
          <a:xfrm>
            <a:off x="487749" y="4901469"/>
            <a:ext cx="8168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738447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0864A-9F36-C6EA-4B5E-CD6883C0D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9875145-092F-B230-D4E4-021B42431A9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13AA7E2-F00C-D413-EAEB-559D7756B9E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1499FE3-376A-3866-4299-383696385F8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0156366-0587-FEA7-F738-451B00080F7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9B34591-0699-3D15-CC17-3295EB1285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3C22E97-B1B6-01A4-A056-EA6310FDFB7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328384" cy="897621"/>
          </a:xfrm>
          <a:prstGeom prst="rect">
            <a:avLst/>
          </a:prstGeom>
          <a:ln>
            <a:noFill/>
          </a:ln>
          <a:effectLst/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EE35362-47E5-DB7E-5FC0-AAA43671DF6D}"/>
              </a:ext>
            </a:extLst>
          </p:cNvPr>
          <p:cNvSpPr txBox="1"/>
          <p:nvPr/>
        </p:nvSpPr>
        <p:spPr>
          <a:xfrm>
            <a:off x="422071" y="32635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تحدي الطلاقة.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سي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قوم منكم 5 تلاميذ الذين سحبت أسماؤهم من العلبة لقراءة فقرة بدقة واسترسال.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DBB48183-4F61-3880-B603-C03E7415AD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226" y="1719831"/>
            <a:ext cx="5405682" cy="3861202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A72D551-67B3-74D5-E853-76250E9979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7759" y="2467897"/>
            <a:ext cx="1747561" cy="523295"/>
          </a:xfrm>
          <a:prstGeom prst="rect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6CE6F421-E6E8-E550-E47E-AD9E30DFD4BE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53FECE0C-773B-9BB8-0AE9-C410FD3E5F1C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3A3BF32E-F1CA-276E-29C0-3A5BC65EB16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152BBBA5-58AF-9644-6D21-7E92033CAC91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F58C4966-5068-2BA6-B098-7F503AF30C43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2BC5B9E5-E284-3102-1DC8-94CD30961F19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07980D81-39C6-5708-04E4-D9817A591FD2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178CC567-C818-2287-F596-6E48B494E6F0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940097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1052498-6AC8-F09A-FC38-D3DDF1139FE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5907C5A-F5EA-F498-9349-5FBE14E74B68}"/>
              </a:ext>
            </a:extLst>
          </p:cNvPr>
          <p:cNvGrpSpPr/>
          <p:nvPr/>
        </p:nvGrpSpPr>
        <p:grpSpPr>
          <a:xfrm>
            <a:off x="145924" y="308344"/>
            <a:ext cx="8852151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031B3D9-F38F-9739-1233-4637FCDC888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84B0C3D-322D-CFDC-D515-845D0A38F91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104712C-1B2A-C767-564B-F86D1D9E9B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EAA488B-0920-7090-D85C-32B70E37D772}"/>
              </a:ext>
            </a:extLst>
          </p:cNvPr>
          <p:cNvSpPr txBox="1"/>
          <p:nvPr/>
        </p:nvSpPr>
        <p:spPr>
          <a:xfrm>
            <a:off x="464125" y="37322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يعطي الأستاذ دقيقة واحدة لجماعة الفصل من أجل قراءة صامتة للفقرة.</a:t>
            </a:r>
            <a:endParaRPr kumimoji="0" lang="f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ثم تبدأ عملية السحب. (يتم سحب اسم التلميذ الثاني بعد إنهاء الأول للقراءة وهكذا...)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CC696342-1B41-B1FD-C430-CBBFCBC72EB2}"/>
              </a:ext>
            </a:extLst>
          </p:cNvPr>
          <p:cNvGrpSpPr/>
          <p:nvPr/>
        </p:nvGrpSpPr>
        <p:grpSpPr>
          <a:xfrm>
            <a:off x="586793" y="444286"/>
            <a:ext cx="625769" cy="765681"/>
            <a:chOff x="1242630" y="4677668"/>
            <a:chExt cx="625769" cy="765681"/>
          </a:xfrm>
        </p:grpSpPr>
        <p:grpSp>
          <p:nvGrpSpPr>
            <p:cNvPr id="29" name="Graphique 2">
              <a:extLst>
                <a:ext uri="{FF2B5EF4-FFF2-40B4-BE49-F238E27FC236}">
                  <a16:creationId xmlns:a16="http://schemas.microsoft.com/office/drawing/2014/main" id="{B0FEBB7B-BFDA-B1A0-E0F5-600E9BF254EA}"/>
                </a:ext>
              </a:extLst>
            </p:cNvPr>
            <p:cNvGrpSpPr/>
            <p:nvPr/>
          </p:nvGrpSpPr>
          <p:grpSpPr>
            <a:xfrm flipH="1">
              <a:off x="1395728" y="4677668"/>
              <a:ext cx="319573" cy="383989"/>
              <a:chOff x="981026" y="1344834"/>
              <a:chExt cx="2418112" cy="2905527"/>
            </a:xfrm>
          </p:grpSpPr>
          <p:grpSp>
            <p:nvGrpSpPr>
              <p:cNvPr id="32" name="Graphique 2">
                <a:extLst>
                  <a:ext uri="{FF2B5EF4-FFF2-40B4-BE49-F238E27FC236}">
                    <a16:creationId xmlns:a16="http://schemas.microsoft.com/office/drawing/2014/main" id="{50A3B246-348C-5889-2214-FCB329BE9369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59" name="Graphique 2">
                  <a:extLst>
                    <a:ext uri="{FF2B5EF4-FFF2-40B4-BE49-F238E27FC236}">
                      <a16:creationId xmlns:a16="http://schemas.microsoft.com/office/drawing/2014/main" id="{595945C6-1965-BA27-4E22-4CD493795D51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68" name="Graphique 2">
                    <a:extLst>
                      <a:ext uri="{FF2B5EF4-FFF2-40B4-BE49-F238E27FC236}">
                        <a16:creationId xmlns:a16="http://schemas.microsoft.com/office/drawing/2014/main" id="{D19016B6-A3BA-E332-EAE3-D04F6CD72426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72" name="Forme libre : forme 71">
                      <a:extLst>
                        <a:ext uri="{FF2B5EF4-FFF2-40B4-BE49-F238E27FC236}">
                          <a16:creationId xmlns:a16="http://schemas.microsoft.com/office/drawing/2014/main" id="{64B565C5-45B3-DD8A-C555-DAC6822878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73" name="Forme libre : forme 72">
                      <a:extLst>
                        <a:ext uri="{FF2B5EF4-FFF2-40B4-BE49-F238E27FC236}">
                          <a16:creationId xmlns:a16="http://schemas.microsoft.com/office/drawing/2014/main" id="{32598602-642D-3899-C400-9A93D5F6B70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74" name="Forme libre : forme 73">
                      <a:extLst>
                        <a:ext uri="{FF2B5EF4-FFF2-40B4-BE49-F238E27FC236}">
                          <a16:creationId xmlns:a16="http://schemas.microsoft.com/office/drawing/2014/main" id="{A0F4EA86-EAE3-FA39-9EA8-CB2F8002732B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69" name="Graphique 2">
                    <a:extLst>
                      <a:ext uri="{FF2B5EF4-FFF2-40B4-BE49-F238E27FC236}">
                        <a16:creationId xmlns:a16="http://schemas.microsoft.com/office/drawing/2014/main" id="{66DAE663-9D6E-3D10-6D33-33EC972CB5C0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70" name="Forme libre : forme 69">
                      <a:extLst>
                        <a:ext uri="{FF2B5EF4-FFF2-40B4-BE49-F238E27FC236}">
                          <a16:creationId xmlns:a16="http://schemas.microsoft.com/office/drawing/2014/main" id="{8ABB0C29-EEB7-9EC9-B903-415944D55C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71" name="Forme libre : forme 70">
                      <a:extLst>
                        <a:ext uri="{FF2B5EF4-FFF2-40B4-BE49-F238E27FC236}">
                          <a16:creationId xmlns:a16="http://schemas.microsoft.com/office/drawing/2014/main" id="{AD3FF101-467A-8328-F5BD-F7E1A9E7EE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60" name="Graphique 2">
                  <a:extLst>
                    <a:ext uri="{FF2B5EF4-FFF2-40B4-BE49-F238E27FC236}">
                      <a16:creationId xmlns:a16="http://schemas.microsoft.com/office/drawing/2014/main" id="{B7B7F1D5-207B-F53D-ED21-B2738386543D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61" name="Graphique 2">
                    <a:extLst>
                      <a:ext uri="{FF2B5EF4-FFF2-40B4-BE49-F238E27FC236}">
                        <a16:creationId xmlns:a16="http://schemas.microsoft.com/office/drawing/2014/main" id="{7B79DF4F-40D7-831A-9F35-4B7036943910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65" name="Forme libre : forme 64">
                      <a:extLst>
                        <a:ext uri="{FF2B5EF4-FFF2-40B4-BE49-F238E27FC236}">
                          <a16:creationId xmlns:a16="http://schemas.microsoft.com/office/drawing/2014/main" id="{0BB98EDA-4E5D-48A9-BB9E-26A60AB159E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6" name="Forme libre : forme 65">
                      <a:extLst>
                        <a:ext uri="{FF2B5EF4-FFF2-40B4-BE49-F238E27FC236}">
                          <a16:creationId xmlns:a16="http://schemas.microsoft.com/office/drawing/2014/main" id="{8EA3FB98-566F-90C9-BDC6-10CE037D311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7" name="Forme libre : forme 66">
                      <a:extLst>
                        <a:ext uri="{FF2B5EF4-FFF2-40B4-BE49-F238E27FC236}">
                          <a16:creationId xmlns:a16="http://schemas.microsoft.com/office/drawing/2014/main" id="{222987FA-9144-1D5A-27C6-58D8CC4882C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62" name="Graphique 2">
                    <a:extLst>
                      <a:ext uri="{FF2B5EF4-FFF2-40B4-BE49-F238E27FC236}">
                        <a16:creationId xmlns:a16="http://schemas.microsoft.com/office/drawing/2014/main" id="{521F1DE0-EE5B-FA11-31C0-9D61EC781AAA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63" name="Forme libre : forme 62">
                      <a:extLst>
                        <a:ext uri="{FF2B5EF4-FFF2-40B4-BE49-F238E27FC236}">
                          <a16:creationId xmlns:a16="http://schemas.microsoft.com/office/drawing/2014/main" id="{F0C48626-EA88-170F-581C-F9CA3402D0B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4" name="Forme libre : forme 63">
                      <a:extLst>
                        <a:ext uri="{FF2B5EF4-FFF2-40B4-BE49-F238E27FC236}">
                          <a16:creationId xmlns:a16="http://schemas.microsoft.com/office/drawing/2014/main" id="{53BFFB39-7D54-7C8B-769E-18F6C5EA086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33" name="Graphique 2">
                <a:extLst>
                  <a:ext uri="{FF2B5EF4-FFF2-40B4-BE49-F238E27FC236}">
                    <a16:creationId xmlns:a16="http://schemas.microsoft.com/office/drawing/2014/main" id="{FFE37DD4-C2C3-C39B-5916-D98C8B18FF11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53" name="Graphique 2">
                  <a:extLst>
                    <a:ext uri="{FF2B5EF4-FFF2-40B4-BE49-F238E27FC236}">
                      <a16:creationId xmlns:a16="http://schemas.microsoft.com/office/drawing/2014/main" id="{08207E48-D13A-5FB8-8003-2D09A81EF70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57" name="Forme libre : forme 56">
                    <a:extLst>
                      <a:ext uri="{FF2B5EF4-FFF2-40B4-BE49-F238E27FC236}">
                        <a16:creationId xmlns:a16="http://schemas.microsoft.com/office/drawing/2014/main" id="{F5A2616E-1856-F15C-7B7F-8EF534CF73BB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58" name="Forme libre : forme 57">
                    <a:extLst>
                      <a:ext uri="{FF2B5EF4-FFF2-40B4-BE49-F238E27FC236}">
                        <a16:creationId xmlns:a16="http://schemas.microsoft.com/office/drawing/2014/main" id="{79F26A39-EC41-D1CA-1B60-00BCB4866A43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4" name="Graphique 2">
                  <a:extLst>
                    <a:ext uri="{FF2B5EF4-FFF2-40B4-BE49-F238E27FC236}">
                      <a16:creationId xmlns:a16="http://schemas.microsoft.com/office/drawing/2014/main" id="{F0D8EEC7-0CF5-F10A-0F18-FC45EB624B91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55" name="Forme libre : forme 54">
                    <a:extLst>
                      <a:ext uri="{FF2B5EF4-FFF2-40B4-BE49-F238E27FC236}">
                        <a16:creationId xmlns:a16="http://schemas.microsoft.com/office/drawing/2014/main" id="{70E29C1F-6CB0-ED81-A3D0-0EA50400D189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56" name="Forme libre : forme 55">
                    <a:extLst>
                      <a:ext uri="{FF2B5EF4-FFF2-40B4-BE49-F238E27FC236}">
                        <a16:creationId xmlns:a16="http://schemas.microsoft.com/office/drawing/2014/main" id="{38BE7C89-7F88-3658-E39D-FCC4B8B3B35E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34" name="Forme libre : forme 33">
                <a:extLst>
                  <a:ext uri="{FF2B5EF4-FFF2-40B4-BE49-F238E27FC236}">
                    <a16:creationId xmlns:a16="http://schemas.microsoft.com/office/drawing/2014/main" id="{37651D32-5ED6-9264-5EB4-67F6C9BEBB07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5" name="Forme libre : forme 34">
                <a:extLst>
                  <a:ext uri="{FF2B5EF4-FFF2-40B4-BE49-F238E27FC236}">
                    <a16:creationId xmlns:a16="http://schemas.microsoft.com/office/drawing/2014/main" id="{4BFE24C0-B466-EB4A-5E13-841EA261EEA9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6" name="Forme libre : forme 35">
                <a:extLst>
                  <a:ext uri="{FF2B5EF4-FFF2-40B4-BE49-F238E27FC236}">
                    <a16:creationId xmlns:a16="http://schemas.microsoft.com/office/drawing/2014/main" id="{755B3C63-7DA3-CE09-1C03-AD1DB2883EF1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7" name="Forme libre : forme 36">
                <a:extLst>
                  <a:ext uri="{FF2B5EF4-FFF2-40B4-BE49-F238E27FC236}">
                    <a16:creationId xmlns:a16="http://schemas.microsoft.com/office/drawing/2014/main" id="{DC5CBC05-4243-E414-9F4E-7C15C3746F6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8" name="Forme libre : forme 37">
                <a:extLst>
                  <a:ext uri="{FF2B5EF4-FFF2-40B4-BE49-F238E27FC236}">
                    <a16:creationId xmlns:a16="http://schemas.microsoft.com/office/drawing/2014/main" id="{FF6DA0DC-3590-7C84-44FD-985A4C44209C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39" name="Graphique 2">
                <a:extLst>
                  <a:ext uri="{FF2B5EF4-FFF2-40B4-BE49-F238E27FC236}">
                    <a16:creationId xmlns:a16="http://schemas.microsoft.com/office/drawing/2014/main" id="{A0451C6D-19E7-74FA-6209-F9CA32357CBD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49" name="Forme libre : forme 48">
                  <a:extLst>
                    <a:ext uri="{FF2B5EF4-FFF2-40B4-BE49-F238E27FC236}">
                      <a16:creationId xmlns:a16="http://schemas.microsoft.com/office/drawing/2014/main" id="{259C521F-730F-D856-C982-B085D227CB4B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50" name="Forme libre : forme 49">
                  <a:extLst>
                    <a:ext uri="{FF2B5EF4-FFF2-40B4-BE49-F238E27FC236}">
                      <a16:creationId xmlns:a16="http://schemas.microsoft.com/office/drawing/2014/main" id="{87FF0B30-E947-CD1F-0CEF-97F5CB6789BD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51" name="Forme libre : forme 50">
                  <a:extLst>
                    <a:ext uri="{FF2B5EF4-FFF2-40B4-BE49-F238E27FC236}">
                      <a16:creationId xmlns:a16="http://schemas.microsoft.com/office/drawing/2014/main" id="{6AAE358C-8610-40AD-DEEA-6360DFCE00B6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52" name="Forme libre : forme 51">
                  <a:extLst>
                    <a:ext uri="{FF2B5EF4-FFF2-40B4-BE49-F238E27FC236}">
                      <a16:creationId xmlns:a16="http://schemas.microsoft.com/office/drawing/2014/main" id="{57DA471E-6316-F3E3-B9FE-BF845CFAFADA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40" name="Graphique 2">
                <a:extLst>
                  <a:ext uri="{FF2B5EF4-FFF2-40B4-BE49-F238E27FC236}">
                    <a16:creationId xmlns:a16="http://schemas.microsoft.com/office/drawing/2014/main" id="{33C7745C-8BED-695A-F129-FDA10BC44FCA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41" name="Forme libre : forme 40">
                  <a:extLst>
                    <a:ext uri="{FF2B5EF4-FFF2-40B4-BE49-F238E27FC236}">
                      <a16:creationId xmlns:a16="http://schemas.microsoft.com/office/drawing/2014/main" id="{DA37781C-1B81-85C9-7AEE-1297CC2814AF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42" name="Forme libre : forme 41">
                  <a:extLst>
                    <a:ext uri="{FF2B5EF4-FFF2-40B4-BE49-F238E27FC236}">
                      <a16:creationId xmlns:a16="http://schemas.microsoft.com/office/drawing/2014/main" id="{125BBB56-7E0C-BC65-3AE9-5C9163EBFBDC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43" name="Forme libre : forme 42">
                  <a:extLst>
                    <a:ext uri="{FF2B5EF4-FFF2-40B4-BE49-F238E27FC236}">
                      <a16:creationId xmlns:a16="http://schemas.microsoft.com/office/drawing/2014/main" id="{B1C60761-9281-D8CA-6E68-A5F63C84D659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44" name="Forme libre : forme 43">
                  <a:extLst>
                    <a:ext uri="{FF2B5EF4-FFF2-40B4-BE49-F238E27FC236}">
                      <a16:creationId xmlns:a16="http://schemas.microsoft.com/office/drawing/2014/main" id="{940F570D-E52D-99CE-D30E-BCC6D29E157D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45" name="Forme libre : forme 44">
                  <a:extLst>
                    <a:ext uri="{FF2B5EF4-FFF2-40B4-BE49-F238E27FC236}">
                      <a16:creationId xmlns:a16="http://schemas.microsoft.com/office/drawing/2014/main" id="{6D64962D-20FC-9409-4133-0881E063449E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46" name="Forme libre : forme 45">
                  <a:extLst>
                    <a:ext uri="{FF2B5EF4-FFF2-40B4-BE49-F238E27FC236}">
                      <a16:creationId xmlns:a16="http://schemas.microsoft.com/office/drawing/2014/main" id="{4CAB02FE-E1FA-A3A6-1E87-7279D7CED050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47" name="Forme libre : forme 46">
                  <a:extLst>
                    <a:ext uri="{FF2B5EF4-FFF2-40B4-BE49-F238E27FC236}">
                      <a16:creationId xmlns:a16="http://schemas.microsoft.com/office/drawing/2014/main" id="{C676BC14-6264-FF0C-429A-7ED6FBDDE8B3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48" name="Forme libre : forme 47">
                  <a:extLst>
                    <a:ext uri="{FF2B5EF4-FFF2-40B4-BE49-F238E27FC236}">
                      <a16:creationId xmlns:a16="http://schemas.microsoft.com/office/drawing/2014/main" id="{03CCFD56-AFD2-804D-71FC-C7FE0FA8BFC7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B8FA3FB3-8F95-4FD1-BCEE-B79336BF6C8C}"/>
                </a:ext>
              </a:extLst>
            </p:cNvPr>
            <p:cNvSpPr txBox="1"/>
            <p:nvPr/>
          </p:nvSpPr>
          <p:spPr>
            <a:xfrm>
              <a:off x="1333249" y="4709449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FC3FFDB3-1793-A8D9-133F-2DD24E6860DE}"/>
                </a:ext>
              </a:extLst>
            </p:cNvPr>
            <p:cNvSpPr txBox="1"/>
            <p:nvPr/>
          </p:nvSpPr>
          <p:spPr>
            <a:xfrm>
              <a:off x="1242630" y="5074017"/>
              <a:ext cx="6257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86" name="Groupe 85">
            <a:extLst>
              <a:ext uri="{FF2B5EF4-FFF2-40B4-BE49-F238E27FC236}">
                <a16:creationId xmlns:a16="http://schemas.microsoft.com/office/drawing/2014/main" id="{92111AF3-5AAB-54FC-2119-6BD13390CF6F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87" name="Groupe 86">
              <a:extLst>
                <a:ext uri="{FF2B5EF4-FFF2-40B4-BE49-F238E27FC236}">
                  <a16:creationId xmlns:a16="http://schemas.microsoft.com/office/drawing/2014/main" id="{E4FF0FFC-A490-FB00-BAF1-49D2A1E38A5E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89" name="Rectangle : coins arrondis 88">
                <a:extLst>
                  <a:ext uri="{FF2B5EF4-FFF2-40B4-BE49-F238E27FC236}">
                    <a16:creationId xmlns:a16="http://schemas.microsoft.com/office/drawing/2014/main" id="{9793A839-0BB4-29D9-5281-40E036EA602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90" name="Rectangle : coins arrondis 89">
                <a:extLst>
                  <a:ext uri="{FF2B5EF4-FFF2-40B4-BE49-F238E27FC236}">
                    <a16:creationId xmlns:a16="http://schemas.microsoft.com/office/drawing/2014/main" id="{D1A54AF2-B20E-96FB-8F74-BA1B44F7247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91" name="Rectangle : coins arrondis 90">
                <a:extLst>
                  <a:ext uri="{FF2B5EF4-FFF2-40B4-BE49-F238E27FC236}">
                    <a16:creationId xmlns:a16="http://schemas.microsoft.com/office/drawing/2014/main" id="{5BA19F47-A596-E91A-E38D-ED5B90EF0A1B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92" name="Rectangle : coins arrondis 91">
                <a:extLst>
                  <a:ext uri="{FF2B5EF4-FFF2-40B4-BE49-F238E27FC236}">
                    <a16:creationId xmlns:a16="http://schemas.microsoft.com/office/drawing/2014/main" id="{86627945-1269-70A2-DCAB-48AC1E1E6008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93" name="Rectangle : coins arrondis 92">
                <a:extLst>
                  <a:ext uri="{FF2B5EF4-FFF2-40B4-BE49-F238E27FC236}">
                    <a16:creationId xmlns:a16="http://schemas.microsoft.com/office/drawing/2014/main" id="{C3C60BFB-A0CE-ECC9-C3A0-314109EE3122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88" name="Rectangle : coins arrondis 87">
              <a:extLst>
                <a:ext uri="{FF2B5EF4-FFF2-40B4-BE49-F238E27FC236}">
                  <a16:creationId xmlns:a16="http://schemas.microsoft.com/office/drawing/2014/main" id="{89C5F57A-37DC-80E1-13C9-0E14A0B13333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  <p:grpSp>
        <p:nvGrpSpPr>
          <p:cNvPr id="109" name="Groupe 108">
            <a:extLst>
              <a:ext uri="{FF2B5EF4-FFF2-40B4-BE49-F238E27FC236}">
                <a16:creationId xmlns:a16="http://schemas.microsoft.com/office/drawing/2014/main" id="{3BB4D80E-23A4-75FF-0E2B-247486A8C622}"/>
              </a:ext>
            </a:extLst>
          </p:cNvPr>
          <p:cNvGrpSpPr/>
          <p:nvPr/>
        </p:nvGrpSpPr>
        <p:grpSpPr>
          <a:xfrm>
            <a:off x="358704" y="2457217"/>
            <a:ext cx="8426589" cy="4070345"/>
            <a:chOff x="358704" y="2457217"/>
            <a:chExt cx="8426589" cy="4070345"/>
          </a:xfrm>
        </p:grpSpPr>
        <p:grpSp>
          <p:nvGrpSpPr>
            <p:cNvPr id="100" name="Groupe 99">
              <a:extLst>
                <a:ext uri="{FF2B5EF4-FFF2-40B4-BE49-F238E27FC236}">
                  <a16:creationId xmlns:a16="http://schemas.microsoft.com/office/drawing/2014/main" id="{F24BE60F-FF6A-2796-DC65-B8A694056C98}"/>
                </a:ext>
              </a:extLst>
            </p:cNvPr>
            <p:cNvGrpSpPr/>
            <p:nvPr/>
          </p:nvGrpSpPr>
          <p:grpSpPr>
            <a:xfrm>
              <a:off x="358704" y="2457217"/>
              <a:ext cx="8426589" cy="4070345"/>
              <a:chOff x="308725" y="2480020"/>
              <a:chExt cx="8426589" cy="4070345"/>
            </a:xfrm>
          </p:grpSpPr>
          <p:sp>
            <p:nvSpPr>
              <p:cNvPr id="101" name="ZoneTexte 100">
                <a:extLst>
                  <a:ext uri="{FF2B5EF4-FFF2-40B4-BE49-F238E27FC236}">
                    <a16:creationId xmlns:a16="http://schemas.microsoft.com/office/drawing/2014/main" id="{B5CF54C5-7DD2-E6EC-0486-88CB1AF338A1}"/>
                  </a:ext>
                </a:extLst>
              </p:cNvPr>
              <p:cNvSpPr txBox="1"/>
              <p:nvPr/>
            </p:nvSpPr>
            <p:spPr>
              <a:xfrm>
                <a:off x="350857" y="2480020"/>
                <a:ext cx="8384457" cy="40703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 rtl="1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ar-MA" sz="44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في نِهايَةِ </a:t>
                </a:r>
                <a:r>
                  <a:rPr lang="ar-MA" sz="4400" b="1" kern="1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ﭐل</a:t>
                </a:r>
                <a:r>
                  <a:rPr lang="ar-MA" sz="4400" b="1" kern="1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شَّهْ</a:t>
                </a:r>
                <a:r>
                  <a:rPr lang="ar-MA" sz="4400" b="1" kern="100" dirty="0" err="1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رِ</a:t>
                </a:r>
                <a:r>
                  <a:rPr lang="ar-MA" sz="44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  </a:t>
                </a:r>
                <a:r>
                  <a:rPr lang="ar-MA" sz="4400" b="1" kern="100" dirty="0"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 نَظَّمَتِ </a:t>
                </a:r>
                <a:r>
                  <a:rPr lang="ar-SA" sz="4400" b="1" kern="1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ٱ</a:t>
                </a:r>
                <a:r>
                  <a:rPr lang="ar-SA" sz="4400" b="1" kern="1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ل</a:t>
                </a:r>
                <a:r>
                  <a:rPr lang="ar-MA" sz="44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ْمُديرَةُ مُسابَقَةً في </a:t>
                </a:r>
                <a:r>
                  <a:rPr lang="ar-MA" sz="4400" b="1" kern="1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ﭐل</a:t>
                </a:r>
                <a:r>
                  <a:rPr lang="ar-MA" sz="4400" b="1" kern="1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تَّجْوي</a:t>
                </a:r>
                <a:r>
                  <a:rPr lang="ar-MA" sz="4400" b="1" kern="100" dirty="0" err="1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دِ</a:t>
                </a:r>
                <a:r>
                  <a:rPr lang="ar-MA" sz="44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   تَحَمَّسَ تامِرٌ لِلْمُشارَكَ</a:t>
                </a:r>
                <a:r>
                  <a:rPr lang="ar-MA" sz="4400" b="1" kern="100" dirty="0">
                    <a:solidFill>
                      <a:srgbClr val="00B05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ةِ</a:t>
                </a:r>
                <a:r>
                  <a:rPr lang="ar-MA" sz="44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   فَتَدَرَّبَ عَلى </a:t>
                </a:r>
                <a:r>
                  <a:rPr lang="ar-MA" sz="4400" b="1" kern="100" dirty="0"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قَواعِدِ </a:t>
                </a:r>
                <a:r>
                  <a:rPr lang="ar-MA" sz="4400" b="1" kern="1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ﭐل</a:t>
                </a:r>
                <a:r>
                  <a:rPr lang="ar-MA" sz="4400" b="1" kern="100" dirty="0" err="1"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تَّرْتي</a:t>
                </a:r>
                <a:r>
                  <a:rPr lang="ar-MA" sz="4400" b="1" kern="100" dirty="0" err="1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ل</a:t>
                </a:r>
                <a:r>
                  <a:rPr lang="ar-MA" sz="4400" b="1" kern="100" dirty="0" err="1"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ِ</a:t>
                </a:r>
                <a:r>
                  <a:rPr lang="ar-MA" sz="44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    وَقَرَأَ  سُوَراً  كَثيرَ</a:t>
                </a:r>
                <a:r>
                  <a:rPr lang="ar-MA" sz="4400" b="1" kern="100" dirty="0">
                    <a:solidFill>
                      <a:srgbClr val="00B05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ةً</a:t>
                </a:r>
                <a:r>
                  <a:rPr lang="ar-MA" sz="44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     وَفي يَوْمِ </a:t>
                </a:r>
                <a:r>
                  <a:rPr lang="ar-MA" sz="4400" b="1" kern="1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ﭐ</a:t>
                </a:r>
                <a:r>
                  <a:rPr lang="ar-MA" sz="4400" b="1" kern="1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لْمُسابَقَ</a:t>
                </a:r>
                <a:r>
                  <a:rPr lang="ar-MA" sz="4400" b="1" kern="100" dirty="0" err="1">
                    <a:solidFill>
                      <a:srgbClr val="00B05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ةِ</a:t>
                </a:r>
                <a:r>
                  <a:rPr lang="ar-MA" sz="44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   فازَ تامِرٌ بِجائِزَةِ أَفْضَلِ مُجَوِّ</a:t>
                </a:r>
                <a:r>
                  <a:rPr lang="ar-MA" sz="4400" b="1" kern="1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دٍ</a:t>
                </a:r>
                <a:r>
                  <a:rPr lang="ar-MA" sz="44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    وَوَضَعَها في مَكْتَبِ</a:t>
                </a:r>
                <a:r>
                  <a:rPr lang="ar-MA" sz="4400" b="1" kern="1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ه</a:t>
                </a:r>
                <a:r>
                  <a:rPr lang="ar-MA" sz="44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ِ</a:t>
                </a:r>
                <a:endParaRPr lang="ar-MA" sz="1600" b="1" kern="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02" name="Image 101">
                <a:extLst>
                  <a:ext uri="{FF2B5EF4-FFF2-40B4-BE49-F238E27FC236}">
                    <a16:creationId xmlns:a16="http://schemas.microsoft.com/office/drawing/2014/main" id="{A6451F80-E189-1CDD-E383-3C559A785B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597268">
                <a:off x="2447537" y="3574969"/>
                <a:ext cx="942055" cy="1303345"/>
              </a:xfrm>
              <a:prstGeom prst="rect">
                <a:avLst/>
              </a:prstGeom>
            </p:spPr>
          </p:pic>
          <p:pic>
            <p:nvPicPr>
              <p:cNvPr id="103" name="Image 102">
                <a:extLst>
                  <a:ext uri="{FF2B5EF4-FFF2-40B4-BE49-F238E27FC236}">
                    <a16:creationId xmlns:a16="http://schemas.microsoft.com/office/drawing/2014/main" id="{CE3512CC-0F7E-50E8-9CE2-59155FDE73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597268">
                <a:off x="6198095" y="3532875"/>
                <a:ext cx="942055" cy="1303345"/>
              </a:xfrm>
              <a:prstGeom prst="rect">
                <a:avLst/>
              </a:prstGeom>
            </p:spPr>
          </p:pic>
          <p:pic>
            <p:nvPicPr>
              <p:cNvPr id="104" name="Image 103">
                <a:extLst>
                  <a:ext uri="{FF2B5EF4-FFF2-40B4-BE49-F238E27FC236}">
                    <a16:creationId xmlns:a16="http://schemas.microsoft.com/office/drawing/2014/main" id="{D040084C-E295-6674-B232-ED4350CA6D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597268">
                <a:off x="5690293" y="4552242"/>
                <a:ext cx="942055" cy="1303345"/>
              </a:xfrm>
              <a:prstGeom prst="rect">
                <a:avLst/>
              </a:prstGeom>
            </p:spPr>
          </p:pic>
          <p:pic>
            <p:nvPicPr>
              <p:cNvPr id="105" name="Image 104">
                <a:extLst>
                  <a:ext uri="{FF2B5EF4-FFF2-40B4-BE49-F238E27FC236}">
                    <a16:creationId xmlns:a16="http://schemas.microsoft.com/office/drawing/2014/main" id="{0EE1EF32-F29E-ABC2-FAE7-7500C1694B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597268">
                <a:off x="1695520" y="4537773"/>
                <a:ext cx="942055" cy="1303345"/>
              </a:xfrm>
              <a:prstGeom prst="rect">
                <a:avLst/>
              </a:prstGeom>
            </p:spPr>
          </p:pic>
          <p:sp>
            <p:nvSpPr>
              <p:cNvPr id="106" name="Ellipse 105">
                <a:extLst>
                  <a:ext uri="{FF2B5EF4-FFF2-40B4-BE49-F238E27FC236}">
                    <a16:creationId xmlns:a16="http://schemas.microsoft.com/office/drawing/2014/main" id="{F80E531D-90A3-8D8C-2EE8-1237A736D292}"/>
                  </a:ext>
                </a:extLst>
              </p:cNvPr>
              <p:cNvSpPr/>
              <p:nvPr/>
            </p:nvSpPr>
            <p:spPr>
              <a:xfrm>
                <a:off x="7640177" y="6153411"/>
                <a:ext cx="84264" cy="11597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07" name="Ellipse 106">
                <a:extLst>
                  <a:ext uri="{FF2B5EF4-FFF2-40B4-BE49-F238E27FC236}">
                    <a16:creationId xmlns:a16="http://schemas.microsoft.com/office/drawing/2014/main" id="{3A829649-3844-A9CA-2B64-8C7B88103A6C}"/>
                  </a:ext>
                </a:extLst>
              </p:cNvPr>
              <p:cNvSpPr/>
              <p:nvPr/>
            </p:nvSpPr>
            <p:spPr>
              <a:xfrm>
                <a:off x="308725" y="4126561"/>
                <a:ext cx="84264" cy="11597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08" name="Ellipse 107">
                <a:extLst>
                  <a:ext uri="{FF2B5EF4-FFF2-40B4-BE49-F238E27FC236}">
                    <a16:creationId xmlns:a16="http://schemas.microsoft.com/office/drawing/2014/main" id="{8655F223-2FDF-9132-7EAF-3F34FBA683EB}"/>
                  </a:ext>
                </a:extLst>
              </p:cNvPr>
              <p:cNvSpPr/>
              <p:nvPr/>
            </p:nvSpPr>
            <p:spPr>
              <a:xfrm>
                <a:off x="1478208" y="3138570"/>
                <a:ext cx="84264" cy="11597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</p:grpSp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566E0528-2356-CE35-4DD9-CDA8ADCA769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97268">
              <a:off x="6083727" y="2501147"/>
              <a:ext cx="942055" cy="13033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310EDED-548E-5A69-6520-EA47253CFDB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EB208EE-85C0-A41E-66AD-461ED1DBDE7C}"/>
              </a:ext>
            </a:extLst>
          </p:cNvPr>
          <p:cNvGrpSpPr/>
          <p:nvPr/>
        </p:nvGrpSpPr>
        <p:grpSpPr>
          <a:xfrm>
            <a:off x="145924" y="308344"/>
            <a:ext cx="8852151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119971C-9843-110E-C3F9-AFBE1595EB7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8913C9C-E29D-4529-9CFD-0468BA8830E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F7DB950-CBC7-C215-B086-EC4B1D0A7C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A8D2494-9FE0-F93D-3619-3A8AA033BF0C}"/>
              </a:ext>
            </a:extLst>
          </p:cNvPr>
          <p:cNvSpPr txBox="1"/>
          <p:nvPr/>
        </p:nvSpPr>
        <p:spPr>
          <a:xfrm>
            <a:off x="464125" y="409643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التلميذ الأول. ويسجل الأستاذ على سجل الطلاقة.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وهكذا بالنسبة للأربعة الآخرين.</a:t>
            </a:r>
            <a:endParaRPr kumimoji="0" lang="ar-MA" sz="24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FF613A-16FC-F7F7-C18E-1AFC5A727568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E94909B0-141E-C807-46B7-977DF186F3E5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0A14B7C9-9358-888D-17C3-54C0C89FF32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265C1C9C-1243-4D95-7BBA-8CC1E52A7804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8642DB6C-9AF8-9395-EFE5-B9907EC021C5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D73891A7-512B-FAFA-89EF-408EFDE6D102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B1B8C09A-5524-DF12-81D4-100606128314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9C7D4F78-323E-C6EC-9DB2-535102529C86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CBD8BDCC-A8FB-F6E7-4447-103856626D30}"/>
              </a:ext>
            </a:extLst>
          </p:cNvPr>
          <p:cNvGrpSpPr/>
          <p:nvPr/>
        </p:nvGrpSpPr>
        <p:grpSpPr>
          <a:xfrm>
            <a:off x="358704" y="2457217"/>
            <a:ext cx="8426589" cy="4070345"/>
            <a:chOff x="358704" y="2457217"/>
            <a:chExt cx="8426589" cy="4070345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65D5461C-2C7C-C0F2-EA92-660CA33927BB}"/>
                </a:ext>
              </a:extLst>
            </p:cNvPr>
            <p:cNvGrpSpPr/>
            <p:nvPr/>
          </p:nvGrpSpPr>
          <p:grpSpPr>
            <a:xfrm>
              <a:off x="358704" y="2457217"/>
              <a:ext cx="8426589" cy="4070345"/>
              <a:chOff x="308725" y="2480020"/>
              <a:chExt cx="8426589" cy="4070345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A7B2D17-87A4-20BC-8DA2-D744ABF52D10}"/>
                  </a:ext>
                </a:extLst>
              </p:cNvPr>
              <p:cNvSpPr txBox="1"/>
              <p:nvPr/>
            </p:nvSpPr>
            <p:spPr>
              <a:xfrm>
                <a:off x="350857" y="2480020"/>
                <a:ext cx="8384457" cy="40703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 rtl="1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ar-MA" sz="44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في نِهايَةِ </a:t>
                </a:r>
                <a:r>
                  <a:rPr lang="ar-MA" sz="4400" b="1" kern="1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ﭐل</a:t>
                </a:r>
                <a:r>
                  <a:rPr lang="ar-MA" sz="4400" b="1" kern="1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شَّهْ</a:t>
                </a:r>
                <a:r>
                  <a:rPr lang="ar-MA" sz="4400" b="1" kern="100" dirty="0" err="1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رِ</a:t>
                </a:r>
                <a:r>
                  <a:rPr lang="ar-MA" sz="44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  </a:t>
                </a:r>
                <a:r>
                  <a:rPr lang="ar-MA" sz="4400" b="1" kern="100" dirty="0"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 نَظَّمَتِ </a:t>
                </a:r>
                <a:r>
                  <a:rPr lang="ar-SA" sz="4400" b="1" kern="1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ٱ</a:t>
                </a:r>
                <a:r>
                  <a:rPr lang="ar-SA" sz="4400" b="1" kern="1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ل</a:t>
                </a:r>
                <a:r>
                  <a:rPr lang="ar-MA" sz="44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ْمُديرَةُ مُسابَقَةً في </a:t>
                </a:r>
                <a:r>
                  <a:rPr lang="ar-MA" sz="4400" b="1" kern="1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ﭐل</a:t>
                </a:r>
                <a:r>
                  <a:rPr lang="ar-MA" sz="4400" b="1" kern="1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تَّجْوي</a:t>
                </a:r>
                <a:r>
                  <a:rPr lang="ar-MA" sz="4400" b="1" kern="100" dirty="0" err="1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دِ</a:t>
                </a:r>
                <a:r>
                  <a:rPr lang="ar-MA" sz="44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   تَحَمَّسَ تامِرٌ لِلْمُشارَكَ</a:t>
                </a:r>
                <a:r>
                  <a:rPr lang="ar-MA" sz="4400" b="1" kern="100" dirty="0">
                    <a:solidFill>
                      <a:srgbClr val="00B05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ةِ</a:t>
                </a:r>
                <a:r>
                  <a:rPr lang="ar-MA" sz="44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   فَتَدَرَّبَ عَلى </a:t>
                </a:r>
                <a:r>
                  <a:rPr lang="ar-MA" sz="4400" b="1" kern="100" dirty="0"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قَواعِدِ </a:t>
                </a:r>
                <a:r>
                  <a:rPr lang="ar-MA" sz="4400" b="1" kern="1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ﭐل</a:t>
                </a:r>
                <a:r>
                  <a:rPr lang="ar-MA" sz="4400" b="1" kern="100" dirty="0" err="1"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تَّرْتي</a:t>
                </a:r>
                <a:r>
                  <a:rPr lang="ar-MA" sz="4400" b="1" kern="100" dirty="0" err="1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ل</a:t>
                </a:r>
                <a:r>
                  <a:rPr lang="ar-MA" sz="4400" b="1" kern="100" dirty="0" err="1"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ِ</a:t>
                </a:r>
                <a:r>
                  <a:rPr lang="ar-MA" sz="44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    وَقَرَأَ  سُوَراً  كَثيرَ</a:t>
                </a:r>
                <a:r>
                  <a:rPr lang="ar-MA" sz="4400" b="1" kern="100" dirty="0">
                    <a:solidFill>
                      <a:srgbClr val="00B05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ةً</a:t>
                </a:r>
                <a:r>
                  <a:rPr lang="ar-MA" sz="44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     وَفي يَوْمِ </a:t>
                </a:r>
                <a:r>
                  <a:rPr lang="ar-MA" sz="4400" b="1" kern="1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ﭐ</a:t>
                </a:r>
                <a:r>
                  <a:rPr lang="ar-MA" sz="4400" b="1" kern="1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لْمُسابَقَ</a:t>
                </a:r>
                <a:r>
                  <a:rPr lang="ar-MA" sz="4400" b="1" kern="100" dirty="0" err="1">
                    <a:solidFill>
                      <a:srgbClr val="00B05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ةِ</a:t>
                </a:r>
                <a:r>
                  <a:rPr lang="ar-MA" sz="44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   فازَ تامِرٌ بِجائِزَةِ أَفْضَلِ مُجَوِّ</a:t>
                </a:r>
                <a:r>
                  <a:rPr lang="ar-MA" sz="4400" b="1" kern="1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دٍ</a:t>
                </a:r>
                <a:r>
                  <a:rPr lang="ar-MA" sz="44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    وَوَضَعَها في مَكْتَبِ</a:t>
                </a:r>
                <a:r>
                  <a:rPr lang="ar-MA" sz="4400" b="1" kern="1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ه</a:t>
                </a:r>
                <a:r>
                  <a:rPr lang="ar-MA" sz="44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icrosoft Uighur" panose="02000000000000000000" pitchFamily="2" charset="-78"/>
                  </a:rPr>
                  <a:t>ِ</a:t>
                </a:r>
                <a:endParaRPr lang="ar-MA" sz="1600" b="1" kern="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8B0A5FB0-3B7E-5D5C-0228-FE7712545D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597268">
                <a:off x="2447537" y="3574969"/>
                <a:ext cx="942055" cy="1303345"/>
              </a:xfrm>
              <a:prstGeom prst="rect">
                <a:avLst/>
              </a:prstGeom>
            </p:spPr>
          </p:pic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FF2D31EA-7F39-5C8F-9C2D-EE825373AE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597268">
                <a:off x="6198095" y="3532875"/>
                <a:ext cx="942055" cy="1303345"/>
              </a:xfrm>
              <a:prstGeom prst="rect">
                <a:avLst/>
              </a:prstGeom>
            </p:spPr>
          </p:pic>
          <p:pic>
            <p:nvPicPr>
              <p:cNvPr id="25" name="Image 24">
                <a:extLst>
                  <a:ext uri="{FF2B5EF4-FFF2-40B4-BE49-F238E27FC236}">
                    <a16:creationId xmlns:a16="http://schemas.microsoft.com/office/drawing/2014/main" id="{FE6104F4-7D76-2FA8-A3EA-6DDA4E8C7F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597268">
                <a:off x="5690293" y="4552242"/>
                <a:ext cx="942055" cy="1303345"/>
              </a:xfrm>
              <a:prstGeom prst="rect">
                <a:avLst/>
              </a:prstGeom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40D29840-43E2-D46C-7C56-40DF621037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597268">
                <a:off x="1695520" y="4537773"/>
                <a:ext cx="942055" cy="1303345"/>
              </a:xfrm>
              <a:prstGeom prst="rect">
                <a:avLst/>
              </a:prstGeom>
            </p:spPr>
          </p:pic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5A5EA43B-5447-02A8-FE4A-AEB72CEBCCBC}"/>
                  </a:ext>
                </a:extLst>
              </p:cNvPr>
              <p:cNvSpPr/>
              <p:nvPr/>
            </p:nvSpPr>
            <p:spPr>
              <a:xfrm>
                <a:off x="7640177" y="6153411"/>
                <a:ext cx="84264" cy="11597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2D8AC132-FCC3-1788-665F-1CD902AA520E}"/>
                  </a:ext>
                </a:extLst>
              </p:cNvPr>
              <p:cNvSpPr/>
              <p:nvPr/>
            </p:nvSpPr>
            <p:spPr>
              <a:xfrm>
                <a:off x="308725" y="4126561"/>
                <a:ext cx="84264" cy="11597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07C1E3D4-F047-2006-0B8A-E8EB58A16BCD}"/>
                  </a:ext>
                </a:extLst>
              </p:cNvPr>
              <p:cNvSpPr/>
              <p:nvPr/>
            </p:nvSpPr>
            <p:spPr>
              <a:xfrm>
                <a:off x="1478208" y="3138570"/>
                <a:ext cx="84264" cy="11597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</p:grp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069C80CE-CEC3-3778-5B32-94938DD837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97268">
              <a:off x="6083727" y="2501147"/>
              <a:ext cx="942055" cy="13033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138564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79FF3-CBD5-8913-894F-62C84BC86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E91FA98-4EFA-AD8A-880D-8E320AD9841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111B5A7-D08C-2AE8-F745-ACD91C98F4B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D681D06-3137-C030-B4B9-ED705D9255C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0DA5240-5F50-4BA2-97C9-B28560C6706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5F111F2-810F-BFB4-D3A4-AF5FD744F7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0AEFC5A-D0E8-D3BC-BFAE-07E4072598D0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بنجمة الطلاقة  هم: ............... و...........................................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0AA678C-335F-EEDF-1BF7-775A2F1CBF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1" r="11988"/>
          <a:stretch/>
        </p:blipFill>
        <p:spPr>
          <a:xfrm>
            <a:off x="2863543" y="1647321"/>
            <a:ext cx="3570196" cy="3416292"/>
          </a:xfrm>
          <a:prstGeom prst="rect">
            <a:avLst/>
          </a:prstGeom>
        </p:spPr>
      </p:pic>
      <p:pic>
        <p:nvPicPr>
          <p:cNvPr id="12" name="CRWDApls_Applaudissements 1 (ID 2363)_LS">
            <a:hlinkClick r:id="" action="ppaction://media"/>
            <a:extLst>
              <a:ext uri="{FF2B5EF4-FFF2-40B4-BE49-F238E27FC236}">
                <a16:creationId xmlns:a16="http://schemas.microsoft.com/office/drawing/2014/main" id="{7F647B5F-1C76-B499-11AE-CFA45FA8D7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04959" y="3849658"/>
            <a:ext cx="487363" cy="487363"/>
          </a:xfrm>
          <a:prstGeom prst="rect">
            <a:avLst/>
          </a:prstGeom>
          <a:ln>
            <a:noFill/>
          </a:ln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797F866E-BE72-2682-CE96-C0E8C63FAED7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E1BDC6D1-C6C8-BC6A-BD02-781201FB1EC1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613D3B84-D858-30F3-5A2F-4EF911D43A3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ADA16BF0-946C-5C69-1175-292C5C17D718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2EB5011F-7CE8-5E2C-8E75-9CCAF894A563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56B3920-9288-D7E9-D1DA-FECA18C1F0F6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65930345-BC2D-A5B9-7B5C-2EFD04079BF2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71DD8EBC-8AB4-B942-1930-BEFB7A9B30BA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9940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611FE-ED44-6A7D-A769-39E4FAA5D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4D690D5B-DC41-F4D1-0655-8A0282FDD1C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C0ED987-D864-2DB0-08F0-4785794807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32C1BD43-302D-28B6-239A-9E2C73406CAF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524B4D1A-C754-9B69-7A5E-066382C847CB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7E542AD2-7406-8ABC-94C7-D7162194B7C6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43B0E6FB-7196-1BFD-92B9-6FD14541C7D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C61C276D-4A0A-410A-306F-17A2E44CF722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9E3CB48E-7A98-B208-9CE4-10C05497DC2A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EB06F29-B9FF-4DB9-00BB-86C8268B9BFE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4F4DD956-375D-EA40-0311-B35BEEA30F10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87D3743C-FAAC-57AA-8D7D-3549FDC1087D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6A7DB559-9B8C-2BE2-9B8D-DAC8CF606922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DA6CB24E-E82C-74A6-07B2-0543031C66D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BB9B8C1E-2E2F-6365-BE2F-976409155F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3851C016-9625-359C-89F1-C5B0400D08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567D16D1-9511-A019-71E7-93AB2AEBB1A9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AB4C7A08-5CC4-DB0D-1AB2-2780CFB67692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F6211C32-BD0C-EFE8-4076-5DD514C726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9ED58941-E55A-A9C7-0042-C70175B4FF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32E7254D-9080-D8BC-F866-082C898EA5CF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B3D8A069-F1AF-4FD3-0CCA-2081E0AC54A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EB02BCE3-F85D-98C4-2024-9E5BB00ADD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85163734-5E3F-DA0D-24B9-7C642B5F97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AE58AE39-F0F4-A0F9-AAF1-A53FB27F3D8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1E376AC2-6598-875C-7DDF-8879B1616BAE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E3D07143-250B-6771-E087-19844461602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F527467-AAA0-E49A-A5FA-77E91EAB90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4120CA01-667E-019C-5996-79C0291918FA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09DA876F-9289-3EC5-F3F9-E39AC7FF4F76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1EB2479B-57A7-F164-D2CA-3F9050F030CC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13CFD7AD-3885-345A-D24B-4F32575A302B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E12EF5CC-AF8B-4592-E727-A10A0476D5C1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A7E70A1D-1A37-D63A-0710-E70B7CD79A11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51859624-88FE-9A03-E5C6-4A63B2D70234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CB3C6101-24BD-D622-710E-4D022A120B2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EA888FC6-9D97-FD86-ECDE-3589B5C0DEB5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F2CB0A0-8E20-EE50-4D5E-48E9EF2B20C8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DA981DC4-4B3B-0957-0A55-4215E91F4413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38830279-E9E5-6459-A677-F34AB1AA81A9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04A36B5B-84A8-0B6B-5D3D-B6904328D270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21B18FB5-0160-2BE7-B585-BD372AFA014C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E35FFB70-B87E-0B20-1C98-C6696CFFD5F1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C4F52A1D-7601-9141-8C83-D4364D9D591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8EF74D82-A600-FBF5-431F-BA2519D38A96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1490746E-F706-918F-A391-78BBA334053E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0D91002A-621E-A1DB-FFB1-66AE0125710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9E7F3B22-0273-25FD-E7DA-F210336D78BB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6B26927E-F7BA-9675-964C-626E820B223D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78E36A8C-1A8B-D46A-3B54-13F676C770F8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F56B4DC1-A466-F106-28E1-E3937D6FA14B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6AA564A2-0D1D-AD4E-0EF4-B3F292D252E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9254D46A-5A68-9580-DF7E-FEBB12ACD512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228B0061-D176-9CFA-B6E6-BA1250939C0F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643A961-42D7-BE91-6F3F-3E1B8B71B08F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4485B344-188C-B0D3-6F27-3E93DED01765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4BEEFE2C-F415-3E6B-341B-AF7F479EAB1B}"/>
              </a:ext>
            </a:extLst>
          </p:cNvPr>
          <p:cNvGrpSpPr/>
          <p:nvPr/>
        </p:nvGrpSpPr>
        <p:grpSpPr>
          <a:xfrm>
            <a:off x="450876" y="1809265"/>
            <a:ext cx="8205376" cy="2432895"/>
            <a:chOff x="450876" y="1809265"/>
            <a:chExt cx="8205376" cy="2432895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EEFDDB40-8F04-7B1E-553D-189ED44FAAD5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اعتيادي2/2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3EB49B1F-3E3B-0303-08EE-D033BD1B2442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EC347116-5871-C996-CA61-818144C8576C}"/>
                </a:ext>
              </a:extLst>
            </p:cNvPr>
            <p:cNvSpPr txBox="1"/>
            <p:nvPr/>
          </p:nvSpPr>
          <p:spPr>
            <a:xfrm>
              <a:off x="450876" y="3472719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تحدي الطلاقة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54B481E-F23C-7162-643C-1E2F37C1CC62}"/>
              </a:ext>
            </a:extLst>
          </p:cNvPr>
          <p:cNvSpPr txBox="1"/>
          <p:nvPr/>
        </p:nvSpPr>
        <p:spPr>
          <a:xfrm>
            <a:off x="487749" y="4404437"/>
            <a:ext cx="81685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7066319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E3A8F2-D76C-E6A9-1FBA-2AF241960C1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A8ADE4F-CEF0-EC36-6902-EA024E426F1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24A6563-EF4C-CB81-1A7C-87783C3127A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42DF05F-202C-6A2D-92B0-CB055C7F333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F54C7E6-C3C6-16E2-4B35-AEC3C44BC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BD8EC3F-78EC-6C58-8369-CD11ED5ABEAF}"/>
              </a:ext>
            </a:extLst>
          </p:cNvPr>
          <p:cNvSpPr txBox="1"/>
          <p:nvPr/>
        </p:nvSpPr>
        <p:spPr>
          <a:xfrm>
            <a:off x="452439" y="41504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أولا. من يقرأ ؟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ينبه الأستاذ إلى انتهاء الكلمات بالتنوين عند خلوها من ال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736C8DDD-F29D-20D3-E8A7-0CD81F70E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2157" y="4423520"/>
            <a:ext cx="3063561" cy="1400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72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062AE10C-F9F6-69FD-D36D-274D36698AC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35882623-EEF0-A28A-EE0C-DD5FA4F75813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70E5E4FA-76D1-433A-95C2-0F9BC6FF740A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A33DF233-619D-2088-E72E-017CBB8DBC6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1CDFA08-F8E8-6591-17F7-273C8DAF5AB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939C1D76-D16D-1B87-18CC-C42E39EA1164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84735999-41A9-EC2E-FFD3-B1A55280434E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4D26D741-2B12-A956-0CCD-A753E66FC4EA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DCDF082D-0F28-1124-DFEC-EE9ADB865A34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71897748-9C3A-B09B-84E5-4BEE4D5E4C2E}"/>
              </a:ext>
            </a:extLst>
          </p:cNvPr>
          <p:cNvGrpSpPr/>
          <p:nvPr/>
        </p:nvGrpSpPr>
        <p:grpSpPr>
          <a:xfrm>
            <a:off x="784086" y="2103758"/>
            <a:ext cx="7690792" cy="951997"/>
            <a:chOff x="784086" y="2103758"/>
            <a:chExt cx="7690792" cy="951997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B1B597DD-A72E-FD47-F261-283ED87E0F6C}"/>
                </a:ext>
              </a:extLst>
            </p:cNvPr>
            <p:cNvGrpSpPr/>
            <p:nvPr/>
          </p:nvGrpSpPr>
          <p:grpSpPr>
            <a:xfrm>
              <a:off x="5524306" y="2103758"/>
              <a:ext cx="2950572" cy="920083"/>
              <a:chOff x="5524306" y="2103758"/>
              <a:chExt cx="2950572" cy="920083"/>
            </a:xfrm>
          </p:grpSpPr>
          <p:sp>
            <p:nvSpPr>
              <p:cNvPr id="2" name="Rectangle : coins arrondis 1">
                <a:extLst>
                  <a:ext uri="{FF2B5EF4-FFF2-40B4-BE49-F238E27FC236}">
                    <a16:creationId xmlns:a16="http://schemas.microsoft.com/office/drawing/2014/main" id="{43D13A93-9214-7DF9-33C5-993826613BF2}"/>
                  </a:ext>
                </a:extLst>
              </p:cNvPr>
              <p:cNvSpPr/>
              <p:nvPr/>
            </p:nvSpPr>
            <p:spPr>
              <a:xfrm>
                <a:off x="6980375" y="2103758"/>
                <a:ext cx="1494503" cy="917028"/>
              </a:xfrm>
              <a:prstGeom prst="roundRect">
                <a:avLst>
                  <a:gd name="adj" fmla="val 42209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914400" rtl="1">
                  <a:buClr>
                    <a:srgbClr val="000000"/>
                  </a:buClr>
                  <a:buSzPts val="3600"/>
                  <a:defRPr/>
                </a:pPr>
                <a:r>
                  <a:rPr lang="ar-MA" altLang="fr-FR" sz="4000" b="1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altLang="fr-FR" sz="4800" b="1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اَلْعي</a:t>
                </a:r>
                <a:r>
                  <a:rPr lang="ar-MA" altLang="fr-FR" sz="4800" b="1" dirty="0">
                    <a:solidFill>
                      <a:schemeClr val="tx1"/>
                    </a:solidFill>
                    <a:highlight>
                      <a:srgbClr val="00FF00"/>
                    </a:highligh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</a:t>
                </a:r>
                <a:r>
                  <a:rPr lang="ar-MA" altLang="fr-FR" sz="4800" b="1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ُ</a:t>
                </a:r>
                <a:endParaRPr lang="ar-MA" sz="40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1F721E84-EAAA-CD2F-542E-BCD8C2A03D4A}"/>
                  </a:ext>
                </a:extLst>
              </p:cNvPr>
              <p:cNvSpPr/>
              <p:nvPr/>
            </p:nvSpPr>
            <p:spPr>
              <a:xfrm>
                <a:off x="5524306" y="2106813"/>
                <a:ext cx="1494503" cy="917028"/>
              </a:xfrm>
              <a:prstGeom prst="roundRect">
                <a:avLst>
                  <a:gd name="adj" fmla="val 42209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914400" rtl="1">
                  <a:buClr>
                    <a:srgbClr val="000000"/>
                  </a:buClr>
                  <a:buSzPts val="3600"/>
                  <a:defRPr/>
                </a:pPr>
                <a:r>
                  <a:rPr lang="ar-MA" altLang="fr-FR" sz="4800" b="1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عي</a:t>
                </a:r>
                <a:r>
                  <a:rPr lang="ar-MA" altLang="fr-FR" sz="4800" b="1" dirty="0">
                    <a:solidFill>
                      <a:schemeClr val="tx1"/>
                    </a:solidFill>
                    <a:highlight>
                      <a:srgbClr val="00FFFF"/>
                    </a:highligh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</a:t>
                </a:r>
                <a:r>
                  <a:rPr lang="ar-MA" altLang="fr-FR" sz="4800" b="1" dirty="0">
                    <a:solidFill>
                      <a:schemeClr val="tx1"/>
                    </a:solidFill>
                    <a:highlight>
                      <a:srgbClr val="00FF00"/>
                    </a:highligh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ٌ</a:t>
                </a:r>
                <a:endParaRPr lang="ar-MA" sz="40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endParaRPr>
              </a:p>
            </p:txBody>
          </p:sp>
        </p:grp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2716970-E1F5-FD12-8B53-7F850530BFF9}"/>
                </a:ext>
              </a:extLst>
            </p:cNvPr>
            <p:cNvGrpSpPr/>
            <p:nvPr/>
          </p:nvGrpSpPr>
          <p:grpSpPr>
            <a:xfrm>
              <a:off x="784086" y="2135672"/>
              <a:ext cx="2950572" cy="920083"/>
              <a:chOff x="5524306" y="2103758"/>
              <a:chExt cx="2950572" cy="920083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8B8B476E-6ED1-4023-D56E-6155ADBBE701}"/>
                  </a:ext>
                </a:extLst>
              </p:cNvPr>
              <p:cNvSpPr/>
              <p:nvPr/>
            </p:nvSpPr>
            <p:spPr>
              <a:xfrm>
                <a:off x="6980375" y="2103758"/>
                <a:ext cx="1494503" cy="917028"/>
              </a:xfrm>
              <a:prstGeom prst="roundRect">
                <a:avLst>
                  <a:gd name="adj" fmla="val 42209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914400" rtl="1">
                  <a:buClr>
                    <a:srgbClr val="000000"/>
                  </a:buClr>
                  <a:buSzPts val="3600"/>
                  <a:defRPr/>
                </a:pPr>
                <a:r>
                  <a:rPr lang="ar-MA" altLang="fr-FR" sz="4000" b="1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altLang="fr-FR" sz="4800" b="1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اَلرَّسْ</a:t>
                </a:r>
                <a:r>
                  <a:rPr lang="ar-MA" altLang="fr-FR" sz="4800" b="1" dirty="0">
                    <a:solidFill>
                      <a:schemeClr val="tx1"/>
                    </a:solidFill>
                    <a:highlight>
                      <a:srgbClr val="00FF00"/>
                    </a:highligh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</a:t>
                </a:r>
                <a:r>
                  <a:rPr lang="ar-MA" altLang="fr-FR" sz="4800" b="1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ُ</a:t>
                </a:r>
                <a:endParaRPr lang="ar-MA" sz="40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D6F68BED-E86D-C97B-FBC0-D4975A25E8C5}"/>
                  </a:ext>
                </a:extLst>
              </p:cNvPr>
              <p:cNvSpPr/>
              <p:nvPr/>
            </p:nvSpPr>
            <p:spPr>
              <a:xfrm>
                <a:off x="5524306" y="2106813"/>
                <a:ext cx="1494503" cy="917028"/>
              </a:xfrm>
              <a:prstGeom prst="roundRect">
                <a:avLst>
                  <a:gd name="adj" fmla="val 42209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914400" rtl="1">
                  <a:buClr>
                    <a:srgbClr val="000000"/>
                  </a:buClr>
                  <a:buSzPts val="3600"/>
                  <a:defRPr/>
                </a:pPr>
                <a:r>
                  <a:rPr lang="ar-MA" altLang="fr-FR" sz="4800" b="1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رَسْ</a:t>
                </a:r>
                <a:r>
                  <a:rPr lang="ar-MA" altLang="fr-FR" sz="4800" b="1" dirty="0">
                    <a:solidFill>
                      <a:schemeClr val="tx1"/>
                    </a:solidFill>
                    <a:highlight>
                      <a:srgbClr val="00FFFF"/>
                    </a:highligh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</a:t>
                </a:r>
                <a:r>
                  <a:rPr lang="ar-MA" altLang="fr-FR" sz="4800" b="1" dirty="0">
                    <a:solidFill>
                      <a:schemeClr val="tx1"/>
                    </a:solidFill>
                    <a:highlight>
                      <a:srgbClr val="00FF00"/>
                    </a:highligh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ٌ</a:t>
                </a:r>
                <a:endParaRPr lang="ar-MA" sz="4000" b="1" dirty="0">
                  <a:solidFill>
                    <a:schemeClr val="tx1"/>
                  </a:solidFill>
                  <a:highlight>
                    <a:srgbClr val="00FF00"/>
                  </a:highlight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endParaRPr>
              </a:p>
            </p:txBody>
          </p:sp>
        </p:grp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B2A600A-C87A-B0E1-3958-063CA5DBA23B}"/>
              </a:ext>
            </a:extLst>
          </p:cNvPr>
          <p:cNvGrpSpPr/>
          <p:nvPr/>
        </p:nvGrpSpPr>
        <p:grpSpPr>
          <a:xfrm>
            <a:off x="784086" y="4566934"/>
            <a:ext cx="7690792" cy="951997"/>
            <a:chOff x="784086" y="2103758"/>
            <a:chExt cx="7690792" cy="951997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7ABE7EC2-54A1-1FF7-AB09-E49F14575E2B}"/>
                </a:ext>
              </a:extLst>
            </p:cNvPr>
            <p:cNvGrpSpPr/>
            <p:nvPr/>
          </p:nvGrpSpPr>
          <p:grpSpPr>
            <a:xfrm>
              <a:off x="5524306" y="2103758"/>
              <a:ext cx="2950572" cy="920083"/>
              <a:chOff x="5524306" y="2103758"/>
              <a:chExt cx="2950572" cy="920083"/>
            </a:xfrm>
          </p:grpSpPr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EDB2D9DA-E76B-769A-0DFB-98A5A4485077}"/>
                  </a:ext>
                </a:extLst>
              </p:cNvPr>
              <p:cNvSpPr/>
              <p:nvPr/>
            </p:nvSpPr>
            <p:spPr>
              <a:xfrm>
                <a:off x="6980375" y="2103758"/>
                <a:ext cx="1494503" cy="917028"/>
              </a:xfrm>
              <a:prstGeom prst="roundRect">
                <a:avLst>
                  <a:gd name="adj" fmla="val 42209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914400" rtl="1">
                  <a:buClr>
                    <a:srgbClr val="000000"/>
                  </a:buClr>
                  <a:buSzPts val="3600"/>
                  <a:defRPr/>
                </a:pPr>
                <a:r>
                  <a:rPr lang="ar-MA" altLang="fr-FR" sz="4000" b="1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altLang="fr-FR" sz="4800" b="1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اَلْهَدِيَّ</a:t>
                </a:r>
                <a:r>
                  <a:rPr lang="ar-MA" altLang="fr-FR" sz="4800" b="1" dirty="0">
                    <a:solidFill>
                      <a:schemeClr val="tx1"/>
                    </a:solidFill>
                    <a:highlight>
                      <a:srgbClr val="00FF00"/>
                    </a:highligh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ة</a:t>
                </a:r>
                <a:r>
                  <a:rPr lang="ar-MA" altLang="fr-FR" sz="4800" b="1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ُ</a:t>
                </a:r>
                <a:endParaRPr lang="ar-MA" sz="40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54BDF9F6-8482-62CE-51E6-E6C2B6030A37}"/>
                  </a:ext>
                </a:extLst>
              </p:cNvPr>
              <p:cNvSpPr/>
              <p:nvPr/>
            </p:nvSpPr>
            <p:spPr>
              <a:xfrm>
                <a:off x="5524306" y="2106813"/>
                <a:ext cx="1494503" cy="917028"/>
              </a:xfrm>
              <a:prstGeom prst="roundRect">
                <a:avLst>
                  <a:gd name="adj" fmla="val 42209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914400" rtl="1">
                  <a:buClr>
                    <a:srgbClr val="000000"/>
                  </a:buClr>
                  <a:buSzPts val="3600"/>
                  <a:defRPr/>
                </a:pPr>
                <a:r>
                  <a:rPr lang="ar-MA" altLang="fr-FR" sz="4800" b="1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هَدِيَّ</a:t>
                </a:r>
                <a:r>
                  <a:rPr lang="ar-MA" altLang="fr-FR" sz="4800" b="1" dirty="0">
                    <a:solidFill>
                      <a:schemeClr val="tx1"/>
                    </a:solidFill>
                    <a:highlight>
                      <a:srgbClr val="00FFFF"/>
                    </a:highligh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ة</a:t>
                </a:r>
                <a:r>
                  <a:rPr lang="ar-MA" altLang="fr-FR" sz="4800" b="1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ٌ</a:t>
                </a:r>
                <a:endParaRPr lang="ar-MA" sz="40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endParaRPr>
              </a:p>
            </p:txBody>
          </p:sp>
        </p:grpSp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AF6D7972-4CBA-5F4E-375A-AF8470B5F84D}"/>
                </a:ext>
              </a:extLst>
            </p:cNvPr>
            <p:cNvGrpSpPr/>
            <p:nvPr/>
          </p:nvGrpSpPr>
          <p:grpSpPr>
            <a:xfrm>
              <a:off x="784086" y="2135672"/>
              <a:ext cx="2950572" cy="920083"/>
              <a:chOff x="5524306" y="2103758"/>
              <a:chExt cx="2950572" cy="920083"/>
            </a:xfrm>
          </p:grpSpPr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E1F4D934-A31B-47FB-E8C2-EB1C57CD8C33}"/>
                  </a:ext>
                </a:extLst>
              </p:cNvPr>
              <p:cNvSpPr/>
              <p:nvPr/>
            </p:nvSpPr>
            <p:spPr>
              <a:xfrm>
                <a:off x="6980375" y="2103758"/>
                <a:ext cx="1494503" cy="917028"/>
              </a:xfrm>
              <a:prstGeom prst="roundRect">
                <a:avLst>
                  <a:gd name="adj" fmla="val 42209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914400" rtl="1">
                  <a:buClr>
                    <a:srgbClr val="000000"/>
                  </a:buClr>
                  <a:buSzPts val="3600"/>
                  <a:defRPr/>
                </a:pPr>
                <a:r>
                  <a:rPr lang="ar-MA" altLang="fr-FR" sz="4000" b="1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altLang="fr-FR" sz="4800" b="1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اَلْيَوْ</a:t>
                </a:r>
                <a:r>
                  <a:rPr lang="ar-MA" altLang="fr-FR" sz="4800" b="1" dirty="0">
                    <a:solidFill>
                      <a:schemeClr val="tx1"/>
                    </a:solidFill>
                    <a:highlight>
                      <a:srgbClr val="00FF00"/>
                    </a:highligh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</a:t>
                </a:r>
                <a:r>
                  <a:rPr lang="ar-MA" altLang="fr-FR" sz="4800" b="1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ُ</a:t>
                </a:r>
                <a:endParaRPr lang="ar-MA" sz="40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C6D61E9C-0F11-010C-2951-485B16ECC7B0}"/>
                  </a:ext>
                </a:extLst>
              </p:cNvPr>
              <p:cNvSpPr/>
              <p:nvPr/>
            </p:nvSpPr>
            <p:spPr>
              <a:xfrm>
                <a:off x="5524306" y="2106813"/>
                <a:ext cx="1494503" cy="917028"/>
              </a:xfrm>
              <a:prstGeom prst="roundRect">
                <a:avLst>
                  <a:gd name="adj" fmla="val 42209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914400" rtl="1">
                  <a:buClr>
                    <a:srgbClr val="000000"/>
                  </a:buClr>
                  <a:buSzPts val="3600"/>
                  <a:defRPr/>
                </a:pPr>
                <a:r>
                  <a:rPr lang="ar-MA" altLang="fr-FR" sz="4800" b="1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يَوْ</a:t>
                </a:r>
                <a:r>
                  <a:rPr lang="ar-MA" altLang="fr-FR" sz="4800" b="1" dirty="0">
                    <a:solidFill>
                      <a:schemeClr val="tx1"/>
                    </a:solidFill>
                    <a:highlight>
                      <a:srgbClr val="00FFFF"/>
                    </a:highligh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</a:t>
                </a:r>
                <a:r>
                  <a:rPr lang="ar-MA" altLang="fr-FR" sz="4800" b="1" dirty="0">
                    <a:solidFill>
                      <a:schemeClr val="tx1"/>
                    </a:solidFill>
                    <a:highlight>
                      <a:srgbClr val="00FF00"/>
                    </a:highligh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ٌ</a:t>
                </a:r>
                <a:endParaRPr lang="ar-MA" sz="4000" b="1" dirty="0">
                  <a:solidFill>
                    <a:schemeClr val="tx1"/>
                  </a:solidFill>
                  <a:highlight>
                    <a:srgbClr val="00FF00"/>
                  </a:highlight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E65237C-8CEF-290D-0A9A-ECACC828C29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D131A67-EA41-DAA9-9348-7AD86C9F5F3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3A3922A-32E0-D299-F92F-10B8118D40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51E002B-435E-869D-3CAB-841FFABB752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7C127D4-C0C4-5368-8D99-F0E132C622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0E0819A-32E7-0DBD-B37B-EBC0EDA37C9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</a:t>
            </a:r>
          </a:p>
        </p:txBody>
      </p:sp>
      <p:pic>
        <p:nvPicPr>
          <p:cNvPr id="9" name="Image 6">
            <a:extLst>
              <a:ext uri="{FF2B5EF4-FFF2-40B4-BE49-F238E27FC236}">
                <a16:creationId xmlns:a16="http://schemas.microsoft.com/office/drawing/2014/main" id="{B9806A7C-D33E-A340-9479-2E3F4D05F85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97945" y="2562566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2B5CB33-584A-FD65-79E4-E12A52A0FD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2019" y="3445565"/>
            <a:ext cx="872284" cy="76590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357587F-FD99-96AB-E404-81E252FCA4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402" y="3661221"/>
            <a:ext cx="498247" cy="55025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F1A4744-C125-5176-F698-122561BEBC8C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328384" cy="897621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9A374BCF-4F6D-9F0D-E44B-443F22E20609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4F1F2534-BC4E-4806-3078-819404E1CE1F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BD44EFF5-ED7B-F268-B303-21F2692D28B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FA10D1FC-F2BD-0E48-B285-1DDC51B7BD6B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BBEC794B-E479-B351-899D-8877EF2A096F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F5AC9884-4E19-5181-5C60-6DBC62A8992B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FC7BDB9B-F0B6-9257-2D4B-31B2ED009376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6319D9C-F121-3BB4-592A-E6DBCA1BDC2B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807B1E5F-1AB4-C605-D2A1-C1870EB6DBD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E6F67AE-0EC8-E30C-9480-72F597BE2DA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2B4273-E381-0598-C6C2-BAB11AFC9A7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38D2F5D-0106-5AAB-E607-0304D3D3C4D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BB0A108-8B83-16A1-91E8-1D97FDC453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ACCA6D4-C185-519C-2397-E45779FE362F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أدخلوا ال على هذه الكلمة.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4A35BAA6-41EC-75FB-ED5A-9D219887C5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5138" y="2802400"/>
            <a:ext cx="3333656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115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عيدٌ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56AC214-B0F8-4303-7478-0DB2DA6FBF68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FD18E37-FBD2-3671-6525-3559F21BD2BB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E5604211-55DC-B8C5-6256-5D12F8B9AFD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A6AD5D3B-419A-FF06-721B-1E42CCDB082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16A4CB91-6223-C07E-C93E-9A0AD16A47FE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1D347202-AD0E-91D2-4B9B-5576C34668E8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2B4E371-CFC8-6A31-9DCE-4B825B6FC5D3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25457DF-69C7-E76F-E8DC-53266AA67DB7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92477-0104-A101-2A4F-C21589FA2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39E179B8-C103-82FF-A641-6A5AE221260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922F658-EB8F-2179-606E-F6DEAF37563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1869C28-8879-AC41-D84B-B1583A6E384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85DB67B-5908-C499-FBF5-D41D40BD738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B4E415B-D577-7F9E-CF09-94BBA2CFB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29ED292-8358-A301-1F6A-8BC8391A3431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EE90A6D-D899-40D2-A4CD-CD96DEA118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3A51873-8C75-63D9-B6F4-89DB21A6D958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0DA46F62-8771-D43F-59C2-B2924CD1C586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37EC4EFE-0844-37FC-2F12-250C311DC08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71C0BBF-8BC5-AEFB-588D-A0EAF5A66A56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E4CF28BE-3CCB-0216-136A-C5D7CD6CD067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1D2B17DE-3F19-F5C3-9B88-38320B6CF68C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D3F5586-5E05-62BA-C960-69D0504D7382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D9C9E11-C649-ADC4-57FE-2D98A0C799F3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71312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B91C176-5887-CA5E-F48F-46CEECD8D73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0B92A8B-EF83-0DA8-8431-7A13976E7F8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2DD0AC1-DA2A-F9A8-EC0C-83C707E6DD6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88B798A-1325-2017-9227-1806DAB40B4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1A23028-7841-F7EF-A27F-EC38D4AD8D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3E5B05C-9E6C-0A2E-363D-3429CCCAA0E1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FA4A18E2-0D63-247D-55BB-A219E616195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1044" y="1885349"/>
            <a:ext cx="4824413" cy="3541272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2019" y="2619910"/>
            <a:ext cx="3174301" cy="2416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13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اَلْعيدُ</a:t>
            </a:r>
            <a:endParaRPr lang="fr-FR" altLang="fr-FR" sz="16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AF4235C-88A0-957B-467C-CC404C660761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83ADDE9-0F83-7383-09E5-EB5246FD4BB5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E9EA0D6D-E38C-5329-6AC7-C6097C1BD60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9F3C50BA-C37E-8DE9-32FC-918B13DA50EF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B90A224A-900B-76AF-E737-F11C5F5B9DCE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2D55FBA5-1B06-D011-6039-FD008B6209CF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23B7D6B5-FC6B-2E21-2729-E3DEB7729838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172262BF-124E-5BA8-E59F-12A6E5EBFB8D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B670322A-2733-81DC-52C0-09F72F539E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E93902E-BCCB-CC85-8620-DBF5172075D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B552D33-AB95-1582-A829-451259514CD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A1ED0BB-C3A1-4877-006E-C7E7700FF11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CC33006-AE27-DEB0-7B5D-DCDDA3D374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FDF52AF-4B5C-D722-C069-C50AA641BDE9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أدخلوا ال على هذه الكلمة.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087D0931-CCBD-BD1B-CDBE-EAC204A9EB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0733" y="2915528"/>
            <a:ext cx="3822534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115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رَسْمٌ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1442A33-2908-27D7-BFF7-7AEC75129C14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CB03370A-883A-3965-C1AD-35EE63CAB5FA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9054E8B3-3F12-A7D6-4D0B-806BCF6C97E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5B13FD83-2D40-1885-C4CA-5FAEC22A52ED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621809DF-CBFB-6D09-321A-AE40BA089138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AE276F3B-CDC5-5872-1C07-BA392D3BAD23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F6B924A7-7B32-9BF9-CD9C-A51B64213499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383811F8-C570-C2C6-7271-ADE40E1A5B78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3EF09-D161-E085-E22D-07A804C51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ABDE0B44-9DA4-4E2B-9594-BBFD9DB11A2E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21D70B0-61AD-9390-16B2-D3872E4D986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53CD149-6E54-6101-B60D-0F4F87D2748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FDC31FA-0982-61F9-39E0-916CF2CD848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1D09426-B39B-E7F3-15A5-286E3D9B23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1F14FBF-5DAD-8F2C-5471-36051A89F1F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A2ED264-B697-5580-4F63-C73FC77AC0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80AFDA9-BF85-194B-72DE-5DCC8F9C0CA0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18AAE1A5-70E6-DF2F-654C-B58B4A987E01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8B551F75-C759-95D1-867C-DB025A3BA4B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77D43968-9AF9-88F6-1C5F-EBEF6B360AA8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F9FFE25E-42E3-4730-7D88-4BD33F36B72A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BAC7573D-859A-E139-15D7-7596C7BAE1FD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682C09C4-A847-D200-6A9A-CE5805031176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BA9ADD4D-E9B3-FF63-F887-E56A28483DC5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8507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546546B-7A56-905F-7494-C21C9576B2A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9C03667-A59C-5332-C677-18D2F83BF9A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58C5ECE-6246-9DB2-BA20-B834057C714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2476DE9-4354-2BEA-AD70-1C684700F81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044A3B7-9504-339E-F865-E9F7A085C0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F5FDC1A-AB20-1B32-1AC1-BCAD402B291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F656BE10-6DDF-5ECB-4F63-C498B2DFA2F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42859" y="1924678"/>
            <a:ext cx="4824413" cy="3541272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F67ACA1E-BB12-BBDB-B28F-6A2637DE6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0316" y="2802400"/>
            <a:ext cx="2869501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115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اَلرَّسْمُ</a:t>
            </a:r>
            <a:endParaRPr lang="ar-MA" altLang="fr-FR" sz="9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CC861DB2-3A57-201C-CB4A-F06DD5083949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1CCAA55-2EC8-BAEF-9DA2-8B00C4D64F9A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5C95567E-3A00-A675-5CBF-9EAB15E189C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AE37AA72-76BF-58E9-DF9E-CE791F43AB5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6A36FAF-56CF-BE4C-CC47-DCB6ACEB70E5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2B261F49-E6C4-7DE1-CC45-A7FD6837CE5D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F0C3E35C-8ED6-E238-02C2-EF4A8A3B957C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DFBFA281-4B29-CE2F-7EC1-BF79A7D36110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964C9-554F-4EF5-9687-CE1354942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7D104E24-B7BF-2FA0-0CCC-E4B28AA461F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6AD62C3-4C67-8F35-8A11-CE2E8657F9F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4C779DA-38A4-5D6F-39B2-A2547AE4EDD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0F42EA8-41A6-0CE2-C7D6-53D03568DC8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CD22339-6E66-E916-9E4D-A81E479B7D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4254854-084E-4456-BF7C-5975D8228781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والآن،  اكتبوا هذه الكلمة بدون  ال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592A46E6-5FD0-BA28-ECBA-E1DD51F488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6189" y="3071704"/>
            <a:ext cx="3117756" cy="1523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80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اَلْهَدِيَّةُ</a:t>
            </a:r>
            <a:endParaRPr lang="fr-FR" altLang="fr-FR" sz="88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AC3C32E-1E94-D503-BD6C-F5F29BBE27EF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4ACD04CD-2948-DF91-B4C1-72D85761E02F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69D05E9E-25F4-CF9F-5796-597F9702779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F0EAF0B5-D010-7927-FA95-479D57CD39B1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646A2952-2DE3-546E-71B8-4C0EE59D7269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02F2B907-7301-8D33-C61E-B1816C8636D1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722DC4B3-C113-6513-54E6-E1920B41F7B4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0BC1938-009D-7CD5-08CC-3EC9CFD88F88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77472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13F0B-3713-71B5-FAFD-8B9D6A798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7F405B9C-FBA8-625D-C27E-C14FC4FF485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1787912-2816-6740-E5CC-E4C1B6FEE59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F092901-5C23-C16E-6EA9-07788D0A6E0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F59C97D-EB8C-6D55-54F0-B98E4933928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A8AF716-94DB-2220-6EC3-9A796B0BE4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B6BB0FD-262E-2511-49DF-2DA4C6AD0BBC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699CD54-67BC-FD8A-C02C-D432FC6CB6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2D5A41F1-3AF5-9242-7ACA-35AB4D88B975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CC50B07C-088A-C2D7-899A-FD3ED5982B9E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B0456DDE-A247-BD33-A67A-B61FAF60FD9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089F8435-301D-CE17-B754-AEDDCD0F654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AD89627-E3D5-7F75-384C-53A4DF9ED749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73B51D1F-4973-9E75-45CF-D7C948AE880C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A281522D-C18F-729E-D7C5-FC087F7B0396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F65776-EF4E-4BA9-5124-D1DCAE0E649C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985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1819F-178C-F96D-BCE0-028D3417D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0CA977AE-6A78-5422-C6DD-84BC355C3C9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CD29C24-69A1-58B7-7B9F-35923BAB1FD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12E7091-B623-00C0-3706-1A71CBB45CC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4FCB483-69FA-A3B3-1C3C-2A6C596D133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59B2617-CD63-61A0-D18D-34E890B099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DB47435-8191-6F08-ABBF-0E260E1A5668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2719022A-2B25-BF77-235F-7BAF9C6A76C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13022" y="1665558"/>
            <a:ext cx="5300678" cy="3890866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8375F4F1-7D6D-C1BB-266F-2637D6C3A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0985" y="2733573"/>
            <a:ext cx="3704751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115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هَدِيَّةٌ</a:t>
            </a:r>
            <a:endParaRPr lang="ar-MA" altLang="fr-FR" sz="9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973FC7F1-C973-9332-422D-D0F054A8265E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14EB64B-70EF-D075-2E00-1DE8FD39CA57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4DEAB283-7CA4-CA4A-693F-CDA11DA8498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0AD4A9DE-4D5D-1098-73BB-466673FADED8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F2D3179C-9236-ABEB-6C89-FE1FC6062F48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696559B-0DE8-F841-6463-E9573F166A03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EAB386E2-03C9-4FF0-5527-C166509764F1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0424270-2B51-3F20-0E11-648A374526C4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85541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97998-581B-5307-E4F3-467589085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9C348F5A-959F-33F8-7A82-990425605BD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C2C41FB-F864-DF3B-9D50-2628CB90522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0722462-AF29-C158-EF88-83B86F91AE6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6F95580-1B4B-2C0A-1E39-9E39347C9DA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954BA15-ED5E-A300-0D04-8AD1730E68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C595FD7-0511-0B26-6C3C-96EA05F710F0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 اكتبوا هذه الكلمة بدون  ال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82A7DCE1-2BBD-6930-5221-DCA7C78A0A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371" y="2802400"/>
            <a:ext cx="38100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115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اَلْيَوْمُ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55BB86B-0930-D758-B264-B73B10AF2CCD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CE29FAE4-0E6A-F1B3-E5F6-538D51B3E6D0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0109764-668F-7871-E053-11E89321BEF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E577391F-7647-B3DD-4CB6-75D75897D1A1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D1D70311-D62A-A0FD-9A2F-43E04111355D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A94F5249-5C85-CAC2-2BAB-8F61FC7057D5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95DE456B-A4D7-9BD6-2FA2-18F79EC40DDD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A762AED-8289-A1D0-1F35-D920843A5662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031097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A6CB44-9B6F-9E09-3484-D3859EA3A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F905394B-A5BF-7DDD-CE83-98E280F578B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0CD7458-94A5-DA28-C91E-641D596992A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D70D60-431E-C256-E98B-5538EDC85B1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B8A5508-7165-84C0-0F0A-ABA8DBAC30F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71A18C5-1FA7-37BD-445B-15A3AB8F04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6A3CD73-6E8A-1631-BF5E-6613274F3580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08B0F91-9C96-5B33-CA9F-E6A3691300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4814E97-9BFD-29A7-E081-406DC38DBEC4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E2EF7267-549E-2194-CCEC-194531DD5098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26383908-BB32-53A9-7950-AC00CD2AF3C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C58E22A-8329-6734-DAE7-A0EA89E1ABA1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4FD954FC-75EA-67A2-A248-494DAB09E559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74B3CBA1-EBDA-7101-6D0B-6BF007EFDAD7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D33C60E-8F16-C030-F259-A8EB42EC1285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56182D3-AC21-FB1C-E18B-B1CC902278ED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55313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9DE815-EB44-8CBE-5C8F-0EAFAEA5F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1CCDFA9-E96D-35FA-BCD0-9E00E9EE5C6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767D2A7-3E13-70A8-2DD2-37F7056A27A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ACF7D01-6122-DD26-2A81-06543C78ABA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6DBBB62-53B7-88F3-BE69-79349768D77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C39F2EA-930A-40FD-BD25-9319EBBF6B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4AD5DF3-2FC7-9326-CC76-FDA49B7C5A80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FC8AFF3F-28AC-8165-22EC-542F376B1DD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04426" y="1655852"/>
            <a:ext cx="5599142" cy="4109947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9C1E1E69-0260-DE96-CCE8-A24187AACC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7522" y="2779801"/>
            <a:ext cx="3432950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115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يَوْمٌ</a:t>
            </a:r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C2EFAFF3-5AD1-5842-D12A-3D8DFC9E5EA0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2DA1ED3-9C0A-9F27-4ABC-8B0549138B0A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2D40DFAB-2899-AF97-ED02-F5F2E4AB603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99AE6192-0263-1B83-0DB4-B48BA86F527E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9635080-C5D6-3662-0C0D-0B453D3890D2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9FE2541E-0DDB-C9A5-2766-73AB5579D9E2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F12B6ED-98F0-E236-A56F-6939C9915CF7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22D7AAA-9DD1-AB66-86F9-DF975907B3B6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7740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3F597-77FC-7B8C-3A69-76EABE014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99E5A3F-6E91-2005-89A1-45B4212CDB7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CD2AAFE-313C-2A25-9CA8-3DAADADD0113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122C94B-B96C-2B56-CDB2-1C4D413E8C6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EC34597-188A-00B4-1D63-C177D4A0017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BC7FCE5-5D58-CC15-3C70-862715C32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3587A7-5D61-08F3-89BA-3A9431C2EB3B}"/>
              </a:ext>
            </a:extLst>
          </p:cNvPr>
          <p:cNvSpPr txBox="1"/>
          <p:nvPr/>
        </p:nvSpPr>
        <p:spPr>
          <a:xfrm>
            <a:off x="422071" y="49036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انتبهوا. من يقرأ الكلمات؟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5E91648-C104-67F5-3D89-0F894DC27E9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41EA89CF-D0D7-D63E-7FF7-9FFCFBE8E149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1D106842-EF39-D184-5C86-744E7EB55EAC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B3363C11-B612-3E2A-F7FF-64961FA2331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FFB301A1-4931-AAB7-B014-C9A4886ECBEC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B2841475-840A-AD2E-6A6F-F651622A88A6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9F45B65A-2FB3-C7DB-7FD7-FE0AE63229EF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557664D7-9A3F-B66B-7093-581D796ACC2D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6BE5D487-68A6-487F-24A2-E0EF41E897F7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2AA81E63-A010-74CA-C263-D209D57F6E9A}"/>
              </a:ext>
            </a:extLst>
          </p:cNvPr>
          <p:cNvGrpSpPr/>
          <p:nvPr/>
        </p:nvGrpSpPr>
        <p:grpSpPr>
          <a:xfrm>
            <a:off x="784086" y="2103758"/>
            <a:ext cx="7690792" cy="951997"/>
            <a:chOff x="784086" y="2103758"/>
            <a:chExt cx="7690792" cy="951997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C6E3758D-7E93-90AF-0C63-C0C43D65E44C}"/>
                </a:ext>
              </a:extLst>
            </p:cNvPr>
            <p:cNvGrpSpPr/>
            <p:nvPr/>
          </p:nvGrpSpPr>
          <p:grpSpPr>
            <a:xfrm>
              <a:off x="5524306" y="2103758"/>
              <a:ext cx="2950572" cy="920083"/>
              <a:chOff x="5524306" y="2103758"/>
              <a:chExt cx="2950572" cy="920083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67B01EC0-023F-9F8C-81D8-5B5DD8D71721}"/>
                  </a:ext>
                </a:extLst>
              </p:cNvPr>
              <p:cNvSpPr/>
              <p:nvPr/>
            </p:nvSpPr>
            <p:spPr>
              <a:xfrm>
                <a:off x="6980375" y="2103758"/>
                <a:ext cx="1494503" cy="917028"/>
              </a:xfrm>
              <a:prstGeom prst="roundRect">
                <a:avLst>
                  <a:gd name="adj" fmla="val 42209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914400" rtl="1">
                  <a:buClr>
                    <a:srgbClr val="000000"/>
                  </a:buClr>
                  <a:buSzPts val="3600"/>
                  <a:defRPr/>
                </a:pPr>
                <a:r>
                  <a:rPr lang="ar-MA" altLang="fr-FR" sz="4000" b="1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altLang="fr-FR" sz="4800" b="1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اَلْغَدُ</a:t>
                </a:r>
                <a:endParaRPr lang="ar-MA" sz="40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F2B4F812-89B4-5E77-691B-0AC59609225E}"/>
                  </a:ext>
                </a:extLst>
              </p:cNvPr>
              <p:cNvSpPr/>
              <p:nvPr/>
            </p:nvSpPr>
            <p:spPr>
              <a:xfrm>
                <a:off x="5524306" y="2106813"/>
                <a:ext cx="1494503" cy="917028"/>
              </a:xfrm>
              <a:prstGeom prst="roundRect">
                <a:avLst>
                  <a:gd name="adj" fmla="val 42209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914400" rtl="1">
                  <a:buClr>
                    <a:srgbClr val="000000"/>
                  </a:buClr>
                  <a:buSzPts val="3600"/>
                  <a:defRPr/>
                </a:pPr>
                <a:r>
                  <a:rPr lang="ar-MA" altLang="fr-FR" sz="4800" b="1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غَدٌ</a:t>
                </a:r>
                <a:endParaRPr lang="ar-MA" sz="48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endParaRPr>
              </a:p>
            </p:txBody>
          </p:sp>
        </p:grp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D63AA90-8BF8-E6A7-7251-DCDD062CAC08}"/>
                </a:ext>
              </a:extLst>
            </p:cNvPr>
            <p:cNvGrpSpPr/>
            <p:nvPr/>
          </p:nvGrpSpPr>
          <p:grpSpPr>
            <a:xfrm>
              <a:off x="784086" y="2135672"/>
              <a:ext cx="2950572" cy="920083"/>
              <a:chOff x="5524306" y="2103758"/>
              <a:chExt cx="2950572" cy="920083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D3ECF11B-DF84-6096-D7D2-D620D0ACFB01}"/>
                  </a:ext>
                </a:extLst>
              </p:cNvPr>
              <p:cNvSpPr/>
              <p:nvPr/>
            </p:nvSpPr>
            <p:spPr>
              <a:xfrm>
                <a:off x="6980375" y="2103758"/>
                <a:ext cx="1494503" cy="917028"/>
              </a:xfrm>
              <a:prstGeom prst="roundRect">
                <a:avLst>
                  <a:gd name="adj" fmla="val 42209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914400" rtl="1">
                  <a:buClr>
                    <a:srgbClr val="000000"/>
                  </a:buClr>
                  <a:buSzPts val="3600"/>
                  <a:defRPr/>
                </a:pPr>
                <a:r>
                  <a:rPr lang="ar-MA" altLang="fr-FR" sz="4000" b="1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altLang="fr-FR" sz="4400" b="1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اَلْميلادُ</a:t>
                </a:r>
                <a:endParaRPr lang="ar-MA" sz="48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3E0241F4-B5D3-6C31-025A-E529B1AFB1EA}"/>
                  </a:ext>
                </a:extLst>
              </p:cNvPr>
              <p:cNvSpPr/>
              <p:nvPr/>
            </p:nvSpPr>
            <p:spPr>
              <a:xfrm>
                <a:off x="5524306" y="2106813"/>
                <a:ext cx="1494503" cy="917028"/>
              </a:xfrm>
              <a:prstGeom prst="roundRect">
                <a:avLst>
                  <a:gd name="adj" fmla="val 42209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914400" rtl="1">
                  <a:buClr>
                    <a:srgbClr val="000000"/>
                  </a:buClr>
                  <a:buSzPts val="3600"/>
                  <a:defRPr/>
                </a:pPr>
                <a:r>
                  <a:rPr lang="ar-MA" altLang="fr-FR" sz="4800" b="1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ميلادٌ</a:t>
                </a:r>
                <a:endParaRPr lang="ar-MA" sz="48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endParaRPr>
              </a:p>
            </p:txBody>
          </p:sp>
        </p:grp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C26EA1D-F8E5-948A-1ABE-3E90E62DE241}"/>
              </a:ext>
            </a:extLst>
          </p:cNvPr>
          <p:cNvGrpSpPr/>
          <p:nvPr/>
        </p:nvGrpSpPr>
        <p:grpSpPr>
          <a:xfrm>
            <a:off x="784086" y="4566934"/>
            <a:ext cx="7690792" cy="951997"/>
            <a:chOff x="784086" y="2103758"/>
            <a:chExt cx="7690792" cy="951997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96762262-17BD-4E76-31DD-806D2E787BE0}"/>
                </a:ext>
              </a:extLst>
            </p:cNvPr>
            <p:cNvGrpSpPr/>
            <p:nvPr/>
          </p:nvGrpSpPr>
          <p:grpSpPr>
            <a:xfrm>
              <a:off x="5524306" y="2103758"/>
              <a:ext cx="2950572" cy="920083"/>
              <a:chOff x="5524306" y="2103758"/>
              <a:chExt cx="2950572" cy="920083"/>
            </a:xfrm>
          </p:grpSpPr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7BE6DA13-5E61-7BAA-55F2-340332AE44CF}"/>
                  </a:ext>
                </a:extLst>
              </p:cNvPr>
              <p:cNvSpPr/>
              <p:nvPr/>
            </p:nvSpPr>
            <p:spPr>
              <a:xfrm>
                <a:off x="6980375" y="2103758"/>
                <a:ext cx="1494503" cy="917028"/>
              </a:xfrm>
              <a:prstGeom prst="roundRect">
                <a:avLst>
                  <a:gd name="adj" fmla="val 42209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914400" rtl="1">
                  <a:buClr>
                    <a:srgbClr val="000000"/>
                  </a:buClr>
                  <a:buSzPts val="3600"/>
                  <a:defRPr/>
                </a:pPr>
                <a:r>
                  <a:rPr lang="ar-MA" altLang="fr-FR" sz="4000" b="1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altLang="fr-FR" sz="4800" b="1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الرَّسامُ</a:t>
                </a:r>
                <a:endParaRPr lang="ar-MA" sz="48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D86B2CAA-4CFF-801A-3EC1-DDE3B86F337E}"/>
                  </a:ext>
                </a:extLst>
              </p:cNvPr>
              <p:cNvSpPr/>
              <p:nvPr/>
            </p:nvSpPr>
            <p:spPr>
              <a:xfrm>
                <a:off x="5524306" y="2106813"/>
                <a:ext cx="1494503" cy="917028"/>
              </a:xfrm>
              <a:prstGeom prst="roundRect">
                <a:avLst>
                  <a:gd name="adj" fmla="val 42209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914400" rtl="1">
                  <a:buClr>
                    <a:srgbClr val="000000"/>
                  </a:buClr>
                  <a:buSzPts val="3600"/>
                  <a:defRPr/>
                </a:pPr>
                <a:r>
                  <a:rPr lang="ar-MA" altLang="fr-FR" sz="4800" b="1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رَسّامٌ</a:t>
                </a:r>
                <a:endParaRPr lang="ar-MA" sz="48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endParaRPr>
              </a:p>
            </p:txBody>
          </p:sp>
        </p:grpSp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2F58EB29-0F64-9C44-20F1-B78923DC7871}"/>
                </a:ext>
              </a:extLst>
            </p:cNvPr>
            <p:cNvGrpSpPr/>
            <p:nvPr/>
          </p:nvGrpSpPr>
          <p:grpSpPr>
            <a:xfrm>
              <a:off x="784086" y="2135672"/>
              <a:ext cx="2950572" cy="920083"/>
              <a:chOff x="5524306" y="2103758"/>
              <a:chExt cx="2950572" cy="920083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E905EC0A-6242-3F84-73A2-7EBCE811BF95}"/>
                  </a:ext>
                </a:extLst>
              </p:cNvPr>
              <p:cNvSpPr/>
              <p:nvPr/>
            </p:nvSpPr>
            <p:spPr>
              <a:xfrm>
                <a:off x="6980375" y="2103758"/>
                <a:ext cx="1494503" cy="917028"/>
              </a:xfrm>
              <a:prstGeom prst="roundRect">
                <a:avLst>
                  <a:gd name="adj" fmla="val 42209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914400" rtl="1">
                  <a:buClr>
                    <a:srgbClr val="000000"/>
                  </a:buClr>
                  <a:buSzPts val="3600"/>
                  <a:defRPr/>
                </a:pPr>
                <a:r>
                  <a:rPr lang="ar-MA" altLang="fr-FR" sz="4000" b="1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altLang="fr-FR" sz="4800" b="1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اَلْماهِرُ</a:t>
                </a:r>
                <a:endParaRPr lang="ar-MA" sz="48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642822F4-655F-A724-2FEF-227DB589F7FE}"/>
                  </a:ext>
                </a:extLst>
              </p:cNvPr>
              <p:cNvSpPr/>
              <p:nvPr/>
            </p:nvSpPr>
            <p:spPr>
              <a:xfrm>
                <a:off x="5524306" y="2106813"/>
                <a:ext cx="1494503" cy="917028"/>
              </a:xfrm>
              <a:prstGeom prst="roundRect">
                <a:avLst>
                  <a:gd name="adj" fmla="val 42209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914400" rtl="1">
                  <a:buClr>
                    <a:srgbClr val="000000"/>
                  </a:buClr>
                  <a:buSzPts val="3600"/>
                  <a:defRPr/>
                </a:pPr>
                <a:r>
                  <a:rPr lang="ar-MA" altLang="fr-FR" sz="4800" b="1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ماهِرٌ</a:t>
                </a:r>
                <a:endParaRPr lang="ar-MA" sz="48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54216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372D8-7A16-0771-0695-9EA2775E6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9C7F4ADF-C065-ADAA-A9D8-573DD04053B8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14E6ECE-D66B-7BAE-1343-A59B761DC61B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E4EA29EF-51DB-A3C6-88CA-7C2D8AB63CAE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A5B83BB5-A81A-EE6C-6956-5170AC314B8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441EBFF9-7DF2-A32E-3DBD-7B4429E656AE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D7A6EB11-E6E5-7BCC-50AD-BA356F55AB22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1CB0E7D3-2238-B034-2E26-611762E47B20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E6E611A-685E-3765-3C20-F96BBDC0EBB9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E2A7F570-5EC0-B44C-CA0F-993D76A96512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A2B0324-FBE7-35CF-9F3B-B2A5AA63099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78FFE8CF-03B5-6766-93EF-1C5F7A0ACA7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852C8F3A-A1F7-3200-6FAE-7A7CA669F55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8D5569E-3953-E7AC-D3AD-87BC575030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1F51E9B1-97EC-C7F6-6A9A-1753BE3AB1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BE26EBB9-058E-06B5-2549-398002327E3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76411E3F-5954-9CB5-1C83-8BEF615C0EF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23CDD9EE-3EDD-8B2F-4064-95168719E0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271B435E-AD15-0160-2CB3-D165FBA640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582CF419-2FB2-4375-7872-A8A888070782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79FC910-48A1-32E2-57A8-156F6D1AC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3C50C2A6-93C4-0D09-AA89-7CB19463E2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C4BDDE5D-BF64-37D4-3434-BFDCD2CC4E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34CE55F-2F4B-1DC8-3FAC-3FD3F227EC08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646B4711-477B-EFFE-6FED-9CF9332E147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9FC4A758-37D3-94BC-F65E-3F219F4F43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DD58599C-29F5-E37F-DCF3-4EE03645A1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777B9887-D6B5-B632-D85A-C9C040DABFC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7BD0CD87-CF1D-2382-0F1A-0B13C7C5013B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F674CD6D-E95C-90E7-AB79-9B23691E93B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71B99078-26CF-D1D0-2B09-9AD83DC8D229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9ECB3171-3474-1DDF-D848-8C9D485133E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EF14FF94-0B88-7B2E-8F72-97F5C3123728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CB9D036F-884A-A524-6A5B-B7A30DE6C7A7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46C0031C-CF34-190D-04C5-D4ED1D3E2225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D0C96969-4CBF-9B94-6EEC-37D4F8750F3D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D2BD8F45-C5FB-E90A-B47D-816708CB4C26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A0C061F1-0BE4-1217-99BB-5D7B0E6AE2AC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F80E2CE4-8A59-E6A1-EC67-6BAEF96EFD6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B1925C6A-B1B1-B8EF-AFF6-751B582B8B9E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610BBB1A-AEDF-FA5B-B019-830F593B64C0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C94F7F1-AFFA-36E4-C9CB-91A8D2B7228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59402D3-D970-F440-1308-3CC5BF3CB53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034A15-5DA7-2582-63BC-650ECEEF572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729E51D7-C8ED-69E4-5774-157892EACE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C0564471-61D2-6AFC-11AE-48BD9998298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0F23BA01-DD82-0E7A-5874-68F5320F2724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2AF1142-74F5-CC81-6217-4DFF9593C08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4109777C-D121-F79F-4606-0F8708FDEE75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34732711-06D8-024B-8ED4-3D784101E2C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4E33A1CF-54CD-FAF0-EC9E-889329D3C18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35BC548D-49D3-3D8F-8E04-F2A1B959328F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CF7EBF7-3EDA-4220-0D6A-F8EE52D07FA1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4C6EC65-4F9D-3680-77D8-1BCB42195495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13F73727-688B-2E4A-B98B-728F83CE8F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C220CD1-997C-FBDE-EE96-C1A9491BA4B5}"/>
              </a:ext>
            </a:extLst>
          </p:cNvPr>
          <p:cNvGrpSpPr/>
          <p:nvPr/>
        </p:nvGrpSpPr>
        <p:grpSpPr>
          <a:xfrm>
            <a:off x="487748" y="1809265"/>
            <a:ext cx="8266536" cy="3403359"/>
            <a:chOff x="487748" y="1809265"/>
            <a:chExt cx="8266536" cy="3403359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260EC052-CED8-0D3A-F6C5-5F89DD727D4A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استماع وتحدث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74AA448E-42B0-7265-6ABE-20DA8D64A12D}"/>
                </a:ext>
              </a:extLst>
            </p:cNvPr>
            <p:cNvSpPr txBox="1"/>
            <p:nvPr/>
          </p:nvSpPr>
          <p:spPr>
            <a:xfrm>
              <a:off x="585781" y="2694323"/>
              <a:ext cx="816850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</a:p>
            <a:p>
              <a:pPr algn="ctr"/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البنية السردية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60D71AEE-0E58-2442-2057-8A3D9CE99D3C}"/>
                </a:ext>
              </a:extLst>
            </p:cNvPr>
            <p:cNvSpPr txBox="1"/>
            <p:nvPr/>
          </p:nvSpPr>
          <p:spPr>
            <a:xfrm>
              <a:off x="487748" y="4627849"/>
              <a:ext cx="816850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2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التحدث: لعب الأدوار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D737CD0-B886-35A9-A4B9-79B476666113}"/>
              </a:ext>
            </a:extLst>
          </p:cNvPr>
          <p:cNvSpPr txBox="1"/>
          <p:nvPr/>
        </p:nvSpPr>
        <p:spPr>
          <a:xfrm>
            <a:off x="7876973" y="618108"/>
            <a:ext cx="574755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</a:t>
            </a:r>
            <a:endParaRPr lang="fr-MA" sz="20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224264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6CAF7FB-F2B1-C19F-3F73-7C6E3654E97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F392B3B-B33E-E882-0692-A3B5C24A2F3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2E2258F-5C37-CCBE-5DB3-EE31CAA67CC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4D5C5F0-059F-0FF2-37EE-921F13EA848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1E8AB86-9E8B-686E-0170-86C9F6E9D0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F363972-5501-A883-9455-755C14FAB146}"/>
              </a:ext>
            </a:extLst>
          </p:cNvPr>
          <p:cNvSpPr txBox="1"/>
          <p:nvPr/>
        </p:nvSpPr>
        <p:spPr>
          <a:xfrm>
            <a:off x="549842" y="38923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ستستمعون للحكاية وسأطرح عليكم أسئلة حول أحداثها.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مجددا.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AA75774-53E7-FA39-47EB-7D9AAB550EFA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E803475A-91A1-FE6C-B60C-2FAB0AB5CF7C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D6223D7C-8B9C-A0F0-9C7F-8C20E99F4F3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0AD12EEB-58D1-F932-440B-D89C4F7F076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3E1DEAB8-B5EF-7437-DD5C-670EC61E5B9E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14E30A78-5B43-32BB-6DD0-B1CAFB99683B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8558AB5A-679F-C18D-0417-8B98B0B3BC4A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E5F1FA14-4311-00C6-99B2-4ACCD780C95E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7E10469E-DD65-850C-3476-ACFECB68E5D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91070" y="2241178"/>
            <a:ext cx="2961859" cy="3269971"/>
          </a:xfrm>
          <a:prstGeom prst="rect">
            <a:avLst/>
          </a:prstGeom>
        </p:spPr>
      </p:pic>
      <p:pic>
        <p:nvPicPr>
          <p:cNvPr id="2" name="أنا أيضا موهوبة-[AudioTrimmer.com]">
            <a:hlinkClick r:id="" action="ppaction://media"/>
            <a:extLst>
              <a:ext uri="{FF2B5EF4-FFF2-40B4-BE49-F238E27FC236}">
                <a16:creationId xmlns:a16="http://schemas.microsoft.com/office/drawing/2014/main" id="{28A5C13E-C90A-5E09-2F11-B75BE526DD3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75406" y="53810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3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BA879B0-EFC1-ECE5-8CA3-E0CE17CCEED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8D434F-0A8A-A26E-A56E-24220B692F5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1F6F7A3-EBD5-F744-3061-E0238FC3DFD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EE782FC-147D-D451-3FA6-0BED62FAB36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51DF15F-89CE-78E0-E47C-B0F66DC5F1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5E27A7E-083D-2110-ECB4-10DE69030E59}"/>
              </a:ext>
            </a:extLst>
          </p:cNvPr>
          <p:cNvSpPr txBox="1"/>
          <p:nvPr/>
        </p:nvSpPr>
        <p:spPr>
          <a:xfrm>
            <a:off x="544722" y="41647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وقع في بداية الحكاية؟</a:t>
            </a:r>
          </a:p>
          <a:p>
            <a:pPr algn="r" rtl="1"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A08BED76-AEFC-A0AE-AEA8-642D7C69375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1541" y="336375"/>
            <a:ext cx="1262762" cy="842255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7325B003-29C5-638F-2E67-6B353E66043E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EDEA4DE5-6A8E-900B-185B-14E8B9F11BC8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A4AAFD12-B519-5DCE-4C6F-E6335B64B1E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9473F006-0C5C-72FC-E642-8DE8642B926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DE09173F-6A76-FE8F-55A3-A53B5AEFE9C0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B69FFC54-6A81-2F5F-8B49-D42F36EEDF02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D63A8D04-1C7D-71D5-DBB0-36718D0371BD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6549D2EF-C271-8EF3-0076-64904CBA4D00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B78C034F-0AFD-3F91-0342-21E37A68F9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9748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EB0D7-31FD-762E-DDF7-BF03DEF90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269A051-7475-2121-7F8E-34054C6D4D5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D021621-8BF1-2BF4-6B68-0607DDA7866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4C9AF05-DCB9-0A5B-AB01-C28D6103835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49ED7B8-C3E0-FBAB-5EAE-15D2574588D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C55C358-605E-A907-5B75-1F58A95816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10E220B-65B8-B7AD-5CAB-FC4F9ABE201F}"/>
              </a:ext>
            </a:extLst>
          </p:cNvPr>
          <p:cNvSpPr txBox="1"/>
          <p:nvPr/>
        </p:nvSpPr>
        <p:spPr>
          <a:xfrm>
            <a:off x="422071" y="38230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بداية الحكاية  أخبرت فرح ياقوت بأن عيد ميلادها في الغد.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3657AD0-F305-BFB8-7490-13FF1C3FA47B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4B993421-C1FD-DB2C-3723-37D4DE1B2C06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57EE705C-E9F3-BC61-0925-6D30BBE3ADF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F1233C3-AE38-9867-E778-79163E7F28D6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28DC38FE-A92E-AD48-9F05-E83AAF259070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E42F4BD3-03FA-3607-BB88-88E4076B2AAA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721E5DF2-2C37-6202-552D-EED91757EA99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B3CC8B4-CFA9-5C82-988B-AD52E4C06810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17414C62-3D77-2749-0D0B-9885D33DC2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6555" y="1822068"/>
            <a:ext cx="5421416" cy="4108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3941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4F63D-C52A-1831-BBA9-1E629ADE3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1746987-876F-F861-6E0F-6D53256590B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60DAF0D-E90B-3056-B7C9-9B88B66D13A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FF2331F-30D1-0615-BCF5-F27E349B2FF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2626D95-F61C-B19B-2829-0203FEB7F51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E27CFB3-F0ED-D6A4-34BF-8B8496F8A9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DE075CC-196F-6A33-D6FD-A7217B921CC4}"/>
              </a:ext>
            </a:extLst>
          </p:cNvPr>
          <p:cNvSpPr txBox="1"/>
          <p:nvPr/>
        </p:nvSpPr>
        <p:spPr>
          <a:xfrm>
            <a:off x="394949" y="38737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وقع بعد ذلك؟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C6996ED-CC4C-D6D6-B3A1-9035E67426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DFE1D52-8B09-12BF-6FA1-9ECE6C49C51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504E8910-7D1C-107D-C544-AE4914B9F07E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F38FCA1E-615A-686E-C6C1-11941F654D9F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EA827E8-A607-617D-34A3-5D4522D301C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EEA2A242-6AD3-CA97-FAEF-B18D7C82989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1D52170-FDB2-A906-FBB6-C2AB0C537DA1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04CB3F01-249C-118E-1715-34581FE475DB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F2CFEF87-A862-2E80-4180-E1A8195D9703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AF3AB8D-8264-8A22-0F62-0198A918BCF5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31323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9C7193-2C08-75EB-55B9-FEF9461CF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E19E82D-360E-9D5A-5847-7375F03D8F4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20AC507-F3AB-09A1-A9E8-C8A7DCD0004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956B821-C50F-4556-2CDB-D8FB17F4CDC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320AD05-3E0F-B9AE-D476-EE92AA72247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BD9D265-134B-6B4F-2CCB-94EFE047EB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1A8C594-9205-C9B1-283E-804532D0632B}"/>
              </a:ext>
            </a:extLst>
          </p:cNvPr>
          <p:cNvSpPr txBox="1"/>
          <p:nvPr/>
        </p:nvSpPr>
        <p:spPr>
          <a:xfrm>
            <a:off x="380855" y="35017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ذلك، أخذت ياقوت الإذن من معلمتها وبدأت الاستعدادات للحفل.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3B44B3A-50C0-C98C-FE38-674DD7F14F5D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13A09541-D326-EB4F-4C86-18574F5E2226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46D057DD-3C2D-F190-4879-81C0911CDFD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807F6CDF-9F6A-8DF8-C993-1569788BE946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9CA0CE69-3294-EC47-6813-C260C9A82B35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44BBB4BA-2781-CB6D-EA2A-26ECBC016A8B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02C011BB-7605-BD46-C3F2-A4593F9F1B71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902727EA-A61E-7706-7EA9-D3084A5335BD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1BA6C9E-558C-ED54-707C-A228744C4E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4592" y="1470570"/>
            <a:ext cx="5960638" cy="3905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1002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FD4B7-B09A-7320-523D-1D82158C9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9C6ABA83-61A3-E999-5FC9-5EBBEF1BCDC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8001162-23BF-BFF5-20D7-6E808481604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79EC6BF-5003-619D-5804-FC2F2B4B3ED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2C3AAEB-C729-B1F1-D998-19E4DA534B5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CDF1BD-0B9D-CDAA-0E0F-A37335B1AA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9AFCDFA-C559-E5E7-A87A-84AA88F627BB}"/>
              </a:ext>
            </a:extLst>
          </p:cNvPr>
          <p:cNvSpPr txBox="1"/>
          <p:nvPr/>
        </p:nvSpPr>
        <p:spPr>
          <a:xfrm>
            <a:off x="394949" y="38737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وقع بعد إنهاء الاستعدادات؟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615874E-51E4-9641-FF97-2012792FA5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1212B1E-2100-83C2-898F-8E4D16AC97D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2A74A186-1CBC-790A-EA7A-B55D4EC047C6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D8257E88-6F51-A387-F6FC-39A4D49A98D9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1CE8366D-44C2-ADE1-46F2-FF6C519A64C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96A189FB-9B84-A2A6-BB15-940F7E9CBAFB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24EB83A3-39A2-1274-4829-8971DF1D6A8F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ADC5A361-A6E6-14C4-E31E-59B4871BD83F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9AE451DE-DAEE-28FA-FFED-6E037607F63A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F23FED04-4F91-9764-2282-56F3944AF2D4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67132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A2E50-E6DB-3CDB-F3EB-289686B28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C4B114F-7196-4574-D3CB-0102AF41379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8C526B1-F00C-FCFA-E162-AC8945D97E7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F733149-DFF5-2632-44F8-2DAE6F08366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B08D10D-DC45-CCF2-5798-D61C836D867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C7D6A96-F229-588C-95B5-59392F7320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C498A6D-B019-3007-F0A1-DEC171CC4138}"/>
              </a:ext>
            </a:extLst>
          </p:cNvPr>
          <p:cNvSpPr txBox="1"/>
          <p:nvPr/>
        </p:nvSpPr>
        <p:spPr>
          <a:xfrm>
            <a:off x="422071" y="36284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نشطت فرح الحفل، وقدم الأصدقاء لفرح الهدايا.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88C6DDE-BF41-3C8B-AD01-9195D8EBE8B7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82D014C2-2E18-B34A-6622-2980298DCBC8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878EB213-BD75-D594-8AD7-2B119EC1383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CE130BEE-ACB6-E28F-AC9B-2E330906E188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8FBAEA5E-679B-89F3-A70B-EDC056B62672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75D88813-F58E-EEAA-8AAF-2CD8F8723A3B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62FACA2C-8CAB-8851-578E-C317B7649CCA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67C5D23-A71A-86E5-D890-48AE832B8019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CF10206-3C4F-73E5-EB29-6E94C3B1F9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2139" y="2014352"/>
            <a:ext cx="4859722" cy="3446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5500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2F499-31C4-218B-C11C-BBBA790CF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F94B1C5-DC5C-D46F-AF78-1761C0A37CB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1F55457-496D-1874-867F-8511193B819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8214155-5B77-22C5-D6B3-541205FCF36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0824CF8-A7DC-4586-FA3A-4EB7188A885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37F3573-4529-4581-3D4C-AAE53F9C98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6D1DADE-8D29-E513-C524-D986924B2A2D}"/>
              </a:ext>
            </a:extLst>
          </p:cNvPr>
          <p:cNvSpPr txBox="1"/>
          <p:nvPr/>
        </p:nvSpPr>
        <p:spPr>
          <a:xfrm>
            <a:off x="394949" y="38737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وقع في نهاية الحفلة؟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6434AC3-DE7F-CBC2-2104-B8F2FE4D73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2427B11-30FB-AD75-408A-2A0669BCFBF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415FA381-5951-261F-B065-D3076740B74D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C360B9A9-1343-720A-C05D-59FA8AE5A017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14690E8-D85C-6C7B-B8EB-B9D36D13E5C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2E0A4A4D-7C06-49CC-89F7-870B8182601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CCBA832-C52F-DF0D-F483-A64B7670A378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8FBA1D6-C5CD-38FF-0B0E-5ED7CEC7ABB6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0BBD581A-54F6-D34F-B701-3838CAF73839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41FDBDB-6E23-32C4-B97F-C8CAB548A923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984107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0D1722-AF61-B48D-99A1-43B7DFCFA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2D8D04BF-6DBC-36A5-20A2-638F22453EE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9EFA0B4-50E5-B665-E23F-68C5B9637FD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B7BFF51-9BEE-39AD-D64E-E07B0D3781B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CBB56D2-3A49-C0B2-5012-606D52E59F7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4FDB5EF-B8CC-07CD-3180-4BF8455AA4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7199E7E-EE7E-D8B1-173B-16252B33F852}"/>
              </a:ext>
            </a:extLst>
          </p:cNvPr>
          <p:cNvSpPr txBox="1"/>
          <p:nvPr/>
        </p:nvSpPr>
        <p:spPr>
          <a:xfrm>
            <a:off x="380855" y="32931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نهاية الحفلة، شكرت فرح ياقوت على المفاجأة.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EA877C4-0B44-EB2E-2C15-8CC1D07FF256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A8E01CCA-B05E-951D-2FF3-22ABB26EF9E4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A3E96AE-AD9E-8CFC-8E21-0F5EF1FF957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7C9608E0-0B76-3106-8478-D28168B3DC4F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E3F50B02-FB54-9E8E-ABDD-66DDD22E7B27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77117D4C-17D7-05EF-8DA0-1C2018DB9289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B34032DA-EE89-5DC3-7660-8237B88BF434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5597CEF-3598-D4C1-C3D3-67C42E794615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D4776362-63F3-2B52-41DD-F73DC871FC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5251" y="1838787"/>
            <a:ext cx="5273497" cy="405419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4486A80-DF77-5E3A-904B-D939C8D9FDF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0377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B2C50-5CBC-200C-A302-BBC16E078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5D84F1DA-618E-51C5-F45E-1E573722DAA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59D821D-A210-3EAE-878D-A2F8EC56BE4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1804A67-70D9-25D3-79C5-9EADA13CBD6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4C7FA2A-4A60-C2C6-880A-EA1F01D77AF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3A0A337-20C3-4938-3CE7-184B211D8D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10D6C63-81F4-5B53-60C7-C99075954F36}"/>
              </a:ext>
            </a:extLst>
          </p:cNvPr>
          <p:cNvSpPr txBox="1"/>
          <p:nvPr/>
        </p:nvSpPr>
        <p:spPr>
          <a:xfrm>
            <a:off x="394949" y="38737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بماذا انتهت الحكاية؟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F9899D-ECD1-21D8-DA2E-CA5BFDE001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93F51B5-11C4-ACF9-7A5C-A9FCE66C9F2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EE00B771-4EAF-CC60-813A-1B4BD499734D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9DC58A4F-D2DB-D8DF-482D-0BB50D3923D4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DE862C2-7044-6A25-0B1A-047AD889665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625D442-378B-EF12-B93F-CEBD4C9C78B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688EF53-2BFB-63C1-241C-6187DEDE8595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9FED0D84-3FE5-7B32-774E-D6E8DECE3E39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24A8C476-22FB-28F4-F925-F404048070F9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AF128D5-9F53-9957-D3F9-7D270CB6079F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1269442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E74E9A-7ADD-D094-3DA7-AFAB4C520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1824273-1200-27D8-467E-CCC6BD9D2C3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000F1AF-53E4-18FF-5D23-A53D2B1B5EE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2431A65-E200-DE08-DE44-04C20CE8BA0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B201A92-AC55-1E5D-1A4D-A9552F22788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6901765-38CE-8A97-37F0-E3995B4A47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857A96A-AEA5-7D10-A51B-DF5C628D69D1}"/>
              </a:ext>
            </a:extLst>
          </p:cNvPr>
          <p:cNvSpPr txBox="1"/>
          <p:nvPr/>
        </p:nvSpPr>
        <p:spPr>
          <a:xfrm>
            <a:off x="380855" y="32931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نهاية الحفلة، شكرت المعلمة الجميع على ما فعلوه.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896AD6E-8672-0C60-D3D1-8B6AFD996B4B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0F1A8B4-7376-9459-4FE3-1A3E2871BD7D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B3971837-DAD4-30A2-A0FE-6F8CD8E4984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A7F1F905-EDCC-3FB6-5A06-ACA3F482832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9E505D68-A81D-8BC6-AFFA-21CD8E9ECA9A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9BF7616B-230B-D98E-4909-E34FCBFC0967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622CE173-032B-8723-2977-875E3772E827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7E1CB03-D9B5-5EF9-666D-51D47E0F84E1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2378044E-B582-AA12-C8A0-41BA1BD421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5055" y="2611547"/>
            <a:ext cx="3139712" cy="26291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D857B5F-D6E1-9E11-FD7B-F3D40DC0BA2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8107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8B7B0-C0DE-A6FA-C6EA-E991F83B5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57B34F12-70A8-77A4-B637-B507B7ED6DA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7F742C-6509-0143-B99E-CA19F2C74BC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CCAAD2A-8E04-320D-3401-5FDEE7E3E3D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C18580F-FC4E-A802-ECE1-F9D83C462BF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87F085F-EBC4-390B-8070-C8690EB929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33F42EB-BDAB-D214-A407-2F277572A387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</a:t>
            </a:r>
          </a:p>
        </p:txBody>
      </p:sp>
      <p:pic>
        <p:nvPicPr>
          <p:cNvPr id="9" name="Image 6">
            <a:extLst>
              <a:ext uri="{FF2B5EF4-FFF2-40B4-BE49-F238E27FC236}">
                <a16:creationId xmlns:a16="http://schemas.microsoft.com/office/drawing/2014/main" id="{7CCAF1D3-FF48-64BE-D699-AABE828E5D0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97945" y="2562566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B0A411C-80DD-2294-BE24-194959A078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2019" y="3445565"/>
            <a:ext cx="872284" cy="76590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36D964E-3263-07F2-7D55-706B8CF528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402" y="3661221"/>
            <a:ext cx="498247" cy="55025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B168EED-0C06-5A3F-F8E7-A8479A937DD4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328384" cy="897621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6AC264AB-9DDC-A8C2-8A73-8C6F457B6CBD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7E151BC5-D262-D5D3-D218-41D388A907A0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B388FA01-72F3-4187-10E2-075BF07F461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46F81B57-9E89-2DFE-4E3E-E3B359062514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D2D90C28-E000-F8B6-DECD-1FF59CFB3314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3651CD8A-55B4-5424-9C0F-4E607E5D07E0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استــــــــماع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17F14586-5340-5FBA-7612-DC4C94BB6E34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80CAC9C0-5343-C6A5-F6C9-7ACE53464756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2595061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7186A-85D3-7A08-87DC-A337F4845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F86B604-94D3-1216-952C-B66D23B1C28E}"/>
              </a:ext>
            </a:extLst>
          </p:cNvPr>
          <p:cNvSpPr/>
          <p:nvPr/>
        </p:nvSpPr>
        <p:spPr>
          <a:xfrm>
            <a:off x="0" y="-8964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4297C39-ABE4-E437-628A-2471379F9AC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5FA4F6D-7F8A-5DE6-4455-FB3220D32B9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3938E23-E4E4-E7D7-3BAC-3F9C5182026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E32365F-940A-D7FB-4F28-A5D6C9A5E5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8F04780-59FF-B62F-F2C7-B645645DF50F}"/>
              </a:ext>
            </a:extLst>
          </p:cNvPr>
          <p:cNvSpPr txBox="1"/>
          <p:nvPr/>
        </p:nvSpPr>
        <p:spPr>
          <a:xfrm>
            <a:off x="394948" y="357394"/>
            <a:ext cx="7778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الحرف المناسب لـ :  حدث البداية – المشكلة التي وقعت – الحل الذي تم اقتراحه – حدث النهاية</a:t>
            </a:r>
          </a:p>
          <a:p>
            <a:pPr algn="r" rtl="1">
              <a:defRPr/>
            </a:pP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إنجاز النشاط والتصحيح  بتدرج.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F68F7467-61FF-9F54-4092-DFD9C5A6C43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864A16AE-8086-1072-E591-B085DF39F76B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04058DD8-3321-F171-2C3F-09650933DFDD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88B0993-933B-82D3-1A44-4FD48A51F1C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EF6867C-6EED-529B-478F-2A9A678AB9CC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0FCA196-63BF-60CA-25EC-7C568BDB4E86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A800D02A-C025-BF71-27D7-BEE0D4FBC60D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6A3A1717-B904-E77B-27F1-E6189DC8996A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E36D5E3E-8A4E-7C93-EDA7-326052896F0F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sp>
        <p:nvSpPr>
          <p:cNvPr id="10" name="Ellipse 9">
            <a:extLst>
              <a:ext uri="{FF2B5EF4-FFF2-40B4-BE49-F238E27FC236}">
                <a16:creationId xmlns:a16="http://schemas.microsoft.com/office/drawing/2014/main" id="{CB0B83AA-35B2-034D-993A-F0D985E57808}"/>
              </a:ext>
            </a:extLst>
          </p:cNvPr>
          <p:cNvSpPr/>
          <p:nvPr/>
        </p:nvSpPr>
        <p:spPr>
          <a:xfrm>
            <a:off x="6322142" y="6135329"/>
            <a:ext cx="196645" cy="2654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7A11740-A876-075D-902C-9B00780E8BE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3867" r="2893" b="53856"/>
          <a:stretch/>
        </p:blipFill>
        <p:spPr>
          <a:xfrm>
            <a:off x="6007510" y="1326345"/>
            <a:ext cx="2544399" cy="2102655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07EC770-EAD4-46D9-4AB0-8559009BAB7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48320" b="53856"/>
          <a:stretch/>
        </p:blipFill>
        <p:spPr>
          <a:xfrm>
            <a:off x="421181" y="1460968"/>
            <a:ext cx="2400678" cy="2102655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C713FEE5-5638-A52A-EB3F-8DC9550ACB6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2126" t="6329" b="2420"/>
          <a:stretch/>
        </p:blipFill>
        <p:spPr>
          <a:xfrm>
            <a:off x="6007510" y="4477396"/>
            <a:ext cx="2684127" cy="1919543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9C6F4477-DF70-0486-C172-B613DA12138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97" t="6329" r="47829" b="2420"/>
          <a:stretch/>
        </p:blipFill>
        <p:spPr>
          <a:xfrm>
            <a:off x="452363" y="4340941"/>
            <a:ext cx="2575499" cy="2055998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6C2DDB55-7ED8-4A0D-DD34-5992C7F926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7932" y="3027866"/>
            <a:ext cx="2455279" cy="205599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CEFA4762-B4F4-4251-B591-6292767C786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3024" t="39117" r="20151" b="54246"/>
          <a:stretch/>
        </p:blipFill>
        <p:spPr>
          <a:xfrm>
            <a:off x="4303934" y="5217731"/>
            <a:ext cx="401591" cy="302417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88DA098-1A0F-2E81-0BB6-8AFB797D7E20}"/>
              </a:ext>
            </a:extLst>
          </p:cNvPr>
          <p:cNvSpPr txBox="1"/>
          <p:nvPr/>
        </p:nvSpPr>
        <p:spPr>
          <a:xfrm>
            <a:off x="1354724" y="3170554"/>
            <a:ext cx="521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/>
              <a:t>د</a:t>
            </a:r>
            <a:endParaRPr lang="fr-MA" sz="24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808CFB4-B334-84A4-E1AB-93F06C256461}"/>
              </a:ext>
            </a:extLst>
          </p:cNvPr>
          <p:cNvSpPr txBox="1"/>
          <p:nvPr/>
        </p:nvSpPr>
        <p:spPr>
          <a:xfrm>
            <a:off x="7069381" y="2991105"/>
            <a:ext cx="5211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/>
              <a:t>ب</a:t>
            </a:r>
            <a:endParaRPr lang="fr-MA" sz="2400" b="1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EE614CD-6BA6-7669-8147-CF50CD874A8D}"/>
              </a:ext>
            </a:extLst>
          </p:cNvPr>
          <p:cNvSpPr txBox="1"/>
          <p:nvPr/>
        </p:nvSpPr>
        <p:spPr>
          <a:xfrm>
            <a:off x="7113598" y="6012061"/>
            <a:ext cx="5211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/>
              <a:t>ت</a:t>
            </a:r>
            <a:endParaRPr lang="fr-MA" sz="2400" b="1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2844CDA8-3F69-B090-73A6-CE4F334D7D76}"/>
              </a:ext>
            </a:extLst>
          </p:cNvPr>
          <p:cNvSpPr txBox="1"/>
          <p:nvPr/>
        </p:nvSpPr>
        <p:spPr>
          <a:xfrm>
            <a:off x="1528956" y="6074897"/>
            <a:ext cx="521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/>
              <a:t>ف</a:t>
            </a:r>
            <a:endParaRPr lang="fr-MA" sz="2400" b="1" dirty="0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0D04A5C5-9830-C909-AE00-E40D4F834D8E}"/>
              </a:ext>
            </a:extLst>
          </p:cNvPr>
          <p:cNvSpPr txBox="1"/>
          <p:nvPr/>
        </p:nvSpPr>
        <p:spPr>
          <a:xfrm>
            <a:off x="4244174" y="5134183"/>
            <a:ext cx="521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/>
              <a:t>م</a:t>
            </a:r>
            <a:endParaRPr lang="fr-MA" sz="2400" b="1" dirty="0"/>
          </a:p>
        </p:txBody>
      </p:sp>
    </p:spTree>
    <p:extLst>
      <p:ext uri="{BB962C8B-B14F-4D97-AF65-F5344CB8AC3E}">
        <p14:creationId xmlns:p14="http://schemas.microsoft.com/office/powerpoint/2010/main" val="7286717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3BB96-E4F1-B483-FE06-6EE554C9F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1E26AF-056B-A19B-4AFF-B708BB74315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AC4A88B-D814-2973-416F-56C470C361F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FF51739-0B57-4830-4B3F-5C50F43CFD5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3D8EAA6-B518-45E8-AE58-E5EDFD658DA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486FDED-1823-F88E-1C1C-9B222D9FFD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3EDBAAF-3577-64DF-5D79-B2F9882650C9}"/>
              </a:ext>
            </a:extLst>
          </p:cNvPr>
          <p:cNvSpPr txBox="1"/>
          <p:nvPr/>
        </p:nvSpPr>
        <p:spPr>
          <a:xfrm>
            <a:off x="422071" y="38230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هي أحداث الحكاية من البداية إلى النهاية.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يعبر عن الحدث الأول، الثاني..... 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138DCF1-3FC4-9F5A-07FD-8B25CC75BB94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C97C721A-DF94-3492-D165-914C3F858639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AF682BA5-9739-FEF0-9F22-D9DC73556C8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2B6B933-873F-4B47-7E6A-E5C649C6BAD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2287CA4E-8E09-8665-71BF-03B95E532EEB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C929251E-7390-E2CA-4AC8-99AB807C6DD5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2B76BD92-9F95-A9B0-D7E4-D112CE844735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DA54F2B-C274-8CC6-3A9E-9472D62100E0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834C97B-CE03-3B49-F38B-BF86BB31503F}"/>
              </a:ext>
            </a:extLst>
          </p:cNvPr>
          <p:cNvSpPr/>
          <p:nvPr/>
        </p:nvSpPr>
        <p:spPr>
          <a:xfrm>
            <a:off x="1091381" y="3637312"/>
            <a:ext cx="7453707" cy="426649"/>
          </a:xfrm>
          <a:prstGeom prst="roundRect">
            <a:avLst>
              <a:gd name="adj" fmla="val 37408"/>
            </a:avLst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2" name="Triangle isocèle 21">
            <a:extLst>
              <a:ext uri="{FF2B5EF4-FFF2-40B4-BE49-F238E27FC236}">
                <a16:creationId xmlns:a16="http://schemas.microsoft.com/office/drawing/2014/main" id="{FAADB882-11D7-7063-3298-B066345BA66B}"/>
              </a:ext>
            </a:extLst>
          </p:cNvPr>
          <p:cNvSpPr/>
          <p:nvPr/>
        </p:nvSpPr>
        <p:spPr>
          <a:xfrm rot="16200000">
            <a:off x="633013" y="3569697"/>
            <a:ext cx="702541" cy="555414"/>
          </a:xfrm>
          <a:prstGeom prst="triangl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3761F2D7-5EDF-B746-D685-066A2C7E7A7D}"/>
              </a:ext>
            </a:extLst>
          </p:cNvPr>
          <p:cNvGrpSpPr/>
          <p:nvPr/>
        </p:nvGrpSpPr>
        <p:grpSpPr>
          <a:xfrm>
            <a:off x="7719854" y="3119889"/>
            <a:ext cx="265471" cy="761799"/>
            <a:chOff x="1767565" y="1569991"/>
            <a:chExt cx="265471" cy="761799"/>
          </a:xfrm>
        </p:grpSpPr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30908EFA-1B6A-EDC0-A9F4-1EF3C9E5A119}"/>
                </a:ext>
              </a:extLst>
            </p:cNvPr>
            <p:cNvSpPr/>
            <p:nvPr/>
          </p:nvSpPr>
          <p:spPr>
            <a:xfrm>
              <a:off x="1767565" y="2073375"/>
              <a:ext cx="265471" cy="258415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FED98926-EB07-0F19-1084-C2DCFCE88B08}"/>
                </a:ext>
              </a:extLst>
            </p:cNvPr>
            <p:cNvSpPr/>
            <p:nvPr/>
          </p:nvSpPr>
          <p:spPr>
            <a:xfrm rot="16200000">
              <a:off x="1600221" y="1823816"/>
              <a:ext cx="600161" cy="92511"/>
            </a:xfrm>
            <a:prstGeom prst="roundRect">
              <a:avLst>
                <a:gd name="adj" fmla="val 37408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8A5664F0-E433-983D-2FD0-F9F081F15013}"/>
              </a:ext>
            </a:extLst>
          </p:cNvPr>
          <p:cNvGrpSpPr/>
          <p:nvPr/>
        </p:nvGrpSpPr>
        <p:grpSpPr>
          <a:xfrm flipV="1">
            <a:off x="6583134" y="3821938"/>
            <a:ext cx="265471" cy="791298"/>
            <a:chOff x="1767565" y="1540492"/>
            <a:chExt cx="265471" cy="791298"/>
          </a:xfrm>
        </p:grpSpPr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C6969999-0A2E-A6EF-5CC5-C044A25575D4}"/>
                </a:ext>
              </a:extLst>
            </p:cNvPr>
            <p:cNvSpPr/>
            <p:nvPr/>
          </p:nvSpPr>
          <p:spPr>
            <a:xfrm>
              <a:off x="1767565" y="2073375"/>
              <a:ext cx="265471" cy="258415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CB033BC8-C2AD-AE5D-01CA-CAF8C59C9364}"/>
                </a:ext>
              </a:extLst>
            </p:cNvPr>
            <p:cNvSpPr/>
            <p:nvPr/>
          </p:nvSpPr>
          <p:spPr>
            <a:xfrm rot="16200000">
              <a:off x="1600221" y="1794317"/>
              <a:ext cx="600161" cy="92511"/>
            </a:xfrm>
            <a:prstGeom prst="roundRect">
              <a:avLst>
                <a:gd name="adj" fmla="val 37408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79BA8998-B48E-3D62-ACE4-C6A030DBB0A0}"/>
              </a:ext>
            </a:extLst>
          </p:cNvPr>
          <p:cNvGrpSpPr/>
          <p:nvPr/>
        </p:nvGrpSpPr>
        <p:grpSpPr>
          <a:xfrm>
            <a:off x="5229908" y="3127154"/>
            <a:ext cx="265471" cy="761799"/>
            <a:chOff x="1767565" y="1569991"/>
            <a:chExt cx="265471" cy="761799"/>
          </a:xfrm>
        </p:grpSpPr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8C6765EC-7562-2B42-7D2E-D1671A162BE8}"/>
                </a:ext>
              </a:extLst>
            </p:cNvPr>
            <p:cNvSpPr/>
            <p:nvPr/>
          </p:nvSpPr>
          <p:spPr>
            <a:xfrm>
              <a:off x="1767565" y="2073375"/>
              <a:ext cx="265471" cy="258415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5A600497-00D6-5EA9-CEF1-6D55A10BD540}"/>
                </a:ext>
              </a:extLst>
            </p:cNvPr>
            <p:cNvSpPr/>
            <p:nvPr/>
          </p:nvSpPr>
          <p:spPr>
            <a:xfrm rot="16200000">
              <a:off x="1600221" y="1823816"/>
              <a:ext cx="600161" cy="92511"/>
            </a:xfrm>
            <a:prstGeom prst="roundRect">
              <a:avLst>
                <a:gd name="adj" fmla="val 37408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F3DDED48-477E-05DD-A6C8-07771E1ABF91}"/>
              </a:ext>
            </a:extLst>
          </p:cNvPr>
          <p:cNvGrpSpPr/>
          <p:nvPr/>
        </p:nvGrpSpPr>
        <p:grpSpPr>
          <a:xfrm flipV="1">
            <a:off x="3832405" y="3822426"/>
            <a:ext cx="265471" cy="761799"/>
            <a:chOff x="1767565" y="1569991"/>
            <a:chExt cx="265471" cy="761799"/>
          </a:xfrm>
        </p:grpSpPr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34E84E64-4553-BDF7-2E73-ED4BBF4F0ED0}"/>
                </a:ext>
              </a:extLst>
            </p:cNvPr>
            <p:cNvSpPr/>
            <p:nvPr/>
          </p:nvSpPr>
          <p:spPr>
            <a:xfrm>
              <a:off x="1767565" y="2073375"/>
              <a:ext cx="265471" cy="258415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19DC2FB7-7223-6057-81AD-09F9E5E345B7}"/>
                </a:ext>
              </a:extLst>
            </p:cNvPr>
            <p:cNvSpPr/>
            <p:nvPr/>
          </p:nvSpPr>
          <p:spPr>
            <a:xfrm rot="16200000">
              <a:off x="1600221" y="1823816"/>
              <a:ext cx="600161" cy="92511"/>
            </a:xfrm>
            <a:prstGeom prst="roundRect">
              <a:avLst>
                <a:gd name="adj" fmla="val 37408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AF547E52-1199-D857-CE82-E683ECFB0CF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97" t="6329" r="47829" b="12652"/>
          <a:stretch/>
        </p:blipFill>
        <p:spPr>
          <a:xfrm>
            <a:off x="6871643" y="1792266"/>
            <a:ext cx="1869384" cy="132498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E7350C8-6AF5-641C-85C8-0E34C891BEF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48320" b="61382"/>
          <a:stretch/>
        </p:blipFill>
        <p:spPr>
          <a:xfrm>
            <a:off x="5812128" y="4643356"/>
            <a:ext cx="2004127" cy="14690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F8DC8CC-9C62-B284-A4C0-7F136D650BB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2126" t="6329" b="14804"/>
          <a:stretch/>
        </p:blipFill>
        <p:spPr>
          <a:xfrm>
            <a:off x="4376460" y="1678552"/>
            <a:ext cx="1929178" cy="155241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F91B52B0-E1DF-95D9-4570-A546C2FC49A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3867" t="1" r="2893" b="61947"/>
          <a:stretch/>
        </p:blipFill>
        <p:spPr>
          <a:xfrm>
            <a:off x="2899253" y="4631372"/>
            <a:ext cx="2155704" cy="14690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BCDEB73C-8E6E-7925-6888-B12713873D44}"/>
              </a:ext>
            </a:extLst>
          </p:cNvPr>
          <p:cNvGrpSpPr/>
          <p:nvPr/>
        </p:nvGrpSpPr>
        <p:grpSpPr>
          <a:xfrm>
            <a:off x="2383467" y="3141901"/>
            <a:ext cx="265471" cy="761799"/>
            <a:chOff x="1767565" y="1569991"/>
            <a:chExt cx="265471" cy="761799"/>
          </a:xfrm>
        </p:grpSpPr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CC97F2D9-955A-ACD7-E28C-C7704817D563}"/>
                </a:ext>
              </a:extLst>
            </p:cNvPr>
            <p:cNvSpPr/>
            <p:nvPr/>
          </p:nvSpPr>
          <p:spPr>
            <a:xfrm>
              <a:off x="1767565" y="2073375"/>
              <a:ext cx="265471" cy="258415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5FAEAB60-EA32-16B2-2B39-4BBDADC68B73}"/>
                </a:ext>
              </a:extLst>
            </p:cNvPr>
            <p:cNvSpPr/>
            <p:nvPr/>
          </p:nvSpPr>
          <p:spPr>
            <a:xfrm rot="16200000">
              <a:off x="1600221" y="1823816"/>
              <a:ext cx="600161" cy="92511"/>
            </a:xfrm>
            <a:prstGeom prst="roundRect">
              <a:avLst>
                <a:gd name="adj" fmla="val 37408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pic>
        <p:nvPicPr>
          <p:cNvPr id="41" name="Image 40">
            <a:extLst>
              <a:ext uri="{FF2B5EF4-FFF2-40B4-BE49-F238E27FC236}">
                <a16:creationId xmlns:a16="http://schemas.microsoft.com/office/drawing/2014/main" id="{87202721-3AE1-121B-0C4C-FB4DD466EB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0111" y="1666524"/>
            <a:ext cx="1806180" cy="151245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723008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93A17-7994-C5B6-D556-0F8C49141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FA244AAD-CA6D-677B-0D4A-ECDECD9CCCE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AC25A27-E532-3021-4F89-10859897B5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E7DE3A3-DDFA-8402-4F1D-1523F354D82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3FB7764-CFFE-E0D6-72A9-B65F4FF3D95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62B0F8B-F1E4-A1F3-F23D-D555C64899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404624" y="534607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82CBDD-76CD-7A57-6314-8A5B34DA237E}"/>
              </a:ext>
            </a:extLst>
          </p:cNvPr>
          <p:cNvSpPr txBox="1"/>
          <p:nvPr/>
        </p:nvSpPr>
        <p:spPr>
          <a:xfrm>
            <a:off x="625979" y="38138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أنشدوا مع التسجيل.</a:t>
            </a:r>
          </a:p>
        </p:txBody>
      </p:sp>
      <p:pic>
        <p:nvPicPr>
          <p:cNvPr id="2" name="صديقي الجزء 2">
            <a:hlinkClick r:id="" action="ppaction://media"/>
            <a:extLst>
              <a:ext uri="{FF2B5EF4-FFF2-40B4-BE49-F238E27FC236}">
                <a16:creationId xmlns:a16="http://schemas.microsoft.com/office/drawing/2014/main" id="{7E0579F3-86C7-2E23-8996-B749849DE4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9360" y="567862"/>
            <a:ext cx="487363" cy="48736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B2C766C-31E5-E232-1E1B-409A785A0B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951" y="2194568"/>
            <a:ext cx="8436480" cy="412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853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2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743E40-157D-607E-69C0-95214F37F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2D243CA7-59D6-9B01-1013-DD459B0E863C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BC0DB21E-F136-2C8D-3C89-9A9695F5CC5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ECB796E5-B90D-DA8E-2B03-8523F8738A43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D23CE67A-E24D-8DC9-43E1-9E8EF8547D3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77CC621F-9E3E-29C1-FE99-CF6123E26136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B2C015EB-43CC-CE7B-6508-BA949D29F7D4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7E0FDCD0-7564-1DBF-3976-E9D7B519BDC3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BD14FAE-290B-CDF7-555D-6F0176CA2D87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17D9C1CE-AC41-C062-F028-71A4DDC0CF62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DE47BD3E-856C-CE4F-F08B-A0210A3133C6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D4D335FA-C80B-BFC1-F8B9-FE81318AD0DA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EDC42A5E-A9DB-0E8C-109F-111A1C8CD58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86BD2D4-EB55-BB4C-CDD5-08E63676A0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F462594E-4D84-8378-48EA-886FF69843B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4ADD0132-5D33-FBAA-ED4A-6DCEE0B4DC2D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F9B96CE5-55A7-DA14-736E-B5D376960C50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9F269438-66AE-AF88-0270-C2127328C9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1C9B88CA-D3C7-EC13-3C86-EBC4A2950C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F009CD4E-A603-0349-A4D3-D9A1164765CA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C055EE69-BF5F-294A-E66D-BE7ABE479A07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78D581F4-5471-DA05-04C2-76709694C5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6E847FB9-E002-A425-0B3A-B97395C96B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2AD800ED-89B9-121F-193A-967D5F83B931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B849A25E-795D-E9EC-C423-04ADAECF9630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C607B3E9-CA8A-B2A6-0C19-AFDB30DE6B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A64D3A4D-D6AD-ABFB-E482-91B4A6B4C20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B273B05B-CF7D-C1DB-7D20-C74E53D0DBC4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6F10F29F-A4F2-0161-3135-4744C573A1C1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4849671F-AB30-E456-22FD-6D83E35D19BA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9F76003B-AA1D-9CFD-D880-1AEB4E1B2302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2D19E2AE-5884-3E4D-40AC-5FB800F13C1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0FE4C4EC-3FF0-09CE-95A6-050AF523E8C5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DBE8192A-E010-1CE6-C51E-2465C2E50A93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204C96DF-CA2E-66E0-6314-566D2BDAB05E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58F89BED-6389-798E-F2ED-30603758F0CD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16FE2181-5BE0-25A9-EE8B-EDB4CBC3667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578C2E53-C42F-44F8-4EDC-A650008F8D1B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A0EC8E00-A7D4-EA67-F379-CF38BEDF3B06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E1C16EBC-304C-1260-DB66-2AFEA19083EC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2A9BCBED-A242-DC37-066E-48A493394E00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89C58B6-68B6-0F4E-6EE0-F138FEC6B762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B1FA0682-C0B3-2C8F-2BD3-958F6ABAB892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8529D138-8CDF-D833-72D4-5F4BA8675391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BA0E446E-CE08-576D-BC28-51229DE051A9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AADE4389-E160-09BA-9BA4-3A29F633080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1B98BA5E-F60C-3676-33F1-874606BB9CCC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51B673BE-B079-D779-14CC-2A6CDB5A560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632BD714-52CB-3742-71AC-A166B7F6346D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2217D08-CC0F-C34A-61FD-2E09704E5422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29AF0404-28EF-32A1-6FDD-E631A5E0B59C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693BB192-E432-EA36-A8D5-96948EEBBD92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CF37BDF0-9464-2311-87E9-2FB80A6155DB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3DF4235A-7BB3-0426-536E-29417733B080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3D8F21D2-D56B-9169-3014-ED9BA5CF7BC2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91D26A9-A7BF-D0DF-D01D-BA4E2C89EBCE}"/>
              </a:ext>
            </a:extLst>
          </p:cNvPr>
          <p:cNvGrpSpPr/>
          <p:nvPr/>
        </p:nvGrpSpPr>
        <p:grpSpPr>
          <a:xfrm>
            <a:off x="487748" y="1809265"/>
            <a:ext cx="8266536" cy="3834247"/>
            <a:chOff x="487748" y="1809265"/>
            <a:chExt cx="8266536" cy="3834247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15B90FD-6108-AD02-EE69-5C02D0C1D52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استماع وتحدث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FF866CE0-DF9C-42B7-704A-EE6BE6EDE10A}"/>
                </a:ext>
              </a:extLst>
            </p:cNvPr>
            <p:cNvSpPr txBox="1"/>
            <p:nvPr/>
          </p:nvSpPr>
          <p:spPr>
            <a:xfrm>
              <a:off x="585781" y="3310464"/>
              <a:ext cx="8168503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</a:p>
            <a:p>
              <a:pPr algn="ctr"/>
              <a:r>
                <a:rPr lang="ar-MA" sz="48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البنية السردية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BF37550A-FF84-CFAF-6A3D-1603A96F0432}"/>
                </a:ext>
              </a:extLst>
            </p:cNvPr>
            <p:cNvSpPr txBox="1"/>
            <p:nvPr/>
          </p:nvSpPr>
          <p:spPr>
            <a:xfrm>
              <a:off x="487748" y="4627849"/>
              <a:ext cx="81685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التحدث: لعب الأدوار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649CBC60-875B-EF71-CCDA-E285DD7AF6E3}"/>
              </a:ext>
            </a:extLst>
          </p:cNvPr>
          <p:cNvSpPr txBox="1"/>
          <p:nvPr/>
        </p:nvSpPr>
        <p:spPr>
          <a:xfrm>
            <a:off x="7876973" y="618108"/>
            <a:ext cx="574755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</a:t>
            </a:r>
            <a:endParaRPr lang="fr-MA" sz="20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4569253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49444-BC14-AF2E-03CA-7461EC77D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3F5A7D9-9740-9B23-DF87-8FB374CE74D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2B99195-A6AA-972B-FA45-7771C2A33C6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D3DD0AC-88D7-952B-8AAD-7E15B66A096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B0910BB-E33C-5417-8280-E91DFCC2994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E2BF72B-15D0-03D2-0E96-6CF828C4DB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13B36E5-2709-385C-59F0-0648F443D64C}"/>
              </a:ext>
            </a:extLst>
          </p:cNvPr>
          <p:cNvSpPr txBox="1"/>
          <p:nvPr/>
        </p:nvSpPr>
        <p:spPr>
          <a:xfrm>
            <a:off x="422071" y="504358"/>
            <a:ext cx="7778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ستلعبون دور كل من سلمى ونبيل.</a:t>
            </a:r>
          </a:p>
          <a:p>
            <a:pPr algn="r" rtl="1">
              <a:defRPr/>
            </a:pP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1512EC4C-D485-4480-3DB0-AD0B527B8FE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10812" y="1564708"/>
            <a:ext cx="5533315" cy="4537487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39F7EA8-D179-EB0C-69E3-58C305CD0E7E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37F6FDD-60C9-44B0-284B-6AE65EF9B015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99BA08F4-DDB9-8704-CAA1-A5AF001C3AE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E8221680-293B-823C-2394-5F5812B562E0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21113DB-5F63-ED8B-67C4-9D9028AF1BEB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B0488A6B-AFE4-5789-0F5F-915BCEA34764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8B1FD5A6-823F-9152-2D25-73F685BD7200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97C06C5E-F71D-EDAA-F78E-5FEC7FDF2766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501733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0A470-3C4F-B930-A356-6BAA62DAC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4386E7D1-C779-3260-BAFB-D4F37678339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8DE751E-2449-E422-1761-33FC128B6001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A418CE7-E819-DC6D-C066-B5191A44D98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6E45E5B-7157-71E4-31E6-B79A2F80AA2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9DBCADB-96B1-3C08-8CDA-CDD28977BD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FFF0FFB-5488-A9A2-22B3-16A6600237ED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04E803-FFA1-1BD3-C38F-614F22DC226D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76BA5F-E098-8638-BCAF-DAD4AE5FD1CA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C7A8C1D-DC95-CCA2-93C0-CA4DEBCA9A16}"/>
              </a:ext>
            </a:extLst>
          </p:cNvPr>
          <p:cNvSpPr txBox="1"/>
          <p:nvPr/>
        </p:nvSpPr>
        <p:spPr>
          <a:xfrm>
            <a:off x="452552" y="361144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لنتذكر أولا الحوار.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انقر على الأيقونة لتسميع الحوار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BBC399F-B073-4A13-DA72-52706BCBB1F0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13E9AF6-C17D-5D4B-F616-BA2FFEC43F60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A1DA2ADF-2E0A-10A2-49DB-C5D47D499C0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0FEEF286-E5D8-67AD-1E93-A108797BC49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6A25FDE9-5068-02B7-6236-AA579D82D44B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669F77F4-4995-CB7F-14E1-CC84245E097D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640C80A2-5737-5679-398E-002CE8AD7679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E2C35BD-5293-437B-D6E4-D16FDBFB0F1F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pic>
        <p:nvPicPr>
          <p:cNvPr id="2" name="الحوار">
            <a:hlinkClick r:id="" action="ppaction://media"/>
            <a:extLst>
              <a:ext uri="{FF2B5EF4-FFF2-40B4-BE49-F238E27FC236}">
                <a16:creationId xmlns:a16="http://schemas.microsoft.com/office/drawing/2014/main" id="{4091487B-116A-F0AE-73C7-ED0264DDD0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55230" y="492003"/>
            <a:ext cx="487363" cy="48736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4F02764-0D5A-D247-3B0F-0E1822E7B6BD}"/>
              </a:ext>
            </a:extLst>
          </p:cNvPr>
          <p:cNvGrpSpPr/>
          <p:nvPr/>
        </p:nvGrpSpPr>
        <p:grpSpPr>
          <a:xfrm>
            <a:off x="540236" y="2290101"/>
            <a:ext cx="7818040" cy="3200422"/>
            <a:chOff x="540236" y="2290101"/>
            <a:chExt cx="7818040" cy="3200422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1599BBA6-1129-4245-EEA6-85ED09931B2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06204" y="3842892"/>
              <a:ext cx="1577477" cy="1615580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589493D4-9929-6BCC-14B8-BB4EE473703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617268" y="3737771"/>
              <a:ext cx="1486029" cy="1752752"/>
            </a:xfrm>
            <a:prstGeom prst="rect">
              <a:avLst/>
            </a:prstGeom>
          </p:spPr>
        </p:pic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C2EC517B-F139-B4A8-BB51-66133909D37E}"/>
                </a:ext>
              </a:extLst>
            </p:cNvPr>
            <p:cNvSpPr/>
            <p:nvPr/>
          </p:nvSpPr>
          <p:spPr>
            <a:xfrm flipH="1">
              <a:off x="540236" y="2373655"/>
              <a:ext cx="2606140" cy="163551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59023099-D32C-74E3-DD69-D28837F5C25F}"/>
                </a:ext>
              </a:extLst>
            </p:cNvPr>
            <p:cNvSpPr/>
            <p:nvPr/>
          </p:nvSpPr>
          <p:spPr>
            <a:xfrm>
              <a:off x="5810868" y="2290101"/>
              <a:ext cx="2547408" cy="159814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3762333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9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0A470-3C4F-B930-A356-6BAA62DAC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4386E7D1-C779-3260-BAFB-D4F37678339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8DE751E-2449-E422-1761-33FC128B6001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A418CE7-E819-DC6D-C066-B5191A44D98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6E45E5B-7157-71E4-31E6-B79A2F80AA2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9DBCADB-96B1-3C08-8CDA-CDD28977BD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FFF0FFB-5488-A9A2-22B3-16A6600237ED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04E803-FFA1-1BD3-C38F-614F22DC226D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76BA5F-E098-8638-BCAF-DAD4AE5FD1CA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C7A8C1D-DC95-CCA2-93C0-CA4DEBCA9A16}"/>
              </a:ext>
            </a:extLst>
          </p:cNvPr>
          <p:cNvSpPr txBox="1"/>
          <p:nvPr/>
        </p:nvSpPr>
        <p:spPr>
          <a:xfrm>
            <a:off x="469693" y="39176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لما قالته سلمى؟ ما هي العبارة التي استعملت؟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A604601-27DB-222F-95C3-96D36E18349A}"/>
              </a:ext>
            </a:extLst>
          </p:cNvPr>
          <p:cNvSpPr/>
          <p:nvPr/>
        </p:nvSpPr>
        <p:spPr>
          <a:xfrm>
            <a:off x="1597655" y="2818033"/>
            <a:ext cx="2841523" cy="15649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A3EE214-E436-0A05-522A-E4754D2660DA}"/>
              </a:ext>
            </a:extLst>
          </p:cNvPr>
          <p:cNvGrpSpPr/>
          <p:nvPr/>
        </p:nvGrpSpPr>
        <p:grpSpPr>
          <a:xfrm>
            <a:off x="2557307" y="2480681"/>
            <a:ext cx="5741008" cy="3200422"/>
            <a:chOff x="2617268" y="2290101"/>
            <a:chExt cx="5741008" cy="3200422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713DD4D2-FBCC-369F-6142-27082DC2DB9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806204" y="3842892"/>
              <a:ext cx="1577477" cy="161558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C33D4FA-084F-4697-1808-1E37C67BD42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617268" y="3737771"/>
              <a:ext cx="1486029" cy="1752752"/>
            </a:xfrm>
            <a:prstGeom prst="rect">
              <a:avLst/>
            </a:prstGeom>
          </p:spPr>
        </p:pic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2AC8B46B-A910-240B-09FB-860334BCF643}"/>
                </a:ext>
              </a:extLst>
            </p:cNvPr>
            <p:cNvSpPr/>
            <p:nvPr/>
          </p:nvSpPr>
          <p:spPr>
            <a:xfrm>
              <a:off x="5810868" y="2290101"/>
              <a:ext cx="2547408" cy="159814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pic>
        <p:nvPicPr>
          <p:cNvPr id="20" name="111-[AudioTrimmer.com]">
            <a:hlinkClick r:id="" action="ppaction://media"/>
            <a:extLst>
              <a:ext uri="{FF2B5EF4-FFF2-40B4-BE49-F238E27FC236}">
                <a16:creationId xmlns:a16="http://schemas.microsoft.com/office/drawing/2014/main" id="{758F7E66-C5A6-2741-D008-0120148D5B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80275" y="531071"/>
            <a:ext cx="487363" cy="487363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1A46DCDC-C11E-C9AA-1886-CAC1C784FE02}"/>
              </a:ext>
            </a:extLst>
          </p:cNvPr>
          <p:cNvSpPr txBox="1"/>
          <p:nvPr/>
        </p:nvSpPr>
        <p:spPr>
          <a:xfrm>
            <a:off x="6570494" y="2905780"/>
            <a:ext cx="16670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 رَأْيُكَ</a:t>
            </a:r>
            <a:r>
              <a:rPr lang="f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</a:t>
            </a:r>
            <a:endParaRPr lang="fr-MA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254918A-5BAB-2798-0584-3C010E26B37A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77324" y="291661"/>
            <a:ext cx="1262762" cy="843500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CE20053A-0804-69EA-9956-B8887A94A6AA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FE2F576-E050-13AA-98CF-A1B5ED585278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50AB3E3-4E94-EA9D-DC33-B13DD2FC27E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6C689231-C0B0-6DC9-7D25-0D1AAC44839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21CD53CC-F2E7-CC1D-BB3D-70F2F3E0B3EF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C566BAC3-6E3C-346B-5A23-0AFCAA1F7DC0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A40840F0-3B0D-C743-B897-6E6FA3C18204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BE358C86-713F-21F0-2E69-991659A47BD6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3216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48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61AE45-6548-154B-0D53-25B45135F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9FE75DA-6103-1993-4FA0-373687E12DE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6AF16A1-930E-E19C-4B2D-1DC03708A69B}"/>
              </a:ext>
            </a:extLst>
          </p:cNvPr>
          <p:cNvGrpSpPr/>
          <p:nvPr/>
        </p:nvGrpSpPr>
        <p:grpSpPr>
          <a:xfrm>
            <a:off x="262724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8CD311-99CF-BF13-5B2C-A0D23C2A336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5CAEC77-C047-FF66-9382-DBF4474EA70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8924295-D330-6367-D6F1-8F1F5CC99E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C3176AE-A244-76C1-7B57-322C37CA20CB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8756CB3-3338-EFE4-549B-5CFACEC07757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7C520B5-C332-45DF-4A03-0170DC0DCD0D}"/>
              </a:ext>
            </a:extLst>
          </p:cNvPr>
          <p:cNvSpPr txBox="1"/>
          <p:nvPr/>
        </p:nvSpPr>
        <p:spPr>
          <a:xfrm>
            <a:off x="424578" y="382875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، كيف عبر نبيل عن رأيه؟ ماذا قال؟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هي العبارة التي استعملها؟ من يردد؟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DDEF711-9C42-F691-E13D-2C59D613F3E1}"/>
              </a:ext>
            </a:extLst>
          </p:cNvPr>
          <p:cNvGrpSpPr/>
          <p:nvPr/>
        </p:nvGrpSpPr>
        <p:grpSpPr>
          <a:xfrm>
            <a:off x="480275" y="2564235"/>
            <a:ext cx="5843445" cy="3116868"/>
            <a:chOff x="540236" y="2373655"/>
            <a:chExt cx="5843445" cy="3116868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8BDEE720-769D-A8E0-8C6B-33C1CEF4DBD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806204" y="3842892"/>
              <a:ext cx="1577477" cy="1615580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E6CDE864-C746-E98F-52F9-04737170BE9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617268" y="3737771"/>
              <a:ext cx="1486029" cy="1752752"/>
            </a:xfrm>
            <a:prstGeom prst="rect">
              <a:avLst/>
            </a:prstGeom>
          </p:spPr>
        </p:pic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85D7C6BB-D2DD-62E4-2D42-F6D11A3383AA}"/>
                </a:ext>
              </a:extLst>
            </p:cNvPr>
            <p:cNvSpPr/>
            <p:nvPr/>
          </p:nvSpPr>
          <p:spPr>
            <a:xfrm flipH="1">
              <a:off x="540236" y="2373655"/>
              <a:ext cx="2606140" cy="163551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50E4FCC-45AF-4A9D-A1BC-F758FC5DC37D}"/>
              </a:ext>
            </a:extLst>
          </p:cNvPr>
          <p:cNvSpPr txBox="1"/>
          <p:nvPr/>
        </p:nvSpPr>
        <p:spPr>
          <a:xfrm>
            <a:off x="1319124" y="3047651"/>
            <a:ext cx="16670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مُتَّفِقٌ،</a:t>
            </a: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</a:t>
            </a:r>
            <a:endParaRPr lang="fr-MA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333-[AudioTrimmer.com]">
            <a:hlinkClick r:id="" action="ppaction://media"/>
            <a:extLst>
              <a:ext uri="{FF2B5EF4-FFF2-40B4-BE49-F238E27FC236}">
                <a16:creationId xmlns:a16="http://schemas.microsoft.com/office/drawing/2014/main" id="{B2CCE7FD-C4D9-75AC-0D01-E36EC3458F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80275" y="512985"/>
            <a:ext cx="487363" cy="48736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BD6E17C-7FA5-5035-D3BA-7FAA1B77297B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86267" y="263060"/>
            <a:ext cx="1262762" cy="843500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84497585-5D81-04A2-DC51-4C55C7E9F635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2511238-0369-C1A1-9B1D-4E8CBB6DD290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4009D3F1-A92E-1C0E-86FB-D0A4BF8F298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67C575D4-7674-A0F2-B899-6C704AA6DF5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0535EF56-0B06-C72C-22D5-D42F939207E9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AF02A386-7A17-6A86-E841-75D2E044F695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1F7AC6F7-ADB8-6BD1-6BC9-AF9353F7130E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1BE594D-BD49-424B-E91F-B2512A0A8F5D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7912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87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E45C7-F3B4-6040-F898-6748D3ED5E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7794EBCD-DA32-98BE-7E96-41C0B40777D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BED468A-32FC-52CE-858D-D6EC6EEFC61C}"/>
              </a:ext>
            </a:extLst>
          </p:cNvPr>
          <p:cNvGrpSpPr/>
          <p:nvPr/>
        </p:nvGrpSpPr>
        <p:grpSpPr>
          <a:xfrm>
            <a:off x="312516" y="359162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80B2F1A-F280-85AC-B251-E82B8EDC2CD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0FF00D9-7CB5-8EFB-4ABD-6205BC69343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83392A3-96C8-5512-A1D8-D2FE1BBDC5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139505B-C742-EEE8-1FE2-93CD120C2D28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BF8EBD-0C7A-029E-0E51-2569DD73241C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28C7556-7230-2E87-4967-88AD9616E74E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5F20A19-FC9F-62E4-706F-6B9E2994B830}"/>
              </a:ext>
            </a:extLst>
          </p:cNvPr>
          <p:cNvSpPr txBox="1"/>
          <p:nvPr/>
        </p:nvSpPr>
        <p:spPr>
          <a:xfrm>
            <a:off x="469693" y="31374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للعب الدورين؟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7FA82B6-6375-AA08-5483-FE527AACB0C4}"/>
              </a:ext>
            </a:extLst>
          </p:cNvPr>
          <p:cNvGrpSpPr/>
          <p:nvPr/>
        </p:nvGrpSpPr>
        <p:grpSpPr>
          <a:xfrm>
            <a:off x="480275" y="2480681"/>
            <a:ext cx="7818040" cy="3200422"/>
            <a:chOff x="480275" y="2480681"/>
            <a:chExt cx="7818040" cy="320042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85701BF9-EB9F-3E47-8CC0-61925293E2B9}"/>
                </a:ext>
              </a:extLst>
            </p:cNvPr>
            <p:cNvGrpSpPr/>
            <p:nvPr/>
          </p:nvGrpSpPr>
          <p:grpSpPr>
            <a:xfrm>
              <a:off x="480275" y="2480681"/>
              <a:ext cx="7818040" cy="3200422"/>
              <a:chOff x="540236" y="2290101"/>
              <a:chExt cx="7818040" cy="3200422"/>
            </a:xfrm>
          </p:grpSpPr>
          <p:pic>
            <p:nvPicPr>
              <p:cNvPr id="12" name="Image 11">
                <a:extLst>
                  <a:ext uri="{FF2B5EF4-FFF2-40B4-BE49-F238E27FC236}">
                    <a16:creationId xmlns:a16="http://schemas.microsoft.com/office/drawing/2014/main" id="{3C2EAAE9-EFC7-AB20-70A7-B9BC061660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806204" y="3842892"/>
                <a:ext cx="1577477" cy="1615580"/>
              </a:xfrm>
              <a:prstGeom prst="rect">
                <a:avLst/>
              </a:prstGeom>
            </p:spPr>
          </p:pic>
          <p:pic>
            <p:nvPicPr>
              <p:cNvPr id="19" name="Image 18">
                <a:extLst>
                  <a:ext uri="{FF2B5EF4-FFF2-40B4-BE49-F238E27FC236}">
                    <a16:creationId xmlns:a16="http://schemas.microsoft.com/office/drawing/2014/main" id="{1B799714-4A2A-972B-CA7B-570E37EF26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617268" y="3737771"/>
                <a:ext cx="1486029" cy="1752752"/>
              </a:xfrm>
              <a:prstGeom prst="rect">
                <a:avLst/>
              </a:prstGeom>
            </p:spPr>
          </p:pic>
          <p:sp>
            <p:nvSpPr>
              <p:cNvPr id="20" name="Forme libre : forme 19">
                <a:extLst>
                  <a:ext uri="{FF2B5EF4-FFF2-40B4-BE49-F238E27FC236}">
                    <a16:creationId xmlns:a16="http://schemas.microsoft.com/office/drawing/2014/main" id="{EFF90535-285E-3126-0AD1-70B6CC295C9D}"/>
                  </a:ext>
                </a:extLst>
              </p:cNvPr>
              <p:cNvSpPr/>
              <p:nvPr/>
            </p:nvSpPr>
            <p:spPr>
              <a:xfrm flipH="1">
                <a:off x="540236" y="2373655"/>
                <a:ext cx="2606140" cy="1635512"/>
              </a:xfrm>
              <a:custGeom>
                <a:avLst/>
                <a:gdLst>
                  <a:gd name="connsiteX0" fmla="*/ 1906766 w 1910474"/>
                  <a:gd name="connsiteY0" fmla="*/ 496404 h 1081210"/>
                  <a:gd name="connsiteX1" fmla="*/ 1803929 w 1910474"/>
                  <a:gd name="connsiteY1" fmla="*/ 223273 h 1081210"/>
                  <a:gd name="connsiteX2" fmla="*/ 1538997 w 1910474"/>
                  <a:gd name="connsiteY2" fmla="*/ 79732 h 1081210"/>
                  <a:gd name="connsiteX3" fmla="*/ 304804 w 1910474"/>
                  <a:gd name="connsiteY3" fmla="*/ 167180 h 1081210"/>
                  <a:gd name="connsiteX4" fmla="*/ 95245 w 1910474"/>
                  <a:gd name="connsiteY4" fmla="*/ 312159 h 1081210"/>
                  <a:gd name="connsiteX5" fmla="*/ 175 w 1910474"/>
                  <a:gd name="connsiteY5" fmla="*/ 543148 h 1081210"/>
                  <a:gd name="connsiteX6" fmla="*/ 127175 w 1910474"/>
                  <a:gd name="connsiteY6" fmla="*/ 762486 h 1081210"/>
                  <a:gd name="connsiteX7" fmla="*/ 379738 w 1910474"/>
                  <a:gd name="connsiteY7" fmla="*/ 805060 h 1081210"/>
                  <a:gd name="connsiteX8" fmla="*/ 328104 w 1910474"/>
                  <a:gd name="connsiteY8" fmla="*/ 1081211 h 1081210"/>
                  <a:gd name="connsiteX9" fmla="*/ 607131 w 1910474"/>
                  <a:gd name="connsiteY9" fmla="*/ 932348 h 1081210"/>
                  <a:gd name="connsiteX10" fmla="*/ 783753 w 1910474"/>
                  <a:gd name="connsiteY10" fmla="*/ 952196 h 1081210"/>
                  <a:gd name="connsiteX11" fmla="*/ 1579556 w 1910474"/>
                  <a:gd name="connsiteY11" fmla="*/ 790677 h 1081210"/>
                  <a:gd name="connsiteX12" fmla="*/ 1783793 w 1910474"/>
                  <a:gd name="connsiteY12" fmla="*/ 685394 h 1081210"/>
                  <a:gd name="connsiteX13" fmla="*/ 1906766 w 1910474"/>
                  <a:gd name="connsiteY13" fmla="*/ 496404 h 1081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10474" h="1081210">
                    <a:moveTo>
                      <a:pt x="1906766" y="496404"/>
                    </a:moveTo>
                    <a:cubicBezTo>
                      <a:pt x="1924457" y="396587"/>
                      <a:pt x="1876994" y="293461"/>
                      <a:pt x="1803929" y="223273"/>
                    </a:cubicBezTo>
                    <a:cubicBezTo>
                      <a:pt x="1730864" y="153085"/>
                      <a:pt x="1635361" y="111231"/>
                      <a:pt x="1538997" y="79732"/>
                    </a:cubicBezTo>
                    <a:cubicBezTo>
                      <a:pt x="1136996" y="-51583"/>
                      <a:pt x="684223" y="-19510"/>
                      <a:pt x="304804" y="167180"/>
                    </a:cubicBezTo>
                    <a:cubicBezTo>
                      <a:pt x="228143" y="204863"/>
                      <a:pt x="153352" y="249594"/>
                      <a:pt x="95245" y="312159"/>
                    </a:cubicBezTo>
                    <a:cubicBezTo>
                      <a:pt x="37139" y="374725"/>
                      <a:pt x="-2990" y="457714"/>
                      <a:pt x="175" y="543148"/>
                    </a:cubicBezTo>
                    <a:cubicBezTo>
                      <a:pt x="3483" y="630739"/>
                      <a:pt x="53967" y="714160"/>
                      <a:pt x="127175" y="762486"/>
                    </a:cubicBezTo>
                    <a:cubicBezTo>
                      <a:pt x="200384" y="810813"/>
                      <a:pt x="294160" y="824620"/>
                      <a:pt x="379738" y="805060"/>
                    </a:cubicBezTo>
                    <a:cubicBezTo>
                      <a:pt x="406203" y="898404"/>
                      <a:pt x="386498" y="1003687"/>
                      <a:pt x="328104" y="1081211"/>
                    </a:cubicBezTo>
                    <a:cubicBezTo>
                      <a:pt x="429647" y="1061506"/>
                      <a:pt x="515369" y="1012460"/>
                      <a:pt x="607131" y="932348"/>
                    </a:cubicBezTo>
                    <a:cubicBezTo>
                      <a:pt x="653300" y="923431"/>
                      <a:pt x="725215" y="949176"/>
                      <a:pt x="783753" y="952196"/>
                    </a:cubicBezTo>
                    <a:cubicBezTo>
                      <a:pt x="1061486" y="966579"/>
                      <a:pt x="1319083" y="888336"/>
                      <a:pt x="1579556" y="790677"/>
                    </a:cubicBezTo>
                    <a:cubicBezTo>
                      <a:pt x="1651614" y="763637"/>
                      <a:pt x="1723241" y="732858"/>
                      <a:pt x="1783793" y="685394"/>
                    </a:cubicBezTo>
                    <a:cubicBezTo>
                      <a:pt x="1844344" y="638075"/>
                      <a:pt x="1893390" y="572201"/>
                      <a:pt x="1906766" y="496404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4370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1" name="Forme libre : forme 20">
                <a:extLst>
                  <a:ext uri="{FF2B5EF4-FFF2-40B4-BE49-F238E27FC236}">
                    <a16:creationId xmlns:a16="http://schemas.microsoft.com/office/drawing/2014/main" id="{046B7357-09BD-665C-5FCD-9648B290C66B}"/>
                  </a:ext>
                </a:extLst>
              </p:cNvPr>
              <p:cNvSpPr/>
              <p:nvPr/>
            </p:nvSpPr>
            <p:spPr>
              <a:xfrm>
                <a:off x="5810868" y="2290101"/>
                <a:ext cx="2547408" cy="1598142"/>
              </a:xfrm>
              <a:custGeom>
                <a:avLst/>
                <a:gdLst>
                  <a:gd name="connsiteX0" fmla="*/ 1906766 w 1910474"/>
                  <a:gd name="connsiteY0" fmla="*/ 496404 h 1081210"/>
                  <a:gd name="connsiteX1" fmla="*/ 1803929 w 1910474"/>
                  <a:gd name="connsiteY1" fmla="*/ 223273 h 1081210"/>
                  <a:gd name="connsiteX2" fmla="*/ 1538997 w 1910474"/>
                  <a:gd name="connsiteY2" fmla="*/ 79732 h 1081210"/>
                  <a:gd name="connsiteX3" fmla="*/ 304804 w 1910474"/>
                  <a:gd name="connsiteY3" fmla="*/ 167180 h 1081210"/>
                  <a:gd name="connsiteX4" fmla="*/ 95245 w 1910474"/>
                  <a:gd name="connsiteY4" fmla="*/ 312159 h 1081210"/>
                  <a:gd name="connsiteX5" fmla="*/ 175 w 1910474"/>
                  <a:gd name="connsiteY5" fmla="*/ 543148 h 1081210"/>
                  <a:gd name="connsiteX6" fmla="*/ 127175 w 1910474"/>
                  <a:gd name="connsiteY6" fmla="*/ 762486 h 1081210"/>
                  <a:gd name="connsiteX7" fmla="*/ 379738 w 1910474"/>
                  <a:gd name="connsiteY7" fmla="*/ 805060 h 1081210"/>
                  <a:gd name="connsiteX8" fmla="*/ 328104 w 1910474"/>
                  <a:gd name="connsiteY8" fmla="*/ 1081211 h 1081210"/>
                  <a:gd name="connsiteX9" fmla="*/ 607131 w 1910474"/>
                  <a:gd name="connsiteY9" fmla="*/ 932348 h 1081210"/>
                  <a:gd name="connsiteX10" fmla="*/ 783753 w 1910474"/>
                  <a:gd name="connsiteY10" fmla="*/ 952196 h 1081210"/>
                  <a:gd name="connsiteX11" fmla="*/ 1579556 w 1910474"/>
                  <a:gd name="connsiteY11" fmla="*/ 790677 h 1081210"/>
                  <a:gd name="connsiteX12" fmla="*/ 1783793 w 1910474"/>
                  <a:gd name="connsiteY12" fmla="*/ 685394 h 1081210"/>
                  <a:gd name="connsiteX13" fmla="*/ 1906766 w 1910474"/>
                  <a:gd name="connsiteY13" fmla="*/ 496404 h 1081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10474" h="1081210">
                    <a:moveTo>
                      <a:pt x="1906766" y="496404"/>
                    </a:moveTo>
                    <a:cubicBezTo>
                      <a:pt x="1924457" y="396587"/>
                      <a:pt x="1876994" y="293461"/>
                      <a:pt x="1803929" y="223273"/>
                    </a:cubicBezTo>
                    <a:cubicBezTo>
                      <a:pt x="1730864" y="153085"/>
                      <a:pt x="1635361" y="111231"/>
                      <a:pt x="1538997" y="79732"/>
                    </a:cubicBezTo>
                    <a:cubicBezTo>
                      <a:pt x="1136996" y="-51583"/>
                      <a:pt x="684223" y="-19510"/>
                      <a:pt x="304804" y="167180"/>
                    </a:cubicBezTo>
                    <a:cubicBezTo>
                      <a:pt x="228143" y="204863"/>
                      <a:pt x="153352" y="249594"/>
                      <a:pt x="95245" y="312159"/>
                    </a:cubicBezTo>
                    <a:cubicBezTo>
                      <a:pt x="37139" y="374725"/>
                      <a:pt x="-2990" y="457714"/>
                      <a:pt x="175" y="543148"/>
                    </a:cubicBezTo>
                    <a:cubicBezTo>
                      <a:pt x="3483" y="630739"/>
                      <a:pt x="53967" y="714160"/>
                      <a:pt x="127175" y="762486"/>
                    </a:cubicBezTo>
                    <a:cubicBezTo>
                      <a:pt x="200384" y="810813"/>
                      <a:pt x="294160" y="824620"/>
                      <a:pt x="379738" y="805060"/>
                    </a:cubicBezTo>
                    <a:cubicBezTo>
                      <a:pt x="406203" y="898404"/>
                      <a:pt x="386498" y="1003687"/>
                      <a:pt x="328104" y="1081211"/>
                    </a:cubicBezTo>
                    <a:cubicBezTo>
                      <a:pt x="429647" y="1061506"/>
                      <a:pt x="515369" y="1012460"/>
                      <a:pt x="607131" y="932348"/>
                    </a:cubicBezTo>
                    <a:cubicBezTo>
                      <a:pt x="653300" y="923431"/>
                      <a:pt x="725215" y="949176"/>
                      <a:pt x="783753" y="952196"/>
                    </a:cubicBezTo>
                    <a:cubicBezTo>
                      <a:pt x="1061486" y="966579"/>
                      <a:pt x="1319083" y="888336"/>
                      <a:pt x="1579556" y="790677"/>
                    </a:cubicBezTo>
                    <a:cubicBezTo>
                      <a:pt x="1651614" y="763637"/>
                      <a:pt x="1723241" y="732858"/>
                      <a:pt x="1783793" y="685394"/>
                    </a:cubicBezTo>
                    <a:cubicBezTo>
                      <a:pt x="1844344" y="638075"/>
                      <a:pt x="1893390" y="572201"/>
                      <a:pt x="1906766" y="496404"/>
                    </a:cubicBez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14370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</p:grp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D4717BA-392D-0A24-8B01-25D74A957F3E}"/>
                </a:ext>
              </a:extLst>
            </p:cNvPr>
            <p:cNvSpPr txBox="1"/>
            <p:nvPr/>
          </p:nvSpPr>
          <p:spPr>
            <a:xfrm>
              <a:off x="6026757" y="2645305"/>
              <a:ext cx="206447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2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رَأْيُكَ</a:t>
              </a:r>
              <a:r>
                <a:rPr lang="fr-MA" sz="32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32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في مُفاجَأَةِ صَديقَتِنا فَرَحٍ؟</a:t>
              </a:r>
              <a:endParaRPr lang="fr-MA" sz="3200" b="1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92242E87-D21A-7A7A-E8B9-D1CC4F51675F}"/>
                </a:ext>
              </a:extLst>
            </p:cNvPr>
            <p:cNvSpPr txBox="1"/>
            <p:nvPr/>
          </p:nvSpPr>
          <p:spPr>
            <a:xfrm>
              <a:off x="551022" y="2731489"/>
              <a:ext cx="202951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32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أَنا مُتَّفِقٌ، وَلَكِنْ ماذا سَنُهْدي لَها؟</a:t>
              </a:r>
              <a:endParaRPr lang="fr-MA" sz="3200" b="1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AC40E640-3B14-0AE3-704C-DB0B6E560DFA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76912FFD-1698-5756-1882-55FC81C0013D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E6192685-706C-98C2-701B-084CAAE33110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D5E7412A-1BCB-80D2-17E1-796795A7B3F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4FCD3A12-B744-7F3C-0A38-2FAF31A7AB64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DA66E0B7-7F40-4A6A-5ED4-A1EBCA018C10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FB15536B-EA34-75C5-CAC7-0EB49E9844AF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0EF66411-35D6-06F3-60BA-4F3A8DF25014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8340365E-0886-8C65-12EF-558C27C88CCA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483970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A164C-DFCC-0C6B-DBD6-106B5A815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192C4DD1-13CD-3073-CE65-99C3238B97E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AD5FBE6-6B37-437D-2DE6-7239842EF926}"/>
              </a:ext>
            </a:extLst>
          </p:cNvPr>
          <p:cNvGrpSpPr/>
          <p:nvPr/>
        </p:nvGrpSpPr>
        <p:grpSpPr>
          <a:xfrm>
            <a:off x="312516" y="359162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BF8ECBA-40CA-AFAB-E622-13A0957846D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EE36435-B2B1-86F0-1F5A-F367EB80422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34A61EF-E6CF-08D3-5334-0E48880513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6BB8CB4-E537-BEE6-4BC9-8789D7A3CB3E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5B79CB1-8501-F8D2-3562-578E5E91A9C7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9A419EC-E042-5D35-EBB2-7C93D7D70766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0991BD4-40CE-BE0A-5744-2978877234D3}"/>
              </a:ext>
            </a:extLst>
          </p:cNvPr>
          <p:cNvSpPr txBox="1"/>
          <p:nvPr/>
        </p:nvSpPr>
        <p:spPr>
          <a:xfrm>
            <a:off x="465347" y="42616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، ماذا قالت سلمى؟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هي العبارة التي استعملت؟ من يردد؟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0B6547F2-AC1D-0429-E6DA-2DDA054EC885}"/>
              </a:ext>
            </a:extLst>
          </p:cNvPr>
          <p:cNvGrpSpPr/>
          <p:nvPr/>
        </p:nvGrpSpPr>
        <p:grpSpPr>
          <a:xfrm>
            <a:off x="2557307" y="2480681"/>
            <a:ext cx="5741008" cy="3200422"/>
            <a:chOff x="2617268" y="2290101"/>
            <a:chExt cx="5741008" cy="3200422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B84010B-69EA-4734-174D-B0C276FFE2E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806204" y="3842892"/>
              <a:ext cx="1577477" cy="1615580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1BC450B0-A23C-0DD8-A614-9C74994692E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617268" y="3737771"/>
              <a:ext cx="1486029" cy="1752752"/>
            </a:xfrm>
            <a:prstGeom prst="rect">
              <a:avLst/>
            </a:prstGeom>
          </p:spPr>
        </p:pic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0362449D-9D8B-BE1D-645C-01B5FADD8CA7}"/>
                </a:ext>
              </a:extLst>
            </p:cNvPr>
            <p:cNvSpPr/>
            <p:nvPr/>
          </p:nvSpPr>
          <p:spPr>
            <a:xfrm>
              <a:off x="5810868" y="2290101"/>
              <a:ext cx="2547408" cy="159814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sp>
        <p:nvSpPr>
          <p:cNvPr id="32" name="ZoneTexte 31">
            <a:extLst>
              <a:ext uri="{FF2B5EF4-FFF2-40B4-BE49-F238E27FC236}">
                <a16:creationId xmlns:a16="http://schemas.microsoft.com/office/drawing/2014/main" id="{38611FA8-5111-2454-91C6-264017BF357C}"/>
              </a:ext>
            </a:extLst>
          </p:cNvPr>
          <p:cNvSpPr txBox="1"/>
          <p:nvPr/>
        </p:nvSpPr>
        <p:spPr>
          <a:xfrm>
            <a:off x="5411583" y="2731489"/>
            <a:ext cx="27390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مَوْهوبَةٌ في.....،</a:t>
            </a:r>
          </a:p>
          <a:p>
            <a:pPr algn="r" rtl="1"/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سأُهْدي لَها.....</a:t>
            </a:r>
            <a:endParaRPr lang="fr-MA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222-[AudioTrimmer.com]">
            <a:hlinkClick r:id="" action="ppaction://media"/>
            <a:extLst>
              <a:ext uri="{FF2B5EF4-FFF2-40B4-BE49-F238E27FC236}">
                <a16:creationId xmlns:a16="http://schemas.microsoft.com/office/drawing/2014/main" id="{A3DF96DE-290B-DF8E-9A0C-5AC6AF50D1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12645" y="516809"/>
            <a:ext cx="487363" cy="487363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1289D815-5372-50DF-3995-80A9C55CE147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917DB25-9804-FB10-3FA0-532166B66982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AB784FE7-783D-9A08-7CEE-E585084D5A6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9B4DB154-E590-EEC1-CDD5-FCFD45A5C892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4709895F-2972-4D06-ADDF-BE1F9518AD7B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3F6793A9-4AE1-0A70-4B63-056F06DE59C7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F6C60127-78EE-37E4-F372-5199D738E91E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629010A1-417E-ECEC-7404-EC57CD94E5D8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19382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17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D13437-5CBF-80C4-33DA-E253BAE558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AAFA9F5-B6AA-6BCD-78A8-9CC9F709F57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EE23D90-6912-9F0C-D627-2730EA816425}"/>
              </a:ext>
            </a:extLst>
          </p:cNvPr>
          <p:cNvGrpSpPr/>
          <p:nvPr/>
        </p:nvGrpSpPr>
        <p:grpSpPr>
          <a:xfrm>
            <a:off x="262724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55619DA-9650-8970-492D-6CB469BAB8E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07CCF6C-40A0-8BA2-1D1D-24CC869BFCF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6D3D7E2-5D33-1EF3-5246-97C6B1B19D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A77BE97-C07D-87D9-1FA0-5B19316E30D3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AA0E0C-3FE7-7190-4A72-9681F8E7F83C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090483B-0851-F7F2-D837-56BB0E9C5480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68ED636-9689-03EA-C2D4-28BC57A8F8AE}"/>
              </a:ext>
            </a:extLst>
          </p:cNvPr>
          <p:cNvSpPr txBox="1"/>
          <p:nvPr/>
        </p:nvSpPr>
        <p:spPr>
          <a:xfrm>
            <a:off x="422071" y="41241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، ماذا سيهدي نبيل لفرح؟ ماذا قال؟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هي العبارة التي استعملها؟ من يردد؟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6ED9389-CABA-DBDF-7CD6-9725B8BB3ECC}"/>
              </a:ext>
            </a:extLst>
          </p:cNvPr>
          <p:cNvGrpSpPr/>
          <p:nvPr/>
        </p:nvGrpSpPr>
        <p:grpSpPr>
          <a:xfrm>
            <a:off x="480275" y="2564235"/>
            <a:ext cx="5843445" cy="3116868"/>
            <a:chOff x="540236" y="2373655"/>
            <a:chExt cx="5843445" cy="3116868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C0B891D9-48E6-0076-9702-7B6D0EC675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806204" y="3842892"/>
              <a:ext cx="1577477" cy="1615580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FEFC1443-C40F-06FB-3801-2E976FA01CA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617268" y="3737771"/>
              <a:ext cx="1486029" cy="1752752"/>
            </a:xfrm>
            <a:prstGeom prst="rect">
              <a:avLst/>
            </a:prstGeom>
          </p:spPr>
        </p:pic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0E588E09-D222-BA8A-9E63-2D2878DE6CE3}"/>
                </a:ext>
              </a:extLst>
            </p:cNvPr>
            <p:cNvSpPr/>
            <p:nvPr/>
          </p:nvSpPr>
          <p:spPr>
            <a:xfrm flipH="1">
              <a:off x="540236" y="2373655"/>
              <a:ext cx="2606140" cy="163551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pic>
        <p:nvPicPr>
          <p:cNvPr id="23" name="444-[AudioTrimmer.com]">
            <a:hlinkClick r:id="" action="ppaction://media"/>
            <a:extLst>
              <a:ext uri="{FF2B5EF4-FFF2-40B4-BE49-F238E27FC236}">
                <a16:creationId xmlns:a16="http://schemas.microsoft.com/office/drawing/2014/main" id="{C79F3531-5963-16D4-3707-1971992E8F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98912" y="536981"/>
            <a:ext cx="487363" cy="4873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4A4E833-821D-1647-5B80-49D361955A84}"/>
              </a:ext>
            </a:extLst>
          </p:cNvPr>
          <p:cNvSpPr txBox="1"/>
          <p:nvPr/>
        </p:nvSpPr>
        <p:spPr>
          <a:xfrm>
            <a:off x="465971" y="2846206"/>
            <a:ext cx="23739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أَيْضاً مَوْهوبٌ .......، سَأُقَدِّمُ لَها .........</a:t>
            </a:r>
            <a:endParaRPr lang="fr-MA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065D933E-650B-0F70-4CCB-9D97B4712ED0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C6BD006-571A-A6B8-C261-B39BF398F7AB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754F2B25-96CF-BD35-7390-9EE3D3A5F9B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DCAD8A06-7D7E-F272-C92A-8DBB20DAB3CC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4CEBB095-A8BD-1310-0655-B5B58DD9548E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253F5C0D-916E-2585-7F7D-DF7912DBB63F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985E7C0E-A39C-3961-87CE-00163CC45120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73304789-CFDA-0793-87F9-86393CAC55BB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5798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46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FBD43-7CAE-5FB6-DA87-E6389C843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4EDC481C-9AE3-FFD4-528C-DE75E9D12D8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FDA8F04-52FC-03A8-0627-0C0FCAC83777}"/>
              </a:ext>
            </a:extLst>
          </p:cNvPr>
          <p:cNvGrpSpPr/>
          <p:nvPr/>
        </p:nvGrpSpPr>
        <p:grpSpPr>
          <a:xfrm>
            <a:off x="312516" y="359162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F7AB791-4F0D-A4CC-0B4B-CFCFE161BA3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0692C40-00D0-28AD-C278-2F4918D197D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A1BD420-5B0D-D8B9-E4AC-A5C0471B8C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D227D31-CF63-EE26-8F07-DEE971AD17A7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71AE69-ED25-8C1F-3E24-719C4BFE7095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4409663-EA56-9BFC-2D99-583D0817A948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1478693-BA8B-0181-04E2-9095FCEAE341}"/>
              </a:ext>
            </a:extLst>
          </p:cNvPr>
          <p:cNvSpPr txBox="1"/>
          <p:nvPr/>
        </p:nvSpPr>
        <p:spPr>
          <a:xfrm>
            <a:off x="465347" y="42616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 من يقوم للعب الدورين؟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9D431C06-660A-586B-7152-1829A526782C}"/>
              </a:ext>
            </a:extLst>
          </p:cNvPr>
          <p:cNvGrpSpPr/>
          <p:nvPr/>
        </p:nvGrpSpPr>
        <p:grpSpPr>
          <a:xfrm>
            <a:off x="480275" y="2480681"/>
            <a:ext cx="7818040" cy="3200422"/>
            <a:chOff x="540236" y="2290101"/>
            <a:chExt cx="7818040" cy="3200422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8CAFC9D8-5989-E154-C29C-9853B6B0DD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06204" y="3842892"/>
              <a:ext cx="1577477" cy="1615580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C0B2656C-8D60-EBB2-3018-1AB8C34FD6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617268" y="3737771"/>
              <a:ext cx="1486029" cy="1752752"/>
            </a:xfrm>
            <a:prstGeom prst="rect">
              <a:avLst/>
            </a:prstGeom>
          </p:spPr>
        </p:pic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C426F259-AF1D-8DEF-3E62-515CFEFC8F60}"/>
                </a:ext>
              </a:extLst>
            </p:cNvPr>
            <p:cNvSpPr/>
            <p:nvPr/>
          </p:nvSpPr>
          <p:spPr>
            <a:xfrm flipH="1">
              <a:off x="540236" y="2373655"/>
              <a:ext cx="2606140" cy="163551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D61EE82F-4155-A562-FBB4-0DDEEEC9377A}"/>
                </a:ext>
              </a:extLst>
            </p:cNvPr>
            <p:cNvSpPr/>
            <p:nvPr/>
          </p:nvSpPr>
          <p:spPr>
            <a:xfrm>
              <a:off x="5810868" y="2290101"/>
              <a:ext cx="2547408" cy="159814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sp>
        <p:nvSpPr>
          <p:cNvPr id="26" name="ZoneTexte 25">
            <a:extLst>
              <a:ext uri="{FF2B5EF4-FFF2-40B4-BE49-F238E27FC236}">
                <a16:creationId xmlns:a16="http://schemas.microsoft.com/office/drawing/2014/main" id="{EB962A99-0BE5-946D-10CC-772E1D326DCA}"/>
              </a:ext>
            </a:extLst>
          </p:cNvPr>
          <p:cNvSpPr txBox="1"/>
          <p:nvPr/>
        </p:nvSpPr>
        <p:spPr>
          <a:xfrm>
            <a:off x="498829" y="2858356"/>
            <a:ext cx="23739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أَيْضاً مَوْهوبٌ في </a:t>
            </a:r>
            <a:r>
              <a:rPr lang="ar-MA" sz="2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ٱلْغِناءِ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سَأُقَدِّمُ لَها أُغْنِيَّةً.</a:t>
            </a:r>
            <a:endParaRPr lang="fr-MA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41EC5107-2797-50BF-D748-FAC258B75997}"/>
              </a:ext>
            </a:extLst>
          </p:cNvPr>
          <p:cNvSpPr txBox="1"/>
          <p:nvPr/>
        </p:nvSpPr>
        <p:spPr>
          <a:xfrm>
            <a:off x="5576700" y="2591864"/>
            <a:ext cx="273904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مَوْهوبَةٌ في </a:t>
            </a:r>
            <a:r>
              <a:rPr lang="ar-MA" sz="2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ٱلرَّسْمِ</a:t>
            </a:r>
            <a:endParaRPr lang="ar-MA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/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سأُهْدي لَها رَسْماً جَميلاً. وَأَنْتَ؟</a:t>
            </a:r>
            <a:endParaRPr lang="fr-MA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A783A8F-54B5-E4AC-7DC4-CCC93A242CA2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4D2A39ED-EA90-00DD-3062-5B433C1CFB1E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1F9960F-F38E-7FC1-16EB-5C7BEC3C2593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426791BF-4ECF-8241-E083-438D0452BBE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0A0EA21A-CEFF-61E4-AC5C-60432F247CD1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DC0258E6-495F-CD96-C486-595B05540DEB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B5B671BE-51BB-0D1A-FE3A-851A3107BFEF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D59D5A86-D3B5-7114-3382-2A1366E826DD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8138425-8473-B9D8-880E-D07FADA17E1E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8416368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D4B2B-6CC5-62B1-0B1A-AEA5FE0D4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1253E260-F529-F5C1-220E-60F3F26012A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000C059-8638-D289-1669-B94F74DF925D}"/>
              </a:ext>
            </a:extLst>
          </p:cNvPr>
          <p:cNvGrpSpPr/>
          <p:nvPr/>
        </p:nvGrpSpPr>
        <p:grpSpPr>
          <a:xfrm>
            <a:off x="312516" y="359162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EABCF0F-B77E-81B7-AD10-BD3613AE4F0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A8D92FD-C986-5AE6-2B94-346B143955F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D5185CF-EFF2-1AC1-1A02-40626DA661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157BF76-A7BD-ED4B-3805-EFA3784E977A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CBC134F-49C8-6A5D-5BB6-F11F991E38E3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AC3360-B88C-BA94-7F7F-323AEDCB9DFD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1A6EE3D-094C-9E78-43C1-587D0138D2FD}"/>
              </a:ext>
            </a:extLst>
          </p:cNvPr>
          <p:cNvSpPr txBox="1"/>
          <p:nvPr/>
        </p:nvSpPr>
        <p:spPr>
          <a:xfrm>
            <a:off x="465347" y="42616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ستقومون مثنى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مثنى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لتمثيل الحوار كله.</a:t>
            </a: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007AE8E3-3419-835B-683B-CECE4F860A94}"/>
              </a:ext>
            </a:extLst>
          </p:cNvPr>
          <p:cNvCxnSpPr/>
          <p:nvPr/>
        </p:nvCxnSpPr>
        <p:spPr>
          <a:xfrm>
            <a:off x="240769" y="6735098"/>
            <a:ext cx="47909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2AD752-8CB5-85A4-924A-3530987F067A}"/>
              </a:ext>
            </a:extLst>
          </p:cNvPr>
          <p:cNvGrpSpPr/>
          <p:nvPr/>
        </p:nvGrpSpPr>
        <p:grpSpPr>
          <a:xfrm>
            <a:off x="528458" y="1614005"/>
            <a:ext cx="7818040" cy="3191441"/>
            <a:chOff x="480275" y="2480681"/>
            <a:chExt cx="7818040" cy="3191441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5307BEE3-E64A-7715-03E5-A8313E439D98}"/>
                </a:ext>
              </a:extLst>
            </p:cNvPr>
            <p:cNvGrpSpPr/>
            <p:nvPr/>
          </p:nvGrpSpPr>
          <p:grpSpPr>
            <a:xfrm>
              <a:off x="480275" y="2480681"/>
              <a:ext cx="7818040" cy="3191441"/>
              <a:chOff x="540236" y="2290101"/>
              <a:chExt cx="7818040" cy="3191441"/>
            </a:xfrm>
          </p:grpSpPr>
          <p:pic>
            <p:nvPicPr>
              <p:cNvPr id="28" name="Image 27">
                <a:extLst>
                  <a:ext uri="{FF2B5EF4-FFF2-40B4-BE49-F238E27FC236}">
                    <a16:creationId xmlns:a16="http://schemas.microsoft.com/office/drawing/2014/main" id="{EEF1564E-5139-B704-C29C-CFDED02BE9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635732" y="3865962"/>
                <a:ext cx="1577477" cy="1615580"/>
              </a:xfrm>
              <a:prstGeom prst="rect">
                <a:avLst/>
              </a:prstGeom>
            </p:spPr>
          </p:pic>
          <p:pic>
            <p:nvPicPr>
              <p:cNvPr id="29" name="Image 28">
                <a:extLst>
                  <a:ext uri="{FF2B5EF4-FFF2-40B4-BE49-F238E27FC236}">
                    <a16:creationId xmlns:a16="http://schemas.microsoft.com/office/drawing/2014/main" id="{5C852F81-24D0-8B56-E0F2-9DA3A351DA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79229" y="3728790"/>
                <a:ext cx="1486029" cy="1752752"/>
              </a:xfrm>
              <a:prstGeom prst="rect">
                <a:avLst/>
              </a:prstGeom>
            </p:spPr>
          </p:pic>
          <p:sp>
            <p:nvSpPr>
              <p:cNvPr id="30" name="Forme libre : forme 29">
                <a:extLst>
                  <a:ext uri="{FF2B5EF4-FFF2-40B4-BE49-F238E27FC236}">
                    <a16:creationId xmlns:a16="http://schemas.microsoft.com/office/drawing/2014/main" id="{C4F6B30C-6F06-440D-9886-2688F894117C}"/>
                  </a:ext>
                </a:extLst>
              </p:cNvPr>
              <p:cNvSpPr/>
              <p:nvPr/>
            </p:nvSpPr>
            <p:spPr>
              <a:xfrm flipH="1">
                <a:off x="540236" y="2373655"/>
                <a:ext cx="2606140" cy="1635512"/>
              </a:xfrm>
              <a:custGeom>
                <a:avLst/>
                <a:gdLst>
                  <a:gd name="connsiteX0" fmla="*/ 1906766 w 1910474"/>
                  <a:gd name="connsiteY0" fmla="*/ 496404 h 1081210"/>
                  <a:gd name="connsiteX1" fmla="*/ 1803929 w 1910474"/>
                  <a:gd name="connsiteY1" fmla="*/ 223273 h 1081210"/>
                  <a:gd name="connsiteX2" fmla="*/ 1538997 w 1910474"/>
                  <a:gd name="connsiteY2" fmla="*/ 79732 h 1081210"/>
                  <a:gd name="connsiteX3" fmla="*/ 304804 w 1910474"/>
                  <a:gd name="connsiteY3" fmla="*/ 167180 h 1081210"/>
                  <a:gd name="connsiteX4" fmla="*/ 95245 w 1910474"/>
                  <a:gd name="connsiteY4" fmla="*/ 312159 h 1081210"/>
                  <a:gd name="connsiteX5" fmla="*/ 175 w 1910474"/>
                  <a:gd name="connsiteY5" fmla="*/ 543148 h 1081210"/>
                  <a:gd name="connsiteX6" fmla="*/ 127175 w 1910474"/>
                  <a:gd name="connsiteY6" fmla="*/ 762486 h 1081210"/>
                  <a:gd name="connsiteX7" fmla="*/ 379738 w 1910474"/>
                  <a:gd name="connsiteY7" fmla="*/ 805060 h 1081210"/>
                  <a:gd name="connsiteX8" fmla="*/ 328104 w 1910474"/>
                  <a:gd name="connsiteY8" fmla="*/ 1081211 h 1081210"/>
                  <a:gd name="connsiteX9" fmla="*/ 607131 w 1910474"/>
                  <a:gd name="connsiteY9" fmla="*/ 932348 h 1081210"/>
                  <a:gd name="connsiteX10" fmla="*/ 783753 w 1910474"/>
                  <a:gd name="connsiteY10" fmla="*/ 952196 h 1081210"/>
                  <a:gd name="connsiteX11" fmla="*/ 1579556 w 1910474"/>
                  <a:gd name="connsiteY11" fmla="*/ 790677 h 1081210"/>
                  <a:gd name="connsiteX12" fmla="*/ 1783793 w 1910474"/>
                  <a:gd name="connsiteY12" fmla="*/ 685394 h 1081210"/>
                  <a:gd name="connsiteX13" fmla="*/ 1906766 w 1910474"/>
                  <a:gd name="connsiteY13" fmla="*/ 496404 h 1081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10474" h="1081210">
                    <a:moveTo>
                      <a:pt x="1906766" y="496404"/>
                    </a:moveTo>
                    <a:cubicBezTo>
                      <a:pt x="1924457" y="396587"/>
                      <a:pt x="1876994" y="293461"/>
                      <a:pt x="1803929" y="223273"/>
                    </a:cubicBezTo>
                    <a:cubicBezTo>
                      <a:pt x="1730864" y="153085"/>
                      <a:pt x="1635361" y="111231"/>
                      <a:pt x="1538997" y="79732"/>
                    </a:cubicBezTo>
                    <a:cubicBezTo>
                      <a:pt x="1136996" y="-51583"/>
                      <a:pt x="684223" y="-19510"/>
                      <a:pt x="304804" y="167180"/>
                    </a:cubicBezTo>
                    <a:cubicBezTo>
                      <a:pt x="228143" y="204863"/>
                      <a:pt x="153352" y="249594"/>
                      <a:pt x="95245" y="312159"/>
                    </a:cubicBezTo>
                    <a:cubicBezTo>
                      <a:pt x="37139" y="374725"/>
                      <a:pt x="-2990" y="457714"/>
                      <a:pt x="175" y="543148"/>
                    </a:cubicBezTo>
                    <a:cubicBezTo>
                      <a:pt x="3483" y="630739"/>
                      <a:pt x="53967" y="714160"/>
                      <a:pt x="127175" y="762486"/>
                    </a:cubicBezTo>
                    <a:cubicBezTo>
                      <a:pt x="200384" y="810813"/>
                      <a:pt x="294160" y="824620"/>
                      <a:pt x="379738" y="805060"/>
                    </a:cubicBezTo>
                    <a:cubicBezTo>
                      <a:pt x="406203" y="898404"/>
                      <a:pt x="386498" y="1003687"/>
                      <a:pt x="328104" y="1081211"/>
                    </a:cubicBezTo>
                    <a:cubicBezTo>
                      <a:pt x="429647" y="1061506"/>
                      <a:pt x="515369" y="1012460"/>
                      <a:pt x="607131" y="932348"/>
                    </a:cubicBezTo>
                    <a:cubicBezTo>
                      <a:pt x="653300" y="923431"/>
                      <a:pt x="725215" y="949176"/>
                      <a:pt x="783753" y="952196"/>
                    </a:cubicBezTo>
                    <a:cubicBezTo>
                      <a:pt x="1061486" y="966579"/>
                      <a:pt x="1319083" y="888336"/>
                      <a:pt x="1579556" y="790677"/>
                    </a:cubicBezTo>
                    <a:cubicBezTo>
                      <a:pt x="1651614" y="763637"/>
                      <a:pt x="1723241" y="732858"/>
                      <a:pt x="1783793" y="685394"/>
                    </a:cubicBezTo>
                    <a:cubicBezTo>
                      <a:pt x="1844344" y="638075"/>
                      <a:pt x="1893390" y="572201"/>
                      <a:pt x="1906766" y="496404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4370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31" name="Forme libre : forme 30">
                <a:extLst>
                  <a:ext uri="{FF2B5EF4-FFF2-40B4-BE49-F238E27FC236}">
                    <a16:creationId xmlns:a16="http://schemas.microsoft.com/office/drawing/2014/main" id="{0A154674-ACA0-7584-FD9B-57978658CCBD}"/>
                  </a:ext>
                </a:extLst>
              </p:cNvPr>
              <p:cNvSpPr/>
              <p:nvPr/>
            </p:nvSpPr>
            <p:spPr>
              <a:xfrm>
                <a:off x="5810868" y="2290101"/>
                <a:ext cx="2547408" cy="1598142"/>
              </a:xfrm>
              <a:custGeom>
                <a:avLst/>
                <a:gdLst>
                  <a:gd name="connsiteX0" fmla="*/ 1906766 w 1910474"/>
                  <a:gd name="connsiteY0" fmla="*/ 496404 h 1081210"/>
                  <a:gd name="connsiteX1" fmla="*/ 1803929 w 1910474"/>
                  <a:gd name="connsiteY1" fmla="*/ 223273 h 1081210"/>
                  <a:gd name="connsiteX2" fmla="*/ 1538997 w 1910474"/>
                  <a:gd name="connsiteY2" fmla="*/ 79732 h 1081210"/>
                  <a:gd name="connsiteX3" fmla="*/ 304804 w 1910474"/>
                  <a:gd name="connsiteY3" fmla="*/ 167180 h 1081210"/>
                  <a:gd name="connsiteX4" fmla="*/ 95245 w 1910474"/>
                  <a:gd name="connsiteY4" fmla="*/ 312159 h 1081210"/>
                  <a:gd name="connsiteX5" fmla="*/ 175 w 1910474"/>
                  <a:gd name="connsiteY5" fmla="*/ 543148 h 1081210"/>
                  <a:gd name="connsiteX6" fmla="*/ 127175 w 1910474"/>
                  <a:gd name="connsiteY6" fmla="*/ 762486 h 1081210"/>
                  <a:gd name="connsiteX7" fmla="*/ 379738 w 1910474"/>
                  <a:gd name="connsiteY7" fmla="*/ 805060 h 1081210"/>
                  <a:gd name="connsiteX8" fmla="*/ 328104 w 1910474"/>
                  <a:gd name="connsiteY8" fmla="*/ 1081211 h 1081210"/>
                  <a:gd name="connsiteX9" fmla="*/ 607131 w 1910474"/>
                  <a:gd name="connsiteY9" fmla="*/ 932348 h 1081210"/>
                  <a:gd name="connsiteX10" fmla="*/ 783753 w 1910474"/>
                  <a:gd name="connsiteY10" fmla="*/ 952196 h 1081210"/>
                  <a:gd name="connsiteX11" fmla="*/ 1579556 w 1910474"/>
                  <a:gd name="connsiteY11" fmla="*/ 790677 h 1081210"/>
                  <a:gd name="connsiteX12" fmla="*/ 1783793 w 1910474"/>
                  <a:gd name="connsiteY12" fmla="*/ 685394 h 1081210"/>
                  <a:gd name="connsiteX13" fmla="*/ 1906766 w 1910474"/>
                  <a:gd name="connsiteY13" fmla="*/ 496404 h 1081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10474" h="1081210">
                    <a:moveTo>
                      <a:pt x="1906766" y="496404"/>
                    </a:moveTo>
                    <a:cubicBezTo>
                      <a:pt x="1924457" y="396587"/>
                      <a:pt x="1876994" y="293461"/>
                      <a:pt x="1803929" y="223273"/>
                    </a:cubicBezTo>
                    <a:cubicBezTo>
                      <a:pt x="1730864" y="153085"/>
                      <a:pt x="1635361" y="111231"/>
                      <a:pt x="1538997" y="79732"/>
                    </a:cubicBezTo>
                    <a:cubicBezTo>
                      <a:pt x="1136996" y="-51583"/>
                      <a:pt x="684223" y="-19510"/>
                      <a:pt x="304804" y="167180"/>
                    </a:cubicBezTo>
                    <a:cubicBezTo>
                      <a:pt x="228143" y="204863"/>
                      <a:pt x="153352" y="249594"/>
                      <a:pt x="95245" y="312159"/>
                    </a:cubicBezTo>
                    <a:cubicBezTo>
                      <a:pt x="37139" y="374725"/>
                      <a:pt x="-2990" y="457714"/>
                      <a:pt x="175" y="543148"/>
                    </a:cubicBezTo>
                    <a:cubicBezTo>
                      <a:pt x="3483" y="630739"/>
                      <a:pt x="53967" y="714160"/>
                      <a:pt x="127175" y="762486"/>
                    </a:cubicBezTo>
                    <a:cubicBezTo>
                      <a:pt x="200384" y="810813"/>
                      <a:pt x="294160" y="824620"/>
                      <a:pt x="379738" y="805060"/>
                    </a:cubicBezTo>
                    <a:cubicBezTo>
                      <a:pt x="406203" y="898404"/>
                      <a:pt x="386498" y="1003687"/>
                      <a:pt x="328104" y="1081211"/>
                    </a:cubicBezTo>
                    <a:cubicBezTo>
                      <a:pt x="429647" y="1061506"/>
                      <a:pt x="515369" y="1012460"/>
                      <a:pt x="607131" y="932348"/>
                    </a:cubicBezTo>
                    <a:cubicBezTo>
                      <a:pt x="653300" y="923431"/>
                      <a:pt x="725215" y="949176"/>
                      <a:pt x="783753" y="952196"/>
                    </a:cubicBezTo>
                    <a:cubicBezTo>
                      <a:pt x="1061486" y="966579"/>
                      <a:pt x="1319083" y="888336"/>
                      <a:pt x="1579556" y="790677"/>
                    </a:cubicBezTo>
                    <a:cubicBezTo>
                      <a:pt x="1651614" y="763637"/>
                      <a:pt x="1723241" y="732858"/>
                      <a:pt x="1783793" y="685394"/>
                    </a:cubicBezTo>
                    <a:cubicBezTo>
                      <a:pt x="1844344" y="638075"/>
                      <a:pt x="1893390" y="572201"/>
                      <a:pt x="1906766" y="496404"/>
                    </a:cubicBez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14370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</p:grp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FB7C68AF-83BD-1BA1-8E8B-1653C7A3A210}"/>
                </a:ext>
              </a:extLst>
            </p:cNvPr>
            <p:cNvSpPr txBox="1"/>
            <p:nvPr/>
          </p:nvSpPr>
          <p:spPr>
            <a:xfrm>
              <a:off x="6026757" y="2645305"/>
              <a:ext cx="206447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2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رَأْيُكَ</a:t>
              </a:r>
              <a:r>
                <a:rPr lang="fr-MA" sz="32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32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في مُفاجَأَةِ صَديقَتِنا فَرَحٍ؟</a:t>
              </a:r>
              <a:endParaRPr lang="fr-MA" sz="3200" b="1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22C66AE-B9F5-B2D4-4614-54E35301021B}"/>
                </a:ext>
              </a:extLst>
            </p:cNvPr>
            <p:cNvSpPr txBox="1"/>
            <p:nvPr/>
          </p:nvSpPr>
          <p:spPr>
            <a:xfrm>
              <a:off x="551022" y="2731489"/>
              <a:ext cx="202951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32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أَنا مُتَّفِقٌ، وَلَكِنْ ماذا سَنُهْدي لَها؟</a:t>
              </a:r>
              <a:endParaRPr lang="fr-MA" sz="3200" b="1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17B6BD7D-40CD-F6B1-8712-8838B963001D}"/>
              </a:ext>
            </a:extLst>
          </p:cNvPr>
          <p:cNvGrpSpPr/>
          <p:nvPr/>
        </p:nvGrpSpPr>
        <p:grpSpPr>
          <a:xfrm>
            <a:off x="599205" y="4300556"/>
            <a:ext cx="7851339" cy="1635512"/>
            <a:chOff x="489763" y="1756932"/>
            <a:chExt cx="7851339" cy="1635512"/>
          </a:xfrm>
        </p:grpSpPr>
        <p:sp>
          <p:nvSpPr>
            <p:cNvPr id="45" name="Forme libre : forme 44">
              <a:extLst>
                <a:ext uri="{FF2B5EF4-FFF2-40B4-BE49-F238E27FC236}">
                  <a16:creationId xmlns:a16="http://schemas.microsoft.com/office/drawing/2014/main" id="{C7FF822F-F832-14E6-3E3B-582B19A35AEF}"/>
                </a:ext>
              </a:extLst>
            </p:cNvPr>
            <p:cNvSpPr/>
            <p:nvPr/>
          </p:nvSpPr>
          <p:spPr>
            <a:xfrm flipH="1" flipV="1">
              <a:off x="489763" y="1756932"/>
              <a:ext cx="2606140" cy="163551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46" name="Forme libre : forme 45">
              <a:extLst>
                <a:ext uri="{FF2B5EF4-FFF2-40B4-BE49-F238E27FC236}">
                  <a16:creationId xmlns:a16="http://schemas.microsoft.com/office/drawing/2014/main" id="{7E13482C-3BF1-F05A-F0B5-0B674CF3B939}"/>
                </a:ext>
              </a:extLst>
            </p:cNvPr>
            <p:cNvSpPr/>
            <p:nvPr/>
          </p:nvSpPr>
          <p:spPr>
            <a:xfrm flipV="1">
              <a:off x="5793694" y="1774066"/>
              <a:ext cx="2547408" cy="159814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sp>
        <p:nvSpPr>
          <p:cNvPr id="47" name="ZoneTexte 46">
            <a:extLst>
              <a:ext uri="{FF2B5EF4-FFF2-40B4-BE49-F238E27FC236}">
                <a16:creationId xmlns:a16="http://schemas.microsoft.com/office/drawing/2014/main" id="{86AE5B78-6EA2-E8FD-6FD5-60A169CD0724}"/>
              </a:ext>
            </a:extLst>
          </p:cNvPr>
          <p:cNvSpPr txBox="1"/>
          <p:nvPr/>
        </p:nvSpPr>
        <p:spPr>
          <a:xfrm>
            <a:off x="612180" y="4814424"/>
            <a:ext cx="23739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أَيْضاً مَوْهوبٌ في </a:t>
            </a:r>
            <a:r>
              <a:rPr lang="ar-MA" sz="2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ٱلْغِناءِ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سَأُقَدِّمُ لَها أُغْنِيَّةً.</a:t>
            </a:r>
            <a:endParaRPr lang="fr-MA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5672974D-4A74-4557-0AF5-34E5EA3C6D75}"/>
              </a:ext>
            </a:extLst>
          </p:cNvPr>
          <p:cNvSpPr txBox="1"/>
          <p:nvPr/>
        </p:nvSpPr>
        <p:spPr>
          <a:xfrm>
            <a:off x="5832582" y="4640793"/>
            <a:ext cx="273904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مَوْهوبَةٌ في </a:t>
            </a:r>
            <a:r>
              <a:rPr lang="ar-MA" sz="2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ٱلرَّسْمِ</a:t>
            </a:r>
            <a:endParaRPr lang="ar-MA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/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سأُهْدي لَها رَسْماً جَميلاً. وَأَنْتَ؟</a:t>
            </a:r>
            <a:endParaRPr lang="fr-MA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8878632-59EF-3266-E04E-F15CD16D7C2C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E0AD361B-856C-B0C8-79F9-5FBB8495D7DB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C6EB17D3-F5F1-420D-3BFD-ABB372A7014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468F56D2-0283-7B23-6278-1D8078B7E7B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8EE8824E-C57F-C395-E019-623784B848DA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01E27731-4D2F-0F29-17AF-8315F1857940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F10985B7-03B5-D869-70C7-361B7ECE9A25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BF9D733-83CF-0C9E-C4EC-ACBC51C45D46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184484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4CA9D-62FF-9859-23AF-5D7F679E3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BCC3C0C4-8E8D-98D1-EF48-D6E504E401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FF24F37A-B1F7-541A-B8AA-26228EB249F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540C86F-B19C-493F-0301-FDFF32AF74A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0E1F3F9-31D9-0765-0271-D46AEBD6B7A5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7BB8E567-D19C-2A91-FF75-1685441C4361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EA26F166-5B9C-1E0A-2B0B-DA440CCC060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BBE4D741-A532-E20E-E094-73F8CAEF3BE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D34BE99-0FF9-B278-C42A-C06860D64E15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55DCC3B-24A8-7980-443B-19EF82E0FDE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2A6D679-0A25-5B31-B079-366F58E994CA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C73D087-0A32-FEC6-57AF-EA9924E7444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2475F1B8-1FA5-E5C0-63D3-0D032FBBFB94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9DFD0D79-E18C-A725-CB8C-E46553265AA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6858DAAA-4864-5297-856A-C71ABE90ED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8685B976-754F-5702-97CC-26C32674E3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1A1A9115-0A29-18BA-3503-37ACF948D23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4D860E8-203B-FD08-28A1-15484F8F7749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A298C31F-9232-6CF5-EA3D-D56F65199F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9D683665-9A7B-7537-76D7-2C2A238A0B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FD0290D6-9A77-86F2-42FE-3BA87AA85C0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BC7C593-21FE-EFF4-C975-C97D61750D14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1864CFE8-5660-CA16-801E-90ED66ACFB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6914501D-15B3-F656-C3CF-DB44FA34AC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0763FD9-36F9-73B0-D38D-FA70C1D351B2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1B2138F-3CA0-C0E4-48D2-47827B7F664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13D5349F-0634-1C32-A50F-671B5E7938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CF242D89-E9CD-701F-12B7-40C4EC9176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A880827-4C29-1AC4-06AC-02F8C3751A6E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F0517455-1353-1BAB-0E47-29250AD62D0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719D9232-6EFD-F731-4463-72410DF6342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340AE5BD-1AD2-4B4C-71EC-9F8CA125800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B5A0C84A-391A-9FC2-DA8B-C4CFABA67D83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9B9D199-4591-4678-EDB9-58C457E83CA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6E358665-44CC-E8ED-C16B-C9CB97DB44F1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6AF015B4-0E1B-2A85-5556-BA518764E76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36A318F2-3728-0C8B-198E-9053E27BC883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712647D-D688-8A6C-4967-DEA40FF9D3A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C77C0DD5-6B60-3FF1-646C-0E12DCFD0BC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C4357393-3028-ED8D-6458-DE1E737E44B5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E0FDF055-3C66-9B1F-0B15-D059472D1CCC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B58FD53-3015-F97D-EC7A-B9AF1DC454C1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7EA26DE-BDDD-8979-73E8-FA8FD7BF16C8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ECE14759-862C-CB54-2EC2-F723F6035D8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B08A68-553A-9834-151E-951A9D142DB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4411900E-02EF-6D51-A515-0C26CF1172FC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D46919A-B2A2-5C6F-3A43-CB07D3D1C1E3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3FF9D05-ED35-FFBD-9DD5-CB9A8627DBE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57042888-E170-659B-62E5-1949CA5FC65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E02A628F-7FB1-95FF-B796-423D7D8C7CB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C12BF0C-7B7E-4190-CC48-A09DEA5455C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049D986-1F2F-98FF-2FCA-9D47165A908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58E3118-E469-FE34-82CC-EC508D384D5B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374EF2B-E36A-E0D3-6A57-0A7B9C9DE660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B54C785-7C9B-1C9A-1E20-64777C8BAAAC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45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C08825F-328E-0EC0-FCC0-19DE70BA49E2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2D26EECC-050D-034D-3364-3BD6DEB284E4}"/>
              </a:ext>
            </a:extLst>
          </p:cNvPr>
          <p:cNvGrpSpPr/>
          <p:nvPr/>
        </p:nvGrpSpPr>
        <p:grpSpPr>
          <a:xfrm>
            <a:off x="487749" y="1809265"/>
            <a:ext cx="8168503" cy="3386519"/>
            <a:chOff x="487749" y="1809265"/>
            <a:chExt cx="8168503" cy="3386519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AD57F903-C558-FEDF-3F47-4B9F0EAEE6F7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5AC5D115-C230-2504-1CFA-40DAA43BB885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القراءات الجهرية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38F8AA9-988D-C4AA-DF8E-0D26451785F8}"/>
                </a:ext>
              </a:extLst>
            </p:cNvPr>
            <p:cNvSpPr txBox="1"/>
            <p:nvPr/>
          </p:nvSpPr>
          <p:spPr>
            <a:xfrm>
              <a:off x="487749" y="4426343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استراتيجية الفهم (ماذا فعل؟  متى؟)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623120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3EF4A28-E0BE-D9F9-1BCA-C22171A1C5B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C735237-43EC-5271-4D97-DB2ECC57A20A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55DC924-9EC1-2F3D-FBA6-23F7594CA29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FCA6BA5-3F50-0956-D9C9-46DD97F5219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8D624BE-F591-6FBB-AE3F-C0BFCC8F3F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2885D33-BB3A-A90C-420A-6327E0434816}"/>
              </a:ext>
            </a:extLst>
          </p:cNvPr>
          <p:cNvSpPr txBox="1"/>
          <p:nvPr/>
        </p:nvSpPr>
        <p:spPr>
          <a:xfrm>
            <a:off x="422071" y="48789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ستقومون اليوم بقراءة نص حكاية" أنا أيضا موهوبة".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BBB072A1-8EC7-E623-A5FE-1BC7F771BC3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64152" y="1618251"/>
            <a:ext cx="5415693" cy="444103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22A7CF64-A791-1938-95DD-CF72DB3FDC06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561384EB-FCA3-D38C-6C60-9FB347366C8F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928342F5-52C5-9D2A-0C4E-F60069078B5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EE92F279-21D3-97B1-7B74-D0A6DF7BF61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70F95BD-7B05-9F6E-C37D-5ADE14CBA972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61CC3A77-70FA-D3E3-DDF1-A822BD18A51B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46C7CF23-F351-42AC-09C8-A0072DAB8177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43CDFE37-AFAC-E964-EB62-50D8190C20B0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6F6AC-2C61-88BA-1EFA-B7FFACC46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A0DA7F2-4325-4E7D-924A-C26DD59068D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2832F35-45EB-7BA0-48D5-9DD191ECE22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35E1076-1982-05B1-7F2F-C025827B82B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B3E4011-1476-9EC4-A996-3D6065D641C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000D286-4FE7-FFD0-1389-CBF96B2DDA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CD3F656-296F-8DC5-8259-FC40328D92F5}"/>
              </a:ext>
            </a:extLst>
          </p:cNvPr>
          <p:cNvSpPr txBox="1"/>
          <p:nvPr/>
        </p:nvSpPr>
        <p:spPr>
          <a:xfrm>
            <a:off x="422071" y="341774"/>
            <a:ext cx="7778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algn="r" rtl="1">
              <a:defRPr/>
            </a:pPr>
            <a:r>
              <a:rPr lang="ar-MA" sz="20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يتناوب التلاميذ على  قراءة مقاطع لا تقل عن جملتين.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D8AD391-946F-80E1-240A-A81C7F0CDD6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345AAE2-3B69-563F-A353-56CA8B17A867}"/>
              </a:ext>
            </a:extLst>
          </p:cNvPr>
          <p:cNvSpPr txBox="1"/>
          <p:nvPr/>
        </p:nvSpPr>
        <p:spPr>
          <a:xfrm>
            <a:off x="422071" y="1887660"/>
            <a:ext cx="8302581" cy="454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ذاتَ يَوْ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مٍ ،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أَخْبَرَتْ فَرَحُ ياقوتَ بِأَنَّ عيدَ ميلادِها في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ٱلْغَ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دِ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فَكَّرَتْ ياقوتُ في تَنْظيمِ حَفْلَةٍ في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ٱلْقِسْمِ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بِهَذِهِ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ٱلْمُناسَبَ</a:t>
            </a:r>
            <a:r>
              <a:rPr lang="ar-MA" sz="4400" kern="100" dirty="0" err="1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ـةِ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      في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ٱلْيَوْمِ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الْـمُوالي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أَخَذَتْ ياقوتُ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ٱلْإِذْنَ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مِنْ مُعَلّمَتِـها أَوَّلًا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ثُمَّ زيَّنتْ جُدْرانَ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ٱلْقِسْمِ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بِٱلْبالوناتِ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وَٱلْأَشْرِطَةِ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ٱلْـمُلَوَّنَ</a:t>
            </a:r>
            <a:r>
              <a:rPr lang="ar-MA" sz="4400" kern="100" dirty="0" err="1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 وَطَلَبَتْ مِنْ نَبيلٍ أَنْ يُقَدِّمَ أُغْنِيَةً في 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ٱلْحَفْ</a:t>
            </a:r>
            <a:r>
              <a:rPr lang="ar-MA" sz="4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كَما طَلَبَتْ مِنْ أَنَسٍ أَنْ يُهدِيَ لِفَرَحَ رَسْماً</a:t>
            </a:r>
            <a:r>
              <a:rPr lang="ar-MA" sz="4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4FE01FE-EDE1-5A5E-C9C6-D4753F59CADC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F806FBDA-F928-2C41-FBAD-523785C57319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10C336BB-2BC4-EE3C-2656-E0E93D0ACF4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A507C58C-A9E8-8EDB-4808-96B2AF6711BF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41E95D19-BBA0-AF3C-0D20-C81F5132922E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91A229AA-9593-0725-9E9D-F15C5759C5BB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D3B8A0CF-B5AD-7954-E26D-15AC71BA2D3B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74EF3FA-6AC4-D864-CFB6-1E2F24C9FF73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2310108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9E4D7-0885-197E-0D16-9D88DB3F8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0AFEFDC-9AF9-9456-0E0F-6DBA1F18CFD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CCB955F-AEC3-D887-DF77-85218D343BF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D973F75-B735-3BCC-23CA-3140220BCBC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DA1E428-1766-273D-974D-E4FB2A84B52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5E0A377-873E-3DB2-A3F8-A953F67AA3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7B96ECF-64AF-62B9-55FA-EF508EAC54A7}"/>
              </a:ext>
            </a:extLst>
          </p:cNvPr>
          <p:cNvSpPr txBox="1"/>
          <p:nvPr/>
        </p:nvSpPr>
        <p:spPr>
          <a:xfrm>
            <a:off x="422071" y="303024"/>
            <a:ext cx="777864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يتابع؟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يتناوب التلاميذ على  قراءة مقاطع لا تقل عن جملتين.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9F67FA9-1CE5-A12E-7F3E-BB43DC6301D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5547DB0-9802-7F5F-137B-08E142CF100F}"/>
              </a:ext>
            </a:extLst>
          </p:cNvPr>
          <p:cNvSpPr txBox="1"/>
          <p:nvPr/>
        </p:nvSpPr>
        <p:spPr>
          <a:xfrm>
            <a:off x="438787" y="966756"/>
            <a:ext cx="8302581" cy="5566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مَعَ بِدايَةِ </a:t>
            </a:r>
            <a:r>
              <a:rPr lang="ar-MA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ٱلْحَفْ</a:t>
            </a:r>
            <a:r>
              <a:rPr lang="ar-MA" sz="40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لِ</a:t>
            </a:r>
            <a:r>
              <a:rPr lang="ar-MA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قامَتْ ياقوت إِلى </a:t>
            </a:r>
            <a:r>
              <a:rPr lang="ar-MA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ٱلسَّبّورَ</a:t>
            </a:r>
            <a:r>
              <a:rPr lang="ar-MA" sz="4000" kern="100" dirty="0" err="1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ةِ</a:t>
            </a:r>
            <a:r>
              <a:rPr lang="ar-MA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ثُمَّ دَعَتْ نَبيلاً إِلى تَقْديمِ أُغْنِيَتِ</a:t>
            </a:r>
            <a:r>
              <a:rPr lang="ar-MA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هِ.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أَمّا أَنَسُ فَقَدْ أَهْدى لِفَرَحَ رَسْمَهُ </a:t>
            </a:r>
            <a:r>
              <a:rPr lang="ar-MA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ٱلْجَمي</a:t>
            </a:r>
            <a:r>
              <a:rPr lang="ar-MA" sz="40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MA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وَشارَكَ تَلاميذُ آخَرونَ بِأَناشيدَ مُطْرِبَةٍ وَأَلْعابٍ شَيِّقَ</a:t>
            </a:r>
            <a:r>
              <a:rPr lang="ar-MA" sz="4000" kern="1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ةٍ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      في نـِهايَةِ </a:t>
            </a:r>
            <a:r>
              <a:rPr lang="ar-MA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ٱلْحَفْ</a:t>
            </a:r>
            <a:r>
              <a:rPr lang="ar-MA" sz="40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لِ</a:t>
            </a:r>
            <a:r>
              <a:rPr lang="ar-MA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شَكَرَتْ فَرَحُ ياقوتَ عَلى </a:t>
            </a:r>
            <a:r>
              <a:rPr lang="ar-MA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ٱلْــــــــمُفاجَأَ</a:t>
            </a:r>
            <a:r>
              <a:rPr lang="ar-MA" sz="4000" kern="100" dirty="0" err="1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ةِ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 فَأَجابَتْها ياقوتُ وَهِيَ مُتَحَمِّسَ</a:t>
            </a:r>
            <a:r>
              <a:rPr lang="ar-MA" sz="4000" kern="1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ةٌ</a:t>
            </a:r>
            <a:r>
              <a:rPr lang="ar-MA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 لا تَشْكُريني</a:t>
            </a:r>
            <a:r>
              <a:rPr lang="ar-MA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أَنا لَمْ أُقَدِّمْ لَكِ أُغْنِيَةً ولا رَسْماً</a:t>
            </a:r>
            <a:r>
              <a:rPr lang="ar-MA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وَلَمْ أُحْضِرْ لَكِ هَدِيَّ</a:t>
            </a:r>
            <a:r>
              <a:rPr lang="ar-MA" sz="4000" kern="1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ً</a:t>
            </a:r>
            <a:r>
              <a:rPr lang="ar-MA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      ضَمَّتْ فَرَحُ ياقو</a:t>
            </a:r>
            <a:r>
              <a:rPr lang="ar-MA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تَ.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وَقالَتْ لَها</a:t>
            </a:r>
            <a:r>
              <a:rPr lang="ar-MA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أَنا مُمْتَنَّةٌ لِكُلِّ ما قَدَّمْتِهِ لي</a:t>
            </a:r>
            <a:r>
              <a:rPr lang="ar-MA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صَداقَتُكِ أَجْمَلُ هَدِيَّ</a:t>
            </a:r>
            <a:r>
              <a:rPr lang="ar-MA" sz="4000" kern="1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ٍ</a:t>
            </a:r>
            <a:r>
              <a:rPr lang="ar-MA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2E2A694-FE4E-326E-0AD8-88B154F36021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D104E91A-F9A8-2325-7DB5-41B945734D37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993B64E0-D849-AA8F-1489-26545D97DB3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B3E25AAA-9031-4EE7-00F2-82EE7147E7A4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9800345-5DB4-5825-2C8C-947ECEB33C2B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D709BD3D-5209-4401-B9F2-8AF9DDDEE718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BB8BF97A-5AC1-02B8-9C94-0E731993D5F7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2D8EB736-2C65-F96E-9EA9-051F0B30DA73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3945480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7329E-AE86-CA20-2FAF-91F4A6D5A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CA93FD0-9B07-19E8-FD99-B06B6B784D1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F29BE2E-0324-DF78-FCD7-4BDDDAA7AA9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9D1CB4B-4245-B5DD-194B-95E250CBCEC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E3566C4-43C9-CBFB-1536-79DFB24B6E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DA3372B-F0AA-B713-600D-FFFA7E3BE4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19F4179-75CF-E1F5-DC2E-6B10B65BF8A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7556DCE-92E8-EBE1-6C7D-D2AFC65D2C25}"/>
              </a:ext>
            </a:extLst>
          </p:cNvPr>
          <p:cNvSpPr txBox="1"/>
          <p:nvPr/>
        </p:nvSpPr>
        <p:spPr>
          <a:xfrm>
            <a:off x="451339" y="277071"/>
            <a:ext cx="777864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يتابع؟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يتناوب التلاميذ على  قراءة مقاطع لا تقل عن جملتين.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DD1D853-DA65-EEA3-4540-FC8C4D2C4963}"/>
              </a:ext>
            </a:extLst>
          </p:cNvPr>
          <p:cNvSpPr txBox="1"/>
          <p:nvPr/>
        </p:nvSpPr>
        <p:spPr>
          <a:xfrm>
            <a:off x="362309" y="2148762"/>
            <a:ext cx="8233039" cy="3919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وَفي خِتامِ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ٱلْحَفْ</a:t>
            </a:r>
            <a:r>
              <a:rPr lang="ar-MA" sz="4400" kern="1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شَكَرَتِ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ٱلْمُعَلِّمَةُ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ٱلْجَمي</a:t>
            </a:r>
            <a:r>
              <a:rPr lang="ar-MA" sz="4400" kern="1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عَ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وَقالَتْ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- أَعْرِفُ أَنَّ نَبيلاً مَوهوبٌ في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ٱلْغِنا</a:t>
            </a:r>
            <a:r>
              <a:rPr lang="ar-MA" sz="4400" kern="1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ءِ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وَأَنَّ أَنَساً رَسَّامٌ ماهِ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رٌ.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وَٱلْيَوْمَ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ٱكْتَشَفْتُ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مَوْهِبَةَ ياقوتَ في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ٱلتَّنْظيمِ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وَٱلتَّنشي</a:t>
            </a:r>
            <a:r>
              <a:rPr lang="ar-MA" sz="4400" kern="1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طِ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      فَأَجابَتْ ياقوتُ سَعيدَ</a:t>
            </a:r>
            <a:r>
              <a:rPr lang="ar-MA" sz="4400" kern="1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ةً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شُكْراً مُعَلِّمَتـي </a:t>
            </a:r>
            <a:r>
              <a:rPr lang="ar-MA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ٱلْوَدودَ</a:t>
            </a:r>
            <a:r>
              <a:rPr lang="ar-MA" sz="4400" kern="100" dirty="0" err="1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ةَ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لَمْ أَكُنْ أَعْرِفُ أَنَّني أَنا أَيْضاً مَوْهوبَ</a:t>
            </a:r>
            <a:r>
              <a:rPr lang="ar-MA" sz="4400" kern="1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4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ٌ</a:t>
            </a:r>
            <a:r>
              <a:rPr lang="ar-MA" sz="4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400" kern="1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A5EA5AE4-CFE6-A860-6F4C-FF9378F2671A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5D88F50-4D96-32E0-3E67-B4A56163920A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4AE3C96D-51DA-26FA-0A97-77A4564C5F9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FA9DC4DC-4FB0-1A8B-EE57-0042DB77EC9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AB919C6D-9A72-152E-45E4-B1D49A402860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F9A9417A-710C-72CF-B54E-43EA02880D98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01719771-0476-125F-BC15-9B193AAF1428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B85B4B7B-885C-5279-4030-F2E8C7EDB6CF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067334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2F21A-315E-F19A-A910-9B5E7ADE7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ECAC2FBF-C876-C8F6-1BFD-85C29C5D0B83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42301C3D-4C64-92BC-DC98-376B8B10714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DF9B12-07A6-3C08-D34F-F357FF0ECE9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6554DF82-08A2-6276-3C97-F3F9C1744012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F0A94C38-B878-98B2-7400-D6280A456DD6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3F32CCD5-1BF7-C232-4940-376A7645BCE2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286189EA-FF1B-6901-4252-FAD84296353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3B44ADF5-E1C9-2C6F-3069-5C33A94F6C59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469EFAC8-F380-C206-C977-601AA305AD59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8E86D3B4-2B37-87EF-73E1-65255C1B891C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76025999-F275-0573-E614-21F0E028AD3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213108D3-75F8-0A62-EC04-FA131B8E5129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D48A21F1-5321-40DB-BD1A-5E4C2FBDFC01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CED675CD-5DDA-BC9D-00BC-CA7CFE547A0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BA8AC7A2-C9AD-828D-7D4B-CD15284710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EEDA541E-A80E-B4FC-791E-7E2D09377C2A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7B7F360E-04A2-D91F-0617-758FE67B1758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B8E9E747-1587-FAC5-F146-284FEBE406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E6FE638F-D460-80D1-E2EC-0607A912A41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6F4A284A-E3EA-A278-9CF6-BA0CD3D38C39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09A8F00D-82B3-B76E-32DD-E6586A361BA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0F73DE52-EE23-7A8B-71D2-DFAA6F3A82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C2F4CFE9-8133-EFC8-C3B3-13407E795E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BAC75600-A425-F11D-5B1D-8B75EC0D601A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72C8833B-425E-5F10-29E1-01A764BE6DC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6975A1F9-33A9-23DC-A9D9-8509D6B2F8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E17CBDE0-2881-BCBB-8BFA-7363001210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66EEFD83-67C5-234F-A490-34513E232579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B937B230-4A07-55AE-FEF6-97D6A0327759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02162DF6-147A-B389-40B4-E4DCD04937AD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B7731318-7957-0681-D0F6-614E37ED6A3A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40C434F0-1C14-150C-9A69-64D8BB7EE600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9239EE02-C286-4BA5-1C5C-92705FADC93F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202A9A8E-9D8A-7A9E-C2C5-FCC25B53C659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4343F49A-4C2C-7D1B-0394-63B2DB0351ED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8476D9D6-47E0-8AC3-FE65-BED214DAED8C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2E3C0F37-1865-99A2-43BD-0383205A5821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B1A499CB-ED0A-D288-3FCA-AEA472A3EF54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D9B56D71-FBEA-C5D0-4245-D59BA6734A7A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3A904422-63DE-FD37-9A9A-1CFA69579FF2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944FEADF-09A7-BB42-C798-9C58A12BCF5F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65B33BA-C4F6-4E93-E7C3-7BE0FF7DD30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76BA45AB-1CBB-1585-823E-0C0AABAFA29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6634F3DC-24DB-81DB-EDB9-4B1C6539F3D8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2B7A6E9C-E624-B183-E2FB-A5100AF114F7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1910B3B-D478-8733-0E52-46F770420A56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0CCBAE88-09E9-1786-133B-588EDB995D8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9F37366-8802-B84D-A9D5-7FFFF7EC6474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CC6B474F-8905-29F4-2AC2-17FF04346FE4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CF672E4E-6B0C-4A94-3702-B05D2D88F8BB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32C0875E-1BAC-ADE1-2812-B73A25664317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5F355C67-265E-9AA3-9BAF-72095A70E418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7B58AFE3-50A3-9851-8ED3-C2D6BDBA6635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699440B-2CF2-871F-3A6B-2976A82396A8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45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6D0DF7E-FC7E-0E3B-8FB5-BD4BF8E808B2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A4BA33AC-3D53-6ECB-1D17-A9F959D1CAD5}"/>
              </a:ext>
            </a:extLst>
          </p:cNvPr>
          <p:cNvGrpSpPr/>
          <p:nvPr/>
        </p:nvGrpSpPr>
        <p:grpSpPr>
          <a:xfrm>
            <a:off x="450877" y="1809265"/>
            <a:ext cx="8205374" cy="3488632"/>
            <a:chOff x="450877" y="1809265"/>
            <a:chExt cx="8205374" cy="3488632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CA648BC5-48D5-FD75-C9BB-129E8108742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8ED7112-3FAE-7FA3-15D4-1091C77AAA2C}"/>
                </a:ext>
              </a:extLst>
            </p:cNvPr>
            <p:cNvSpPr txBox="1"/>
            <p:nvPr/>
          </p:nvSpPr>
          <p:spPr>
            <a:xfrm>
              <a:off x="450877" y="3403044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القراءات الجهرية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AA8C5913-F9A1-4305-14D9-D93A39911BC8}"/>
                </a:ext>
              </a:extLst>
            </p:cNvPr>
            <p:cNvSpPr txBox="1"/>
            <p:nvPr/>
          </p:nvSpPr>
          <p:spPr>
            <a:xfrm>
              <a:off x="487748" y="4282234"/>
              <a:ext cx="81685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استراتيجية الفهم (ماذا فعل؟  متى؟)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263951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664C7-EF5D-DDC1-3A6D-88236D153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C636FB2-3ED6-1244-3D24-2D4AB65C18D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689AD35-389E-1E99-D355-20E249F4340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CAD6BB1-1788-3295-0126-A1BA6C561C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944D70B-B300-47AE-0CF2-7902841244F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02C3ABC-6331-C65A-6CB2-8788807AE5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59725FE-50D1-020B-43D6-5161101AC886}"/>
              </a:ext>
            </a:extLst>
          </p:cNvPr>
          <p:cNvSpPr txBox="1"/>
          <p:nvPr/>
        </p:nvSpPr>
        <p:spPr>
          <a:xfrm>
            <a:off x="457378" y="38781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ستتعلمون كيف تجيبون عن أسئلة تبتدئ بـ:  ماذا فعل؟ 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للإجابة عن سؤال يبتدئ بـ "ماذا فعل" نَبْحَثُ عَنْ أَفْعالٍ قامَتْ بِها الشَّخْصِيّاتُ.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AC85D094-25D4-B445-08D2-FEAC5399663E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6C126626-2B40-E150-C4FD-2BEAE1A778B7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B5EE4312-8428-F260-2061-06D21946237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8B4ED0D1-24C0-EB86-FE0B-F30C8271F5E8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E9FE7DF-7E92-CE1A-CEAA-DA92F4E8B507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08025ADD-9A11-8F88-842E-289AF63EB137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3516290A-1299-B1B5-5A65-E42AA360A39F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5078239A-D3CE-7EDD-674C-2752FFC0DF2C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0BB3784F-2913-6E10-E60B-950548A17EFE}"/>
              </a:ext>
            </a:extLst>
          </p:cNvPr>
          <p:cNvSpPr txBox="1"/>
          <p:nvPr/>
        </p:nvSpPr>
        <p:spPr>
          <a:xfrm>
            <a:off x="2167003" y="1534797"/>
            <a:ext cx="390175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فَعَلَ...؟</a:t>
            </a:r>
            <a:endParaRPr lang="f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ABC65F97-99BB-3DDE-631F-99870FCAEF8F}"/>
              </a:ext>
            </a:extLst>
          </p:cNvPr>
          <p:cNvCxnSpPr>
            <a:cxnSpLocks/>
          </p:cNvCxnSpPr>
          <p:nvPr/>
        </p:nvCxnSpPr>
        <p:spPr>
          <a:xfrm>
            <a:off x="4692658" y="2561153"/>
            <a:ext cx="20832" cy="624066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85F51141-D907-3C2C-9A5C-52F3C50EC776}"/>
              </a:ext>
            </a:extLst>
          </p:cNvPr>
          <p:cNvSpPr txBox="1"/>
          <p:nvPr/>
        </p:nvSpPr>
        <p:spPr>
          <a:xfrm>
            <a:off x="1312012" y="3183507"/>
            <a:ext cx="62856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نَبْحَثُ عَنْ أَفْعالٍ قامَتْ بِها </a:t>
            </a:r>
            <a:r>
              <a:rPr lang="ar-MA" sz="44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ﭐلشَّخْصِيّاتُ</a:t>
            </a:r>
            <a:endParaRPr lang="fr-MA" sz="44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Accolade ouvrante 29">
            <a:extLst>
              <a:ext uri="{FF2B5EF4-FFF2-40B4-BE49-F238E27FC236}">
                <a16:creationId xmlns:a16="http://schemas.microsoft.com/office/drawing/2014/main" id="{4D7E10BE-F47A-6AFC-D458-4D40A95A816C}"/>
              </a:ext>
            </a:extLst>
          </p:cNvPr>
          <p:cNvSpPr/>
          <p:nvPr/>
        </p:nvSpPr>
        <p:spPr>
          <a:xfrm rot="5400000">
            <a:off x="4676983" y="2328526"/>
            <a:ext cx="297137" cy="4746390"/>
          </a:xfrm>
          <a:prstGeom prst="leftBrace">
            <a:avLst>
              <a:gd name="adj1" fmla="val 64585"/>
              <a:gd name="adj2" fmla="val 50621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4E89F769-FF07-CAF9-2923-5FC5A39612BC}"/>
              </a:ext>
            </a:extLst>
          </p:cNvPr>
          <p:cNvCxnSpPr>
            <a:cxnSpLocks/>
          </p:cNvCxnSpPr>
          <p:nvPr/>
        </p:nvCxnSpPr>
        <p:spPr>
          <a:xfrm>
            <a:off x="4762655" y="3905943"/>
            <a:ext cx="20832" cy="624066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9" name="Image 38">
            <a:extLst>
              <a:ext uri="{FF2B5EF4-FFF2-40B4-BE49-F238E27FC236}">
                <a16:creationId xmlns:a16="http://schemas.microsoft.com/office/drawing/2014/main" id="{602FCF00-C4EE-50B5-9A73-6B0EE8BF03F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BFDBF2"/>
              </a:clrFrom>
              <a:clrTo>
                <a:srgbClr val="BFDBF2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57215" y="4882721"/>
            <a:ext cx="857135" cy="98633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18C4CCCE-2E88-4DA8-3A6D-95F23DE0D09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14B42A6-8D4F-F1BA-651D-B271C03709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66801" y="4881206"/>
            <a:ext cx="1267551" cy="98633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6F7FF49-FF8D-C89B-BE88-3EA999F6EB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33309" y="4850290"/>
            <a:ext cx="974553" cy="10378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5983291-4452-4D42-3FB4-5E136DE7AAC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96554" y="4918531"/>
            <a:ext cx="974553" cy="95870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2E03F513-F800-CD78-57DB-CAECC273E9A4}"/>
              </a:ext>
            </a:extLst>
          </p:cNvPr>
          <p:cNvSpPr txBox="1"/>
          <p:nvPr/>
        </p:nvSpPr>
        <p:spPr>
          <a:xfrm>
            <a:off x="3799661" y="5909691"/>
            <a:ext cx="10717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</a:t>
            </a:r>
            <a:endParaRPr lang="fr-MA" sz="24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E1D74C5-3B8A-07EE-CC83-EE079231A18E}"/>
              </a:ext>
            </a:extLst>
          </p:cNvPr>
          <p:cNvSpPr txBox="1"/>
          <p:nvPr/>
        </p:nvSpPr>
        <p:spPr>
          <a:xfrm>
            <a:off x="5435164" y="5919148"/>
            <a:ext cx="10717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أَهْدى رَسْماً</a:t>
            </a:r>
            <a:endParaRPr lang="fr-MA" sz="24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E3FED3F-96EB-4F3A-60F5-2EC467264C19}"/>
              </a:ext>
            </a:extLst>
          </p:cNvPr>
          <p:cNvSpPr txBox="1"/>
          <p:nvPr/>
        </p:nvSpPr>
        <p:spPr>
          <a:xfrm>
            <a:off x="6749694" y="5944872"/>
            <a:ext cx="10717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</a:t>
            </a:r>
            <a:endParaRPr lang="fr-MA" sz="24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8C79D4FB-BF2A-C90C-9494-7B9763D80BC9}"/>
              </a:ext>
            </a:extLst>
          </p:cNvPr>
          <p:cNvSpPr txBox="1"/>
          <p:nvPr/>
        </p:nvSpPr>
        <p:spPr>
          <a:xfrm>
            <a:off x="1924230" y="5869060"/>
            <a:ext cx="10717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</a:t>
            </a:r>
            <a:endParaRPr lang="fr-MA" sz="24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9750637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79E104-6683-42A7-D2A9-E607120DA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6190C33-CC59-EB7E-986C-7D7ED88754E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19E2896-D8D4-45BE-3DF9-8862D987435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7F6E64A-E227-579F-6DC2-8356AC1A837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939E598-775B-AD26-37B9-79F2D2777C1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303D900-8DB5-0B67-9A20-9822C04D39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2C0B52D-C588-67C6-A7B4-3E3B2C7BABAE}"/>
              </a:ext>
            </a:extLst>
          </p:cNvPr>
          <p:cNvSpPr txBox="1"/>
          <p:nvPr/>
        </p:nvSpPr>
        <p:spPr>
          <a:xfrm>
            <a:off x="422071" y="34142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انتبهوا. سأجيب عن السؤال: ماذا فعلت المعلمة في ختام الحفل؟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يشرح الأستاذ المراحل ابتداء من قراءة السؤال وقراءة الفقرة من النص إلى  صياغة الجواب.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C4D7B2B-2230-672C-D407-D6696486C7B8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29B6800-217B-EC7C-EC7E-C762D507826E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825BEA97-C980-1A6E-C3C5-9AD3BC67E49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06E3CA31-74FE-4A04-499C-5B68848737A6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3A2F28A1-CC02-1A18-398D-AFF23519DF3F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CD9C57A-9E75-914E-DFAA-A473052716C7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F5DB7C1B-3C2A-8634-1297-C3079AA2F179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F2F7B18-BB29-E998-6397-9707E3425059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9BCD89A0-3521-4820-B0E2-801D9E2B60A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7DF43696-E142-D2AA-9229-8A804C61AA6E}"/>
              </a:ext>
            </a:extLst>
          </p:cNvPr>
          <p:cNvSpPr/>
          <p:nvPr/>
        </p:nvSpPr>
        <p:spPr>
          <a:xfrm>
            <a:off x="2796808" y="5185458"/>
            <a:ext cx="3676965" cy="629265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chemeClr val="tx1"/>
                </a:solidFill>
              </a:rPr>
              <a:t>شَكَرَتِ </a:t>
            </a:r>
            <a:r>
              <a:rPr lang="ar-MA" sz="2800" b="1" dirty="0" err="1">
                <a:solidFill>
                  <a:schemeClr val="tx1"/>
                </a:solidFill>
              </a:rPr>
              <a:t>ﭐلْمُعَلِّمَةُ</a:t>
            </a:r>
            <a:r>
              <a:rPr lang="ar-MA" sz="2800" b="1" dirty="0">
                <a:solidFill>
                  <a:schemeClr val="tx1"/>
                </a:solidFill>
              </a:rPr>
              <a:t> </a:t>
            </a:r>
            <a:r>
              <a:rPr lang="ar-MA" sz="2800" b="1" dirty="0" err="1">
                <a:solidFill>
                  <a:schemeClr val="tx1"/>
                </a:solidFill>
              </a:rPr>
              <a:t>ﭐلْجَميعَ</a:t>
            </a:r>
            <a:r>
              <a:rPr lang="ar-MA" sz="2800" b="1" dirty="0">
                <a:solidFill>
                  <a:schemeClr val="tx1"/>
                </a:solidFill>
              </a:rPr>
              <a:t>.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27" name="Double vague 26">
            <a:extLst>
              <a:ext uri="{FF2B5EF4-FFF2-40B4-BE49-F238E27FC236}">
                <a16:creationId xmlns:a16="http://schemas.microsoft.com/office/drawing/2014/main" id="{E2C23223-F3B7-DD78-6946-41F1A923BDFD}"/>
              </a:ext>
            </a:extLst>
          </p:cNvPr>
          <p:cNvSpPr/>
          <p:nvPr/>
        </p:nvSpPr>
        <p:spPr>
          <a:xfrm>
            <a:off x="996177" y="2462544"/>
            <a:ext cx="7128388" cy="2291598"/>
          </a:xfrm>
          <a:prstGeom prst="doubleWav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1EB712E-1272-29A3-7789-95FF728EF5CB}"/>
              </a:ext>
            </a:extLst>
          </p:cNvPr>
          <p:cNvSpPr txBox="1"/>
          <p:nvPr/>
        </p:nvSpPr>
        <p:spPr>
          <a:xfrm>
            <a:off x="1504997" y="2621694"/>
            <a:ext cx="6110748" cy="19732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36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وَفي خِتامِ </a:t>
            </a:r>
            <a:r>
              <a:rPr lang="ar-MA" sz="36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ٱلْحَفْلِ</a:t>
            </a:r>
            <a:r>
              <a:rPr lang="ar-MA" sz="36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شَكَرَتِ </a:t>
            </a:r>
            <a:r>
              <a:rPr lang="ar-MA" sz="36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ٱلْمُعَلِّمَةُ</a:t>
            </a:r>
            <a:r>
              <a:rPr lang="ar-MA" sz="36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ٱلْجَميعَ</a:t>
            </a:r>
            <a:r>
              <a:rPr lang="ar-MA" sz="36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 وَقالَتْ: </a:t>
            </a:r>
          </a:p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36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- أَعْرِفُ أَنَّ نَبيلاً مَوهوبٌ في </a:t>
            </a:r>
            <a:r>
              <a:rPr lang="ar-MA" sz="36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ٱلْغِناءِ</a:t>
            </a:r>
            <a:r>
              <a:rPr lang="ar-MA" sz="36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وَأَنَّ أَنَساً رَسَّامٌ ماهِرٌ. </a:t>
            </a:r>
            <a:r>
              <a:rPr lang="ar-MA" sz="36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وَٱلْيَوْمَ</a:t>
            </a:r>
            <a:r>
              <a:rPr lang="ar-MA" sz="36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ٱكْتَشَفْتُ</a:t>
            </a:r>
            <a:r>
              <a:rPr lang="ar-MA" sz="36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مَوْهِبَةَ ياقوتَ في </a:t>
            </a:r>
            <a:r>
              <a:rPr lang="ar-MA" sz="36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ٱلتَّنْظيمِ</a:t>
            </a:r>
            <a:r>
              <a:rPr lang="ar-MA" sz="36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وَٱلتَّنشيطِ</a:t>
            </a:r>
            <a:r>
              <a:rPr lang="ar-MA" sz="36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</p:txBody>
      </p: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47CC2FA0-F9CD-D38D-27E6-6FBB98F4DA05}"/>
              </a:ext>
            </a:extLst>
          </p:cNvPr>
          <p:cNvCxnSpPr>
            <a:cxnSpLocks/>
          </p:cNvCxnSpPr>
          <p:nvPr/>
        </p:nvCxnSpPr>
        <p:spPr>
          <a:xfrm>
            <a:off x="3286251" y="3205316"/>
            <a:ext cx="2327968" cy="0"/>
          </a:xfrm>
          <a:prstGeom prst="line">
            <a:avLst/>
          </a:prstGeom>
          <a:ln w="38100">
            <a:solidFill>
              <a:srgbClr val="E300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B0E856A5-FDF3-5066-2CA3-79F727ECF800}"/>
              </a:ext>
            </a:extLst>
          </p:cNvPr>
          <p:cNvSpPr/>
          <p:nvPr/>
        </p:nvSpPr>
        <p:spPr>
          <a:xfrm>
            <a:off x="2484868" y="1458310"/>
            <a:ext cx="4300844" cy="629265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00B0F0"/>
                </a:solidFill>
              </a:rPr>
              <a:t>ماذا</a:t>
            </a:r>
            <a:r>
              <a:rPr lang="ar-MA" sz="2800" b="1" dirty="0">
                <a:solidFill>
                  <a:schemeClr val="tx1"/>
                </a:solidFill>
              </a:rPr>
              <a:t> فَعَلَتِ </a:t>
            </a:r>
            <a:r>
              <a:rPr lang="ar-MA" sz="2800" b="1" dirty="0" err="1">
                <a:solidFill>
                  <a:schemeClr val="tx1"/>
                </a:solidFill>
              </a:rPr>
              <a:t>ﭐلْمُعَلِّمَةُ</a:t>
            </a:r>
            <a:r>
              <a:rPr lang="ar-MA" sz="2800" b="1" dirty="0">
                <a:solidFill>
                  <a:schemeClr val="tx1"/>
                </a:solidFill>
              </a:rPr>
              <a:t>؟</a:t>
            </a:r>
            <a:endParaRPr lang="fr-MA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07032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57294-B58E-2342-7E59-F0760F5A5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C0C5462-6AD1-B448-665E-3298D34C328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76892D-C49B-653A-AE3F-535A4CFF40B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317AECB-0A7D-A73F-FFD2-17EA1D6E63E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7440171-E391-60E6-E85C-C9DF62A190C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7322709-08BE-CCFA-7EB1-F60D6F7924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82A5950-05BC-E361-75F7-65AE7E78BCD0}"/>
              </a:ext>
            </a:extLst>
          </p:cNvPr>
          <p:cNvSpPr txBox="1"/>
          <p:nvPr/>
        </p:nvSpPr>
        <p:spPr>
          <a:xfrm>
            <a:off x="422071" y="38137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فعل أنس في عيد الميلاد؟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اشتغلوا مثنى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مثنى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وابحثوا عن الجواب. ضعوا سطرا تحت الجواب في النص.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DF2FD51-66B4-99EB-FE4E-33B9F6EE71BB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696CF515-3CE2-F87E-BE6F-5EB59A8753E8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31B863C9-30D3-B764-6427-8F0926B7442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FC6C22AA-5DAD-7A0C-2F9D-02430ADD8F4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C648B320-C661-B143-C3D4-596212CB738E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046A966-FC88-16DF-7996-B5B0BB578A14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BFD0D12D-BD0D-14C7-12DC-C75FDFABDBAF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3F76330-C9DE-073A-9021-166D8895E9E6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01115FE3-6B1B-314F-DE65-DBCB5BC81EEC}"/>
              </a:ext>
            </a:extLst>
          </p:cNvPr>
          <p:cNvSpPr/>
          <p:nvPr/>
        </p:nvSpPr>
        <p:spPr>
          <a:xfrm>
            <a:off x="3156153" y="3244645"/>
            <a:ext cx="176981" cy="1769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46A1FC27-C3D3-B1A4-613E-B1529F2BE8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906" y="426076"/>
            <a:ext cx="1187898" cy="830997"/>
          </a:xfrm>
          <a:prstGeom prst="rect">
            <a:avLst/>
          </a:prstGeom>
          <a:effectLst/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3D1EFB6-209C-794F-0631-806BBB4524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884" y="2591154"/>
            <a:ext cx="7604054" cy="1674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04951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64B4B-324B-0527-0BE5-34DBB2E9A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93BEC36-92F2-FF8D-00C1-B081F01CC35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CAC073D-DDE3-25BE-9F2C-B3EBB4D5DC2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A3DDACC-82DF-1453-8535-8D43CFE75CB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292D785-A622-DC12-30F5-C493B95C2C5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5E7628F-4814-2061-CE41-8F8AE7226D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BF332AA-7C8D-02CF-4F26-21E334ADD6F2}"/>
              </a:ext>
            </a:extLst>
          </p:cNvPr>
          <p:cNvSpPr txBox="1"/>
          <p:nvPr/>
        </p:nvSpPr>
        <p:spPr>
          <a:xfrm>
            <a:off x="422071" y="34340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ما هي الفقرة التي تتضمن الجواب؟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الجواب؟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BF2BC08-DA2B-F66A-97CC-89648C342553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224FAD3E-2A6D-DEF7-FFC2-ED4C6A6B73D5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61A68A1E-1538-4CF9-77C7-AE7DCA7B826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6E691068-884E-307A-6B80-D6232004DC51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3D9618B5-1E14-D202-D275-256BEC4D5F53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ECA2D07E-4778-2EF5-105F-3A60FA6E7E81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3B9C90C-0E7B-5F1A-0DBD-B4A239FD8F2D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394C4E4-E4E9-5CCF-2506-0D34ADBA0857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87D38EAA-FF06-42AB-4FC7-8A1691CF90FC}"/>
              </a:ext>
            </a:extLst>
          </p:cNvPr>
          <p:cNvSpPr/>
          <p:nvPr/>
        </p:nvSpPr>
        <p:spPr>
          <a:xfrm>
            <a:off x="1209369" y="5768455"/>
            <a:ext cx="157316" cy="1557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6" name="Double vague 25">
            <a:extLst>
              <a:ext uri="{FF2B5EF4-FFF2-40B4-BE49-F238E27FC236}">
                <a16:creationId xmlns:a16="http://schemas.microsoft.com/office/drawing/2014/main" id="{B5A7DABD-6E10-5E43-FE2E-90AC1EBF6795}"/>
              </a:ext>
            </a:extLst>
          </p:cNvPr>
          <p:cNvSpPr/>
          <p:nvPr/>
        </p:nvSpPr>
        <p:spPr>
          <a:xfrm>
            <a:off x="996177" y="2462544"/>
            <a:ext cx="7128388" cy="2291598"/>
          </a:xfrm>
          <a:prstGeom prst="doubleWav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9F7350B7-7C1D-77BF-9EB9-7CFCAB745D79}"/>
              </a:ext>
            </a:extLst>
          </p:cNvPr>
          <p:cNvSpPr txBox="1"/>
          <p:nvPr/>
        </p:nvSpPr>
        <p:spPr>
          <a:xfrm>
            <a:off x="1085855" y="2647078"/>
            <a:ext cx="6868334" cy="1870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36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مَعَ بِدايَةِ </a:t>
            </a:r>
            <a:r>
              <a:rPr lang="ar-MA" sz="36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ٱلْحَفْلِ</a:t>
            </a:r>
            <a:r>
              <a:rPr lang="ar-MA" sz="36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قامَتْ ياقوت إِلى </a:t>
            </a:r>
            <a:r>
              <a:rPr lang="ar-MA" sz="36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ٱلسَّبّورَةِ</a:t>
            </a:r>
            <a:r>
              <a:rPr lang="ar-MA" sz="36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 ثُمَّ دَعَتْ نَبيلاً إِلى تَقْديمِ أُغْنِيَتِهِ. أَمّا أَنَسُ فَقَدْ أَهْدى لِفَرَحَ رَسْمَهُ </a:t>
            </a:r>
            <a:r>
              <a:rPr lang="ar-MA" sz="36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ٱلْجَميلَ</a:t>
            </a:r>
            <a:r>
              <a:rPr lang="ar-MA" sz="36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 وَشارَكَ تَلاميذُ آخَرونَ بِأَناشيدَ مُطْرِبَةٍ وَأَلْعابٍ شَيِّقَةٍ. 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AC92AC46-F84F-0C32-3572-48C3659EFA71}"/>
              </a:ext>
            </a:extLst>
          </p:cNvPr>
          <p:cNvSpPr/>
          <p:nvPr/>
        </p:nvSpPr>
        <p:spPr>
          <a:xfrm>
            <a:off x="2536476" y="1446895"/>
            <a:ext cx="4300844" cy="629265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00B0F0"/>
                </a:solidFill>
              </a:rPr>
              <a:t>ماذا</a:t>
            </a:r>
            <a:r>
              <a:rPr lang="ar-MA" sz="2800" b="1" dirty="0">
                <a:solidFill>
                  <a:schemeClr val="tx1"/>
                </a:solidFill>
              </a:rPr>
              <a:t> فَعَلَ أَنَسٌ في عيدِ </a:t>
            </a:r>
            <a:r>
              <a:rPr lang="ar-MA" sz="2800" b="1" dirty="0" err="1">
                <a:solidFill>
                  <a:schemeClr val="tx1"/>
                </a:solidFill>
              </a:rPr>
              <a:t>ﭐلْميلاد؟ِ</a:t>
            </a:r>
            <a:endParaRPr lang="fr-MA" sz="2800" b="1" dirty="0">
              <a:solidFill>
                <a:schemeClr val="tx1"/>
              </a:solidFill>
            </a:endParaRPr>
          </a:p>
        </p:txBody>
      </p: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8010E6ED-1FBB-C05C-8B21-7F1747C117F6}"/>
              </a:ext>
            </a:extLst>
          </p:cNvPr>
          <p:cNvCxnSpPr>
            <a:cxnSpLocks/>
          </p:cNvCxnSpPr>
          <p:nvPr/>
        </p:nvCxnSpPr>
        <p:spPr>
          <a:xfrm>
            <a:off x="2312004" y="3864077"/>
            <a:ext cx="3885664" cy="0"/>
          </a:xfrm>
          <a:prstGeom prst="line">
            <a:avLst/>
          </a:prstGeom>
          <a:ln w="38100">
            <a:solidFill>
              <a:srgbClr val="E300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47DEB016-C190-D8D9-9FA3-03E8ADA436EB}"/>
              </a:ext>
            </a:extLst>
          </p:cNvPr>
          <p:cNvSpPr/>
          <p:nvPr/>
        </p:nvSpPr>
        <p:spPr>
          <a:xfrm>
            <a:off x="2605831" y="5180380"/>
            <a:ext cx="4300844" cy="629265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00B0F0"/>
                </a:solidFill>
              </a:rPr>
              <a:t>أَهْدى </a:t>
            </a:r>
            <a:r>
              <a:rPr lang="ar-MA" sz="2800" b="1" dirty="0">
                <a:solidFill>
                  <a:schemeClr val="tx1"/>
                </a:solidFill>
              </a:rPr>
              <a:t>أَنَسٌ لِفَرَحٍ رَسْماً جَميلاً.</a:t>
            </a:r>
            <a:endParaRPr lang="fr-MA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99701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664C7-EF5D-DDC1-3A6D-88236D153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C636FB2-3ED6-1244-3D24-2D4AB65C18D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689AD35-389E-1E99-D355-20E249F4340A}"/>
              </a:ext>
            </a:extLst>
          </p:cNvPr>
          <p:cNvGrpSpPr/>
          <p:nvPr/>
        </p:nvGrpSpPr>
        <p:grpSpPr>
          <a:xfrm>
            <a:off x="286098" y="290851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CAD6BB1-1788-3295-0126-A1BA6C561C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944D70B-B300-47AE-0CF2-7902841244F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02C3ABC-6331-C65A-6CB2-8788807AE5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59725FE-50D1-020B-43D6-5161101AC886}"/>
              </a:ext>
            </a:extLst>
          </p:cNvPr>
          <p:cNvSpPr txBox="1"/>
          <p:nvPr/>
        </p:nvSpPr>
        <p:spPr>
          <a:xfrm>
            <a:off x="457378" y="38781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ستتعلمون كيف تجيبون عن أسئلة تبتدئ بـ: متى؟ 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للإجابة عن سؤال يبتدئ بـ أين نبحث عن مكان مناسب  من الأمكنة المذكورة في  النص.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AC85D094-25D4-B445-08D2-FEAC5399663E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6C126626-2B40-E150-C4FD-2BEAE1A778B7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B5EE4312-8428-F260-2061-06D21946237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8B4ED0D1-24C0-EB86-FE0B-F30C8271F5E8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E9FE7DF-7E92-CE1A-CEAA-DA92F4E8B507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08025ADD-9A11-8F88-842E-289AF63EB137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3516290A-1299-B1B5-5A65-E42AA360A39F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5078239A-D3CE-7EDD-674C-2752FFC0DF2C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0BB3784F-2913-6E10-E60B-950548A17EFE}"/>
              </a:ext>
            </a:extLst>
          </p:cNvPr>
          <p:cNvSpPr txBox="1"/>
          <p:nvPr/>
        </p:nvSpPr>
        <p:spPr>
          <a:xfrm>
            <a:off x="3169437" y="1518435"/>
            <a:ext cx="205132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مَتى...؟</a:t>
            </a:r>
            <a:endParaRPr lang="f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ABC65F97-99BB-3DDE-631F-99870FCAEF8F}"/>
              </a:ext>
            </a:extLst>
          </p:cNvPr>
          <p:cNvCxnSpPr>
            <a:cxnSpLocks/>
          </p:cNvCxnSpPr>
          <p:nvPr/>
        </p:nvCxnSpPr>
        <p:spPr>
          <a:xfrm>
            <a:off x="4478438" y="2541961"/>
            <a:ext cx="20832" cy="624066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85F51141-D907-3C2C-9A5C-52F3C50EC776}"/>
              </a:ext>
            </a:extLst>
          </p:cNvPr>
          <p:cNvSpPr txBox="1"/>
          <p:nvPr/>
        </p:nvSpPr>
        <p:spPr>
          <a:xfrm>
            <a:off x="1085855" y="3190964"/>
            <a:ext cx="56704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نَبْحَثُ عَنْ أَزْمِنَةٍ مَذْكورَةٍ في </a:t>
            </a:r>
            <a:r>
              <a:rPr lang="ar-MA" sz="40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ﭐلنَّصِّ</a:t>
            </a:r>
            <a:endParaRPr lang="fr-MA" sz="4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4E89F769-FF07-CAF9-2923-5FC5A39612BC}"/>
              </a:ext>
            </a:extLst>
          </p:cNvPr>
          <p:cNvCxnSpPr>
            <a:cxnSpLocks/>
          </p:cNvCxnSpPr>
          <p:nvPr/>
        </p:nvCxnSpPr>
        <p:spPr>
          <a:xfrm>
            <a:off x="4499270" y="3873913"/>
            <a:ext cx="20832" cy="624066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" name="Image 1">
            <a:extLst>
              <a:ext uri="{FF2B5EF4-FFF2-40B4-BE49-F238E27FC236}">
                <a16:creationId xmlns:a16="http://schemas.microsoft.com/office/drawing/2014/main" id="{C9577381-EE66-DD88-08D9-A166BB6FBF3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4963AC2-E4B9-6314-E6A2-A1DBD3AE9B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8808" y="4666202"/>
            <a:ext cx="1122588" cy="14250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1986253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79E104-6683-42A7-D2A9-E607120DA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6190C33-CC59-EB7E-986C-7D7ED88754E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19E2896-D8D4-45BE-3DF9-8862D987435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7F6E64A-E227-579F-6DC2-8356AC1A837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939E598-775B-AD26-37B9-79F2D2777C1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303D900-8DB5-0B67-9A20-9822C04D39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2C0B52D-C588-67C6-A7B4-3E3B2C7BABAE}"/>
              </a:ext>
            </a:extLst>
          </p:cNvPr>
          <p:cNvSpPr txBox="1"/>
          <p:nvPr/>
        </p:nvSpPr>
        <p:spPr>
          <a:xfrm>
            <a:off x="422071" y="34142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انتبهوا. سأجيب عن السؤال: متى قامت ياقوت إلى السبورة؟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يشرح الأستاذ المراحل ابتداء من قراءة السؤال وقراءة النص إلى  صياغة الجواب.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C4D7B2B-2230-672C-D407-D6696486C7B8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29B6800-217B-EC7C-EC7E-C762D507826E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825BEA97-C980-1A6E-C3C5-9AD3BC67E49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06E3CA31-74FE-4A04-499C-5B68848737A6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3A2F28A1-CC02-1A18-398D-AFF23519DF3F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CD9C57A-9E75-914E-DFAA-A473052716C7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F5DB7C1B-3C2A-8634-1297-C3079AA2F179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F2F7B18-BB29-E998-6397-9707E3425059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530BC157-3D9E-8C2D-FE47-384C5182329D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  <p:sp>
        <p:nvSpPr>
          <p:cNvPr id="4" name="Double vague 3">
            <a:extLst>
              <a:ext uri="{FF2B5EF4-FFF2-40B4-BE49-F238E27FC236}">
                <a16:creationId xmlns:a16="http://schemas.microsoft.com/office/drawing/2014/main" id="{A8B7FFFC-C1CB-23AA-A14A-3C50360212EE}"/>
              </a:ext>
            </a:extLst>
          </p:cNvPr>
          <p:cNvSpPr/>
          <p:nvPr/>
        </p:nvSpPr>
        <p:spPr>
          <a:xfrm>
            <a:off x="996177" y="2462544"/>
            <a:ext cx="7128388" cy="2291598"/>
          </a:xfrm>
          <a:prstGeom prst="doubleWav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F24D950-664E-1373-C4EB-1211777AAFD1}"/>
              </a:ext>
            </a:extLst>
          </p:cNvPr>
          <p:cNvSpPr txBox="1"/>
          <p:nvPr/>
        </p:nvSpPr>
        <p:spPr>
          <a:xfrm>
            <a:off x="1085855" y="2647078"/>
            <a:ext cx="6868334" cy="1870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36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مَعَ بِدايَةِ </a:t>
            </a:r>
            <a:r>
              <a:rPr lang="ar-MA" sz="36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ٱلْحَفْلِ</a:t>
            </a:r>
            <a:r>
              <a:rPr lang="ar-MA" sz="36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قامَتْ ياقوت إِلى </a:t>
            </a:r>
            <a:r>
              <a:rPr lang="ar-MA" sz="36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ٱلسَّبّورَةِ</a:t>
            </a:r>
            <a:r>
              <a:rPr lang="ar-MA" sz="36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 ثُمَّ دَعَتْ نَبيلاً إِلى تَقْديمِ أُغْنِيَتِهِ. أَمّا أَنَسُ فَقَدْ أَهْدى لِفَرَحَ رَسْمَهُ </a:t>
            </a:r>
            <a:r>
              <a:rPr lang="ar-MA" sz="36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ٱلْجَميلَ</a:t>
            </a:r>
            <a:r>
              <a:rPr lang="ar-MA" sz="36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 وَشارَكَ تَلاميذُ آخَرونَ بِأَناشيدَ مُطْرِبَةٍ وَأَلْعابٍ شَيِّقَةٍ. 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957BBC3-96FC-5472-F318-C453B706A2F0}"/>
              </a:ext>
            </a:extLst>
          </p:cNvPr>
          <p:cNvSpPr/>
          <p:nvPr/>
        </p:nvSpPr>
        <p:spPr>
          <a:xfrm>
            <a:off x="2536476" y="1446895"/>
            <a:ext cx="4300844" cy="629265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00B0F0"/>
                </a:solidFill>
              </a:rPr>
              <a:t>مَتى</a:t>
            </a:r>
            <a:r>
              <a:rPr lang="ar-MA" sz="2800" b="1" dirty="0">
                <a:solidFill>
                  <a:schemeClr val="tx1"/>
                </a:solidFill>
              </a:rPr>
              <a:t> قامَتْ ياقوتُ </a:t>
            </a:r>
            <a:r>
              <a:rPr lang="ar-MA" sz="2800" b="1" dirty="0" err="1">
                <a:solidFill>
                  <a:schemeClr val="tx1"/>
                </a:solidFill>
              </a:rPr>
              <a:t>إِلىﭐلسَّبّورَةِ؟ِ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F38C0A09-0A43-0B76-41EE-68FB7468D47A}"/>
              </a:ext>
            </a:extLst>
          </p:cNvPr>
          <p:cNvSpPr/>
          <p:nvPr/>
        </p:nvSpPr>
        <p:spPr>
          <a:xfrm>
            <a:off x="1911986" y="5294246"/>
            <a:ext cx="5549823" cy="629265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chemeClr val="tx1"/>
                </a:solidFill>
              </a:rPr>
              <a:t>قامَتْ ياقوتُ إِلى </a:t>
            </a:r>
            <a:r>
              <a:rPr lang="ar-MA" sz="2800" b="1" dirty="0" err="1">
                <a:solidFill>
                  <a:schemeClr val="tx1"/>
                </a:solidFill>
              </a:rPr>
              <a:t>ﭐلسَّبّورَةِ</a:t>
            </a:r>
            <a:r>
              <a:rPr lang="ar-MA" sz="2800" b="1" dirty="0">
                <a:solidFill>
                  <a:schemeClr val="tx1"/>
                </a:solidFill>
              </a:rPr>
              <a:t> </a:t>
            </a:r>
            <a:r>
              <a:rPr lang="ar-MA" sz="2800" b="1" dirty="0">
                <a:solidFill>
                  <a:srgbClr val="00B0F0"/>
                </a:solidFill>
              </a:rPr>
              <a:t>مَعَ بِدايَةِ </a:t>
            </a:r>
            <a:r>
              <a:rPr lang="ar-MA" sz="2800" b="1" dirty="0" err="1">
                <a:solidFill>
                  <a:srgbClr val="00B0F0"/>
                </a:solidFill>
              </a:rPr>
              <a:t>ﭐلْحَفْلِ</a:t>
            </a:r>
            <a:r>
              <a:rPr lang="ar-MA" sz="2800" b="1" dirty="0">
                <a:solidFill>
                  <a:schemeClr val="tx1"/>
                </a:solidFill>
              </a:rPr>
              <a:t>.</a:t>
            </a:r>
            <a:endParaRPr lang="fr-MA" sz="2800" b="1" dirty="0">
              <a:solidFill>
                <a:schemeClr val="tx1"/>
              </a:solidFill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1CCFB555-9800-970D-D7CA-46C2DA35C860}"/>
              </a:ext>
            </a:extLst>
          </p:cNvPr>
          <p:cNvCxnSpPr>
            <a:cxnSpLocks/>
          </p:cNvCxnSpPr>
          <p:nvPr/>
        </p:nvCxnSpPr>
        <p:spPr>
          <a:xfrm>
            <a:off x="3492332" y="3283974"/>
            <a:ext cx="4068674" cy="0"/>
          </a:xfrm>
          <a:prstGeom prst="line">
            <a:avLst/>
          </a:prstGeom>
          <a:ln w="38100">
            <a:solidFill>
              <a:srgbClr val="E300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772548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8D649D-CF89-7B84-C44C-E019F4829C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BA4398B-5D95-2DCB-A26D-5FE954ABBDB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8DE4E2C-B114-9766-2D12-233FEDCD0C4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CA91E74-060E-F771-AD6F-7939FAAB594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79DF68A-4F16-A642-D059-E7634561053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4C56160-6879-8A08-3318-50F55F1F7B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005291F-AA3D-4879-8CC2-75C021337E57}"/>
              </a:ext>
            </a:extLst>
          </p:cNvPr>
          <p:cNvSpPr txBox="1"/>
          <p:nvPr/>
        </p:nvSpPr>
        <p:spPr>
          <a:xfrm>
            <a:off x="422071" y="38137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متى شكرت المعلمة التلاميذ؟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اشتغلوا مثنى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مثنى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وابحثوا عن الجواب. ضعوا سطرا تحت الجواب في النص.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30CE54F-97CD-08F8-3B97-6DE76C30AB74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D23AF57E-4DA2-F3DE-1216-1DE13BF1BC59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3840F49B-406E-3D3A-E6AE-C78BBC67935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A812BB80-B035-AF26-DFB8-1BB506EB67DC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93BC699F-99C9-5D08-256A-447A7ED4CD75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1E986B46-6D2B-62E9-57E9-5139D0D445C7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144C5F4-166F-98A6-987B-910AF21FE13E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41DD86B-51F3-04CF-4122-4355E7ABD511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16774FA6-7EEF-C01A-0780-EF4C9311255F}"/>
              </a:ext>
            </a:extLst>
          </p:cNvPr>
          <p:cNvSpPr/>
          <p:nvPr/>
        </p:nvSpPr>
        <p:spPr>
          <a:xfrm>
            <a:off x="3156153" y="3244645"/>
            <a:ext cx="176981" cy="1769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3421854E-ADE9-D412-F3FE-340ADAB28B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906" y="426076"/>
            <a:ext cx="1187898" cy="830997"/>
          </a:xfrm>
          <a:prstGeom prst="rect">
            <a:avLst/>
          </a:prstGeom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F75DD28-E3B0-7F19-D0B6-2C95082CE1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8443" y="2594537"/>
            <a:ext cx="6607113" cy="166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25040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EEC1F-C250-1B43-7F4B-5C66D21DAE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5603FC5-E94A-1782-C6FC-CD50DD8B508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F0AF6CB-FC6D-5E6D-D762-4C08329FE0C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3642386-7E70-5FA2-2211-4BEE382EE29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B328ECD-5270-3D5D-A5AC-2B2D2A95299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52B3D1D-52E4-6639-33D6-610E9C2009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7831D92-7F29-782E-E2EF-63176CAE7052}"/>
              </a:ext>
            </a:extLst>
          </p:cNvPr>
          <p:cNvSpPr txBox="1"/>
          <p:nvPr/>
        </p:nvSpPr>
        <p:spPr>
          <a:xfrm>
            <a:off x="422071" y="34340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ما هي الفقرة التي تتضمن الجواب؟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الجواب؟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5BBDF8B-78F1-7A7B-A044-D3F4D6771725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BA5C1A5-2DB8-D7D8-7B6D-8F9D6C52239B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E20FA7F5-8C8D-0FE2-0B2E-D7CAED416D5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67E41DCA-36F6-6006-53E6-174CE92CB636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70B8AFC6-BD68-634F-0E04-7E06C95F08F7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D925D2FA-ECEB-D527-1B53-11D4F10DC51F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27C4CB87-4CF8-468D-D038-C69A7034FCF0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2B9319AD-6383-3D1B-1D1B-AC696F51BAE0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144CEB4E-4EF0-B12A-01C9-DC6AE2C9E7AA}"/>
              </a:ext>
            </a:extLst>
          </p:cNvPr>
          <p:cNvSpPr/>
          <p:nvPr/>
        </p:nvSpPr>
        <p:spPr>
          <a:xfrm>
            <a:off x="1209369" y="5768455"/>
            <a:ext cx="157316" cy="1557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6" name="Double vague 25">
            <a:extLst>
              <a:ext uri="{FF2B5EF4-FFF2-40B4-BE49-F238E27FC236}">
                <a16:creationId xmlns:a16="http://schemas.microsoft.com/office/drawing/2014/main" id="{8DEE9E4D-24F5-EE7C-48A3-766368BF5601}"/>
              </a:ext>
            </a:extLst>
          </p:cNvPr>
          <p:cNvSpPr/>
          <p:nvPr/>
        </p:nvSpPr>
        <p:spPr>
          <a:xfrm>
            <a:off x="996177" y="2462544"/>
            <a:ext cx="7128388" cy="2291598"/>
          </a:xfrm>
          <a:prstGeom prst="doubleWav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F059BD9F-EF99-CBAD-CAE0-E4C4847FD15F}"/>
              </a:ext>
            </a:extLst>
          </p:cNvPr>
          <p:cNvSpPr/>
          <p:nvPr/>
        </p:nvSpPr>
        <p:spPr>
          <a:xfrm>
            <a:off x="2517058" y="1446895"/>
            <a:ext cx="4320262" cy="629265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00B0F0"/>
                </a:solidFill>
              </a:rPr>
              <a:t>مَتى</a:t>
            </a:r>
            <a:r>
              <a:rPr lang="ar-MA" sz="2800" b="1" dirty="0">
                <a:solidFill>
                  <a:schemeClr val="tx1"/>
                </a:solidFill>
              </a:rPr>
              <a:t> شَكَرَتِ </a:t>
            </a:r>
            <a:r>
              <a:rPr lang="ar-MA" sz="2800" b="1" dirty="0" err="1">
                <a:solidFill>
                  <a:schemeClr val="tx1"/>
                </a:solidFill>
              </a:rPr>
              <a:t>ﭐلْمُعَلِّمَةُ</a:t>
            </a:r>
            <a:r>
              <a:rPr lang="ar-MA" sz="2800" b="1" dirty="0">
                <a:solidFill>
                  <a:schemeClr val="tx1"/>
                </a:solidFill>
              </a:rPr>
              <a:t> </a:t>
            </a:r>
            <a:r>
              <a:rPr lang="ar-MA" sz="2800" b="1" dirty="0" err="1">
                <a:solidFill>
                  <a:schemeClr val="tx1"/>
                </a:solidFill>
              </a:rPr>
              <a:t>ﭐلتَّلاميذَ؟ِ</a:t>
            </a:r>
            <a:endParaRPr lang="fr-MA" sz="2800" b="1" dirty="0">
              <a:solidFill>
                <a:schemeClr val="tx1"/>
              </a:solidFill>
            </a:endParaRPr>
          </a:p>
        </p:txBody>
      </p: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5AAE74B9-1BFA-93F2-AFAA-C705656E463F}"/>
              </a:ext>
            </a:extLst>
          </p:cNvPr>
          <p:cNvCxnSpPr>
            <a:cxnSpLocks/>
          </p:cNvCxnSpPr>
          <p:nvPr/>
        </p:nvCxnSpPr>
        <p:spPr>
          <a:xfrm>
            <a:off x="3311781" y="3274141"/>
            <a:ext cx="4121406" cy="0"/>
          </a:xfrm>
          <a:prstGeom prst="line">
            <a:avLst/>
          </a:prstGeom>
          <a:ln w="38100">
            <a:solidFill>
              <a:srgbClr val="E300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E3DCF1BA-C4B0-2B16-6AC4-3E494562848F}"/>
              </a:ext>
            </a:extLst>
          </p:cNvPr>
          <p:cNvSpPr/>
          <p:nvPr/>
        </p:nvSpPr>
        <p:spPr>
          <a:xfrm>
            <a:off x="2031509" y="5224429"/>
            <a:ext cx="5401678" cy="1082768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chemeClr val="tx1"/>
                </a:solidFill>
              </a:rPr>
              <a:t>شَكَرَتِ </a:t>
            </a:r>
            <a:r>
              <a:rPr lang="ar-MA" sz="2800" b="1" dirty="0" err="1">
                <a:solidFill>
                  <a:schemeClr val="tx1"/>
                </a:solidFill>
              </a:rPr>
              <a:t>ﭐلْمُعَلِّمَةُ</a:t>
            </a:r>
            <a:r>
              <a:rPr lang="ar-MA" sz="2800" b="1" dirty="0">
                <a:solidFill>
                  <a:schemeClr val="tx1"/>
                </a:solidFill>
              </a:rPr>
              <a:t> </a:t>
            </a:r>
            <a:r>
              <a:rPr lang="ar-MA" sz="2800" b="1" dirty="0" err="1">
                <a:solidFill>
                  <a:schemeClr val="tx1"/>
                </a:solidFill>
              </a:rPr>
              <a:t>ﭐلتَّلاميذَ</a:t>
            </a:r>
            <a:r>
              <a:rPr lang="ar-MA" sz="28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solidFill>
                  <a:srgbClr val="00B0F0"/>
                </a:solidFill>
              </a:rPr>
              <a:t>في خِتامِ </a:t>
            </a:r>
            <a:r>
              <a:rPr lang="ar-MA" sz="2800" b="1" dirty="0" err="1">
                <a:solidFill>
                  <a:srgbClr val="00B0F0"/>
                </a:solidFill>
              </a:rPr>
              <a:t>ٱلْحَفْلِ</a:t>
            </a:r>
            <a:r>
              <a:rPr lang="ar-MA" sz="2800" b="1" dirty="0">
                <a:solidFill>
                  <a:srgbClr val="00B0F0"/>
                </a:solidFill>
              </a:rPr>
              <a:t>.</a:t>
            </a:r>
            <a:endParaRPr lang="fr-MA" sz="2800" b="1" dirty="0">
              <a:solidFill>
                <a:srgbClr val="00B0F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83367FB-9B8E-7749-05FB-0DE86C3AE43C}"/>
              </a:ext>
            </a:extLst>
          </p:cNvPr>
          <p:cNvSpPr txBox="1"/>
          <p:nvPr/>
        </p:nvSpPr>
        <p:spPr>
          <a:xfrm>
            <a:off x="1504997" y="2621694"/>
            <a:ext cx="6110748" cy="19732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36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وَفي خِتامِ </a:t>
            </a:r>
            <a:r>
              <a:rPr lang="ar-MA" sz="36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ٱلْحَفْلِ</a:t>
            </a:r>
            <a:r>
              <a:rPr lang="ar-MA" sz="36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شَكَرَتِ </a:t>
            </a:r>
            <a:r>
              <a:rPr lang="ar-MA" sz="36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ٱلْمُعَلِّمَةُ</a:t>
            </a:r>
            <a:r>
              <a:rPr lang="ar-MA" sz="36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ٱلْجَميعَ</a:t>
            </a:r>
            <a:r>
              <a:rPr lang="ar-MA" sz="36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 وَقالَتْ: </a:t>
            </a:r>
          </a:p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36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- أَعْرِفُ أَنَّ نَبيلاً مَوهوبٌ في </a:t>
            </a:r>
            <a:r>
              <a:rPr lang="ar-MA" sz="36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ٱلْغِناءِ</a:t>
            </a:r>
            <a:r>
              <a:rPr lang="ar-MA" sz="36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وَأَنَّ أَنَساً رَسَّامٌ ماهِرٌ. </a:t>
            </a:r>
            <a:r>
              <a:rPr lang="ar-MA" sz="36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وَٱلْيَوْمَ</a:t>
            </a:r>
            <a:r>
              <a:rPr lang="ar-MA" sz="36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ٱكْتَشَفْتُ</a:t>
            </a:r>
            <a:r>
              <a:rPr lang="ar-MA" sz="36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مَوْهِبَةَ ياقوتَ في </a:t>
            </a:r>
            <a:r>
              <a:rPr lang="ar-MA" sz="36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ٱلتَّنْظيمِ</a:t>
            </a:r>
            <a:r>
              <a:rPr lang="ar-MA" sz="36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وَٱلتَّنشيطِ</a:t>
            </a:r>
            <a:r>
              <a:rPr lang="ar-MA" sz="3600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18862649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90CF9A-14C8-001D-75DC-BFFDB58BE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F9566A0-DC8D-D900-C43F-A1D5591DE5A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8B194F5-A668-6D83-C2A7-C4DDF4D2834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B942E16-61DC-6F69-0FFF-C9F1D9BC940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EC05109-D809-658E-3FC8-DF88F41841C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673B16D-7551-538E-EFBF-271B5F9A08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AE1BDAB-E6A0-12FD-756B-D8E937CFF290}"/>
              </a:ext>
            </a:extLst>
          </p:cNvPr>
          <p:cNvSpPr txBox="1"/>
          <p:nvPr/>
        </p:nvSpPr>
        <p:spPr>
          <a:xfrm>
            <a:off x="422071" y="3813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دفاتركم.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A5D6B36-C56F-81E8-0C10-E76F9E666941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04479DD8-1262-5CFC-3D5C-C56515E6CC67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3D20397C-940A-7CDA-CC46-433DDF6DF67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DA73669E-0202-ACD9-E6EC-134E07BC68B4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4DACDDF9-7555-8369-10C5-631FDE668274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230DD69-FFB5-8C1F-D69F-9B164335852F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9784D2A-3FAE-D041-BF3C-FC3E8AE78EE6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80EED1FD-E215-FF20-830C-498EB0FFC397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4E30C742-0D89-2581-C348-7CFA87C9421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9602" t="20838" r="67843" b="64158"/>
          <a:stretch/>
        </p:blipFill>
        <p:spPr>
          <a:xfrm>
            <a:off x="-401007" y="1491091"/>
            <a:ext cx="176981" cy="176981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A10FB31-8594-C8B2-5E14-DD1045967D4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9602" t="20838" r="67843" b="64158"/>
          <a:stretch/>
        </p:blipFill>
        <p:spPr>
          <a:xfrm>
            <a:off x="-333240" y="1314110"/>
            <a:ext cx="176981" cy="17698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696C35DF-1F49-B4B2-544D-3788D0E7C48C}"/>
              </a:ext>
            </a:extLst>
          </p:cNvPr>
          <p:cNvSpPr/>
          <p:nvPr/>
        </p:nvSpPr>
        <p:spPr>
          <a:xfrm>
            <a:off x="3156153" y="3244645"/>
            <a:ext cx="176981" cy="1769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Picture 2" descr="Premium Vector | Vector Single Cartoon Spiral Notebook Isolated on White  Background, Vector Illustration.">
            <a:extLst>
              <a:ext uri="{FF2B5EF4-FFF2-40B4-BE49-F238E27FC236}">
                <a16:creationId xmlns:a16="http://schemas.microsoft.com/office/drawing/2014/main" id="{294ED91B-92F6-C35C-27B0-3CB2288837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9393" y="2824852"/>
            <a:ext cx="2263023" cy="201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891007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33DD69-E682-35DC-19DD-7EC0A2D3BC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90D7219-622C-C0AF-9B78-8D5F1E02B35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669E325-742C-9F3D-6E88-F18E21A96E3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C4BDC55-97A5-1299-3B9F-FD3813BAAC3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D2AFDD0-1FED-A38A-9BF4-8BC3D7FBA5A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C59848A-B6C9-5B08-B6C2-69E41F8ECF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2987038-1F87-5940-3306-649546525E88}"/>
              </a:ext>
            </a:extLst>
          </p:cNvPr>
          <p:cNvSpPr txBox="1"/>
          <p:nvPr/>
        </p:nvSpPr>
        <p:spPr>
          <a:xfrm>
            <a:off x="422071" y="38137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قدم نبيل في الحفل؟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سطرا تحت الجواب. واكتبوا في الدفتر.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A6E61F0-1C04-DA61-0A2C-FBFE10312532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8F47E35D-C6E6-1F38-C0BC-7C51B37D6EA9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2ECC9110-ABF4-E338-34E2-C15E80824D6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66597207-8D3B-07DC-E6B9-B86E50E91368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741772F1-A829-6344-9B6A-8A477710C1CE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E998744-67AA-82DA-CCA5-DC73E46759D1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9030CF71-C88A-A33B-DA5C-DA548C7F34F3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325B0C2-6BD4-6D56-2973-49AA2F77A049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13226D6E-ED38-1D7D-0D1E-D3C7DEB235AE}"/>
              </a:ext>
            </a:extLst>
          </p:cNvPr>
          <p:cNvSpPr/>
          <p:nvPr/>
        </p:nvSpPr>
        <p:spPr>
          <a:xfrm>
            <a:off x="3156153" y="3244645"/>
            <a:ext cx="176981" cy="1769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20C9534D-8A4F-EB6F-2CD5-249C084D03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899" y="375121"/>
            <a:ext cx="1271531" cy="88934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24B9BA6-8D30-F28F-009B-0F7DA8671D5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2734"/>
          <a:stretch/>
        </p:blipFill>
        <p:spPr>
          <a:xfrm>
            <a:off x="2533189" y="1852497"/>
            <a:ext cx="4103443" cy="133816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9EA0AF5-4548-3E81-835E-CC6C20CC289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41657"/>
          <a:stretch/>
        </p:blipFill>
        <p:spPr>
          <a:xfrm>
            <a:off x="422071" y="4112438"/>
            <a:ext cx="8123018" cy="1827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60071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1ECEA0-D2D3-66D3-7C13-0314FDA042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05972E3-FC67-ADCE-2A51-4C966B797CF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B1C9A98-7DA7-EBCC-C330-43C559E70EA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7B4ADD0-3CE3-2FF4-5D03-AB64B6D1F4D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002C24F-9557-41FC-7134-FBCF53B1583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1BD04C9-1B33-6A96-00DA-50367851DD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A6E156B-2A7F-284C-91F0-10E91DE7AA49}"/>
              </a:ext>
            </a:extLst>
          </p:cNvPr>
          <p:cNvSpPr txBox="1"/>
          <p:nvPr/>
        </p:nvSpPr>
        <p:spPr>
          <a:xfrm>
            <a:off x="422071" y="38137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فعلت فرح في نهاية الحفل؟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سطرا على الجواب. واكتبوا في الدفتر.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A618F5A-A0C2-0F4F-2345-CAECCB33A4E6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B7719708-F43B-B461-240C-72FDBA0F3675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D2A33015-A0FB-8365-4C84-4CCF9F2DF3A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AA8F78C0-BD9D-212D-231E-90F1F2B63E3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5D460EFB-A442-D25B-3896-BB476E9604F9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2D6ED5AC-52CC-2A49-D72A-705EBAC2BEE2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0CD820B1-8165-FA25-3B4F-61AF21F72483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B5EAB5BE-72BB-64DF-7F0C-456A5F0C31B6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9D478A95-E7C1-9EF8-95BF-D059D6C2B051}"/>
              </a:ext>
            </a:extLst>
          </p:cNvPr>
          <p:cNvSpPr/>
          <p:nvPr/>
        </p:nvSpPr>
        <p:spPr>
          <a:xfrm>
            <a:off x="3156153" y="3244645"/>
            <a:ext cx="176981" cy="1769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BCD0ED42-5D3A-13D5-31EE-16BE64678E8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899" y="375121"/>
            <a:ext cx="1271531" cy="889344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D07D0B6-9DB1-39A1-7529-1FF8A6F6F43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8279"/>
          <a:stretch/>
        </p:blipFill>
        <p:spPr>
          <a:xfrm>
            <a:off x="2430396" y="1955254"/>
            <a:ext cx="4579908" cy="131543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410C727-56CE-7790-1DBD-A0F60F24DB9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-2" r="41721"/>
          <a:stretch/>
        </p:blipFill>
        <p:spPr>
          <a:xfrm>
            <a:off x="1386057" y="4591915"/>
            <a:ext cx="6397707" cy="1315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61537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B92F8-72FD-AECD-FAFF-AB2D3945D1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5D2F703-C995-3E24-11E3-730D5B66E54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215E458-7E20-2DE2-5F0A-5DDFCB07802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EF7A2C6-7C37-72B8-F57D-CBC900782CB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680372E-53D1-B6CA-169C-4C52544DB3F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1E22D16-0F20-150C-538E-3EA616955E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0ADE004-0B0D-A840-11B2-6AFCF5C234F2}"/>
              </a:ext>
            </a:extLst>
          </p:cNvPr>
          <p:cNvSpPr txBox="1"/>
          <p:nvPr/>
        </p:nvSpPr>
        <p:spPr>
          <a:xfrm>
            <a:off x="422071" y="34340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2E4C9A2-26AC-A39D-18C5-08F7378934E2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2305D2AB-E033-A0A4-7888-84991AF29D34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172ABF80-C5F6-8248-7DC7-C4EFD73CB49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2B3C9AC6-7E5D-02B9-C184-F472C2E4F8EE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55B9ED7F-3154-A311-95CB-ABE96797E8A9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DA59378-E7EC-F9B4-97A3-FCAC5A5C733B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FD4D740C-FB23-004C-050C-672BA047905E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B336F6DA-65B8-5BB0-8A79-AEC07F81752D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E5B5B026-C9F9-A0E6-9047-6B4409FE85B7}"/>
              </a:ext>
            </a:extLst>
          </p:cNvPr>
          <p:cNvSpPr/>
          <p:nvPr/>
        </p:nvSpPr>
        <p:spPr>
          <a:xfrm>
            <a:off x="1209369" y="5768455"/>
            <a:ext cx="157316" cy="1557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6" name="Image 45">
            <a:extLst>
              <a:ext uri="{FF2B5EF4-FFF2-40B4-BE49-F238E27FC236}">
                <a16:creationId xmlns:a16="http://schemas.microsoft.com/office/drawing/2014/main" id="{12F4FC59-69B0-75FF-78A8-CFAC8E47C18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577988" y="438982"/>
            <a:ext cx="1262762" cy="842255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1DB1B332-193D-4335-103B-9F5EBB578788}"/>
              </a:ext>
            </a:extLst>
          </p:cNvPr>
          <p:cNvGrpSpPr/>
          <p:nvPr/>
        </p:nvGrpSpPr>
        <p:grpSpPr>
          <a:xfrm>
            <a:off x="835911" y="1659252"/>
            <a:ext cx="7472177" cy="4219124"/>
            <a:chOff x="835911" y="1659252"/>
            <a:chExt cx="7472177" cy="4219124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96B87E62-A0B2-27C6-7D71-F4FE733443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r="36354"/>
            <a:stretch/>
          </p:blipFill>
          <p:spPr>
            <a:xfrm>
              <a:off x="835911" y="1659252"/>
              <a:ext cx="7472177" cy="1449466"/>
            </a:xfrm>
            <a:prstGeom prst="rect">
              <a:avLst/>
            </a:prstGeom>
          </p:spPr>
        </p:pic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59294A15-1529-28DD-71F5-ACAEA356691C}"/>
                </a:ext>
              </a:extLst>
            </p:cNvPr>
            <p:cNvSpPr txBox="1"/>
            <p:nvPr/>
          </p:nvSpPr>
          <p:spPr>
            <a:xfrm>
              <a:off x="1933625" y="1840652"/>
              <a:ext cx="498138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8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قَدَّمَ نَبيلٌ في </a:t>
              </a:r>
              <a:r>
                <a:rPr lang="ar-MA" sz="48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ﭐلْحَفْلِ</a:t>
              </a:r>
              <a:r>
                <a:rPr lang="ar-MA" sz="48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أُغْنِيَةً</a:t>
              </a:r>
              <a:r>
                <a:rPr lang="ar-MA" sz="48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endParaRPr lang="fr-MA" sz="4800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4E26D6EF-D1D6-C558-BCB3-2F2F80C282F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r="36354"/>
            <a:stretch/>
          </p:blipFill>
          <p:spPr>
            <a:xfrm>
              <a:off x="835911" y="4428910"/>
              <a:ext cx="7472177" cy="1449466"/>
            </a:xfrm>
            <a:prstGeom prst="rect">
              <a:avLst/>
            </a:prstGeom>
          </p:spPr>
        </p:pic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E4C2DDBC-31F1-E90A-3401-CEE7C6D662B5}"/>
                </a:ext>
              </a:extLst>
            </p:cNvPr>
            <p:cNvSpPr txBox="1"/>
            <p:nvPr/>
          </p:nvSpPr>
          <p:spPr>
            <a:xfrm>
              <a:off x="1933625" y="4610310"/>
              <a:ext cx="498138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8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شَكَرَتْ فَرَحُ ياقوتَ عَلى </a:t>
              </a:r>
              <a:r>
                <a:rPr lang="ar-MA" sz="48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ﭐلْمُفاجَأَةِ</a:t>
              </a:r>
              <a:r>
                <a:rPr lang="ar-MA" sz="48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endParaRPr lang="fr-MA" sz="4800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4288401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DC94C-F40D-4B91-C422-762E19CA6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F395ADB-FBC2-286E-48F7-7A06D54E9C63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1A4B2F6E-1CE7-75B1-A34B-07650A9A89B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FE984C3-001D-D186-32A3-D11D6D1C9FA1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09C862D-9EF0-9870-5DE9-8390F2AEA90B}"/>
              </a:ext>
            </a:extLst>
          </p:cNvPr>
          <p:cNvGrpSpPr/>
          <p:nvPr/>
        </p:nvGrpSpPr>
        <p:grpSpPr>
          <a:xfrm>
            <a:off x="487749" y="1541032"/>
            <a:ext cx="8168503" cy="2854181"/>
            <a:chOff x="487749" y="1541032"/>
            <a:chExt cx="8168503" cy="2854181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C7738220-9273-4CEF-F07F-28E67EDB4B6A}"/>
                </a:ext>
              </a:extLst>
            </p:cNvPr>
            <p:cNvSpPr txBox="1"/>
            <p:nvPr/>
          </p:nvSpPr>
          <p:spPr>
            <a:xfrm>
              <a:off x="1367405" y="1671104"/>
              <a:ext cx="6366352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الإملاء</a:t>
              </a:r>
            </a:p>
            <a:p>
              <a:pPr algn="ctr" rtl="1"/>
              <a:endParaRPr lang="ar-MA" sz="8000" b="1" dirty="0">
                <a:solidFill>
                  <a:srgbClr val="215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A365DA38-1A49-EE0F-753F-064DFEBFEF18}"/>
                </a:ext>
              </a:extLst>
            </p:cNvPr>
            <p:cNvSpPr txBox="1"/>
            <p:nvPr/>
          </p:nvSpPr>
          <p:spPr>
            <a:xfrm>
              <a:off x="487749" y="1541032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F6C4EA6-8CC1-25E0-6FD6-B5ECCB67BB99}"/>
                </a:ext>
              </a:extLst>
            </p:cNvPr>
            <p:cNvSpPr txBox="1"/>
            <p:nvPr/>
          </p:nvSpPr>
          <p:spPr>
            <a:xfrm>
              <a:off x="487749" y="3625772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الـ غير المنطوقة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C4F4E71-6161-1F57-903A-DF53C06B0C44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C81BE8DD-A247-2672-62C3-8EC6B9E5EABA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" name="Graphique 72">
              <a:extLst>
                <a:ext uri="{FF2B5EF4-FFF2-40B4-BE49-F238E27FC236}">
                  <a16:creationId xmlns:a16="http://schemas.microsoft.com/office/drawing/2014/main" id="{8C29A36B-4998-D2C7-8F3C-2A6130C495A4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8" name="Forme libre : forme 7">
                <a:extLst>
                  <a:ext uri="{FF2B5EF4-FFF2-40B4-BE49-F238E27FC236}">
                    <a16:creationId xmlns:a16="http://schemas.microsoft.com/office/drawing/2014/main" id="{17667EE0-69BC-ED6C-3E85-D92AD74D1F08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" name="Forme libre : forme 8">
                <a:extLst>
                  <a:ext uri="{FF2B5EF4-FFF2-40B4-BE49-F238E27FC236}">
                    <a16:creationId xmlns:a16="http://schemas.microsoft.com/office/drawing/2014/main" id="{8FB79E57-9C71-600D-9ECD-FA132DDC1C2D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3150D11-4B91-F5F3-8EBC-106BD62598E2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11" name="Graphique 2">
              <a:extLst>
                <a:ext uri="{FF2B5EF4-FFF2-40B4-BE49-F238E27FC236}">
                  <a16:creationId xmlns:a16="http://schemas.microsoft.com/office/drawing/2014/main" id="{D714132F-4F13-4A54-083A-704A9CE85CCB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4" name="Graphique 2">
                <a:extLst>
                  <a:ext uri="{FF2B5EF4-FFF2-40B4-BE49-F238E27FC236}">
                    <a16:creationId xmlns:a16="http://schemas.microsoft.com/office/drawing/2014/main" id="{DB589C2B-94ED-1CA9-D813-AD0AC358241B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41" name="Graphique 2">
                  <a:extLst>
                    <a:ext uri="{FF2B5EF4-FFF2-40B4-BE49-F238E27FC236}">
                      <a16:creationId xmlns:a16="http://schemas.microsoft.com/office/drawing/2014/main" id="{DBDBDEAD-EA5A-1DC8-90A6-63B4B06792B1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50" name="Graphique 2">
                    <a:extLst>
                      <a:ext uri="{FF2B5EF4-FFF2-40B4-BE49-F238E27FC236}">
                        <a16:creationId xmlns:a16="http://schemas.microsoft.com/office/drawing/2014/main" id="{3A083929-FC3C-31F8-ADBD-2DFAB38AB6CA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FC7A41CC-8082-37DC-A7A9-E2BF4F7B87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7" name="Forme libre : forme 56">
                      <a:extLst>
                        <a:ext uri="{FF2B5EF4-FFF2-40B4-BE49-F238E27FC236}">
                          <a16:creationId xmlns:a16="http://schemas.microsoft.com/office/drawing/2014/main" id="{A520689B-0E01-552B-83A8-6FDCA15CB8D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8D17BF27-9182-E8FD-88C9-9C75D514DC51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51" name="Graphique 2">
                    <a:extLst>
                      <a:ext uri="{FF2B5EF4-FFF2-40B4-BE49-F238E27FC236}">
                        <a16:creationId xmlns:a16="http://schemas.microsoft.com/office/drawing/2014/main" id="{3DC84BD9-C9EE-708A-1A19-C064BE72EF32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2" name="Forme libre : forme 51">
                      <a:extLst>
                        <a:ext uri="{FF2B5EF4-FFF2-40B4-BE49-F238E27FC236}">
                          <a16:creationId xmlns:a16="http://schemas.microsoft.com/office/drawing/2014/main" id="{1B8AC46E-CA05-A338-AB5D-7D57BF0C568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D1E514C-B54B-8B81-6DE4-4AE966ECC1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2" name="Graphique 2">
                  <a:extLst>
                    <a:ext uri="{FF2B5EF4-FFF2-40B4-BE49-F238E27FC236}">
                      <a16:creationId xmlns:a16="http://schemas.microsoft.com/office/drawing/2014/main" id="{AC154865-3D28-1181-0DB1-9199404FCDD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3" name="Graphique 2">
                    <a:extLst>
                      <a:ext uri="{FF2B5EF4-FFF2-40B4-BE49-F238E27FC236}">
                        <a16:creationId xmlns:a16="http://schemas.microsoft.com/office/drawing/2014/main" id="{7638F98A-B9FC-E6FD-57FA-F6407BD757B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DCBE0876-D315-E499-AFB5-0B139098E9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8" name="Forme libre : forme 47">
                      <a:extLst>
                        <a:ext uri="{FF2B5EF4-FFF2-40B4-BE49-F238E27FC236}">
                          <a16:creationId xmlns:a16="http://schemas.microsoft.com/office/drawing/2014/main" id="{EBBF20B4-4F2D-A40E-6C98-EF7F18FFC3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9" name="Forme libre : forme 48">
                      <a:extLst>
                        <a:ext uri="{FF2B5EF4-FFF2-40B4-BE49-F238E27FC236}">
                          <a16:creationId xmlns:a16="http://schemas.microsoft.com/office/drawing/2014/main" id="{229E94B8-8A2C-2196-A8FA-B5AED6EC9A04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4" name="Graphique 2">
                    <a:extLst>
                      <a:ext uri="{FF2B5EF4-FFF2-40B4-BE49-F238E27FC236}">
                        <a16:creationId xmlns:a16="http://schemas.microsoft.com/office/drawing/2014/main" id="{A6144D00-6AED-1063-07D3-DD4CDFF5F10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EEC4C0D9-0541-059F-C801-A7DEDE4DB0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038F26C7-08D8-08A9-15B1-4931A206F5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5" name="Graphique 2">
                <a:extLst>
                  <a:ext uri="{FF2B5EF4-FFF2-40B4-BE49-F238E27FC236}">
                    <a16:creationId xmlns:a16="http://schemas.microsoft.com/office/drawing/2014/main" id="{F9281E3F-93D7-A704-61AE-3804B2C3730A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5" name="Graphique 2">
                  <a:extLst>
                    <a:ext uri="{FF2B5EF4-FFF2-40B4-BE49-F238E27FC236}">
                      <a16:creationId xmlns:a16="http://schemas.microsoft.com/office/drawing/2014/main" id="{E0041AA1-9D80-088F-655D-B02B7C77D4C9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9" name="Forme libre : forme 38">
                    <a:extLst>
                      <a:ext uri="{FF2B5EF4-FFF2-40B4-BE49-F238E27FC236}">
                        <a16:creationId xmlns:a16="http://schemas.microsoft.com/office/drawing/2014/main" id="{DD1E575E-D0DD-E499-18A7-5F417B60017C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40" name="Forme libre : forme 39">
                    <a:extLst>
                      <a:ext uri="{FF2B5EF4-FFF2-40B4-BE49-F238E27FC236}">
                        <a16:creationId xmlns:a16="http://schemas.microsoft.com/office/drawing/2014/main" id="{3F4E12DD-E4A2-D5D3-E2A9-189AC629D2A2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6" name="Graphique 2">
                  <a:extLst>
                    <a:ext uri="{FF2B5EF4-FFF2-40B4-BE49-F238E27FC236}">
                      <a16:creationId xmlns:a16="http://schemas.microsoft.com/office/drawing/2014/main" id="{5E091EBF-7712-BF4A-32E5-B1AF3551ED19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D1663FB0-7A38-9444-2F9B-68B8ED568D5A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9027F624-24B7-AE7F-E7B3-DE2066DCF1CC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84658746-BF4A-D474-A0C8-58A5A500B61B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8722F212-0F45-5222-A8AC-8035720E7BDD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079C36BA-12FC-E857-CBD9-6C2FC9984DA8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9" name="Forme libre : forme 18">
                <a:extLst>
                  <a:ext uri="{FF2B5EF4-FFF2-40B4-BE49-F238E27FC236}">
                    <a16:creationId xmlns:a16="http://schemas.microsoft.com/office/drawing/2014/main" id="{01F89055-2EDF-F01D-F473-639EA3E96FB2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0" name="Forme libre : forme 19">
                <a:extLst>
                  <a:ext uri="{FF2B5EF4-FFF2-40B4-BE49-F238E27FC236}">
                    <a16:creationId xmlns:a16="http://schemas.microsoft.com/office/drawing/2014/main" id="{28EC039F-126A-CA4D-5CE7-5FA5AF29A4D2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21" name="Graphique 2">
                <a:extLst>
                  <a:ext uri="{FF2B5EF4-FFF2-40B4-BE49-F238E27FC236}">
                    <a16:creationId xmlns:a16="http://schemas.microsoft.com/office/drawing/2014/main" id="{AC098A06-533A-4128-047F-03585881F653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F9B0FFEB-FED6-CD2E-C724-40DB5FEB52E5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D1C85DB2-56C4-37BE-F52D-99ABE0BEDA1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3" name="Forme libre : forme 32">
                  <a:extLst>
                    <a:ext uri="{FF2B5EF4-FFF2-40B4-BE49-F238E27FC236}">
                      <a16:creationId xmlns:a16="http://schemas.microsoft.com/office/drawing/2014/main" id="{E5505A44-FC80-EC94-740F-ACDFF47647BF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4" name="Forme libre : forme 33">
                  <a:extLst>
                    <a:ext uri="{FF2B5EF4-FFF2-40B4-BE49-F238E27FC236}">
                      <a16:creationId xmlns:a16="http://schemas.microsoft.com/office/drawing/2014/main" id="{F287260C-07E3-3CD2-63C0-172400A42A1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2" name="Graphique 2">
                <a:extLst>
                  <a:ext uri="{FF2B5EF4-FFF2-40B4-BE49-F238E27FC236}">
                    <a16:creationId xmlns:a16="http://schemas.microsoft.com/office/drawing/2014/main" id="{5DCF73C8-1768-0C9D-CDA1-C4576C448FD8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B6ADF927-6A31-55AD-9B64-4D934D6D23E6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9A943D1C-0051-61F1-E530-C391CEDEEAE0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437CB8DB-3B5B-BC0B-06EC-54DF4155F18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40ED0911-4852-9F0D-82D9-D2D44255723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8562F270-9268-7773-FBE0-43CB6E7B4E7C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1A8AC047-C2FE-6EAA-60D8-30FFE5BA4BC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9B0FD10-D2BF-971F-E858-9A354E6163C9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600F74F-79BC-57B0-2869-31D2A9108C17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0C8A7F3C-273D-B70D-D43E-F8E5A1EB2030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15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F884A60-D68A-63D3-913C-CB524D6ED3F8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626895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8AFB3-E2EE-E6AD-1994-E931BADBE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7A99E80-DD59-E4FA-6DA5-281ABBCA2B9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0F8DF42-F338-8536-EFC8-74E63176248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BD6CB-8CCF-442B-E5F8-9D89352F582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E0C7B69-BF3A-2E35-BDED-A99B59D472D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FDAC4F3-4356-C64B-363F-57922E2E4B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30557DB-950B-26DF-FA46-FB580887DC87}"/>
              </a:ext>
            </a:extLst>
          </p:cNvPr>
          <p:cNvSpPr txBox="1"/>
          <p:nvPr/>
        </p:nvSpPr>
        <p:spPr>
          <a:xfrm>
            <a:off x="422071" y="33698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ستتعرفون اليوم كيف تكتبون كلمات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مملاة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تبدأ بـ : الـ غير المنطوقة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E15CCA-93F1-E2DB-CA09-EEC8B1BD845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8606" y="1387826"/>
            <a:ext cx="6286788" cy="444103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22E23158-B1F1-77EF-96AF-993702DCE199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C2A122D-11E4-1001-DFAF-80AB58E54EFD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9C9EE09C-E77A-8CE9-00CA-3D3CFD42FDC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AF17D95-42F9-2247-7262-AB2DCD66FAE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7A763A88-52D3-28C0-8DE8-B0448D242C86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112CBB66-FAB5-4704-6570-40F4BA136F3E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D8C83DBD-7AEE-DF38-5EF4-619DCC58B421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75DBC3D9-B413-A5C2-405F-4686D850B409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8967718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CD70C-86F2-8ADD-641D-918057584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52A4085-0BE6-1985-9C4E-8709C8A4A3C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5EDA8AF-3743-2127-0984-9DA26CC66FC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FE04FC8-4101-69BC-2BF0-C32A7B78D70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45954B9-EE61-A2BE-C790-A3FAD5D6525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5303248-5FC2-BB4C-4580-3C18304580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C375C09-CA1A-EDE2-20A4-081D26920425}"/>
              </a:ext>
            </a:extLst>
          </p:cNvPr>
          <p:cNvSpPr txBox="1"/>
          <p:nvPr/>
        </p:nvSpPr>
        <p:spPr>
          <a:xfrm>
            <a:off x="422071" y="336986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الكلمات، وينبه التلاميذ إلى أن الأسماء المبدوءة بالحروف الخضراء لا تنطق لام ال إذا دخلت عليها.</a:t>
            </a:r>
          </a:p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يقرأ؟</a:t>
            </a:r>
            <a:endParaRPr lang="ar-MA" sz="20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CFC5D14-D594-6D73-D17A-E0575E3F4F7C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8913D0-351B-79D1-976D-35B799869DAE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43629D8B-8DF2-B064-BC12-CEBD56AB88D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559BB38E-D784-52F1-3FFD-66AAFAACDD36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25C15C95-7F58-8142-83A1-D2937C78136D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BEFD880E-282F-B1B4-B335-6C8361A4ED58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6A8556F5-ECBF-77F8-4542-7888FC17FD63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A1B5B98-BE75-E2AF-1EF3-9B16ABCC21AC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4C8C1083-3D50-5EEA-5C58-C73975FDEDF9}"/>
              </a:ext>
            </a:extLst>
          </p:cNvPr>
          <p:cNvSpPr/>
          <p:nvPr/>
        </p:nvSpPr>
        <p:spPr>
          <a:xfrm>
            <a:off x="6286543" y="1802820"/>
            <a:ext cx="2363488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9075956B-F62E-EB15-F0B1-B17EEA7A836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A6E8DB6-F40D-3059-5EE3-4204AD133A06}"/>
              </a:ext>
            </a:extLst>
          </p:cNvPr>
          <p:cNvSpPr/>
          <p:nvPr/>
        </p:nvSpPr>
        <p:spPr>
          <a:xfrm>
            <a:off x="3834709" y="1383362"/>
            <a:ext cx="1184787" cy="8389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sz="7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لــ</a:t>
            </a:r>
            <a:endParaRPr lang="fr-MA" sz="8800" b="1" dirty="0">
              <a:solidFill>
                <a:schemeClr val="tx1">
                  <a:lumMod val="50000"/>
                  <a:lumOff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BF0AC4F-D2A0-354F-BC65-BB59EA4D72C9}"/>
              </a:ext>
            </a:extLst>
          </p:cNvPr>
          <p:cNvSpPr/>
          <p:nvPr/>
        </p:nvSpPr>
        <p:spPr>
          <a:xfrm>
            <a:off x="681077" y="3936557"/>
            <a:ext cx="7807668" cy="970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</a:t>
            </a:r>
            <a:r>
              <a:rPr lang="ar-MA" sz="6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sz="60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تِّ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مْساحُ – اَ</a:t>
            </a:r>
            <a:r>
              <a:rPr lang="ar-MA" sz="6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sz="60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ثَّ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عْلَبُ – اَ</a:t>
            </a:r>
            <a:r>
              <a:rPr lang="ar-MA" sz="6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sz="60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دّ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ِلْفينُ – ا</a:t>
            </a:r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MA" sz="6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sz="60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ذّ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ُبابَةُ  اَ</a:t>
            </a:r>
            <a:r>
              <a:rPr lang="ar-MA" sz="6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sz="60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رّا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كونُ –  ا</a:t>
            </a:r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MA" sz="6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sz="60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زَّ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رافَةُ – اَ</a:t>
            </a:r>
            <a:r>
              <a:rPr lang="ar-MA" sz="6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sz="60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سّ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َمَكَةُ –</a:t>
            </a:r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sz="6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sz="60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شّ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ِبْلُ </a:t>
            </a:r>
          </a:p>
          <a:p>
            <a:pPr algn="ctr" rtl="1"/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</a:t>
            </a:r>
            <a:r>
              <a:rPr lang="ar-MA" sz="6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sz="60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صّ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َرْصورُ –</a:t>
            </a:r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sz="6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sz="60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ضّ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َبْعُ </a:t>
            </a:r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– 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sz="6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sz="60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طّا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ئِرُ – ا</a:t>
            </a:r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MA" sz="6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sz="60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ظّ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َبْيُ – اَ</a:t>
            </a:r>
            <a:r>
              <a:rPr lang="ar-MA" sz="6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sz="60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لّ</a:t>
            </a:r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يْثُ – اَ</a:t>
            </a:r>
            <a:r>
              <a:rPr lang="ar-MA" sz="6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sz="60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نّ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َمِرُ 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7479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ADB84-3A4E-B912-D187-5336F79FF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5AD3272-AEF0-DE3F-93F7-DE245A8407A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AF5F7A5-1EBE-A3CC-81D3-7BA60F8D10B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E002CC5-B600-84BC-1EA6-F4291E7CF8A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491B25A-4562-9E21-FA55-1386A1A09E1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DEFF325-2000-D1D8-0317-85790946E1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50CF55D-AF85-28CB-FBAB-346F249B12DF}"/>
              </a:ext>
            </a:extLst>
          </p:cNvPr>
          <p:cNvSpPr txBox="1"/>
          <p:nvPr/>
        </p:nvSpPr>
        <p:spPr>
          <a:xfrm>
            <a:off x="422071" y="33698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الكلمة نكرة ثم معرفة. 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هل سمعتم صوت اللام في "الذئب"؟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ذئب تبدأ بالذال مثل ذبابة  - الذبابة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E40C5A4-78E4-CDC5-2D4A-D29B339DC5A7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BB394200-204F-A3C8-36F4-20F6FB617033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703F7A0B-EE4F-F74A-2CA3-E7EFFFC4B6E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85148DF3-2D4F-F2E0-6A08-034FE1798F0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6F65B25C-26D0-A226-DB3D-4F786AB0FB1D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181D0243-A86C-064D-E081-8F7C20CAC0B4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893D982A-AA4F-3D2F-518C-3A1A3EDB4FE1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61C271A-BC86-93E1-6FAF-88A300F167D0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DC32A492-CE0D-7543-30BD-24B583830B17}"/>
              </a:ext>
            </a:extLst>
          </p:cNvPr>
          <p:cNvSpPr/>
          <p:nvPr/>
        </p:nvSpPr>
        <p:spPr>
          <a:xfrm>
            <a:off x="3748371" y="2449566"/>
            <a:ext cx="2363488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sz="6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sz="60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ذّ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ِئْبُ</a:t>
            </a:r>
            <a:endParaRPr lang="fr-MA" sz="72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48DC148-F097-9485-0CDC-86F9C767E3BB}"/>
              </a:ext>
            </a:extLst>
          </p:cNvPr>
          <p:cNvSpPr/>
          <p:nvPr/>
        </p:nvSpPr>
        <p:spPr>
          <a:xfrm>
            <a:off x="784480" y="2471459"/>
            <a:ext cx="2363488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اَلذِّئْبُ</a:t>
            </a:r>
            <a:endParaRPr lang="fr-MA" sz="72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3EF94C79-86C9-F35D-75DB-78690AF62CF0}"/>
              </a:ext>
            </a:extLst>
          </p:cNvPr>
          <p:cNvCxnSpPr>
            <a:cxnSpLocks/>
          </p:cNvCxnSpPr>
          <p:nvPr/>
        </p:nvCxnSpPr>
        <p:spPr>
          <a:xfrm flipH="1">
            <a:off x="3077497" y="2772349"/>
            <a:ext cx="109595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281A1552-AF38-C4E2-6EC5-B0292EC962BC}"/>
              </a:ext>
            </a:extLst>
          </p:cNvPr>
          <p:cNvSpPr/>
          <p:nvPr/>
        </p:nvSpPr>
        <p:spPr>
          <a:xfrm>
            <a:off x="6657324" y="2398996"/>
            <a:ext cx="1247473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ذِ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ئْبٌ</a:t>
            </a:r>
            <a:endParaRPr lang="fr-MA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44D1D49C-1528-D76D-6BF1-9C295229FE43}"/>
              </a:ext>
            </a:extLst>
          </p:cNvPr>
          <p:cNvCxnSpPr>
            <a:cxnSpLocks/>
          </p:cNvCxnSpPr>
          <p:nvPr/>
        </p:nvCxnSpPr>
        <p:spPr>
          <a:xfrm flipH="1">
            <a:off x="5766725" y="2772349"/>
            <a:ext cx="88882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4" name="Image 13">
            <a:extLst>
              <a:ext uri="{FF2B5EF4-FFF2-40B4-BE49-F238E27FC236}">
                <a16:creationId xmlns:a16="http://schemas.microsoft.com/office/drawing/2014/main" id="{C3AE226A-FA6E-D4E1-5699-77EDF40D0A3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0159C6B-7C35-FF57-5D14-D8AD50ED30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58702" y="4404345"/>
            <a:ext cx="3756461" cy="1900156"/>
          </a:xfrm>
          <a:prstGeom prst="rect">
            <a:avLst/>
          </a:prstGeom>
        </p:spPr>
      </p:pic>
      <p:sp>
        <p:nvSpPr>
          <p:cNvPr id="18" name="Ellipse 17">
            <a:extLst>
              <a:ext uri="{FF2B5EF4-FFF2-40B4-BE49-F238E27FC236}">
                <a16:creationId xmlns:a16="http://schemas.microsoft.com/office/drawing/2014/main" id="{01938702-4E2C-8B46-9EFD-DC92F6B00BCA}"/>
              </a:ext>
            </a:extLst>
          </p:cNvPr>
          <p:cNvSpPr/>
          <p:nvPr/>
        </p:nvSpPr>
        <p:spPr>
          <a:xfrm>
            <a:off x="2806137" y="4374529"/>
            <a:ext cx="683661" cy="6437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4367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1880D-229E-ADD2-D89B-A9064E680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1317BBE-164A-D305-7845-D0590B498EE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EFE733B-56A2-64B6-C3A0-77B9B7A9903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403CF59-79C6-BC6B-588F-739205E923C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33A3367-29BE-A810-CC3D-06074FCC562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1738534-0CD4-8AF3-5DA3-CFE51F9F61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A0C87D3-9DAF-4378-B8D8-7598BE0B7641}"/>
              </a:ext>
            </a:extLst>
          </p:cNvPr>
          <p:cNvSpPr txBox="1"/>
          <p:nvPr/>
        </p:nvSpPr>
        <p:spPr>
          <a:xfrm>
            <a:off x="422071" y="43677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سأملي عليكم كلمات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7FC1AE7-8C51-46EC-4B97-24604EBD7A5F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AC7F90EA-15E7-9442-B488-2F12A437388A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F2A71060-4FD3-CDFC-D674-163030E48FE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A638487B-7F4F-4B4C-446B-162FB6C409E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4FE08B46-9716-AE42-DEA7-463757213002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2FD2449-5C8B-CC53-976A-D4D014406B11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33A32FBB-F40E-ECAD-9F95-DB483CF0DEDA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A43C539-6799-AE15-A7F0-FBA829B0BFCA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pic>
        <p:nvPicPr>
          <p:cNvPr id="4" name="Image 6">
            <a:extLst>
              <a:ext uri="{FF2B5EF4-FFF2-40B4-BE49-F238E27FC236}">
                <a16:creationId xmlns:a16="http://schemas.microsoft.com/office/drawing/2014/main" id="{5D424994-B11F-C0EC-8D92-1720B79F8D6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97945" y="2677743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3D2D428-AEBA-66C6-DD6C-3EB552CCAA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2019" y="3560742"/>
            <a:ext cx="872284" cy="76590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62BB716-B9C6-A0EF-F737-B95B99E806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402" y="3776398"/>
            <a:ext cx="498247" cy="550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35812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0CC070-151C-8EDD-8409-A5B3AF222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D853A0D-625C-7E62-539B-5E9A76CC963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C4F3F23-39AD-481F-1D04-1C20FE1D27C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69DD66D-3D82-224E-616C-16A694E596F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7F8E9AF-BDC5-8EF7-3F2D-0888ED39575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4E4274F-41D8-5AB5-D358-0F20DBDF7A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15113EA-B204-3C55-5221-FCF626A5DFCD}"/>
              </a:ext>
            </a:extLst>
          </p:cNvPr>
          <p:cNvSpPr txBox="1"/>
          <p:nvPr/>
        </p:nvSpPr>
        <p:spPr>
          <a:xfrm>
            <a:off x="422071" y="33698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أدخلوا ال على كلمة: ثعبان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ينطق الأستاذ الكلمة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2BA1CD4-8416-2611-53F5-32FE3ACCC587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DB76C0D2-48BA-8C53-3374-394B354B6DBB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CFF4089-8C10-9637-C68C-56AD076FD9A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1FCDDDFB-3829-5F8E-1BAC-E9D121E270CC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9B2F9C7C-E68F-1D95-CC10-085407C89612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61C109AF-8649-1DC0-73B9-694E3F8E16D7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C3113081-7BBF-C0BF-4EAF-5EA1CFC33D54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9EA1F335-19F6-0B47-D161-B0741FBAF5F1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8812AF32-314A-32C7-02A4-A4AE0A351F33}"/>
              </a:ext>
            </a:extLst>
          </p:cNvPr>
          <p:cNvSpPr/>
          <p:nvPr/>
        </p:nvSpPr>
        <p:spPr>
          <a:xfrm>
            <a:off x="1185409" y="3562676"/>
            <a:ext cx="3313309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</a:t>
            </a:r>
            <a:endParaRPr lang="fr-MA" sz="72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8608FA6-0B58-ABF0-9CDD-B1239388A16B}"/>
              </a:ext>
            </a:extLst>
          </p:cNvPr>
          <p:cNvSpPr/>
          <p:nvPr/>
        </p:nvSpPr>
        <p:spPr>
          <a:xfrm>
            <a:off x="5769124" y="3562677"/>
            <a:ext cx="2363488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ثُعْبانٌ</a:t>
            </a:r>
            <a:endParaRPr lang="fr-MA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FF6A56EB-B0B1-5B1D-986B-31E71086B0DA}"/>
              </a:ext>
            </a:extLst>
          </p:cNvPr>
          <p:cNvCxnSpPr>
            <a:cxnSpLocks/>
          </p:cNvCxnSpPr>
          <p:nvPr/>
        </p:nvCxnSpPr>
        <p:spPr>
          <a:xfrm flipH="1">
            <a:off x="4611330" y="3925978"/>
            <a:ext cx="1108634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253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5CD8F-F7F8-43E8-0547-4EA39E3871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47671BA-19F2-511F-0CA1-F3760DA3C75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54E979-3216-C90A-6F19-4AEE992764F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E02D833-1027-873B-7F12-C9AACE4017D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87D02A5-3BAD-4461-535D-12F2CF6AFA6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56BDBCA-F3FF-405C-1B7E-DD4277A1A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F7F90E4-47E0-E690-74DD-701B248D1266}"/>
              </a:ext>
            </a:extLst>
          </p:cNvPr>
          <p:cNvSpPr txBox="1"/>
          <p:nvPr/>
        </p:nvSpPr>
        <p:spPr>
          <a:xfrm>
            <a:off x="422071" y="33698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ثعبان تبدأ بالثاء مثل ثعلب - الثعلب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E27D7B9-9A95-AA60-6815-A981FB3E854B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2CBFCEB5-A348-BB49-C573-53B39E0BC4E2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72D3ECF5-40B2-8165-F023-106219E1959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3492B47A-904A-2996-C704-ECEDC9DAADDB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E713369C-5BD8-3325-B628-AC733522F667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73E3196-56A2-DA1A-4DF2-5B9B0ACA92AE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D8AA8E61-F945-C550-18CC-ACE2ACB3F607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8CBDE43-3EB5-C28B-7C90-D2C3A1D6E54E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0F95F703-FE99-B4F8-BF17-A01A20FC7F36}"/>
              </a:ext>
            </a:extLst>
          </p:cNvPr>
          <p:cNvSpPr/>
          <p:nvPr/>
        </p:nvSpPr>
        <p:spPr>
          <a:xfrm>
            <a:off x="5936272" y="2206587"/>
            <a:ext cx="2363488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72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ثُ</a:t>
            </a:r>
            <a:r>
              <a:rPr lang="ar-MA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عْبانٌ</a:t>
            </a:r>
            <a:endParaRPr lang="fr-MA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740D0FEA-4B37-4BA6-A5AC-B8DBD641DC0E}"/>
              </a:ext>
            </a:extLst>
          </p:cNvPr>
          <p:cNvCxnSpPr>
            <a:cxnSpLocks/>
          </p:cNvCxnSpPr>
          <p:nvPr/>
        </p:nvCxnSpPr>
        <p:spPr>
          <a:xfrm flipH="1">
            <a:off x="4778478" y="2569888"/>
            <a:ext cx="1108634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9" name="Image 6">
            <a:extLst>
              <a:ext uri="{FF2B5EF4-FFF2-40B4-BE49-F238E27FC236}">
                <a16:creationId xmlns:a16="http://schemas.microsoft.com/office/drawing/2014/main" id="{2C0CE76C-CCB7-841C-BD9A-A415BF56B4F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7272" y="881757"/>
            <a:ext cx="4021206" cy="2951694"/>
          </a:xfrm>
          <a:prstGeom prst="rect">
            <a:avLst/>
          </a:prstGeom>
          <a:ln>
            <a:noFill/>
          </a:ln>
          <a:effectLst/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A204048-4B0E-ECFB-D84E-3AE4E8DBB4C6}"/>
              </a:ext>
            </a:extLst>
          </p:cNvPr>
          <p:cNvSpPr/>
          <p:nvPr/>
        </p:nvSpPr>
        <p:spPr>
          <a:xfrm>
            <a:off x="1073407" y="2226639"/>
            <a:ext cx="3313309" cy="5014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8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اَلثُّعْبانُ</a:t>
            </a:r>
            <a:endParaRPr lang="fr-MA" sz="9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73DFCFA-0CCB-9F80-CC99-8F9FE28907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8702" y="4404345"/>
            <a:ext cx="3756461" cy="1900156"/>
          </a:xfrm>
          <a:prstGeom prst="rect">
            <a:avLst/>
          </a:prstGeom>
        </p:spPr>
      </p:pic>
      <p:sp>
        <p:nvSpPr>
          <p:cNvPr id="14" name="Ellipse 13">
            <a:extLst>
              <a:ext uri="{FF2B5EF4-FFF2-40B4-BE49-F238E27FC236}">
                <a16:creationId xmlns:a16="http://schemas.microsoft.com/office/drawing/2014/main" id="{1BEC1814-BD7D-D50B-B013-A967A57502FF}"/>
              </a:ext>
            </a:extLst>
          </p:cNvPr>
          <p:cNvSpPr/>
          <p:nvPr/>
        </p:nvSpPr>
        <p:spPr>
          <a:xfrm>
            <a:off x="4640827" y="4356938"/>
            <a:ext cx="794338" cy="6437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30365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1280CC-683B-281C-50CB-CE02D5D36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103D84B-1847-EDA4-C5B7-3F158EDAD6E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243FFF5-68BB-4523-FC00-C1080E86E5B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1E4ED8B-93FD-36F3-DBA2-3282CFE2150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6C732F0-26BA-B08D-D6A7-01B862263C4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8019E28-B318-ECDF-DBEE-57E27EBBB7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7A87097-7278-7684-F31E-9D26862D1511}"/>
              </a:ext>
            </a:extLst>
          </p:cNvPr>
          <p:cNvSpPr txBox="1"/>
          <p:nvPr/>
        </p:nvSpPr>
        <p:spPr>
          <a:xfrm>
            <a:off x="422071" y="33698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أدخلوا ال على كلمة: دب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ينطق الأستاذ الكلمة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60413FA-B9C9-E152-840B-34ACA7C9628E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F4578649-1767-0DDA-4E04-184EF1ECADB0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6B1F1BCB-CD8C-F24B-7ECC-BC8AF039FA6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BD4EDA9C-8075-5629-DE6E-A22B11AC1D7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8DBBC64A-3E1C-185E-47DC-E4A8D8EDB32F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11F9F3B1-9ED0-0355-A43A-CD8A03867E04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9AEF379A-EABE-9E3F-6E09-B2D25D8C1D1B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047B48E1-6F7B-0FC2-2E0A-711AAA680B29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572354A0-686B-6CC3-9C85-D15CEC6B1343}"/>
              </a:ext>
            </a:extLst>
          </p:cNvPr>
          <p:cNvSpPr/>
          <p:nvPr/>
        </p:nvSpPr>
        <p:spPr>
          <a:xfrm>
            <a:off x="1185409" y="3562676"/>
            <a:ext cx="3313309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</a:t>
            </a:r>
            <a:endParaRPr lang="fr-MA" sz="72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D119E3-1D66-7892-9BFC-5A7DE759BC83}"/>
              </a:ext>
            </a:extLst>
          </p:cNvPr>
          <p:cNvSpPr/>
          <p:nvPr/>
        </p:nvSpPr>
        <p:spPr>
          <a:xfrm>
            <a:off x="5769124" y="3562677"/>
            <a:ext cx="2363488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دُبٌّ</a:t>
            </a:r>
            <a:endParaRPr lang="fr-MA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7C81DABB-4890-AB59-EE61-4068A3DBEA4A}"/>
              </a:ext>
            </a:extLst>
          </p:cNvPr>
          <p:cNvCxnSpPr>
            <a:cxnSpLocks/>
          </p:cNvCxnSpPr>
          <p:nvPr/>
        </p:nvCxnSpPr>
        <p:spPr>
          <a:xfrm flipH="1">
            <a:off x="4611330" y="3925978"/>
            <a:ext cx="1108634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9130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26E464-2A03-F0BB-760F-2B6ACF33DF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5AC8DD4-12BF-8C80-83EA-60C89DB4A12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C6FDB66-F778-8DBA-E636-05279FDD9C2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20A1D28-95C5-02BA-03AF-65BED3C802E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FAD471B-9DE3-3CBD-8F20-150F9292EC4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73D674D-5E56-858E-6106-547E3AF42B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B907BCD-A16D-4CEB-B349-26349E9C035E}"/>
              </a:ext>
            </a:extLst>
          </p:cNvPr>
          <p:cNvSpPr txBox="1"/>
          <p:nvPr/>
        </p:nvSpPr>
        <p:spPr>
          <a:xfrm>
            <a:off x="422071" y="336986"/>
            <a:ext cx="77786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دب  تبدأ بالدال مثل دلفين  - الدلفين</a:t>
            </a:r>
          </a:p>
          <a:p>
            <a:pPr algn="r" rtl="1">
              <a:defRPr/>
            </a:pP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6EC188E-C9F2-2FCB-EC69-026BDC56D772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A5F8817-91D1-8ECD-AB11-3946A7B73213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5AEB3BB9-6836-9B28-D88E-709F7D740D2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A879E9FF-3804-DFEC-A945-D1BF87EBA36C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31A44D6C-3CCD-B7DE-5EC6-1528398B3449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BE11FD9-950D-AD16-31BC-ACF1921B3BF4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7F896391-7E35-F580-582C-65A1E0122C47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D811572-1A32-4AD5-B1F6-E5CBE55C7676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516FF7DA-1B4A-F7C8-FE29-40338A537936}"/>
              </a:ext>
            </a:extLst>
          </p:cNvPr>
          <p:cNvSpPr/>
          <p:nvPr/>
        </p:nvSpPr>
        <p:spPr>
          <a:xfrm>
            <a:off x="5936272" y="2206587"/>
            <a:ext cx="2363488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72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دُ</a:t>
            </a:r>
            <a:r>
              <a:rPr lang="ar-MA" sz="7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بٌّ</a:t>
            </a:r>
            <a:endParaRPr lang="fr-MA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2FD8E4C1-5497-B680-1AAB-24FC14D39B93}"/>
              </a:ext>
            </a:extLst>
          </p:cNvPr>
          <p:cNvCxnSpPr>
            <a:cxnSpLocks/>
          </p:cNvCxnSpPr>
          <p:nvPr/>
        </p:nvCxnSpPr>
        <p:spPr>
          <a:xfrm flipH="1">
            <a:off x="4778478" y="2569888"/>
            <a:ext cx="1108634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5" name="Image 6">
            <a:extLst>
              <a:ext uri="{FF2B5EF4-FFF2-40B4-BE49-F238E27FC236}">
                <a16:creationId xmlns:a16="http://schemas.microsoft.com/office/drawing/2014/main" id="{2E3A8AE3-F720-4D26-E49C-70367472909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7272" y="881757"/>
            <a:ext cx="4021206" cy="2951694"/>
          </a:xfrm>
          <a:prstGeom prst="rect">
            <a:avLst/>
          </a:prstGeom>
          <a:ln>
            <a:noFill/>
          </a:ln>
          <a:effectLst/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166ABC1-991A-9964-9804-03B6396E993E}"/>
              </a:ext>
            </a:extLst>
          </p:cNvPr>
          <p:cNvSpPr/>
          <p:nvPr/>
        </p:nvSpPr>
        <p:spPr>
          <a:xfrm>
            <a:off x="1073407" y="2226639"/>
            <a:ext cx="3313309" cy="5014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8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اَلدُّبُّ</a:t>
            </a:r>
            <a:endParaRPr lang="fr-MA" sz="9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428B61B-DF9A-CA41-A255-DE884228DA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8702" y="4404345"/>
            <a:ext cx="3756461" cy="1900156"/>
          </a:xfrm>
          <a:prstGeom prst="rect">
            <a:avLst/>
          </a:prstGeom>
        </p:spPr>
      </p:pic>
      <p:sp>
        <p:nvSpPr>
          <p:cNvPr id="18" name="Ellipse 17">
            <a:extLst>
              <a:ext uri="{FF2B5EF4-FFF2-40B4-BE49-F238E27FC236}">
                <a16:creationId xmlns:a16="http://schemas.microsoft.com/office/drawing/2014/main" id="{697EE2C5-C6F3-B359-63A2-B50D779E1C97}"/>
              </a:ext>
            </a:extLst>
          </p:cNvPr>
          <p:cNvSpPr/>
          <p:nvPr/>
        </p:nvSpPr>
        <p:spPr>
          <a:xfrm>
            <a:off x="3647061" y="4404345"/>
            <a:ext cx="881935" cy="6437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2055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E55F4-E168-AA95-A478-43FC650EF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48FD3C2-3668-6620-92AB-A13098B0573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613ECF-0FDF-19D9-A1CA-84186BBB08A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69DD019-18DF-F367-0C03-E53B2E102145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ED51E97-96CC-09AB-BEA5-C379B8935FF9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DA4647AC-78A7-B16D-42BF-389FB49B1F69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9492D36E-7F93-3FA6-CA1E-5EB0A01085CF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DD93B7F-7A6E-2233-51E6-684CF07F0686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738908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15960-3445-F2C0-2D84-28BA35E5A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6F9CAC73-490F-6847-661C-D16E042019F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62B0490-0186-0E36-7454-3261E373C0C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458E33C-0498-4775-275D-A1405B56738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CFB8511-422B-59A1-2095-D6C953C916A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88D0210-2D0A-074D-9C49-85D5DD5CCB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6EC6956-9F66-E190-D71C-F93908814B97}"/>
              </a:ext>
            </a:extLst>
          </p:cNvPr>
          <p:cNvSpPr txBox="1"/>
          <p:nvPr/>
        </p:nvSpPr>
        <p:spPr>
          <a:xfrm>
            <a:off x="422071" y="4997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تعرفنا على أحداث الحكاية وترتيبها.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A3188A5-24F9-B56F-BA33-1DD49CDF36CA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C711B787-8E35-0B9C-D07A-F974BFC4E865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2C352DEB-BEC1-11B0-806F-B17332DDFBD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6A19E094-8793-F84C-ED1E-13438FAEA90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B3DF2F5D-1AA5-0569-A21D-891E0138C745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5D2BB7EC-5294-92D3-C56C-E03EE67FBC4E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1488BD7E-7DC6-1F63-8417-8EE45F4D3EE0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D745CB2-C096-3DB3-6C4E-790517D043EE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56BDBA91-74E1-A74F-A600-8FD5E0C4E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0374" y="1550507"/>
            <a:ext cx="6363251" cy="3756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03604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4A5A6-A1B3-D497-0D86-F78C18F3D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FE4C6E99-6E13-1AED-9756-781DDCB14EA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53F55B0-728B-8168-DA23-7A58E099534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ADC3715-34CD-8A2F-AD77-1A01EEB5867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FA26F0C-13B0-2B82-66CF-B41AB724C11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1400C3F-C21C-5D1C-DB8F-D314262E85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4916A24-2753-E2EB-2549-351513A8DF63}"/>
              </a:ext>
            </a:extLst>
          </p:cNvPr>
          <p:cNvSpPr txBox="1"/>
          <p:nvPr/>
        </p:nvSpPr>
        <p:spPr>
          <a:xfrm>
            <a:off x="422071" y="4997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على لعب الأدوار.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9E383CF-196C-2E23-3A7F-1093DD885F97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8CC7B550-BE46-0D90-508F-96B9EDF16E1E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FE561301-01F2-8664-F0F0-A379CC40E50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4B5A2832-C967-E95D-B64A-E0778D6481E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A35458B3-095F-3493-2918-004DD0E841DE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E184AB56-908B-4DB8-6195-403D027139D0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2354D50C-C4BD-4DCA-4F98-8F2725BDA706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D4707BF-84A0-394D-9863-96D3140CA810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3D36C352-858C-5A9C-F5A5-84D16343EA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1805" y="1905424"/>
            <a:ext cx="6340389" cy="385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59332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351FD-3062-E928-2A9D-4588B87D1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0B83A33D-C174-F176-4113-8F9F9E39345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F7EC6A3-5986-2DCC-383E-479034F1228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A529A86-E1F3-781E-11A2-EE64010EF61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38EB288-19A1-4E7B-AF49-425437CD384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41BA03D-D095-F7DD-3A8E-F2F1E6E6CD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7EBC6AB-71F2-E47E-07AE-FEC7AFD48EFF}"/>
              </a:ext>
            </a:extLst>
          </p:cNvPr>
          <p:cNvSpPr txBox="1"/>
          <p:nvPr/>
        </p:nvSpPr>
        <p:spPr>
          <a:xfrm>
            <a:off x="422071" y="4997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تعلمنا كيف نجيب على أسئلة تبدأ بـ:  ماذا فَعَلَ...؟ مَتى.....؟.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47FABEE2-2049-A71C-D460-8997D372C576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6412A3EC-938B-0D6D-83EE-F8722B823A09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90CB8ACA-BCA9-381F-5066-6C62FE72952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C041F96-5675-9744-707E-DC23E3512DD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386066D-8D54-EC66-7333-5D402146C0A4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285ECC82-C724-420F-BE56-AC11613360F9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0167F367-2AF8-2F1A-A05C-31FD3E5D3AC2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B0DB2842-0A3A-0B0D-2DE8-E9F6FFD86E73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8946A6F4-CFF5-0A5E-D092-954F9A8790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2830" y="2375307"/>
            <a:ext cx="3332258" cy="260204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1340285-6FE2-BCE6-B3CC-B813253408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912" y="2237106"/>
            <a:ext cx="3332258" cy="2878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48486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F1152-F159-7F90-2542-B8896D4E4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CA4DD0CE-663A-9DDD-31B1-FE9E397A916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7989232-D65C-5164-5AB6-28330D9E2B6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E76C2D0-DDFB-F6B9-337C-522B907D6B5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D98A1D6-B5A0-2486-6A23-48F9B011C0B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D5C3C05-0C7F-0BBF-80FF-5EE68E0FC6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643D563-BB38-C57C-CEAC-EB01F35B5F08}"/>
              </a:ext>
            </a:extLst>
          </p:cNvPr>
          <p:cNvSpPr txBox="1"/>
          <p:nvPr/>
        </p:nvSpPr>
        <p:spPr>
          <a:xfrm>
            <a:off x="422071" y="4997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تعلمنا كيف نكتب كلمات تبدأ ب ال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9445CAA-C73B-8286-5696-CE8B2A29A097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49151A1-3941-8DDC-0A1E-2014BD978B75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2272FACF-EB3F-A745-D09A-A41179ADF14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F775DD5F-B008-01A3-5879-47C9F404576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28A24C5C-8704-A700-E0A8-D59A236FBD4C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4D3C2A35-7D26-BC06-C432-C6DD55BA3A55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59DB509-A197-6FBD-0D33-3CB24337114C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C7B58E9-1D95-240E-1809-60D50EE0528C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8AC28D43-3064-6ED8-D950-E04FBA4221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4264" y="2624423"/>
            <a:ext cx="5012532" cy="1209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06986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F5489-0CDA-D362-66FE-87D34224E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7C65C90-D3EA-C056-BCF1-9C8E8E07361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B745493-8300-ECE9-591D-8989FC9DBC9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B8ED6AF-EC16-28C7-C410-C6E7C30B0E3B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4EB9CA0-369A-6CED-CED1-35AFF0BBEFEF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B73AE553-6FC1-4ECD-E295-0ACB1E759A7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F9205468-7398-1F46-0B76-C59A4BDE5283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ED8BA6D7-F676-30FA-A1AE-2405FCCD631C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766682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E9D0F-F61E-F7AB-44DE-F917B7870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499E2E5-2B7C-1294-B7D6-85399C96D6E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694C9A-4E60-63AD-06E5-5D9CFC58AB7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2061C33-71CE-C6FF-FA4C-151D244D783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2D0370F-8951-F087-C5CA-28E8C7463D5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022EA53-FA05-B05F-646D-47979F795C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4D21613-0DA8-AC6F-5666-FCDC4425B266}"/>
              </a:ext>
            </a:extLst>
          </p:cNvPr>
          <p:cNvSpPr txBox="1"/>
          <p:nvPr/>
        </p:nvSpPr>
        <p:spPr>
          <a:xfrm>
            <a:off x="422071" y="26985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انقلوا الكلمة في دفاتركم.</a:t>
            </a:r>
          </a:p>
          <a:p>
            <a:pPr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أَدْخِلْ "ال" عَلى كُلِّ كَلِمَةٍ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مِنَ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ﭐلْكَلِماتِ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ﭐلتّالِيَةِ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CDBAE90-98BC-5EE8-075D-061E2FD6C10D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BF45A2A9-7E13-823B-B1FC-24089726AAF3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597B0242-68FF-2F29-90D7-8374E22083C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1437F5F-1D20-D843-3959-532E1948EA4B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048322A2-834E-2C2B-C843-D985B71695E5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B60D53FA-64CE-D568-E66E-EB0EBE8EF390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E3CA59D4-EA55-92CB-08C3-538C847522B1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F63DA86-A88C-4FCC-9C6F-080481FD78A2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9AC8A484-3953-D786-D03F-2540DDB50325}"/>
              </a:ext>
            </a:extLst>
          </p:cNvPr>
          <p:cNvSpPr/>
          <p:nvPr/>
        </p:nvSpPr>
        <p:spPr>
          <a:xfrm>
            <a:off x="5306651" y="2428094"/>
            <a:ext cx="2363488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مُعَلِّمَةٌ</a:t>
            </a:r>
            <a:endParaRPr lang="fr-MA" sz="6000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E3B7D37-E06C-B758-83CD-64AB18B17215}"/>
              </a:ext>
            </a:extLst>
          </p:cNvPr>
          <p:cNvSpPr/>
          <p:nvPr/>
        </p:nvSpPr>
        <p:spPr>
          <a:xfrm>
            <a:off x="5397224" y="3546702"/>
            <a:ext cx="2363488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شَيِّقَةٌ</a:t>
            </a:r>
            <a:endParaRPr lang="fr-MA" sz="6000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19E2CED-E02E-FA8D-49F2-DA90D5124846}"/>
              </a:ext>
            </a:extLst>
          </p:cNvPr>
          <p:cNvSpPr/>
          <p:nvPr/>
        </p:nvSpPr>
        <p:spPr>
          <a:xfrm>
            <a:off x="5397224" y="4683305"/>
            <a:ext cx="2363488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جُدْرانٌ</a:t>
            </a:r>
            <a:endParaRPr lang="fr-MA" sz="6000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6768DA-5205-06EA-3515-99BE3FCBAC1C}"/>
              </a:ext>
            </a:extLst>
          </p:cNvPr>
          <p:cNvSpPr/>
          <p:nvPr/>
        </p:nvSpPr>
        <p:spPr>
          <a:xfrm>
            <a:off x="2117939" y="2428094"/>
            <a:ext cx="2363488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</a:t>
            </a:r>
            <a:endParaRPr lang="fr-MA" sz="6000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2310F9B-D6EA-5DBE-B13A-BB7550D49A93}"/>
              </a:ext>
            </a:extLst>
          </p:cNvPr>
          <p:cNvSpPr/>
          <p:nvPr/>
        </p:nvSpPr>
        <p:spPr>
          <a:xfrm>
            <a:off x="2208512" y="3546702"/>
            <a:ext cx="2363488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</a:t>
            </a:r>
            <a:endParaRPr lang="fr-MA" sz="6000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C12F2A3-2BCE-7839-1238-3DE16BE02435}"/>
              </a:ext>
            </a:extLst>
          </p:cNvPr>
          <p:cNvSpPr/>
          <p:nvPr/>
        </p:nvSpPr>
        <p:spPr>
          <a:xfrm>
            <a:off x="2208512" y="4683305"/>
            <a:ext cx="2363488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</a:t>
            </a:r>
            <a:endParaRPr lang="fr-MA" sz="6000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25561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D89FF-D79A-7C47-43AB-1BB2C210D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FED7BA6-BC3B-77E9-B1CF-9D9E0559237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90EFAA3-7B5D-6B3E-E64E-F9DC4ED18BC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0BB1598-15BF-A5EA-3D35-88B77F7A28D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C2FAB4E-13C4-A595-16EE-F614F175B5D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571D1DA-4ADD-0CA7-6B01-D0B6886CBE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F50A721-EDB8-C053-85E9-9CE16EB9D5B9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بجائزة البطل في الانضباط والتفوق هم: ............... و...........................................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F36760C-C471-81BF-4101-7983EEF0CB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2357" y="2092829"/>
            <a:ext cx="1879270" cy="3019015"/>
          </a:xfrm>
          <a:prstGeom prst="rect">
            <a:avLst/>
          </a:prstGeom>
        </p:spPr>
      </p:pic>
      <p:pic>
        <p:nvPicPr>
          <p:cNvPr id="12" name="CRWDApls_Applaudissements 1 (ID 2363)_LS">
            <a:hlinkClick r:id="" action="ppaction://media"/>
            <a:extLst>
              <a:ext uri="{FF2B5EF4-FFF2-40B4-BE49-F238E27FC236}">
                <a16:creationId xmlns:a16="http://schemas.microsoft.com/office/drawing/2014/main" id="{944AAF32-8296-8F71-5D7F-15E036E6ED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99777" y="4360581"/>
            <a:ext cx="487363" cy="487363"/>
          </a:xfrm>
          <a:prstGeom prst="rect">
            <a:avLst/>
          </a:prstGeom>
          <a:ln>
            <a:noFill/>
          </a:ln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E438E3D1-A039-EDAA-D3D6-12F7D49C3AAF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37A53BC4-FA85-C717-4894-8CCE5DE2FC6E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2A5A4056-2F08-D217-E498-46BF01798B7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2E4ED552-FE37-6135-715B-104881B6A302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A3F90FBB-1F3C-AB8A-6E94-DD1F36C4A34D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3AF00D42-376A-09E8-27FA-38B3796D8918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D15DA391-AEFE-8BAB-7DAF-5977702D1040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5F78D04-2E50-233B-5091-2E103002B440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5175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72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C303FE3-4BE2-61A4-5362-6EA96A1D68F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5EECA7-668B-E949-4A73-C35FBA8F00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3FE1F2E-5448-AB13-A754-0D856EBBB79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67607F-0F9A-AB33-1A5E-9E0C523A5D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B5E7EF-5071-821A-246C-826A2B7F5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63CEDB-FDCC-3BF9-9B78-FD5EB80FF059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C1DD890-B66C-70A0-8EAA-402CA8432423}"/>
              </a:ext>
            </a:extLst>
          </p:cNvPr>
          <p:cNvGrpSpPr/>
          <p:nvPr/>
        </p:nvGrpSpPr>
        <p:grpSpPr>
          <a:xfrm>
            <a:off x="2305240" y="1935124"/>
            <a:ext cx="4533520" cy="3954399"/>
            <a:chOff x="2975842" y="1968121"/>
            <a:chExt cx="3445799" cy="3269097"/>
          </a:xfrm>
        </p:grpSpPr>
        <p:pic>
          <p:nvPicPr>
            <p:cNvPr id="10" name="Picture 8" descr="A cartoon of a child and a child&#10;&#10;Description automatically generated">
              <a:extLst>
                <a:ext uri="{FF2B5EF4-FFF2-40B4-BE49-F238E27FC236}">
                  <a16:creationId xmlns:a16="http://schemas.microsoft.com/office/drawing/2014/main" id="{8D295DD0-E333-F40C-AABF-EFAD7B9B70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791" b="4851"/>
            <a:stretch/>
          </p:blipFill>
          <p:spPr>
            <a:xfrm>
              <a:off x="2975842" y="1968121"/>
              <a:ext cx="1789199" cy="3098799"/>
            </a:xfrm>
            <a:prstGeom prst="rect">
              <a:avLst/>
            </a:prstGeom>
          </p:spPr>
        </p:pic>
        <p:pic>
          <p:nvPicPr>
            <p:cNvPr id="11" name="Picture 9">
              <a:extLst>
                <a:ext uri="{FF2B5EF4-FFF2-40B4-BE49-F238E27FC236}">
                  <a16:creationId xmlns:a16="http://schemas.microsoft.com/office/drawing/2014/main" id="{468B197E-946D-C4E8-D285-1A3E89E2AA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61736" t="1628"/>
            <a:stretch/>
          </p:blipFill>
          <p:spPr>
            <a:xfrm>
              <a:off x="4765041" y="1996451"/>
              <a:ext cx="1656600" cy="3240767"/>
            </a:xfrm>
            <a:prstGeom prst="rect">
              <a:avLst/>
            </a:prstGeom>
          </p:spPr>
        </p:pic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AC45C719-D260-7FD5-BE01-692F607EE80F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22E93FCC-1389-9557-8A3D-2FC73E7DCDCD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801ECE81-2CA1-17DA-12A0-09406B028C1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9917370A-7FD9-D6C0-679A-C29F04A2233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02DF10AA-C4F4-8DAE-D15F-27BCEDC7B781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DF6A5AF-2CCC-B8BA-C929-DEA9D3CD7859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447BCC29-DDC9-C0F8-999A-E070EB90D84E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8339C3B-F81A-B6B3-9CAB-978DE60305B2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>
          <a:extLst>
            <a:ext uri="{FF2B5EF4-FFF2-40B4-BE49-F238E27FC236}">
              <a16:creationId xmlns:a16="http://schemas.microsoft.com/office/drawing/2014/main" id="{4434A310-1ACB-7B37-A2E4-A787BD127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hink-cell data - do not delete" hidden="1">
            <a:extLst>
              <a:ext uri="{FF2B5EF4-FFF2-40B4-BE49-F238E27FC236}">
                <a16:creationId xmlns:a16="http://schemas.microsoft.com/office/drawing/2014/main" id="{3F884051-55D2-3C83-2FA7-6431BA98E93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191" y="85844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1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F884051-55D2-3C83-2FA7-6431BA98E9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85844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Google Shape;71;p16">
            <a:extLst>
              <a:ext uri="{FF2B5EF4-FFF2-40B4-BE49-F238E27FC236}">
                <a16:creationId xmlns:a16="http://schemas.microsoft.com/office/drawing/2014/main" id="{A378AFD9-7C33-AC53-B240-DF15D58DA6DE}"/>
              </a:ext>
            </a:extLst>
          </p:cNvPr>
          <p:cNvSpPr/>
          <p:nvPr/>
        </p:nvSpPr>
        <p:spPr>
          <a:xfrm>
            <a:off x="4542485" y="5787540"/>
            <a:ext cx="64327" cy="740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 defTabSz="914423">
              <a:buClr>
                <a:srgbClr val="000000"/>
              </a:buClr>
              <a:buSzPts val="1800"/>
              <a:defRPr/>
            </a:pPr>
            <a:endParaRPr sz="2100" b="1" kern="0">
              <a:solidFill>
                <a:srgbClr val="000000"/>
              </a:solidFill>
              <a:latin typeface="Traditional Arabic" panose="02020603050405020304" pitchFamily="18" charset="-78"/>
              <a:ea typeface="Arial"/>
              <a:cs typeface="Traditional Arabic" panose="02020603050405020304" pitchFamily="18" charset="-78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B0B7A3-933D-E89F-0AFB-610F9586A0A5}"/>
              </a:ext>
            </a:extLst>
          </p:cNvPr>
          <p:cNvSpPr/>
          <p:nvPr/>
        </p:nvSpPr>
        <p:spPr>
          <a:xfrm>
            <a:off x="90890" y="5686165"/>
            <a:ext cx="2098713" cy="276799"/>
          </a:xfrm>
          <a:prstGeom prst="rect">
            <a:avLst/>
          </a:prstGeom>
          <a:solidFill>
            <a:srgbClr val="FCFDF2"/>
          </a:solidFill>
          <a:ln>
            <a:solidFill>
              <a:srgbClr val="FCFD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500" b="1">
              <a:solidFill>
                <a:srgbClr val="FFFFFF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174FDD-9916-4F25-C9A7-7C414CF7576F}"/>
              </a:ext>
            </a:extLst>
          </p:cNvPr>
          <p:cNvSpPr txBox="1"/>
          <p:nvPr/>
        </p:nvSpPr>
        <p:spPr>
          <a:xfrm>
            <a:off x="90890" y="895038"/>
            <a:ext cx="841673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15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27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المرجو ملء الاستبيان حول الحصص الدراسية المقدمة في إطار التدريس الصريح</a:t>
            </a:r>
            <a:endParaRPr lang="en-GB" sz="27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 defTabSz="685834" rtl="1">
              <a:defRPr/>
            </a:pPr>
            <a:r>
              <a:rPr lang="ar-MA" sz="27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(استمارة موجهة للأساتذة)</a:t>
            </a:r>
            <a:endParaRPr lang="fr-FR" sz="27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AACC59-15BA-D1C2-C94B-7EE31EA88D6F}"/>
              </a:ext>
            </a:extLst>
          </p:cNvPr>
          <p:cNvSpPr txBox="1"/>
          <p:nvPr/>
        </p:nvSpPr>
        <p:spPr>
          <a:xfrm>
            <a:off x="3606057" y="3209710"/>
            <a:ext cx="46038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الولوج عبر </a:t>
            </a: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  <a:hlinkClick r:id="rId6"/>
              </a:rPr>
              <a:t>الرابط أسفله</a:t>
            </a: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:</a:t>
            </a:r>
            <a:endParaRPr lang="fr-FR" sz="24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019654-2264-8A09-83FF-AEC6AFD5A871}"/>
              </a:ext>
            </a:extLst>
          </p:cNvPr>
          <p:cNvSpPr txBox="1"/>
          <p:nvPr/>
        </p:nvSpPr>
        <p:spPr>
          <a:xfrm>
            <a:off x="-608291" y="2119384"/>
            <a:ext cx="46038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15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مسح رمز الاستجابة السريعة </a:t>
            </a:r>
            <a:r>
              <a:rPr lang="en-GB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</a:t>
            </a:r>
            <a:r>
              <a:rPr lang="en-GB" sz="2400" b="1" dirty="0" err="1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Qr</a:t>
            </a:r>
            <a:r>
              <a:rPr lang="en-GB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code)</a:t>
            </a:r>
            <a:endParaRPr lang="fr-FR" sz="24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84840F-AB6A-304A-DD8A-58BCB8681D23}"/>
              </a:ext>
            </a:extLst>
          </p:cNvPr>
          <p:cNvSpPr txBox="1"/>
          <p:nvPr/>
        </p:nvSpPr>
        <p:spPr>
          <a:xfrm>
            <a:off x="3872439" y="2165734"/>
            <a:ext cx="10097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أو</a:t>
            </a:r>
            <a:endParaRPr lang="fr-FR" sz="24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DC63DB-90E7-27C4-6516-CED8FFAC0E2C}"/>
              </a:ext>
            </a:extLst>
          </p:cNvPr>
          <p:cNvSpPr txBox="1"/>
          <p:nvPr/>
        </p:nvSpPr>
        <p:spPr>
          <a:xfrm>
            <a:off x="4448187" y="3953786"/>
            <a:ext cx="48932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fr-FR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https://forms.gle/MPZzCzLAsK9AdG8x7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419A47C-151D-1A28-EA5F-3EECEDF796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3693" y="2829771"/>
            <a:ext cx="3031819" cy="3031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280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11534</TotalTime>
  <Words>3764</Words>
  <Application>Microsoft Office PowerPoint</Application>
  <PresentationFormat>Affichage à l'écran (4:3)</PresentationFormat>
  <Paragraphs>871</Paragraphs>
  <Slides>98</Slides>
  <Notes>5</Notes>
  <HiddenSlides>0</HiddenSlides>
  <MMClips>9</MMClips>
  <ScaleCrop>false</ScaleCrop>
  <HeadingPairs>
    <vt:vector size="8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98</vt:i4>
      </vt:variant>
    </vt:vector>
  </HeadingPairs>
  <TitlesOfParts>
    <vt:vector size="109" baseType="lpstr">
      <vt:lpstr>Microsoft Uighur</vt:lpstr>
      <vt:lpstr>Traditional Arabic</vt:lpstr>
      <vt:lpstr>A Massir Ballpoint</vt:lpstr>
      <vt:lpstr>Dosis</vt:lpstr>
      <vt:lpstr>Calibri Light</vt:lpstr>
      <vt:lpstr>Roboto</vt:lpstr>
      <vt:lpstr>Air Strip Arabic</vt:lpstr>
      <vt:lpstr>Arial</vt:lpstr>
      <vt:lpstr>Calibri</vt:lpstr>
      <vt:lpstr>Thème Office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AIT ADDI FATIMA</cp:lastModifiedBy>
  <cp:revision>76</cp:revision>
  <dcterms:created xsi:type="dcterms:W3CDTF">2023-09-20T21:35:22Z</dcterms:created>
  <dcterms:modified xsi:type="dcterms:W3CDTF">2025-01-08T20:49:51Z</dcterms:modified>
</cp:coreProperties>
</file>