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7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887" r:id="rId11"/>
    <p:sldId id="2134806888" r:id="rId12"/>
    <p:sldId id="2134806224" r:id="rId13"/>
    <p:sldId id="2134806226" r:id="rId14"/>
    <p:sldId id="2134806141" r:id="rId15"/>
    <p:sldId id="2134806179" r:id="rId16"/>
    <p:sldId id="2134806947" r:id="rId17"/>
    <p:sldId id="2134806902" r:id="rId18"/>
    <p:sldId id="2134806900" r:id="rId19"/>
    <p:sldId id="2134806905" r:id="rId20"/>
    <p:sldId id="2134806539" r:id="rId21"/>
    <p:sldId id="2134806904" r:id="rId22"/>
    <p:sldId id="2134808440" r:id="rId23"/>
    <p:sldId id="2134806903" r:id="rId24"/>
    <p:sldId id="2134806541" r:id="rId25"/>
    <p:sldId id="2134806543" r:id="rId26"/>
    <p:sldId id="2134806545" r:id="rId27"/>
    <p:sldId id="2134806542" r:id="rId28"/>
    <p:sldId id="2134808444" r:id="rId29"/>
    <p:sldId id="2134808445" r:id="rId30"/>
    <p:sldId id="2134808446" r:id="rId31"/>
    <p:sldId id="2134808447" r:id="rId32"/>
    <p:sldId id="2134808448" r:id="rId33"/>
    <p:sldId id="2134808449" r:id="rId34"/>
    <p:sldId id="2134808450" r:id="rId35"/>
    <p:sldId id="2134808451" r:id="rId36"/>
    <p:sldId id="2134808452" r:id="rId37"/>
    <p:sldId id="2134806320" r:id="rId38"/>
    <p:sldId id="2134806300" r:id="rId39"/>
    <p:sldId id="2134806402" r:id="rId40"/>
    <p:sldId id="2134806894" r:id="rId41"/>
    <p:sldId id="2134806906" r:id="rId42"/>
    <p:sldId id="2134806931" r:id="rId43"/>
    <p:sldId id="2134806932" r:id="rId44"/>
    <p:sldId id="2134806173" r:id="rId45"/>
    <p:sldId id="2134806507" r:id="rId46"/>
    <p:sldId id="2134806908" r:id="rId47"/>
    <p:sldId id="2134806909" r:id="rId48"/>
    <p:sldId id="2134806916" r:id="rId49"/>
    <p:sldId id="2134806917" r:id="rId50"/>
    <p:sldId id="2134806914" r:id="rId51"/>
    <p:sldId id="2134806915" r:id="rId52"/>
    <p:sldId id="2134808453" r:id="rId53"/>
    <p:sldId id="2134806147" r:id="rId54"/>
    <p:sldId id="2134806919" r:id="rId55"/>
    <p:sldId id="2134808454" r:id="rId56"/>
    <p:sldId id="2134806322" r:id="rId57"/>
    <p:sldId id="2134806922" r:id="rId58"/>
    <p:sldId id="2134806923" r:id="rId59"/>
    <p:sldId id="2134806924" r:id="rId60"/>
    <p:sldId id="2134806925" r:id="rId61"/>
    <p:sldId id="2134806926" r:id="rId62"/>
    <p:sldId id="2134808455" r:id="rId63"/>
    <p:sldId id="2134808456" r:id="rId64"/>
    <p:sldId id="2134808457" r:id="rId65"/>
    <p:sldId id="2134808458" r:id="rId66"/>
    <p:sldId id="2134808459" r:id="rId67"/>
    <p:sldId id="2134808437" r:id="rId68"/>
    <p:sldId id="2134806403" r:id="rId69"/>
    <p:sldId id="2134808433" r:id="rId70"/>
    <p:sldId id="2134806448" r:id="rId71"/>
    <p:sldId id="2134806516" r:id="rId72"/>
    <p:sldId id="2134808460" r:id="rId73"/>
    <p:sldId id="2134808434" r:id="rId74"/>
    <p:sldId id="2134808435" r:id="rId75"/>
    <p:sldId id="2134808461" r:id="rId76"/>
    <p:sldId id="2134808462" r:id="rId77"/>
    <p:sldId id="2134806897" r:id="rId78"/>
    <p:sldId id="2134806146" r:id="rId79"/>
    <p:sldId id="2134806934" r:id="rId80"/>
    <p:sldId id="2134806324" r:id="rId81"/>
    <p:sldId id="2134806935" r:id="rId82"/>
    <p:sldId id="2134806574" r:id="rId83"/>
    <p:sldId id="2134806936" r:id="rId84"/>
    <p:sldId id="2134806937" r:id="rId85"/>
    <p:sldId id="2134806938" r:id="rId86"/>
    <p:sldId id="2134806928" r:id="rId87"/>
    <p:sldId id="2134806940" r:id="rId88"/>
    <p:sldId id="2134806939" r:id="rId89"/>
    <p:sldId id="2134808463" r:id="rId90"/>
    <p:sldId id="2134808464" r:id="rId91"/>
    <p:sldId id="2134808465" r:id="rId92"/>
    <p:sldId id="2134806942" r:id="rId93"/>
    <p:sldId id="2134806943" r:id="rId94"/>
    <p:sldId id="2134806944" r:id="rId95"/>
    <p:sldId id="2134806945" r:id="rId96"/>
    <p:sldId id="2134806136" r:id="rId97"/>
    <p:sldId id="2134808439" r:id="rId98"/>
    <p:sldId id="2134806383" r:id="rId99"/>
    <p:sldId id="2134806160" r:id="rId100"/>
    <p:sldId id="2134806532" r:id="rId101"/>
    <p:sldId id="2134806896" r:id="rId102"/>
    <p:sldId id="2134806149" r:id="rId103"/>
    <p:sldId id="2134808442" r:id="rId104"/>
    <p:sldId id="2134808443" r:id="rId105"/>
    <p:sldId id="2147482339" r:id="rId106"/>
  </p:sldIdLst>
  <p:sldSz cx="9144000" cy="6858000" type="screen4x3"/>
  <p:notesSz cx="6858000" cy="9144000"/>
  <p:embeddedFontLst>
    <p:embeddedFont>
      <p:font typeface="Air Strip Arabic" panose="020B0604020202020204" charset="-78"/>
      <p:regular r:id="rId108"/>
    </p:embeddedFont>
    <p:embeddedFont>
      <p:font typeface="Dosis" pitchFamily="2" charset="0"/>
      <p:regular r:id="rId109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Roboto" panose="02000000000000000000" pitchFamily="2" charset="0"/>
      <p:regular r:id="rId113"/>
      <p:bold r:id="rId114"/>
      <p:italic r:id="rId115"/>
      <p:boldItalic r:id="rId116"/>
    </p:embeddedFont>
    <p:embeddedFont>
      <p:font typeface="Traditional Arabic" panose="02020603050405020304" pitchFamily="18" charset="-78"/>
      <p:regular r:id="rId117"/>
      <p:bold r:id="rId1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7EA43E"/>
    <a:srgbClr val="4C7B38"/>
    <a:srgbClr val="FEEACD"/>
    <a:srgbClr val="FDB159"/>
    <a:srgbClr val="FF7C80"/>
    <a:srgbClr val="E3001B"/>
    <a:srgbClr val="75161C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10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5.fntdata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6.fntdata"/><Relationship Id="rId118" Type="http://schemas.openxmlformats.org/officeDocument/2006/relationships/font" Target="fonts/font11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font" Target="fonts/font1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7.fntdata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4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58155-2768-83BB-74FA-67EB4EFBE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B68385-4737-106C-FEF6-DBD0A8CAF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743E71-0369-36A2-3552-EB43CC638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0D9206-A04F-BC2E-E10F-A3500D197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28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2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21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svg"/><Relationship Id="rId7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audio" Target="../media/media2.mp3"/><Relationship Id="rId7" Type="http://schemas.openxmlformats.org/officeDocument/2006/relationships/image" Target="../media/image45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6.svg"/><Relationship Id="rId7" Type="http://schemas.openxmlformats.org/officeDocument/2006/relationships/image" Target="../media/image4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45.png"/><Relationship Id="rId4" Type="http://schemas.openxmlformats.org/officeDocument/2006/relationships/image" Target="../media/image26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5.png"/><Relationship Id="rId4" Type="http://schemas.openxmlformats.org/officeDocument/2006/relationships/image" Target="../media/image26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5.png"/><Relationship Id="rId4" Type="http://schemas.openxmlformats.org/officeDocument/2006/relationships/image" Target="../media/image26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4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26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8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15FF73-461A-3E8D-A8AE-A2E9D1CF9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77581"/>
              </p:ext>
            </p:extLst>
          </p:nvPr>
        </p:nvGraphicFramePr>
        <p:xfrm>
          <a:off x="487385" y="1481902"/>
          <a:ext cx="8160774" cy="455785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السادس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الخامس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الرابع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الثالث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الثاني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المعجم 30</a:t>
                      </a:r>
                      <a:r>
                        <a:rPr lang="ar-MA" sz="1400" dirty="0">
                          <a:effectLst/>
                        </a:rPr>
                        <a:t>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الإثرائية 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ح1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الثاني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أنا أيضا موهوبة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3693" cy="1906192"/>
            <a:chOff x="2544014" y="4099856"/>
            <a:chExt cx="6373693" cy="19061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0266" y="4805719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نظمت – منشط الحفل - أَهْدَتْ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845514"/>
            <a:ext cx="2692411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التساؤل(ماذا – متى)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</a:t>
              </a:r>
              <a:r>
                <a:rPr kumimoji="0" lang="ar-MA" sz="20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– شبكة الكلمة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(أنا أيضا موهوبة): عناصر الحكاية + تقديم الوضعية التواصلية.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عناصر الحكاية و استعمال الفعل الكلامي للتعبير عن الرأي.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استعمال استراتيجية  شبكة الكلمة لتنمية المفردات.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3075966" y="4687296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 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B2AA-3D43-E94A-BD71-06D0A8EE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4A4FDE8-8D2E-DEAD-71EA-D5F4EB41785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3010BD5-1706-C915-4DDD-9A94CA496AB0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5881E1-435D-7A19-B772-97BE53B1D3F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FB4406D2-F068-45A2-C164-F372EC67701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EC6C0F17-AC1E-A701-7E71-54D64FCB2DE5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309C8A7A-BD84-4479-7C18-342AF264052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الطلاقة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1B7CE-5261-0D21-8D7A-F5BBB318F9B6}"/>
              </a:ext>
            </a:extLst>
          </p:cNvPr>
          <p:cNvSpPr txBox="1"/>
          <p:nvPr/>
        </p:nvSpPr>
        <p:spPr>
          <a:xfrm>
            <a:off x="405665" y="900900"/>
            <a:ext cx="835578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اعتماد سجل الطلاقة (النموذج أسفله)  لتتبع طلاقة المتعلمين خلال حصص الطلاقة.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استنساخ سجل الطلاقة وفق النموذج أسفله.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إعداد بطاقات صغيرة تحمل أسماء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 البطاقات داخل علبة للسحب.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علبة ثانية لوضع  البطاقات المسحوبة.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تسجيل أسماء المتعلمين في السجل وتاريخ التمرير، يتم تمرير 5 متعلمين خلال حصة الطلاقة   باعتماد السحب.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المعايير والمؤشرات الموجودة في السجل لتقييم طلاقة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المتعلمون الذين حققوا درجة </a:t>
            </a:r>
            <a:r>
              <a:rPr kumimoji="0" lang="f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  </a:t>
            </a: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الدقة والاسترسال على نجمة الطلاقة في نهاية كل حصة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7859AF-523D-AD31-4DA2-C6366F12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41" y="5231353"/>
            <a:ext cx="4922947" cy="6629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4D91ED-19CB-8BAE-C06B-0E5387403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96" y="4971604"/>
            <a:ext cx="1226926" cy="12497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C8246E-4A77-E3EE-2BB9-E49CEFE79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481" y="3778611"/>
            <a:ext cx="5380195" cy="14814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FE080F-98C8-C9BB-5EAE-3042461E16A4}"/>
              </a:ext>
            </a:extLst>
          </p:cNvPr>
          <p:cNvSpPr txBox="1"/>
          <p:nvPr/>
        </p:nvSpPr>
        <p:spPr>
          <a:xfrm>
            <a:off x="724487" y="6066651"/>
            <a:ext cx="5889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ملاحظة: يطلب طبع سجل الطلاقة من إدارة المؤسسة.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81DAAEA-E10D-2E98-EC82-52570357C0FE}"/>
              </a:ext>
            </a:extLst>
          </p:cNvPr>
          <p:cNvGrpSpPr/>
          <p:nvPr/>
        </p:nvGrpSpPr>
        <p:grpSpPr>
          <a:xfrm>
            <a:off x="151091" y="-19755"/>
            <a:ext cx="8841818" cy="429240"/>
            <a:chOff x="145924" y="-79056"/>
            <a:chExt cx="8841818" cy="429240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5D1588DD-BA4F-B539-325A-F08D90E569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2BD332FE-BC4F-EBEA-ACFA-9082ABFAF8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31F11601-9E3F-6BD8-7D6F-1355EA33F8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4D2312D0-9913-99A1-1B5E-0C10CEBC6ED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85ADCF2-DD7F-914A-1871-07EEE0C5C0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FF48D35-F8E2-643D-8D64-3E86A1DD142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7371648-3021-D27D-46E9-4B98E6F898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E277C1B-2FA5-5835-30F2-33D8C313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48" y="1520689"/>
            <a:ext cx="4034319" cy="47216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3E8979-F002-730B-291B-3BC6DF8320A0}"/>
              </a:ext>
            </a:extLst>
          </p:cNvPr>
          <p:cNvGrpSpPr/>
          <p:nvPr/>
        </p:nvGrpSpPr>
        <p:grpSpPr>
          <a:xfrm>
            <a:off x="1019556" y="1718352"/>
            <a:ext cx="386011" cy="490540"/>
            <a:chOff x="6599820" y="3545249"/>
            <a:chExt cx="1844483" cy="1888130"/>
          </a:xfrm>
          <a:solidFill>
            <a:srgbClr val="C00000"/>
          </a:solidFill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70AF0F97-B65A-E88D-7991-D78BDDB722BA}"/>
                </a:ext>
              </a:extLst>
            </p:cNvPr>
            <p:cNvSpPr/>
            <p:nvPr/>
          </p:nvSpPr>
          <p:spPr>
            <a:xfrm>
              <a:off x="6599820" y="3545249"/>
              <a:ext cx="1844483" cy="1547879"/>
            </a:xfrm>
            <a:custGeom>
              <a:avLst/>
              <a:gdLst>
                <a:gd name="connsiteX0" fmla="*/ 1432509 w 1473026"/>
                <a:gd name="connsiteY0" fmla="*/ 496942 h 1236152"/>
                <a:gd name="connsiteX1" fmla="*/ 1199821 w 1473026"/>
                <a:gd name="connsiteY1" fmla="*/ 54880 h 1236152"/>
                <a:gd name="connsiteX2" fmla="*/ 116338 w 1473026"/>
                <a:gd name="connsiteY2" fmla="*/ 1158079 h 1236152"/>
                <a:gd name="connsiteX3" fmla="*/ 210384 w 1473026"/>
                <a:gd name="connsiteY3" fmla="*/ 1223332 h 1236152"/>
                <a:gd name="connsiteX4" fmla="*/ 1432509 w 1473026"/>
                <a:gd name="connsiteY4" fmla="*/ 496942 h 12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3026" h="1236152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C9F1F98-DDE9-DB08-F6D2-369313AADE0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>
                <a:gd name="connsiteX0" fmla="*/ 485707 w 1315954"/>
                <a:gd name="connsiteY0" fmla="*/ 31461 h 1412480"/>
                <a:gd name="connsiteX1" fmla="*/ 60076 w 1315954"/>
                <a:gd name="connsiteY1" fmla="*/ 292943 h 1412480"/>
                <a:gd name="connsiteX2" fmla="*/ 1232754 w 1315954"/>
                <a:gd name="connsiteY2" fmla="*/ 1300844 h 1412480"/>
                <a:gd name="connsiteX3" fmla="*/ 1291591 w 1315954"/>
                <a:gd name="connsiteY3" fmla="*/ 1202573 h 1412480"/>
                <a:gd name="connsiteX4" fmla="*/ 485707 w 1315954"/>
                <a:gd name="connsiteY4" fmla="*/ 31461 h 141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954" h="141248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9BE46B92-B695-48C0-FE5F-BDC508053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298" y="3018618"/>
            <a:ext cx="3353343" cy="179876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4B58B97-6106-9BD4-9848-A5C2D1BB63A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7922F64-7A00-9BA5-F16A-92656B4E1E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C7DB2A6-AF2D-9AA3-0199-4F87EE7E49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06DE69-51F5-7998-CDB7-30B66A38E1C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B01FC9D-843F-4C64-8492-DE116C386E0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06F8D87-EB81-EC3C-9AF5-38DFFD6D489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2DC6FD-650A-7A90-0F85-DF8DC2B641A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4FB7A6-907B-73E7-4133-FB9DB1EAC15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50877" y="1809265"/>
            <a:ext cx="8168503" cy="2623320"/>
            <a:chOff x="450877" y="1809265"/>
            <a:chExt cx="8168503" cy="262332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50877" y="360158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CD797-037E-3E27-7B20-1FEA4755581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36DF903-9A11-CA9D-4168-9C17138272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B2E02AE-FBF3-B9D2-581C-A0249BB3ED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ED33CAE-C51E-68CD-48DC-94CACD2F17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EAA28A-1830-2C95-B143-8680CDBFCD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C7CA0C-79D7-9036-1813-FA53CCFB6EF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FC8F95E-1F64-ED1D-0476-DC2D34FB177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D653B9D-243D-FB2F-1FFD-5F201FB6E6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10E6C-F6DF-0937-E432-8CE75468B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018771D-21DF-29ED-32A8-09DE7D3D4D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40EFC-5376-DE61-BD86-2881666235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46FCDE-E74D-7EEC-76B5-C50DDB3848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2D52C3-BE8F-CB54-D150-D66FA2DEF2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7FE31C-EDAF-AD45-E70A-F214F48F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A9A3D0-CA61-1059-E18E-8D6573F16B48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يذكر الأستاذ بمعايير التقييم. عدد الأخطاء المرتكبة،  واحترام علامات الترقيم،  والاسترسال.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6C3415-EE97-C390-133E-BC312917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64" y="2522028"/>
            <a:ext cx="4646354" cy="309479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919744-FF12-9306-9254-314B09C1961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98ACFF5-9056-2229-5F88-EA5766D9B8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E18514-401F-FF9E-30BE-982CD67802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07A60B1-D2B3-F51C-1840-5B80D728CD9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0005B5-DA9D-E002-DE40-8B1072FDEE5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0764FC0-DFAE-586E-C728-850016384C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35223F1-0FA3-ED0E-3E29-06C37B515BD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4604A5-CA12-87D2-7D16-8AA057EC25B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010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151092" y="369352"/>
            <a:ext cx="8757552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دقيقة واحدة لجماعة الفصل من أجل قراءة صامتة للفقرة.</a:t>
            </a:r>
            <a:endParaRPr kumimoji="0" lang="f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تبدأ عملية السحب. (يتم سحب اسم التلميذ الثاني بعد إنهاء الأول للقراءة وهكذا...)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C696342-1B41-B1FD-C430-CBBFCBC72EB2}"/>
              </a:ext>
            </a:extLst>
          </p:cNvPr>
          <p:cNvGrpSpPr/>
          <p:nvPr/>
        </p:nvGrpSpPr>
        <p:grpSpPr>
          <a:xfrm>
            <a:off x="586793" y="444286"/>
            <a:ext cx="625769" cy="765681"/>
            <a:chOff x="1242630" y="4677668"/>
            <a:chExt cx="625769" cy="765681"/>
          </a:xfrm>
        </p:grpSpPr>
        <p:grpSp>
          <p:nvGrpSpPr>
            <p:cNvPr id="29" name="Graphique 2">
              <a:extLst>
                <a:ext uri="{FF2B5EF4-FFF2-40B4-BE49-F238E27FC236}">
                  <a16:creationId xmlns:a16="http://schemas.microsoft.com/office/drawing/2014/main" id="{B0FEBB7B-BFDA-B1A0-E0F5-600E9BF254EA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2" name="Graphique 2">
                <a:extLst>
                  <a:ext uri="{FF2B5EF4-FFF2-40B4-BE49-F238E27FC236}">
                    <a16:creationId xmlns:a16="http://schemas.microsoft.com/office/drawing/2014/main" id="{50A3B246-348C-5889-2214-FCB329BE936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59" name="Graphique 2">
                  <a:extLst>
                    <a:ext uri="{FF2B5EF4-FFF2-40B4-BE49-F238E27FC236}">
                      <a16:creationId xmlns:a16="http://schemas.microsoft.com/office/drawing/2014/main" id="{595945C6-1965-BA27-4E22-4CD493795D5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68" name="Graphique 2">
                    <a:extLst>
                      <a:ext uri="{FF2B5EF4-FFF2-40B4-BE49-F238E27FC236}">
                        <a16:creationId xmlns:a16="http://schemas.microsoft.com/office/drawing/2014/main" id="{D19016B6-A3BA-E332-EAE3-D04F6CD72426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72" name="Forme libre : forme 71">
                      <a:extLst>
                        <a:ext uri="{FF2B5EF4-FFF2-40B4-BE49-F238E27FC236}">
                          <a16:creationId xmlns:a16="http://schemas.microsoft.com/office/drawing/2014/main" id="{64B565C5-45B3-DD8A-C555-DAC682287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" name="Forme libre : forme 72">
                      <a:extLst>
                        <a:ext uri="{FF2B5EF4-FFF2-40B4-BE49-F238E27FC236}">
                          <a16:creationId xmlns:a16="http://schemas.microsoft.com/office/drawing/2014/main" id="{32598602-642D-3899-C400-9A93D5F6B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4" name="Forme libre : forme 73">
                      <a:extLst>
                        <a:ext uri="{FF2B5EF4-FFF2-40B4-BE49-F238E27FC236}">
                          <a16:creationId xmlns:a16="http://schemas.microsoft.com/office/drawing/2014/main" id="{A0F4EA86-EAE3-FA39-9EA8-CB2F8002732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9" name="Graphique 2">
                    <a:extLst>
                      <a:ext uri="{FF2B5EF4-FFF2-40B4-BE49-F238E27FC236}">
                        <a16:creationId xmlns:a16="http://schemas.microsoft.com/office/drawing/2014/main" id="{66DAE663-9D6E-3D10-6D33-33EC972CB5C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8ABB0C29-EEB7-9EC9-B903-415944D55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1" name="Forme libre : forme 70">
                      <a:extLst>
                        <a:ext uri="{FF2B5EF4-FFF2-40B4-BE49-F238E27FC236}">
                          <a16:creationId xmlns:a16="http://schemas.microsoft.com/office/drawing/2014/main" id="{AD3FF101-467A-8328-F5BD-F7E1A9E7E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0" name="Graphique 2">
                  <a:extLst>
                    <a:ext uri="{FF2B5EF4-FFF2-40B4-BE49-F238E27FC236}">
                      <a16:creationId xmlns:a16="http://schemas.microsoft.com/office/drawing/2014/main" id="{B7B7F1D5-207B-F53D-ED21-B2738386543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61" name="Graphique 2">
                    <a:extLst>
                      <a:ext uri="{FF2B5EF4-FFF2-40B4-BE49-F238E27FC236}">
                        <a16:creationId xmlns:a16="http://schemas.microsoft.com/office/drawing/2014/main" id="{7B79DF4F-40D7-831A-9F35-4B7036943910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0BB98EDA-4E5D-48A9-BB9E-26A60AB15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8EA3FB98-566F-90C9-BDC6-10CE037D3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222987FA-9144-1D5A-27C6-58D8CC488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2" name="Graphique 2">
                    <a:extLst>
                      <a:ext uri="{FF2B5EF4-FFF2-40B4-BE49-F238E27FC236}">
                        <a16:creationId xmlns:a16="http://schemas.microsoft.com/office/drawing/2014/main" id="{521F1DE0-EE5B-FA11-31C0-9D61EC781AA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F0C48626-EA88-170F-581C-F9CA3402D0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53BFFB39-7D54-7C8B-769E-18F6C5EA0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FFE37DD4-C2C3-C39B-5916-D98C8B18FF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53" name="Graphique 2">
                  <a:extLst>
                    <a:ext uri="{FF2B5EF4-FFF2-40B4-BE49-F238E27FC236}">
                      <a16:creationId xmlns:a16="http://schemas.microsoft.com/office/drawing/2014/main" id="{08207E48-D13A-5FB8-8003-2D09A81EF7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F5A2616E-1856-F15C-7B7F-8EF534CF73B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79F26A39-EC41-D1CA-1B60-00BCB4866A43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" name="Graphique 2">
                  <a:extLst>
                    <a:ext uri="{FF2B5EF4-FFF2-40B4-BE49-F238E27FC236}">
                      <a16:creationId xmlns:a16="http://schemas.microsoft.com/office/drawing/2014/main" id="{F0D8EEC7-0CF5-F10A-0F18-FC45EB624B9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5" name="Forme libre : forme 54">
                    <a:extLst>
                      <a:ext uri="{FF2B5EF4-FFF2-40B4-BE49-F238E27FC236}">
                        <a16:creationId xmlns:a16="http://schemas.microsoft.com/office/drawing/2014/main" id="{70E29C1F-6CB0-ED81-A3D0-0EA50400D18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38BE7C89-7F88-3658-E39D-FCC4B8B3B35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37651D32-5ED6-9264-5EB4-67F6C9BEBB0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4BFE24C0-B466-EB4A-5E13-841EA261EEA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55B3C63-7DA3-CE09-1C03-AD1DB2883EF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DC5CBC05-4243-E414-9F4E-7C15C3746F6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F6DA0DC-3590-7C84-44FD-985A4C44209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9" name="Graphique 2">
                <a:extLst>
                  <a:ext uri="{FF2B5EF4-FFF2-40B4-BE49-F238E27FC236}">
                    <a16:creationId xmlns:a16="http://schemas.microsoft.com/office/drawing/2014/main" id="{A0451C6D-19E7-74FA-6209-F9CA32357CB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259C521F-730F-D856-C982-B085D227CB4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87FF0B30-E947-CD1F-0CEF-97F5CB6789B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6AAE358C-8610-40AD-DEEA-6360DFCE00B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57DA471E-6316-F3E3-B9FE-BF845CFAFAD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40" name="Graphique 2">
                <a:extLst>
                  <a:ext uri="{FF2B5EF4-FFF2-40B4-BE49-F238E27FC236}">
                    <a16:creationId xmlns:a16="http://schemas.microsoft.com/office/drawing/2014/main" id="{33C7745C-8BED-695A-F129-FDA10BC44FC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DA37781C-1B81-85C9-7AEE-1297CC2814AF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125BBB56-7E0C-BC65-3AE9-5C9163EBFB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B1C60761-9281-D8CA-6E68-A5F63C84D6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940F570D-E52D-99CE-D30E-BCC6D29E157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6D64962D-20FC-9409-4133-0881E06344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4CAB02FE-E1FA-A3A6-1E87-7279D7CED050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C676BC14-6264-FF0C-429A-7ED6FBDDE8B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03CCFD56-AFD2-804D-71FC-C7FE0FA8BF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8FA3FB3-8F95-4FD1-BCEE-B79336BF6C8C}"/>
                </a:ext>
              </a:extLst>
            </p:cNvPr>
            <p:cNvSpPr txBox="1"/>
            <p:nvPr/>
          </p:nvSpPr>
          <p:spPr>
            <a:xfrm>
              <a:off x="1333249" y="470944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C3FFDB3-1793-A8D9-133F-2DD24E6860DE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8913B2-43C4-2232-793F-E2ACFD488A06}"/>
              </a:ext>
            </a:extLst>
          </p:cNvPr>
          <p:cNvGrpSpPr/>
          <p:nvPr/>
        </p:nvGrpSpPr>
        <p:grpSpPr>
          <a:xfrm>
            <a:off x="350857" y="2480020"/>
            <a:ext cx="8384457" cy="3340447"/>
            <a:chOff x="350857" y="2480020"/>
            <a:chExt cx="8384457" cy="334044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248DC47-7C71-ED96-CB49-7BDA562B5068}"/>
                </a:ext>
              </a:extLst>
            </p:cNvPr>
            <p:cNvGrpSpPr/>
            <p:nvPr/>
          </p:nvGrpSpPr>
          <p:grpSpPr>
            <a:xfrm>
              <a:off x="350857" y="2480020"/>
              <a:ext cx="8384457" cy="3054682"/>
              <a:chOff x="271084" y="4056952"/>
              <a:chExt cx="8384457" cy="3054682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5F1DAB-D118-9932-A739-A67138280ED6}"/>
                  </a:ext>
                </a:extLst>
              </p:cNvPr>
              <p:cNvSpPr txBox="1"/>
              <p:nvPr/>
            </p:nvSpPr>
            <p:spPr>
              <a:xfrm>
                <a:off x="271084" y="4056952"/>
                <a:ext cx="8384457" cy="3054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نِهايَةِ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لْأُسْبو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نَظَّمَتِ </a:t>
                </a:r>
                <a:r>
                  <a:rPr lang="ar-S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أُسْتاذَةُ مُسابَقَةَ أَحْسَنِ قارِ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ئ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ٍ تَحَمَّسَ مُرادٌ لِلْمُشارَكَ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فَتَدَرَّبَ عَلى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لْقِراءَ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وَلَخَّصَ قِصَصاً كَثيرَ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ةً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وَفي يَوْمِ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لْمُسابَقَ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فازَ مُرادٌ بِجائِزَةٍ رائِعَةٍ أَهْداها لِأَبي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600" b="1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3D6EC9C7-F216-8DF9-5988-00E391FF3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092688" y="5133236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183E2CE3-03AD-490E-221C-B3D580A0434C}"/>
                  </a:ext>
                </a:extLst>
              </p:cNvPr>
              <p:cNvSpPr/>
              <p:nvPr/>
            </p:nvSpPr>
            <p:spPr>
              <a:xfrm>
                <a:off x="7599733" y="6727453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9269AE62-2C6A-5477-5446-38C1039B47AC}"/>
                  </a:ext>
                </a:extLst>
              </p:cNvPr>
              <p:cNvSpPr/>
              <p:nvPr/>
            </p:nvSpPr>
            <p:spPr>
              <a:xfrm>
                <a:off x="326688" y="6750836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E1A9856-CD0E-3A3A-CCCA-68C4C825CB7F}"/>
                  </a:ext>
                </a:extLst>
              </p:cNvPr>
              <p:cNvSpPr/>
              <p:nvPr/>
            </p:nvSpPr>
            <p:spPr>
              <a:xfrm>
                <a:off x="286781" y="4742317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3936B490-5FD1-39FF-859C-1D9DD50F2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5400621" y="4111768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2D336412-BE4A-9862-5265-64204FE522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4961904" y="5089084"/>
                <a:ext cx="942055" cy="1303345"/>
              </a:xfrm>
              <a:prstGeom prst="rect">
                <a:avLst/>
              </a:prstGeom>
            </p:spPr>
          </p:pic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C79353-F961-CC27-046D-FBA6A4C69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4518134" y="4517122"/>
              <a:ext cx="942055" cy="1303345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D28DBEC-1C77-032F-A553-F5A08DDA8E1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AFB5043-E273-3D44-1CE2-758B6452A1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E28D85-7B3C-B391-FF15-69D47F814F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8386253-3262-BB92-D11B-84E9AE72908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039B93-CF56-04CB-C105-546853B2D2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2C0AE7-E2DB-D183-3D9B-13B7B22636E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1377B1F1-57FD-A221-603A-168C09843BF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19C041-4ABD-8502-10A2-3FDE2D9B0C6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A111E48-98C6-71C7-F030-8E720E1476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D79893-0C3B-3A75-751E-F0EA70B12689}"/>
              </a:ext>
            </a:extLst>
          </p:cNvPr>
          <p:cNvGrpSpPr/>
          <p:nvPr/>
        </p:nvGrpSpPr>
        <p:grpSpPr>
          <a:xfrm>
            <a:off x="350857" y="2480020"/>
            <a:ext cx="8384457" cy="3340447"/>
            <a:chOff x="350857" y="2480020"/>
            <a:chExt cx="8384457" cy="334044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821854E-A41B-1059-C42E-1FF559E5483C}"/>
                </a:ext>
              </a:extLst>
            </p:cNvPr>
            <p:cNvGrpSpPr/>
            <p:nvPr/>
          </p:nvGrpSpPr>
          <p:grpSpPr>
            <a:xfrm>
              <a:off x="350857" y="2480020"/>
              <a:ext cx="8384457" cy="3054682"/>
              <a:chOff x="271084" y="4056952"/>
              <a:chExt cx="8384457" cy="3054682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8B6E16-5EB2-4042-9751-C13D7024F388}"/>
                  </a:ext>
                </a:extLst>
              </p:cNvPr>
              <p:cNvSpPr txBox="1"/>
              <p:nvPr/>
            </p:nvSpPr>
            <p:spPr>
              <a:xfrm>
                <a:off x="271084" y="4056952"/>
                <a:ext cx="8384457" cy="3054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نِهايَةِ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لْأُسْبو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نَظَّمَتِ </a:t>
                </a:r>
                <a:r>
                  <a:rPr lang="ar-S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أُسْتاذَةُ مُسابَقَةَ أَحْسَنِ قارِ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ئ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ٍ تَحَمَّسَ مُرادٌ لِلْمُشارَكَ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فَتَدَرَّبَ عَلى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لْقِراءَ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وَلَخَّصَ قِصَصاً كَثيرَ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ةً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وَفي يَوْمِ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لْمُسابَقَ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فازَ مُرادٌ بِجائِزَةٍ رائِعَةٍ أَهْداها لِأَبي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600" b="1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9AED1BBC-CE6F-0F78-0DAE-9D5DE2E52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97268">
                <a:off x="2092688" y="5133236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89747B2-B888-8D3E-59C5-AF5DA5F465B6}"/>
                  </a:ext>
                </a:extLst>
              </p:cNvPr>
              <p:cNvSpPr/>
              <p:nvPr/>
            </p:nvSpPr>
            <p:spPr>
              <a:xfrm>
                <a:off x="7599733" y="6727453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DD56B94-D9CF-DA64-0EFC-F8CFD039F891}"/>
                  </a:ext>
                </a:extLst>
              </p:cNvPr>
              <p:cNvSpPr/>
              <p:nvPr/>
            </p:nvSpPr>
            <p:spPr>
              <a:xfrm>
                <a:off x="326688" y="6750836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752F9FA-9F9C-7D2D-2C73-814EA47D07C5}"/>
                  </a:ext>
                </a:extLst>
              </p:cNvPr>
              <p:cNvSpPr/>
              <p:nvPr/>
            </p:nvSpPr>
            <p:spPr>
              <a:xfrm>
                <a:off x="286781" y="4742317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5A3221E7-C11C-84E6-5F7B-03C4E445CA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97268">
                <a:off x="5400621" y="4111768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22760001-93E4-8BBB-8890-E2C6B00ED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97268">
                <a:off x="4961904" y="5089084"/>
                <a:ext cx="942055" cy="1303345"/>
              </a:xfrm>
              <a:prstGeom prst="rect">
                <a:avLst/>
              </a:prstGeom>
            </p:spPr>
          </p:pic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FC2E5BD-705A-F0C4-BDDB-F8D004928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97268">
              <a:off x="4518134" y="4517122"/>
              <a:ext cx="942055" cy="1303345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B61A3EC-87F8-1F4C-5546-0CDF4BC7DE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82DA77D-60E8-1ECE-F3A4-0020137EFD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A046C4-D8D5-A4A1-4253-D057F716AB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D3D0E21-DB06-48A7-F837-A629CFC065A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A115327-9620-E505-7E56-340E34BD0F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BE3F370-8CF8-AC82-4ED4-F7F28DC04B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7CC4F4C-E274-77F5-F91B-B9B5E256E76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9847BB7-45A7-73E5-1B98-46E8AB42590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08A075B-634D-CF13-7652-150B63CE442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1EE253-7537-719D-C81A-AA7A5473A5F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B3F3986-49AC-58CA-A543-BAAECB846F1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80536E-3A1B-B6E2-754D-DFB8EB7AB32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9D53E-006F-C2D5-7116-008D967C3C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8BA054-8D74-DF1A-888C-F7FA96A98DB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21D669-3FF9-6497-8759-1DAF71F47EE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524328-1E38-03D6-927B-763BD6E83B9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7" y="1809265"/>
            <a:ext cx="8168503" cy="2442854"/>
            <a:chOff x="450877" y="1809265"/>
            <a:chExt cx="8168503" cy="2442854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7" y="3544233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313C08-1A71-D15D-61CF-98450641EB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7193FB2-9450-434E-AAFB-A3A3662193B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03D1DD1-A7C5-FFCE-9F32-2D61D93780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9DEC7E-1872-13B8-B050-AB94F5ADBF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479F43-819A-C0FF-1EB4-1CAA10ECB0F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9EB1268-2510-5724-49AE-1F11164347A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4744E3C-245A-6FFC-70E1-DFE2E0FF96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DA125FD-AD79-E4CE-FD74-0AD37D13479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000" y="27295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اَلْقِسْمُ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C924CA7-7614-73EE-12A8-95BD58BD4A5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1ECEFF7-BC1A-354C-D2C2-CB701F619C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46362C7-56E6-7CC0-B776-ABD596A33E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E340B7-7B2A-5365-6D5C-EDA1FDDD135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FB2EA73-BC6F-62DD-784B-9CD9F3C0DCB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1FB219A-2CD2-9321-C7CB-9FA05EA37C7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42D8513-CF74-D968-110F-DAD18FD727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05BB50-4263-BAF4-FDD4-DD54E787BF7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239CAC2B-B9BF-FB34-585E-7193EA344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31" y="2695517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اَلقِّسْمُ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FFF5FF2-2474-0699-3C0C-F2E4ED7DBDC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3732382-73D8-CBC7-8585-EE439217C3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5C11495-4671-569D-22C0-ECBF5D9587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964BD40-541B-0253-4247-95F56DF5D9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83B9603-915F-538B-F09F-5D2B7C774C2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47D8B3F-F10A-F8CB-AAED-6340B5C8AAD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D84232F-44CF-E38C-B0DB-5A33FB349DD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AD355C-BFC7-8E54-F35B-8ED3296BF30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اَلْقِسْمُ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E4A2A8-3FCD-0EA3-7920-C2A141070C5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DDD97FC-A4D4-8A81-7822-FA0724D00FE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7C6455-2DB7-F17F-740E-D2B5321F45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A3283A64-2523-4011-DF19-D1066069995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04153DE-3AC8-6509-0C8B-17F5C60B6DA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4C955F5-1D8A-A77B-9DCC-E26857F696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B7D9F0A-25E0-B2F2-8C3E-9AE5C6F2C32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8FD681A-839C-5E91-8DFD-6574B383E9E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461-B028-0737-2C12-90616940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8E05B82-36A8-68F5-F2E3-DDCABF99346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F198F6-89D1-92F0-07E1-DC1D94F9BB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E0C1CD0-4B31-FBC7-B69B-CAFA4F6B6B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CA0DA8-1DF3-8B38-0D0D-4CE05DA823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304DC1-40EF-962C-DC1D-F555C7C86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0A81E-423E-9429-DFA7-7E5CBC73E86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1DFFF41-848B-648B-FDC4-0ADEF22C2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000" y="29019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اَلْسَبّورَةُ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409B7C8-5C7C-F8CB-A54D-1AEF9EC2C4B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B5C70F2-1BD4-0930-31C5-D4CF2F17594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E264EFB-19E5-0CD5-D07E-A63720670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D731C0B-7FD3-2F39-CE89-83D76F06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4452B70-099F-B75F-BF3F-CD06F70BBE9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2F709F5-7BEC-4DA3-8BD3-25F6E1C561D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2A9E10F-5E57-3792-E110-73547D674C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00E504-E4B9-4E50-B24A-CAE27F49BE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70536BFB-C65F-3736-61B2-145B76371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345" y="29019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اَلسَّبورَةُ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80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0C19-F8EB-190C-8E94-BE2454C5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22DB5A0-4A52-ADC8-B935-3B6086AEA2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B375F4-DD77-B634-8E6C-2FACFF925A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082783-9B68-2B0F-7A9D-BF52260336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66F742-390E-A759-F694-7FED9BEA10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FFA0C4-3DCA-DD75-E554-DA274A05A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7CFE88-E004-AAA3-D8FF-B9B52A377A6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038D31-1222-0320-12B5-6F75E4155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3CCC2D-42EA-C6A4-DA85-6B5E583A488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FE29012-97FA-1039-FDB2-10520348975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EFEA918-65EF-9F7C-11F3-DC1C49EFA3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A368585-444F-8759-CE10-CB34D077B69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0080DB-57B8-1392-1359-5C6F00902B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09BD2D4-0A55-AB65-D601-7B17ADF1703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7E8B5F-56E1-786A-09D6-8D51865F22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27B8075-04D4-FEBD-0AC6-A3D274790EC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387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8F235-3FE8-7C6F-EFA9-90E9F353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6610D12-C93D-16FF-65CF-8D29377B16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75252D-5165-4516-2CE1-77E4DAE214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1DAE13-20D0-6302-F15A-4B65796B82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EA5E91-2A37-6E41-60B5-063C2DC6F3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29CC0C-D9FC-7724-EE74-9B38654A0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4E3B50-F5BE-A7BE-8842-BFF88E8B074D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58AEAE4-9DF3-090E-B85F-698B242F72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3F4215D-1FA8-4273-3AD2-7E18B31E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اَلسَّبورَةُ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6FDCA-F63B-4ADD-9982-E036A1B2FB0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E81D0AB-ED02-A10C-0AB9-E54C54BD3B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150D7F-1EBC-8EA4-A4C2-880D7014C0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55D9BFF-D3E7-53F4-1AD9-196DB7C3B3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5B0C0A6-31FA-1C49-7FE4-33B006AEEF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034F7E1-EEB9-D2CD-9411-5BCF67B7D0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BFE5FB3-BADE-E0D8-9CF3-1742CA367E8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3F47E3F-D42E-4EF2-0013-B17A4C69CA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0558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425BB-AF26-EE96-6C63-9D18BC63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877DD7A-F9C7-7EDD-1347-56DE98EFC96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42A303-46BA-15C6-6B60-54F335F534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63D531-5C69-E8C6-1802-379DA86E47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F277E9-A2A0-DA0D-9D35-788191EB6B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D13974-D460-8654-D324-FF43676B9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A91A9E-79D6-B951-2EB6-49E33FEE6E0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E6E145-116E-2F20-2868-0C8CEE73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000" y="29019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E23812F-BC2D-F110-77DE-8D863DC292C3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A8A816B-69BB-D01F-C76E-78BF74C574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66107BE-8EE0-B355-E7A4-87E0E559AC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9D5B392-F4AA-3282-E3B6-75B6B75021F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2AC9DB5-6F65-6E99-3803-AF7FD9D0772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36E0FF1-ECA2-C7AB-51D7-985A267B768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336EF8F-9BF2-947D-41C8-90A376155D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4901A82-156A-3F82-2154-2F15323DFC3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2FC2F42B-36CD-0F5A-C16F-2A069DD0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345" y="29019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اَلحَّفْلُ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23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23621-AFB5-0E71-296B-1EF2C53C5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A091D8-06DA-2908-A40D-2EC892F069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70F3B7-808A-FECA-B824-8D32CD232A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58773E-7D3B-7514-CFE5-DA3BE2D600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D13081-B882-C964-1F37-B0CE4E44504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9D15B28-2F4A-4F86-34EB-658A31AC8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89D4D0-DC0A-CB4E-4F87-5F6D62A58AC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9FC63F-5225-73EE-807A-54C89E1602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D43C2ABE-9C29-C536-EDE5-E2B1FB5107A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C46029D-0883-6013-D9D4-088C579AE87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5959B63-63A0-4E52-AA2E-45E0BEAF2A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53E7351-908B-84C9-E655-6A8C6C064D7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C96EF08-B299-DA7D-263C-D2364D1897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2A9BEFC-A2F1-0092-3C5A-613063813D0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459FBF4-A4A6-44CA-17EC-E8AC7B184F2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276F109-8C8A-E8C7-2DAF-B3062059BE8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236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3ADB4-F542-3553-E6C9-695DA0FC2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6B95B3B-AB1A-0000-F856-AD6D735A3CA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714B5BC-06D2-B03F-3F51-BCB318F47C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6C1E35-DC4F-D040-D333-0314911A2E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D91D28-E273-DED4-5033-BA7B3B6919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450DA9A-D59A-80B9-7F79-C65395629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04DA83-0B5D-11CD-CB71-974D76AD9022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82A2B2A-3C4B-9F92-CC01-08D05F490D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BA85EDB-8EC9-37CA-6A24-024F66903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8BD75C9-F91A-6D1E-8A55-3EE74A28D58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F9C6A04-6C04-D860-C82D-FD5E1EB5F1C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85156A0-EAF2-72AC-E531-5FB7316FEC0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CE46287-DFD9-47CA-9671-7E1F1971D68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79BE277-5DED-C448-F20A-22FCBC9299F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15C9766-A084-E70F-E103-AAF49A2F77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121A9B3-E3DC-4BEF-F232-7DB75FF5046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7183C43-3F1C-5868-AB38-80F97E01E5B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59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37A5-D579-4E20-BFDD-D06BB8130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D2ED9D4-E8FA-92E8-EAA5-CF28DA98FD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D492D9-CBCE-12DB-0338-6FD8CD0A278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5F5D82-CED3-970E-F413-2C77D3DEB6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287C7C-819C-EBD8-04BF-F80489EAEE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179D61-2316-E0CC-D4AC-280F3F2D6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9235C5-1A58-F019-6AAD-0B3C95EBF13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027ED5D-C621-8597-94D9-2A5DD88AC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001" y="3010149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اَلْتَنْظيمُ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1F1433D-F0D7-9D46-478F-158B05D21B4E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F4412A3-6DED-2820-F330-387B27A7DCB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168B0A2-FC0A-B3AE-48F2-E27EA371AA6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770A6FC-F20B-B592-3903-47B9AB0B402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6DF13FF-EF7A-BB53-94C9-CF837880CBA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7DF9DE8-1AA6-A72F-3BC9-6EE1F448D4D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61B4B95-A770-814C-34ED-A27D1C26694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C4E7F96-E955-81C0-E7E9-334E97F8BA4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FD5934EA-6A6A-71CD-F448-3770844A0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345" y="2901994"/>
            <a:ext cx="333365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اَلتَّنْظيمُ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420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7017-CFCF-D48E-38AE-CDA5D3489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2E61538-AE71-C403-C298-1B4B608933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BFFC03-6D82-C9A5-B3DD-7C2675E11C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9ED971-4438-7E4B-3BCD-878B224CD1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845177-5016-D9DB-9158-25B4C96431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196EE12-07BA-C6D3-31CC-342CFE858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831398D-05E5-D274-ED75-B0F32CD2086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D8C805-4F65-EA5D-F765-B2004E4BC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A4FBED2-362D-498E-8D3A-101D0DD8B47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D965D6C-740A-5570-3FEC-1573DE50CA8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99D6335-51F6-CB2F-B69B-9EDC42FFC0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BA4D335-0678-A886-F0D8-17EF169297E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4CD5D86-841B-5040-39AF-8012671E26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11F86AA-2DB1-F201-1F30-7DD607A5566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7057373-63B2-E1E8-426A-BB4D5A8F06B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CD33A67-EAFB-90EA-5A74-2315A47526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126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DAC1A-ABCE-115C-CE1E-692A64ECF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D0CFAFC-E6E4-47A8-FFAA-BC31FB3C48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E407B2-6D96-6866-EA64-975AEB1ADEE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4D6C7D-4428-05A2-B896-26CA1FADD8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838FAB-AE23-2BF9-C20B-F58E801837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BC29E9-9D92-6A14-35DA-1E58B8CE0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FAB041-75E0-8A8F-615A-058E980F5E7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BE8EBFE-2D02-467F-C609-DE303B88C6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7D4C42F-3027-1C90-57FF-B061F690F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اَلتَّنْظيمُ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998A1FF-3190-54A4-ACDC-2ADF04FC213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9C6AFE74-7FD1-42F5-0A33-D8B318839F7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A0DF159-9F70-20C3-7C20-ED96B73AA1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9B68C51-9024-7AE2-1F93-B9DFE56C19B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615A6D6-E916-0B6B-F2CF-EC517354A55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1AC7BE0-F827-B21A-952A-6FC7DD873F1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FCE7A1B-F89F-B4D0-0589-7953698875F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30EC66A-8B29-0B73-582E-BCE23FBCB4F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939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FBD5799B-BC17-7AE3-01E9-8542B0E6C608}"/>
              </a:ext>
            </a:extLst>
          </p:cNvPr>
          <p:cNvSpPr/>
          <p:nvPr/>
        </p:nvSpPr>
        <p:spPr>
          <a:xfrm>
            <a:off x="5472822" y="2471016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اَلْقَسَمُ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2319653F-EC71-7C92-3BFF-80A8E6C680F8}"/>
              </a:ext>
            </a:extLst>
          </p:cNvPr>
          <p:cNvSpPr/>
          <p:nvPr/>
        </p:nvSpPr>
        <p:spPr>
          <a:xfrm>
            <a:off x="1550205" y="2489018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اَلسَّيّارَةُ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6B83D618-8DAC-4568-70C1-5B33840A2731}"/>
              </a:ext>
            </a:extLst>
          </p:cNvPr>
          <p:cNvSpPr/>
          <p:nvPr/>
        </p:nvSpPr>
        <p:spPr>
          <a:xfrm>
            <a:off x="5472822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اَلْحَقْلُ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1E1D5625-5CF5-B578-8057-F5F8F7DADE35}"/>
              </a:ext>
            </a:extLst>
          </p:cNvPr>
          <p:cNvSpPr/>
          <p:nvPr/>
        </p:nvSpPr>
        <p:spPr>
          <a:xfrm>
            <a:off x="1565269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اَلتَّنْشيطُ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C30ECC8-70C1-DF6E-D82C-02F2D4D0B63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F1B2BC2-3A06-F416-0EA7-4BD40FE9F03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10E42F8-34E3-2C8E-2534-E32282163F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B85D75F-DDF2-72E7-2C1F-F9119F5824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2D8319C-D1E7-80AF-053A-20B03A52B3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8E451E7-20A2-36A4-FE08-1712F4D088F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76B9151-C128-F48F-AF4D-9B79D2D833C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D6C2868-FE2F-35B9-F019-1A6553851C2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536063"/>
            <a:chOff x="487748" y="1809265"/>
            <a:chExt cx="8266536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حكايتنا لهذا الأسبوع؟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FF5CE0-C304-82EF-7358-81B49BE49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E5880C-25F1-B145-8354-6C4664CD9E6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D666703-A475-5880-E60D-55A27A5644F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C87B898-8EA2-66DB-EB31-2CF32D96281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108FEE-0B83-034F-A898-E8418782BCF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CC485D-7B8C-D088-498D-0698C7D9D43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21A28C0-C294-CD58-4031-5FE4E476404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97C188E-2FE4-FE98-4D42-1F045CBCF99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2623B6B-F95E-396E-C79C-9AE44514DC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D4E6A44-22D3-6D2F-6FB7-2D32841CE33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الحكاية تتحدث؟  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5BF2453-2CA4-F140-BA70-5390C4FFF45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61527C6-C86E-465B-C2D7-7A808EC3C99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11DDCE-CF84-FD2E-3A39-427BEC6DF6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D6C26E-6F3D-6D90-4989-A7EF4AAEF23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9FC8B-5092-0DE6-E8EB-D63BECCD91B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AF03ABF-C6F1-F096-AD5A-339C434D2F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851C3C2-D6A1-38E1-F4DC-22FFB829844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B4522B1-7292-1803-102F-E06824F638F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أولا. (يسمع النص مرتين)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40C9048-A9CF-6919-C027-7BFC0373579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EBC9AB-3FF6-FA29-B892-DBDAD0A17FA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8DE0FB2-D155-15E7-3895-FBD3D4EA2BE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43ABC3F-37F9-A5CD-C365-B1AC7215C3A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CC9765-AE99-A910-EE5D-4B96E93F4E5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70ACCE1-B3AE-7108-5EC7-C610185087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57D9FCB-C8B9-1090-931B-A28716245F2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C52A656-AF0E-F989-9D2B-1F3CA36D64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E580BD-9A08-6070-B9C6-C155B473CE8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أنا أيضا موهوبة-[AudioTrimmer.com]">
            <a:hlinkClick r:id="" action="ppaction://media"/>
            <a:extLst>
              <a:ext uri="{FF2B5EF4-FFF2-40B4-BE49-F238E27FC236}">
                <a16:creationId xmlns:a16="http://schemas.microsoft.com/office/drawing/2014/main" id="{54B48BEE-53DD-3D1D-A67A-A689B9334E9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406" y="538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أولا على شخصيات الحكاية.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أخبرت  فرح  بأن عيد ميلادها في الغد؟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BD69DDC-0751-8686-769C-C3D4B3F2A3E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5A4E28-391F-115E-A254-6D3C3B864CA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15384B-5D87-8061-F31C-AFFC8004D1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2692028-1A1A-7B1F-CBBA-2AD57C2FF8F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D4A57FE-4501-2F73-C172-3AF6B533885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02A1A02-BB60-4CB6-EB80-BEB5447DFB0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FF2A07-D090-4B3C-DEE0-3D43FC6490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681FCF-AE6C-691E-3805-767AE3801D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19E82D-360E-9D5A-5847-7375F03D8F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0AC507-F3AB-09A1-A9E8-C8A7DCD000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56B821-C50F-4556-2CDB-D8FB17F4C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0AD05-3E0F-B9AE-D476-EE92AA7224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D9D265-134B-6B4F-2CCB-94EFE047E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A8C594-9205-C9B1-283E-804532D0632B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أخبرت ياقوت بأن عيد ميلادها في الغد.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7F9C894-B132-4745-EC38-E3DEA5B87E1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58A566-D01E-1532-CC9C-9470D09C254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5ED40C-A2BD-8168-FD7F-7972DF2D0C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9DD91CF-F222-77A8-A505-ADF601BBED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A2EA80E-CC05-0012-9F8A-6969C187E7E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8ACDB9B-8410-FEEB-4BA4-EE67E3F0A2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2B2FA44-3251-48C3-6A1D-4F269F6A17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1E38257-D55E-F823-5522-F113B11DEF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5FFD9E4-9276-127B-9C25-0DC227D80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554" y="2705037"/>
            <a:ext cx="1508891" cy="1447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418665" y="4664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بمن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احتفل التلاميذ؟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15874E-51E4-9641-FF97-2012792FA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DA2D8D-7F4D-0091-0958-E58D84064A2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F042E3-9AA6-87AB-AA39-6044C63FC5F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AAFC549-6A0F-3AEA-0170-62964458E9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B738A3D-DC06-5DB6-987C-4DD2E632A58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27D38A-D55B-C5DD-3CC3-BB78C24BB8C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59C9597-0ED0-58F5-5D87-3B40436857E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909492C-D7B6-329E-678B-6647587EC99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987EACE-45BA-5EEB-C744-632A4071F20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احتفل التلاميذ بعيد ميلاد فرح.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A2865B5-9460-933B-C14F-73855C2AEE27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93E1552-A0C3-46D2-DF41-B279759ADE5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F6C75FA-6F5E-66F1-6243-50C0B7A9AC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D43A39B-B304-8568-0AE4-61FF1DFC918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421B2AE-999C-DC46-6D21-619FFBD1DC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55262E0-7BFE-2401-83F4-A30A50A07B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882E52F-B9E4-7257-BB28-BB41088E50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8E676DF-1055-F575-C56A-BAE6A3D7888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297AA3D-754E-CB1E-3B48-C5DB12C31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242" y="2700361"/>
            <a:ext cx="1656008" cy="17634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قدم أغنية في الحفل؟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EBD75C-0BA5-D2CC-3D7B-1087C114D46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D2D9ED3-047F-9461-2897-765BA27665F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217BE3-A95A-598A-3362-DADA9C4CFA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0E90FB5-7D67-3C58-EC77-49334E7C2AE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60DF226-4488-FD10-6250-A7ED737949F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72C081-EE1E-C8B2-7C8E-5ECC7153A5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B98E111-8199-52A1-27B7-B516911EE4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7FC637-E9E5-0B80-1705-AA6434769A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نبيل هو الذي  قدم أغنية في الحفل.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C30FD5-80EE-C163-86DC-2F69048143B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0EA4842-A807-1190-6759-22EE45886D5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B1EF445-B6F0-0B28-00B7-E052D7C0BE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3FA4CCF-8594-30E2-A8D5-B266012C65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F91E1F3-8409-058F-9F6F-293CC8B620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E8D914D-75F9-59BE-E1EB-0EDEF63D14D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D9A10B-E1C9-2886-ED5B-0661CBA4FED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4AB4A8C-39E5-4C1E-6E9A-22E9648CD38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9EDB069-EDF0-DF67-6ABF-923ADEC0E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228" y="2662510"/>
            <a:ext cx="1738150" cy="210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BB27C-3C97-EE42-78D2-5E69A8312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B3CB42-B2F7-EB58-BA73-6CC36340A706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11F769-63E0-BA07-BB96-F262ECA71B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6823C-A502-22D2-9E26-4107151F178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364B46-47CF-A971-DECD-471FAF3E6E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7753BA-7177-B143-D7BF-531E2059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7F9C1F-37AD-5BAC-99B0-913C630A74EB}"/>
              </a:ext>
            </a:extLst>
          </p:cNvPr>
          <p:cNvSpPr txBox="1"/>
          <p:nvPr/>
        </p:nvSpPr>
        <p:spPr>
          <a:xfrm>
            <a:off x="408510" y="44512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لأهدى لفرح رسما؟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F89037-9D80-0004-AD71-502BEDFBD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44178DB-7C76-3CBA-75B3-042C1FF630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E6D0A21-4BF9-C57B-C895-3A48C0C8376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4E26BE-4048-4D2E-AB99-A72AB72AE7D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A73777C-D2D7-2145-A65D-28E79BE33E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28D8C4A-C1B4-93A6-A980-AD4E7714F64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A65C1C4-D319-2A05-A504-9E08732E594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FF08C36-3642-FF3F-443E-9D1229EC4A3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EED97D2-4716-CD6F-1E89-72E5293CC5C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C35AE9B-9EF5-951E-6BCC-5873486CCD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03282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7752-3C0C-B1BA-20A4-C319AA64A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3A676FD-E29A-C2FD-0E4B-FA5F4EA27E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E19EF-536A-E33C-A226-3C5676B974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FDB2B3-A21D-18B2-D49D-DF37A57678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D26A0D-0516-D391-949E-0BC291ABB1A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0EDE41-F373-F9CE-50E6-ADDFDCB51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4A9970-4048-9561-1060-72D7321840D1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أنس هو الذي أهدى لفرح رسما.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880A89-EC8C-50C2-0F1B-5B4C61D92D5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A6D3727-3677-040B-B42A-4C8799591CB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5858283-6B20-C8A9-794D-BEC7CCBADE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801CDE7-152E-F694-F33B-4B7F96AAF5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28BBC0C-9C8E-69CA-603F-EA22FA0EAEC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02D7B4-BB44-091B-0A99-50F020ABA2D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6DE56C-A6BD-2C5C-9390-11B7D541379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CB65AC7-EB62-6D95-4930-1A798A79450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7473242-FBA5-4B56-4F5A-13378CC78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659" y="2506900"/>
            <a:ext cx="1874682" cy="184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236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B5004-71AF-9EC6-442E-F38A9B23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66AF417-B37E-ADA8-007D-C45FBAA196D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592F56-4AEB-47DB-0CE1-CD79EA3824E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D00C301-DC17-AC67-DED3-6CE2B88266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0C03ED2-E669-C9CB-68A5-DD47B740BF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B4EB04-A8DF-F596-982B-413B278B0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E780D4-9C20-BE49-1BB0-5B5EE6804BBB}"/>
              </a:ext>
            </a:extLst>
          </p:cNvPr>
          <p:cNvSpPr txBox="1"/>
          <p:nvPr/>
        </p:nvSpPr>
        <p:spPr>
          <a:xfrm>
            <a:off x="394949" y="4809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شكر جميع التلاميذ 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44760E-C0FE-0876-E021-B357E5DE4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1F1BD6-B59F-376F-7571-CAF91EB020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C7F9D39-2481-AD64-0227-A68688F94A9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4DD4F67-58D4-AC67-6D8D-28D52D94D8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5FAFFD0-DB4B-3C05-AE42-A82ABFA48C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9537B64-11DD-AE64-DED7-CB49D6FE5C9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8DFCD21-DBA4-7133-4F3E-78A3836A000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453A48-0FEF-56EC-B8B8-A16F4092C1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2FDDCF8-C3D5-4B2C-234C-985606D2255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DB9B6E1-D187-195F-7BAB-E994432F644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8561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5118-54B0-28C8-EF97-BC18066C9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87A6717-8956-12A6-7C3C-F282E566E1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C755EC-5551-6130-9DE4-27A938ABC1A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7A452F-EA07-6CBC-8619-DEE2DE1EA8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20189-5F83-21DA-EBC1-25C7545763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D8D931-DA5B-E215-76D3-E680BB113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786653-3B9D-77C7-32BE-CA5CC9D0531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المعلمة هي التي شكرت جميع التلاميذ.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284849-5AAD-1C05-E301-03C212F981E7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158311B-5D7C-EE35-F194-BF99CBEC425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D4FEA26-74EC-144A-EA7A-765B2DED7B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7DE5ABD-E4B7-A779-6276-96E5DB5F7CA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FF30CFB-7217-B236-A341-C8A86A60E2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1DC9635-C7AE-4D4F-CC21-A69528E73CF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9F78724-CC25-A1E8-25DE-0BA54780E01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D807B3C-27C1-1A07-E3B8-6EB4486ECE1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181EECB-87FB-3D88-565F-BFCBAE252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890" y="2846796"/>
            <a:ext cx="2188375" cy="1609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3871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B66F59-D4F0-4EE7-0A9D-78C34DF19F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E6B7B8-F92C-9B8A-5896-9886AB8EB7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43EEE6-F2F9-6F6A-FB2A-A23F31417A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1BB9413-9F43-E0AF-91B4-75E34B545C9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96D084-E956-239F-40E3-06296046F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46B411-8FDD-A050-9775-6D2675D94549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 هي: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DF1148-65FB-3204-8439-3710C64F44B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52744CA-4473-CA56-8BC8-9F09DE7D4E7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B1BF834-69D4-9FEF-0C6C-6CE0795B06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0AACABA-4A38-1A0C-E89F-B9E9F239392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5EAF90C-0776-8251-09A5-A18EE3608F9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DC6AFC1-E4E0-5E89-417D-DE2D50626C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5FA05DC-F689-AD85-6677-8366FF5E1D9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F94A805-F96A-3A44-E53B-1BDF4C7DAF3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9D6C6B-1D84-6D33-A62A-798DA02F4212}"/>
              </a:ext>
            </a:extLst>
          </p:cNvPr>
          <p:cNvSpPr/>
          <p:nvPr/>
        </p:nvSpPr>
        <p:spPr>
          <a:xfrm>
            <a:off x="5615482" y="1665090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فَرَحُ  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543BBB-E31A-0BF5-EFD2-4A33B916239E}"/>
              </a:ext>
            </a:extLst>
          </p:cNvPr>
          <p:cNvSpPr/>
          <p:nvPr/>
        </p:nvSpPr>
        <p:spPr>
          <a:xfrm>
            <a:off x="3037038" y="4993193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اَلْمُعَلِّمَةُ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CE92ECA-0DF3-11D3-8972-F54342210F88}"/>
              </a:ext>
            </a:extLst>
          </p:cNvPr>
          <p:cNvSpPr/>
          <p:nvPr/>
        </p:nvSpPr>
        <p:spPr>
          <a:xfrm>
            <a:off x="626651" y="1665091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ياقوتُ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6ADD2E6-4F5B-5F50-5F56-DA4DF508F657}"/>
              </a:ext>
            </a:extLst>
          </p:cNvPr>
          <p:cNvSpPr/>
          <p:nvPr/>
        </p:nvSpPr>
        <p:spPr>
          <a:xfrm>
            <a:off x="3479775" y="2666013"/>
            <a:ext cx="1980000" cy="1733561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A808590-D2A1-E439-C492-7C017CF4CCEA}"/>
              </a:ext>
            </a:extLst>
          </p:cNvPr>
          <p:cNvCxnSpPr>
            <a:cxnSpLocks/>
          </p:cNvCxnSpPr>
          <p:nvPr/>
        </p:nvCxnSpPr>
        <p:spPr>
          <a:xfrm flipV="1">
            <a:off x="5365376" y="2700850"/>
            <a:ext cx="289964" cy="28996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3DB9AF6-67AF-223B-1AA9-DD010990DFF3}"/>
              </a:ext>
            </a:extLst>
          </p:cNvPr>
          <p:cNvCxnSpPr>
            <a:cxnSpLocks/>
          </p:cNvCxnSpPr>
          <p:nvPr/>
        </p:nvCxnSpPr>
        <p:spPr>
          <a:xfrm flipH="1" flipV="1">
            <a:off x="3284210" y="2704759"/>
            <a:ext cx="341573" cy="22964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BCBCB34-7737-1318-3EC1-E6D82317B7C6}"/>
              </a:ext>
            </a:extLst>
          </p:cNvPr>
          <p:cNvCxnSpPr>
            <a:cxnSpLocks/>
          </p:cNvCxnSpPr>
          <p:nvPr/>
        </p:nvCxnSpPr>
        <p:spPr>
          <a:xfrm>
            <a:off x="4477038" y="4549307"/>
            <a:ext cx="0" cy="39304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6D7FA58D-35DA-8321-4BA3-4FA77DF8E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210" y="5082979"/>
            <a:ext cx="1087536" cy="7997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E7B0CD3-DA5F-C31A-473F-BE9F789EB8AD}"/>
              </a:ext>
            </a:extLst>
          </p:cNvPr>
          <p:cNvCxnSpPr>
            <a:cxnSpLocks/>
          </p:cNvCxnSpPr>
          <p:nvPr/>
        </p:nvCxnSpPr>
        <p:spPr>
          <a:xfrm>
            <a:off x="5510358" y="3801975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E7A3FC6-3CCF-4AAB-6335-60E8A6EE66FF}"/>
              </a:ext>
            </a:extLst>
          </p:cNvPr>
          <p:cNvSpPr/>
          <p:nvPr/>
        </p:nvSpPr>
        <p:spPr>
          <a:xfrm>
            <a:off x="6195775" y="3341258"/>
            <a:ext cx="241129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أنَسٌ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E48FC067-36CB-D704-3828-ACF4497872D7}"/>
              </a:ext>
            </a:extLst>
          </p:cNvPr>
          <p:cNvCxnSpPr>
            <a:cxnSpLocks/>
          </p:cNvCxnSpPr>
          <p:nvPr/>
        </p:nvCxnSpPr>
        <p:spPr>
          <a:xfrm flipH="1">
            <a:off x="2930013" y="3716102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D486560-2F26-3915-7C76-E073D5CF93FA}"/>
              </a:ext>
            </a:extLst>
          </p:cNvPr>
          <p:cNvSpPr/>
          <p:nvPr/>
        </p:nvSpPr>
        <p:spPr>
          <a:xfrm>
            <a:off x="559769" y="3245728"/>
            <a:ext cx="2271354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نَبيلٌ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C034F47-F355-F1EE-B4E7-F5BE08C79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919" y="1754836"/>
            <a:ext cx="838803" cy="804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4517F58-CE2E-AD0D-49FC-09A50DADB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143" y="3350597"/>
            <a:ext cx="918782" cy="903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07DD013-9000-2573-6643-27D0B3252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965" y="3323536"/>
            <a:ext cx="730201" cy="883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8943F9-1E26-2298-B89C-840CA7D19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156" y="1689391"/>
            <a:ext cx="841430" cy="8960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80223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19765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نظم التلاميذ حفلة عيد الميلاد؟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A4C137-639B-4C28-5A3F-23DAFF607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F099C4-F360-C91D-6E92-065AFF3FDF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7C67C2B-7D21-BD92-6069-70116B162BF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5C7FD89-DD5C-82F4-1177-7DF68ABE35F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D63E0A7-09E5-E85F-3A5D-0EAA706872B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6BE6578-F71F-12C9-E30B-7D8894A1885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5A00B9-8B77-C6DE-1C5E-53EE050D526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02E8D0-CD94-92FB-5185-05D3C68946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E469838-F068-C40A-5888-935DCB1A65F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F46166-73AC-0703-EA71-8E0CD4BAB2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9E5F-8C4D-BC46-5B6F-663ED854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3D4C62-0034-5003-A3AE-10C607B85A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5961CF-C672-5D0B-3844-C21FABC3B7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7657BC-CF80-91DF-C8EA-3C98CF7C2F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5098A4-1939-AC33-BDCD-0E3C71FC8A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E1E1C7-E565-130D-2AC5-88419C95B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F87991-55BF-D68D-DDC8-D7F835A77CB2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نظم التلاميذ حفلة عيد الميلاد في القسم.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0192FB8-4BCD-4CE0-779B-C7C3394FFC7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07D2117-EC37-E585-22D9-D54CFF75C03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F9EA19F-885F-3B4C-991F-15DF57DC27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28A78F7-8954-BBCB-2BC2-D13D68010D1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98DB631-29DB-BFEC-6564-C915C36EB6C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DE1DC1C-4733-D774-993F-9594CE4E249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CBA14C4-E18F-9164-4013-0F2ED41DD4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9E4968B-8D96-EE72-CAAE-0A4735C043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A4B524D-2967-3670-EAEE-9504BCCB5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200" y="1520024"/>
            <a:ext cx="5311600" cy="38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90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4331D-D454-3706-A722-CCC6E7341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9EBFC9-70F8-8643-173E-9C59D47834A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7E4391-357B-B663-1979-28C387D59B5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A0771B-F69C-B410-87C9-A4D1D647BA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97C853D-0291-8888-DA52-86F49D3BF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AD64F2-07A9-55A7-CD6A-C96C25D2E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5C0FC9-BB36-5D66-6409-C5CAE96F8C41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المكان الذي وقعت فيها أحداث الحكاية هو: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D917CD7-63F2-69A6-8BC2-5CCC9667192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18352C2-7E4C-878D-FEE5-56816228763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21B84D1-C919-BFDF-70E4-1461E8E954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CA5A485-A248-A0C7-5A84-39717A1971F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C862EA3-C0F3-63ED-FA50-15EF00BA7B2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1DA058E-E8F3-E51F-A6A7-965D1CC5617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D21D0F4-726E-39E2-E64B-A809214650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6FA1F3B-1EE8-5C43-5D2E-B718FC5BFF4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468F2F4-C48C-5691-6D5C-A6DD19CB3DBD}"/>
              </a:ext>
            </a:extLst>
          </p:cNvPr>
          <p:cNvGrpSpPr/>
          <p:nvPr/>
        </p:nvGrpSpPr>
        <p:grpSpPr>
          <a:xfrm>
            <a:off x="3028767" y="2584753"/>
            <a:ext cx="2880000" cy="2892284"/>
            <a:chOff x="2018963" y="3790006"/>
            <a:chExt cx="2880000" cy="2892284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21AEC607-C697-FB98-3DBD-8C5C32DBA5D6}"/>
                </a:ext>
              </a:extLst>
            </p:cNvPr>
            <p:cNvSpPr/>
            <p:nvPr/>
          </p:nvSpPr>
          <p:spPr>
            <a:xfrm>
              <a:off x="2818075" y="3790006"/>
              <a:ext cx="1325855" cy="1116414"/>
            </a:xfrm>
            <a:prstGeom prst="ellipse">
              <a:avLst/>
            </a:prstGeom>
            <a:solidFill>
              <a:srgbClr val="106585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اَلْمَكانُ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DF1956B-22EE-36B1-5CFC-90BEA318A198}"/>
                </a:ext>
              </a:extLst>
            </p:cNvPr>
            <p:cNvSpPr/>
            <p:nvPr/>
          </p:nvSpPr>
          <p:spPr>
            <a:xfrm>
              <a:off x="2018963" y="5702939"/>
              <a:ext cx="2880000" cy="979351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اَلْقِسْمُ</a:t>
              </a:r>
            </a:p>
          </p:txBody>
        </p:sp>
      </p:grp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E8AE100-27BA-DA34-AE2C-7D045944AFD8}"/>
              </a:ext>
            </a:extLst>
          </p:cNvPr>
          <p:cNvCxnSpPr>
            <a:cxnSpLocks/>
          </p:cNvCxnSpPr>
          <p:nvPr/>
        </p:nvCxnSpPr>
        <p:spPr>
          <a:xfrm>
            <a:off x="4491756" y="3865368"/>
            <a:ext cx="0" cy="490322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2551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373414" y="370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على الأزمنة التي وقعت فيها أحداث الحكاية؛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أخبرت فرح ياقوت بموعد عيد ميلادها؟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830DFA-9AE8-BE90-6B47-42AB36D77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E516732-1583-09FD-C2F2-44EDF0D06A5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32A3360-DCCB-ECF5-41A6-ACE02BD03FF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9C20915-2C8C-1138-06FB-CFE8523CB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C367114-BD01-0552-972D-06FF5BCC361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B014B50-381E-744A-619E-697F2D7744D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1C157D0-81DB-68F7-0FFD-D8AC845C29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987836-04F0-9E9C-2921-EFD9B75BF7A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A13CD8F-3422-FA57-0BB5-4F109117A90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50B6-7B75-48AE-3F2F-C78C77512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A7D97C-58C1-BE59-5729-5875C29C15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959715-CFA7-AA6E-C6C4-F38389FCA76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441703-80DC-B658-E721-97823D47B5C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125C0C-A4F2-B8AF-3AE9-3021F5EDA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D0F352-4621-35AB-22EA-F014E7EA8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D925C6-A309-BE72-EE75-312805AD06F9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 يوم، أخبرت فرح ياقوت بأن عيد ميلادها في الغد.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1F5BB7-B2B6-653B-C589-A4D1FF86E641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</a:t>
            </a:r>
            <a:endParaRPr lang="fr-MA" sz="4800" dirty="0">
              <a:solidFill>
                <a:srgbClr val="00206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9FB22B-9519-96FD-D20B-47A658940CF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DB9060-5634-F334-8B0C-FC75F54104C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92B128B-3B18-6DF3-6EB2-B741A1DCFD9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50125C1-F0A8-C084-D137-F7752E5AA71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1C4A05E-1346-D075-230A-268D0ABBDF5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B5CCC6E-400C-C449-89E9-0B46C641BB5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22BAB2D-8D7C-D714-2FB9-C36F594B952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9E27085-2BC2-6D2D-AD80-74924AE04DE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17684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DB50F-7712-6988-34D2-D1CA757B8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1CA1D1-0141-4A92-146D-03164B46649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16B82E-5CFF-8B22-378E-2B4FC274C6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85145A-D7A4-7ADC-9E06-0E383D7EC3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CB29C4-7B96-F6F5-AE1E-D96BD092C3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AE560BD-D140-97AB-49AF-A17051C7C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AE6C3-7683-7F8B-C35F-FD2BD39BF54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أخذت ياقوت الإذن من معلمتها؟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FF0B406-A03F-E0A8-C340-AEC3BFF8EF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0F9D90-68A6-030E-C39B-CEC728DEC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E05734-B732-6B6A-6FCE-05996E4549B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764A931-CCFA-B750-3954-44AD513E070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82110B4-921B-AD7A-D76F-0F09614FB78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24CAEB0-1AC5-4645-B403-AA940DA8AC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D0C5121-D94E-AAE8-523D-6B304FD4F2B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2378E83-3EC3-8C3B-0B07-A96287F358C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50024FA-301D-D113-8684-ECCA665A0B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4FECE89-2AF3-3EA3-0428-AAC5207C096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819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19102-97F6-5A45-6E09-3EB5196F4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54D932-E287-41D6-9E8A-27EC274B3F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54120C-6955-A302-1C51-245D9E7B8A3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4408F6-B995-D1C9-DEB3-78D57A15F6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A2E236-2358-8055-313C-D665232928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08643C-5AE0-DC72-AEA0-664A70E8D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2B2C0F-8990-B969-F0C0-9E6A9AE7BDA9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اليوم الموالي، أخذت ياقوت الإذن من معلمتها.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86BA2B-6258-F35E-7AC2-6C6D7165A46E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ٱلْمُوالي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dirty="0">
              <a:solidFill>
                <a:srgbClr val="00206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C9FE74-0ACE-1202-5B70-10EC63704D9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A56BAF-951B-0E1A-FD9E-7E4AC7A76A9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685A9A-650C-C4FC-80E9-D82E453CC9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7519810-04AC-F871-38AA-2330093AE3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216E1DD-5A14-103F-301F-92ACB1F0BF7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0EA578E-56FF-613C-6AF6-438EBF2505C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72CC966-D0A7-B11F-9516-17042ECBCCD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7F53D7B-6C85-AA06-A6E7-1CDF1DF5838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90162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5FED-DD80-FEEA-A5D2-53745BC8E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92DC05-D052-DDB4-213C-E5812EFC8D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FF916F-33E8-1CFC-C822-4DE09642AF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67CADA-E1A2-FD2C-EC2F-1E4BE449BA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E80023-9D10-384C-F942-4507827CD7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0EE4DF-A1AC-80D4-7943-A6933B6EC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BF5933-7328-849D-0151-B51AF093F8FA}"/>
              </a:ext>
            </a:extLst>
          </p:cNvPr>
          <p:cNvSpPr txBox="1"/>
          <p:nvPr/>
        </p:nvSpPr>
        <p:spPr>
          <a:xfrm>
            <a:off x="422046" y="3608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دعت ياقوت نبيلا لتقديم أغنيته؟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2FAC76E-BEBF-DF3F-FB7B-9F22ADF347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27D767-F77C-92F2-C9CA-07D77A50D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29C0122-898C-985D-7B48-8003FF062F3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3AB7505-9FF2-8B95-0EAD-FBB57BF2F9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FF4BD66-0E99-8BE5-9B3A-CA20F94C4A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4FFE607-8603-E724-29AB-B7261EA4637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AE7EF96-83F9-98D9-AA7A-09CBA43F41D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CD25B2A-5176-2C5F-30D8-2B971E92D4B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A1819E4-AA0C-2AA3-6E56-F789DC91FCB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FAFA516-CD67-5675-E485-AAEF91C7083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140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34908-B3E7-8681-6194-E120CEAC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4A5086-0368-F7D4-AC5A-DCCDF446DE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35033E-877A-17B5-4945-101CAE1163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129890-F3C3-80F3-C5C3-B0A780C1A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C2CB86-03FF-BCD3-76CF-2CBE912B2C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FC1C15-5621-1A34-226F-CF631C014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8404AF-C889-72A2-CBE0-CBCDF9CB0844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بداية الحفل دعت ياقوت نبيلا لتقديم أغنيته.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619931-1855-88AC-564D-06201616EA86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بِدايَةِ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endParaRPr lang="fr-MA" sz="4800" dirty="0">
              <a:solidFill>
                <a:srgbClr val="00206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96132D-A5A4-8C79-2E7B-AE2FF379C53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5F8F97-5CC8-D7CA-4D02-746C6BA72E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C9F90C4-0B45-3C91-BD1F-BAF7234818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F0C43BA-ECB3-F292-6D17-8A28624F5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19DEF63-2CE1-8C39-5A81-0B55E7A9652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B6F7C12-9181-36F7-3CC9-9572880F78A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F79C137-2BF3-584F-1AC6-14FD59B6315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E944282-F5DA-FE31-E6F8-86F047477F9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6152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C441F-12FA-50C6-1C4C-3755EE60A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F641CD-DF83-5996-53C8-5F7663DF27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237827-BF98-E70A-9D57-6D2F76B86D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2B6C9E-1040-268B-1691-EF683CDADAA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3E0419-E515-E620-BE74-D8303D4F0C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0B988D-E4F7-15F6-D96A-7E9EC33B1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0F8237-4DA7-9593-127B-EA06EBF837BA}"/>
              </a:ext>
            </a:extLst>
          </p:cNvPr>
          <p:cNvSpPr txBox="1"/>
          <p:nvPr/>
        </p:nvSpPr>
        <p:spPr>
          <a:xfrm>
            <a:off x="422046" y="3608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شكرت فرح ياقوت على المفاجأة؟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DFBCA21-6555-B10E-3443-AB165E7A35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9A75E6-CC9A-3CC3-4AC0-FD2062DD0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913F96B-F8BC-842B-BF0F-1BE4FFBB6EB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7A9E99F7-7FFB-8AE5-BF0E-6AC60923209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2E647DB-B660-DF25-2D60-9AA4E2D5F5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E9D0D09-C9BD-D7A9-5662-3E56AE22EC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ED2282-8DF6-9A26-826F-3AD6085E033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885A38D-CB02-05D3-8B33-B4F8DD57C1C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BFDECF6-07F3-14C2-79AF-2EC6C176490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5694172-4E3B-DDD0-E689-F305F9E784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4766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4CBA6-C3BE-80E5-04F7-A3BA235C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36DF4-ADAD-3A0D-9A40-D54EA36548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ECAC99-222F-088E-66AE-1A76FED38CF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A78874-B83F-D653-9412-971713E59D4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2284A6-5B85-F277-D453-F3104F4068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FA41DE-A93B-2091-4791-C1F022D60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03AEF1-CC10-536D-83FC-2439DD4EA66F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الحفل، شكرت فرح ياقوت على المفاجأة.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FAF7C4-CA64-4F03-241B-D72FD53C41B4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نِهايَةِ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endParaRPr lang="fr-MA" sz="4800" dirty="0">
              <a:solidFill>
                <a:srgbClr val="00206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5007FB7-CC3A-9B5B-FFEB-9FCB889BE3A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7C1DF22-5829-E7B7-F13A-36515D9098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277255-91E3-8BD8-63A1-0BCFD89A8B9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4EAD804-7B37-899B-93ED-A733E6BD90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74C3A1E-BB25-AEEF-5611-DB9931C5C7E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2FE4BC-A339-5850-F429-82ACF951B47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4BAE0B5-6147-70DE-7067-5595425D290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846B243-8D4D-9CA3-4AF0-91AB614B866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03696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7872C-C98F-6C7A-89F5-08BF0055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FADEB4-0127-01C5-C3A3-843127C08C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4E9944-AC15-A4CA-9551-12C51BA568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0511B7-D000-9AC2-1AB7-C658710BE7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216587-C644-6AE9-973C-2F39C5367C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002F2A-F1D2-81F1-2F6E-E474EC7EA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5B072C-AC7F-B825-6B93-7D8AA8496F7A}"/>
              </a:ext>
            </a:extLst>
          </p:cNvPr>
          <p:cNvSpPr txBox="1"/>
          <p:nvPr/>
        </p:nvSpPr>
        <p:spPr>
          <a:xfrm>
            <a:off x="422046" y="3608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شكرت المعلمة جميع التلاميذ؟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A85350-CC96-048E-E6BD-EB0BE2930D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1A69D8-DE71-8136-1AFB-916941A4B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1229E4C-7ED3-2334-6927-DE5FED01718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C223B5F-FF43-0567-43FC-0EF32D41F91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2164748-FEBD-78F0-BEF2-9461976663D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83005E6-34E6-9E02-1205-075EC0DAE2F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932D7BC-D429-D004-FDD0-B099D0D413B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3BB5EC-9E94-F8AB-82DA-7B79956EF64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0E07433-7F3B-0BA6-B568-EC726F7897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84A427B-5A9D-2D5F-8CB6-96A13684B38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895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7EC8E-AA4B-0C33-494D-114DA28A7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E3703D-A6EB-3505-F5F9-0E71009F70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2F855E-7539-9F1C-4BD5-0775A5C8F69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36CA48-5352-898E-EF82-F92DF12138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59B584-A7FC-06AE-E8C8-B367B30DD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92EF98-6888-6AF5-86A2-7E702B0E5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96A9DF-FE95-E6DA-51BE-3C91873A8D55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الختام، شكرت المعلمة جميع التلاميذ.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8CCE11-1C29-5730-E4A4-115184CB8387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endParaRPr lang="fr-MA" sz="4800" dirty="0">
              <a:solidFill>
                <a:srgbClr val="00206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26F0EEC-D647-3C5B-3D7D-B346DF51F08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5425D86-B727-FA8C-BFB4-B6A28DDE4C5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71F7AA9-ED67-22A2-843A-9C3434C4F9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D59AEC6-A6CB-F5FE-62BE-639249041F2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57EBCFD-6AB7-CA0D-95AD-717D94DF0BF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332ACA3-86B1-898E-CCF2-947DBAAFC3C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91AD6BF-48F2-9929-C185-A6873BD8A9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AAF601D-5214-1B5D-B605-6E1E7E76421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02536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1A742-5423-AE3D-A700-3F150756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C52C25-06D7-CFAA-E0A7-3DABD86788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0A5166-5556-E5C6-7D19-2B127D5375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A4D82D-A76A-C599-91C7-C49934DA7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D505C6-9643-8494-6473-0E37E97037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2FAC4A-D643-A6B0-29F0-95BC8034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54A3BB-EC03-3FF1-683D-0D858D8BFE4C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الأزمنة المذكورة في الحكاية هي: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E988048-2839-4FF3-71B0-867471AB803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BCC82D2-079A-0F9F-6AA7-397EBFF99AD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51CC6C2-02B6-B1C2-9646-3321CBFEBE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F42EB38-A5D1-1044-B387-05F3938D728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11859C6-76C2-1747-6FD6-F64A9AFFB47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178EF37-3F4F-8E1D-FDF9-18249F44E59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5ACB4E9-87F9-499C-5ED9-4C7A879E3D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EF43D1-2C68-6634-C8A7-82149C0622F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641C6435-EF51-7886-F82F-E34B7CA840E2}"/>
              </a:ext>
            </a:extLst>
          </p:cNvPr>
          <p:cNvSpPr/>
          <p:nvPr/>
        </p:nvSpPr>
        <p:spPr>
          <a:xfrm>
            <a:off x="3942490" y="3143217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D6CC81-7751-CA10-289D-964CD0AD987D}"/>
              </a:ext>
            </a:extLst>
          </p:cNvPr>
          <p:cNvSpPr/>
          <p:nvPr/>
        </p:nvSpPr>
        <p:spPr>
          <a:xfrm>
            <a:off x="5904698" y="3275244"/>
            <a:ext cx="2733455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بِدايَةِ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815D7B9-6E09-C562-CB15-644CCF80E989}"/>
              </a:ext>
            </a:extLst>
          </p:cNvPr>
          <p:cNvSpPr/>
          <p:nvPr/>
        </p:nvSpPr>
        <p:spPr>
          <a:xfrm>
            <a:off x="505847" y="3280280"/>
            <a:ext cx="280029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endParaRPr lang="fr-MA" sz="3600" dirty="0">
              <a:solidFill>
                <a:srgbClr val="00206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831B81-55A2-78E5-3020-CD9BFF624322}"/>
              </a:ext>
            </a:extLst>
          </p:cNvPr>
          <p:cNvSpPr/>
          <p:nvPr/>
        </p:nvSpPr>
        <p:spPr>
          <a:xfrm>
            <a:off x="3171243" y="1438075"/>
            <a:ext cx="2733455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</a:t>
            </a:r>
            <a:endParaRPr lang="fr-MA" sz="3600" dirty="0">
              <a:solidFill>
                <a:srgbClr val="00206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40C5B92-B223-19A1-6EAA-19E04121C07D}"/>
              </a:ext>
            </a:extLst>
          </p:cNvPr>
          <p:cNvCxnSpPr>
            <a:cxnSpLocks/>
          </p:cNvCxnSpPr>
          <p:nvPr/>
        </p:nvCxnSpPr>
        <p:spPr>
          <a:xfrm>
            <a:off x="5357233" y="3698819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40974D0-7206-F4B0-BD4F-8B952E88387E}"/>
              </a:ext>
            </a:extLst>
          </p:cNvPr>
          <p:cNvCxnSpPr>
            <a:cxnSpLocks/>
          </p:cNvCxnSpPr>
          <p:nvPr/>
        </p:nvCxnSpPr>
        <p:spPr>
          <a:xfrm flipH="1">
            <a:off x="3318450" y="3708053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685F3BA-2337-0089-282E-A132FB8BD23D}"/>
              </a:ext>
            </a:extLst>
          </p:cNvPr>
          <p:cNvCxnSpPr>
            <a:cxnSpLocks/>
          </p:cNvCxnSpPr>
          <p:nvPr/>
        </p:nvCxnSpPr>
        <p:spPr>
          <a:xfrm flipV="1">
            <a:off x="4496910" y="2615381"/>
            <a:ext cx="0" cy="39329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2148385-C472-7FDA-18C2-B32C8ED39A7B}"/>
              </a:ext>
            </a:extLst>
          </p:cNvPr>
          <p:cNvSpPr/>
          <p:nvPr/>
        </p:nvSpPr>
        <p:spPr>
          <a:xfrm>
            <a:off x="3130182" y="5131979"/>
            <a:ext cx="2733455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نِهايَةِ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endParaRPr lang="fr-MA" sz="3600" dirty="0">
              <a:solidFill>
                <a:srgbClr val="002060"/>
              </a:solidFill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E11F28-1B2F-248A-7902-EAF2C8772155}"/>
              </a:ext>
            </a:extLst>
          </p:cNvPr>
          <p:cNvCxnSpPr>
            <a:cxnSpLocks/>
          </p:cNvCxnSpPr>
          <p:nvPr/>
        </p:nvCxnSpPr>
        <p:spPr>
          <a:xfrm>
            <a:off x="4540189" y="4409768"/>
            <a:ext cx="0" cy="634301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8798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83EE-4088-2A5F-6B4A-7ABDDC27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D41F092-E671-5873-9E0C-58E0BC6996D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3EBAAD1-278E-698D-DB79-BDA728ECB5F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5779804-A051-BB04-0236-CC14773A3DA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D47FEC4-316D-EB21-0EA2-1F67D1954C8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24EC83F-56B2-427E-65AD-DFDE402FDEC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9ECEAF3-5B83-AAF4-E9BE-A0669056C7E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2BF11F9-69B3-2C44-C750-A11E956C8A0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97C53B-6F3D-D70F-883B-737D7429DE48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78996AA-F9D9-DDA4-4E33-0A9DBAFB2A7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A8AC601D-3C4D-6253-F44D-12C76FE4160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05B87BEC-521C-6E3C-8CF8-B502267B663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1B6CB4D-CE7D-3704-7DC6-7FDC2C476C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942CC22-7FB0-B382-7100-4DB49D51D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C1CC0790-DBDE-6A9F-52EF-1863A79882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BCF57D8-101E-02CB-6A6D-FB0B322F3E3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5D8F831-7156-16D2-9BF7-6D843DAED60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ACE4563-91F0-FAD1-2EC3-7D3D0784F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ABE2CB18-1F1D-9DF8-480B-0F0E9EEC2A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464047D6-E7CD-F826-C2DF-044CFB6B998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DC115B7-C5BD-C9BD-B47E-5E6AD3B4E75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3D6800E-290D-6CE1-3312-046AEF336F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C1DA614-EE28-0CD8-955E-4D70A12B8B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3D61929-1E19-BC3A-63BB-60C7447DB82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E178B3-3268-0916-8BCA-4046A3E92C0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F87043D-19DB-9E6E-6417-E8BDBBCDB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DE7F76D-C725-87D6-355A-8ABEA75D6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A394828-190C-8DD1-E857-71D80057709C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2E0CB92-EE74-49D2-6CD8-4C616DF5289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355F594-37DA-4AFA-9A9E-FCA286734AA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8214F895-ADDB-FD47-2D6A-EE77EA6F6B9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AF0D2FA-08C9-1787-A965-5498B68B1B7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ACAE393-A6BE-7273-7BFD-CAB85F39F16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3E82788-B687-D623-2455-7034CFAA7B3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2C24F4B-D51C-793C-EE07-F786DD6A353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5A290F3-58E3-B6EF-A4AC-AB33384B3B6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04392D4-476A-AC3D-A302-A4187C7E445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478531F2-716A-505C-18D6-E3D18F2F30D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98E9388-8E29-863B-28A2-8799D33AF68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EC76576-B05F-0984-A3D0-9CEEE0E9B084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42E0596-6DED-C87E-E82D-73E1D4A9E89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973F70F7-30D7-6698-D934-FEAF4F7C0F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D69AF07-3DC0-4646-CFA8-DE05ED57C52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755E2AF-A38D-CF05-1B84-C3178A9D61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C0CD909-74D3-F126-4857-22C0EFE822F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78366893-7442-6F02-E4F4-126365DA756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AF4ED2D-30F1-38E4-3729-313F2EAEBA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9652103-1144-1966-6F4A-4F25920105F0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D8D27E6-4D56-88A5-9E43-C8B3D8B2C06E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C4153E7-0142-D1F1-B686-9A3F672FB79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B9B465-3B16-A022-D467-977CD4D5CB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481AF86-5D36-B257-C614-02318333213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D4163D3-2B2B-8EDC-3032-90CEDB84F3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A84FF24-41E1-EEFF-0B67-E6435E956BE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7F8E239E-6BB1-F1A4-5038-73B7AACB6ED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D73A4CF-806E-C2E8-864D-CF9560B43176}"/>
              </a:ext>
            </a:extLst>
          </p:cNvPr>
          <p:cNvGrpSpPr/>
          <p:nvPr/>
        </p:nvGrpSpPr>
        <p:grpSpPr>
          <a:xfrm>
            <a:off x="450877" y="1809265"/>
            <a:ext cx="8205374" cy="3966951"/>
            <a:chOff x="450877" y="1809265"/>
            <a:chExt cx="8205374" cy="396695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088DE5B-525D-AE41-CF5B-DB52E9D1A1C3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6847B28A-39B6-6AD8-37F0-D1D2CCC6C55E}"/>
                </a:ext>
              </a:extLst>
            </p:cNvPr>
            <p:cNvSpPr txBox="1"/>
            <p:nvPr/>
          </p:nvSpPr>
          <p:spPr>
            <a:xfrm>
              <a:off x="450877" y="3009865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1320D182-E2F5-1C5E-3DDD-B46E1C534A52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A5AF51-A7C5-9981-22C4-19CA16154D29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35651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30594" y="36944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411559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ستتعرفون على الحوار الذي دار بين سلمى ونبيل.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 سلمى على أنها إحدى المشاركات في الحفل.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E5F1C12-C343-DB0F-F17F-EE79DF90FCC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2A57F3F-1148-93FA-8FDD-61590D0F8AF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9A2CF55-1EFE-47FB-3605-0B8567F4EF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12F1B4A-74AE-9758-C650-CD9C0B2B73E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33E4205-9DF7-B721-8C29-0EC5EFA927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A727030-540D-7D53-0A14-F466FC5B605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2E47632-BA7B-10DF-BBC4-88F9043736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7166C78-AC8B-DF15-E380-75B534E4D92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تسميع الحوار 3 مرات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BF0925-D3EC-0632-2236-3C0A0A4E32E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24401D-B60E-8832-D801-2A1D23C74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0D08B2F-CA9E-0FAE-4E5D-C225735F15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F0F1B31-F6D0-773A-F852-51278C93252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6D980135-05E6-45FB-6F8D-10513B8192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F05AC894-44A2-5A7B-56ED-C168658E43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EA7706DF-567E-EF48-4151-35A5A99B6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64319A-03C0-55CB-F2FA-6C5ACDD07D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B766B70-9AEA-9C1B-0673-E8DD329E9D59}"/>
              </a:ext>
            </a:extLst>
          </p:cNvPr>
          <p:cNvGrpSpPr/>
          <p:nvPr/>
        </p:nvGrpSpPr>
        <p:grpSpPr>
          <a:xfrm>
            <a:off x="540236" y="2290101"/>
            <a:ext cx="7818040" cy="3200422"/>
            <a:chOff x="540236" y="2290101"/>
            <a:chExt cx="7818040" cy="320042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F915444-C0A8-186A-9505-96FBCB94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8BD5150-5BBB-937A-27D1-B7A0FF70B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DC0C61D-CB24-D62A-DCE4-A5F988301502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D4F565B-B725-6B04-AE64-F48ACC81A2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17" name="الحوار">
            <a:hlinkClick r:id="" action="ppaction://media"/>
            <a:extLst>
              <a:ext uri="{FF2B5EF4-FFF2-40B4-BE49-F238E27FC236}">
                <a16:creationId xmlns:a16="http://schemas.microsoft.com/office/drawing/2014/main" id="{D4981DDE-8673-47D7-5ACC-F88762C630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5230" y="4920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69693" y="3917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سلمى؟ ما هي العبارة التي استعملت؟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604601-27DB-222F-95C3-96D36E18349A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3EE214-E436-0A05-522A-E4754D2660DA}"/>
              </a:ext>
            </a:extLst>
          </p:cNvPr>
          <p:cNvGrpSpPr/>
          <p:nvPr/>
        </p:nvGrpSpPr>
        <p:grpSpPr>
          <a:xfrm>
            <a:off x="2557307" y="2480681"/>
            <a:ext cx="5741008" cy="3200422"/>
            <a:chOff x="2617268" y="2290101"/>
            <a:chExt cx="5741008" cy="320042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13DD4D2-FBCC-369F-6142-27082DC2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33D4FA-084F-4697-1808-1E37C67BD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2AC8B46B-A910-240B-09FB-860334BCF64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0" name="111-[AudioTrimmer.com]">
            <a:hlinkClick r:id="" action="ppaction://media"/>
            <a:extLst>
              <a:ext uri="{FF2B5EF4-FFF2-40B4-BE49-F238E27FC236}">
                <a16:creationId xmlns:a16="http://schemas.microsoft.com/office/drawing/2014/main" id="{758F7E66-C5A6-2741-D008-0120148D5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0275" y="531071"/>
            <a:ext cx="487363" cy="487363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A46DCDC-C11E-C9AA-1886-CAC1C784FE02}"/>
              </a:ext>
            </a:extLst>
          </p:cNvPr>
          <p:cNvSpPr txBox="1"/>
          <p:nvPr/>
        </p:nvSpPr>
        <p:spPr>
          <a:xfrm>
            <a:off x="6570494" y="2905780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</a:t>
            </a:r>
            <a:r>
              <a: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54918A-5BAB-2798-0584-3C010E26B37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77324" y="291661"/>
            <a:ext cx="1262762" cy="8435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A905AC3A-9739-9867-AB4B-9C759C48DC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A5EC10F-F09B-CB4D-FA2C-653ABD6EFBB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BC34C29-4759-50B0-7CC5-A92115B1C28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13A36F5-A4B0-BAC3-11D9-EE7E35FCA53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ECD036-5A14-FE06-50A6-6516DE79976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A9F9802-7876-5574-41AA-E7D69CB2B0E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0D8715A-A4CF-BAFE-1964-E04641FD9C5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3CA69A-2AF2-34F7-D29C-20DF989874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4578" y="3828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كيف عبر نبيل عن رأيه؟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DDEF711-9C42-F691-E13D-2C59D613F3E1}"/>
              </a:ext>
            </a:extLst>
          </p:cNvPr>
          <p:cNvGrpSpPr/>
          <p:nvPr/>
        </p:nvGrpSpPr>
        <p:grpSpPr>
          <a:xfrm>
            <a:off x="480275" y="2564235"/>
            <a:ext cx="5843445" cy="3116868"/>
            <a:chOff x="540236" y="2373655"/>
            <a:chExt cx="5843445" cy="311686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BDEE720-769D-A8E0-8C6B-33C1CEF4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6CDE864-C746-E98F-52F9-04737170B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5D7C6BB-D2DD-62E4-2D42-F6D11A3383AA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50E4FCC-45AF-4A9D-A1BC-F758FC5DC37D}"/>
              </a:ext>
            </a:extLst>
          </p:cNvPr>
          <p:cNvSpPr txBox="1"/>
          <p:nvPr/>
        </p:nvSpPr>
        <p:spPr>
          <a:xfrm>
            <a:off x="1319124" y="3047651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333-[AudioTrimmer.com]">
            <a:hlinkClick r:id="" action="ppaction://media"/>
            <a:extLst>
              <a:ext uri="{FF2B5EF4-FFF2-40B4-BE49-F238E27FC236}">
                <a16:creationId xmlns:a16="http://schemas.microsoft.com/office/drawing/2014/main" id="{B2CCE7FD-C4D9-75AC-0D01-E36EC3458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0275" y="512985"/>
            <a:ext cx="487363" cy="4873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D6E17C-7FA5-5035-D3BA-7FAA1B77297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86267" y="263060"/>
            <a:ext cx="1262762" cy="8435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E1AE8A3-86E4-9417-381D-37B196C3D23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30ADA54-0064-3AA2-5612-AC625785C8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74524DA-90E3-F7CC-6365-5CB6760236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A86197F-9E60-1FB1-D45B-4D08E26997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DF36EF-8DD7-94E2-FA0D-0D75BFA4F05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DDA0F1-42FF-74E0-7DC6-0F75167EC1C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4E3C3D-1569-68CC-AEE4-EAD7DFBD754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F4847C-F14A-8CAC-136F-45C6C32983C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F20A19-FC9F-62E4-706F-6B9E2994B830}"/>
              </a:ext>
            </a:extLst>
          </p:cNvPr>
          <p:cNvSpPr txBox="1"/>
          <p:nvPr/>
        </p:nvSpPr>
        <p:spPr>
          <a:xfrm>
            <a:off x="469693" y="3137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5701BF9-EB9F-3E47-8CC0-61925293E2B9}"/>
              </a:ext>
            </a:extLst>
          </p:cNvPr>
          <p:cNvGrpSpPr/>
          <p:nvPr/>
        </p:nvGrpSpPr>
        <p:grpSpPr>
          <a:xfrm>
            <a:off x="480275" y="2480681"/>
            <a:ext cx="7818040" cy="3200422"/>
            <a:chOff x="540236" y="2290101"/>
            <a:chExt cx="7818040" cy="32004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C2EAAE9-EFC7-AB20-70A7-B9BC06166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799714-4A2A-972B-CA7B-570E37EF2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FF90535-285E-3126-0AD1-70B6CC295C9D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46B7357-09BD-665C-5FCD-9648B290C66B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D4717BA-392D-0A24-8B01-25D74A957F3E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</a:t>
            </a:r>
            <a:r>
              <a: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مُفاجَأَةِ صَديقَتِنا فَرَحٍ؟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242E87-D21A-7A7A-E8B9-D1CC4F51675F}"/>
              </a:ext>
            </a:extLst>
          </p:cNvPr>
          <p:cNvSpPr txBox="1"/>
          <p:nvPr/>
        </p:nvSpPr>
        <p:spPr>
          <a:xfrm>
            <a:off x="551022" y="2731489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 وَلَكِنْ ماذا سَنُهْدي لَها؟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C40E640-3B14-0AE3-704C-DB0B6E560D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79F646-C403-2955-F64F-57F208840DC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88E1D48-7A98-6D78-E8A6-3CA0F33F64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DFA07-5B4F-5FC9-47E2-2293A8E070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928F509-839E-9A12-222C-5AEEA651656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09D9FC8-A13A-1D49-0B16-23D1B9A06F1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14E572-8125-F5BB-08E8-F8E3B169ED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F750513-4283-ADCD-357C-CDED9124BC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63CDFDA-AA21-B08D-2A5F-9B459140EB6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164C-DFCC-0C6B-DBD6-106B5A8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2C4DD1-13CD-3073-CE65-99C3238B9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5FBE6-6B37-437D-2DE6-7239842EF92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F8ECBA-40CA-AFAB-E622-13A0957846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36435-B2B1-86F0-1F5A-F367EB804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4A61EF-E6CF-08D3-5334-0E4888051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B8CB4-E537-BEE6-4BC9-8789D7A3CB3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79CB1-8501-F8D2-3562-578E5E91A9C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A419EC-E042-5D35-EBB2-7C93D7D7076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91BD4-40CE-BE0A-5744-2978877234D3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قالت سلمى؟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استعملت؟ من يردد؟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B6547F2-AC1D-0429-E6DA-2DDA054EC885}"/>
              </a:ext>
            </a:extLst>
          </p:cNvPr>
          <p:cNvGrpSpPr/>
          <p:nvPr/>
        </p:nvGrpSpPr>
        <p:grpSpPr>
          <a:xfrm>
            <a:off x="2557307" y="2480681"/>
            <a:ext cx="5741008" cy="3200422"/>
            <a:chOff x="2617268" y="2290101"/>
            <a:chExt cx="5741008" cy="32004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84010B-69EA-4734-174D-B0C276FFE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C450B0-A23C-0DD8-A614-9C7499469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62449D-9D8B-BE1D-645C-01B5FADD8CA7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38611FA8-5111-2454-91C6-264017BF357C}"/>
              </a:ext>
            </a:extLst>
          </p:cNvPr>
          <p:cNvSpPr txBox="1"/>
          <p:nvPr/>
        </p:nvSpPr>
        <p:spPr>
          <a:xfrm>
            <a:off x="5411583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مَوْهوبَةٌ في.....،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222-[AudioTrimmer.com]">
            <a:hlinkClick r:id="" action="ppaction://media"/>
            <a:extLst>
              <a:ext uri="{FF2B5EF4-FFF2-40B4-BE49-F238E27FC236}">
                <a16:creationId xmlns:a16="http://schemas.microsoft.com/office/drawing/2014/main" id="{A3DF96DE-290B-DF8E-9A0C-5AC6AF50D1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2645" y="516809"/>
            <a:ext cx="487363" cy="48736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427F0B5-C83B-6724-A26B-FB67589AC7A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E4CF70-5E2E-43B2-463F-35A06720470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712CF7-393E-2036-3142-A79B56F7C6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F66A48-F54E-4D5B-1A5A-5122B9613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2D18B71-FEEE-027D-7538-9908AD48704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6F9A06B-81DC-F4BF-44C3-CCCE4CAF96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084A65E-0DA4-729F-7CF5-EFD01915B8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7B9E31-1A4F-E2EF-AFAC-8E13E05537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13437-5CBF-80C4-33DA-E253BAE5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AFA9F5-B6AA-6BCD-78A8-9CC9F709F5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E23D90-6912-9F0C-D627-2730EA816425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619DA-9650-8970-492D-6CB469BAB8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7CCF6C-40A0-8BA2-1D1D-24CC869BF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D3D7E2-5D33-1EF3-5246-97C6B1B19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7BE97-C07D-87D9-1FA0-5B19316E30D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A0E0C-3FE7-7190-4A72-9681F8E7F83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0483B-0851-F7F2-D837-56BB0E9C548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ED636-9689-03EA-C2D4-28BC57A8F8AE}"/>
              </a:ext>
            </a:extLst>
          </p:cNvPr>
          <p:cNvSpPr txBox="1"/>
          <p:nvPr/>
        </p:nvSpPr>
        <p:spPr>
          <a:xfrm>
            <a:off x="422071" y="4124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سيهدي نبيل لفرح؟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ED9389-CABA-DBDF-7CD6-9725B8BB3ECC}"/>
              </a:ext>
            </a:extLst>
          </p:cNvPr>
          <p:cNvGrpSpPr/>
          <p:nvPr/>
        </p:nvGrpSpPr>
        <p:grpSpPr>
          <a:xfrm>
            <a:off x="480275" y="2564235"/>
            <a:ext cx="5843445" cy="3116868"/>
            <a:chOff x="540236" y="2373655"/>
            <a:chExt cx="5843445" cy="3116868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0B891D9-48E6-0076-9702-7B6D0EC6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EFC1443-C40F-06FB-3801-2E976FA01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E588E09-D222-BA8A-9E63-2D2878DE6CE3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3" name="444-[AudioTrimmer.com]">
            <a:hlinkClick r:id="" action="ppaction://media"/>
            <a:extLst>
              <a:ext uri="{FF2B5EF4-FFF2-40B4-BE49-F238E27FC236}">
                <a16:creationId xmlns:a16="http://schemas.microsoft.com/office/drawing/2014/main" id="{C79F3531-5963-16D4-3707-1971992E8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36981"/>
            <a:ext cx="487363" cy="487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A4E833-821D-1647-5B80-49D361955A84}"/>
              </a:ext>
            </a:extLst>
          </p:cNvPr>
          <p:cNvSpPr txBox="1"/>
          <p:nvPr/>
        </p:nvSpPr>
        <p:spPr>
          <a:xfrm>
            <a:off x="465971" y="2846206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.......، سَأُقَدِّمُ لَها .........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712FAE-CB23-5F05-8E7A-9E0F066F1D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01B994-4CA2-2602-983F-D980BC46A1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B547139-A8AB-D00A-7CD6-C782753EE5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E952C2C-87F8-1972-A002-4A412273D9C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2AC2A1B-FAF4-CF5C-0B49-E8C4E28DF7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59313D-D684-D8E9-C5D7-C28974C8B2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EDD56A7-E50E-04CA-6F5F-FFB07CD5B4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27D7037-BFBB-A802-4558-E86CD4F0CE9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7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478693-BA8B-0181-04E2-9095FCEAE341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431C06-660A-586B-7152-1829A526782C}"/>
              </a:ext>
            </a:extLst>
          </p:cNvPr>
          <p:cNvGrpSpPr/>
          <p:nvPr/>
        </p:nvGrpSpPr>
        <p:grpSpPr>
          <a:xfrm>
            <a:off x="480275" y="2480681"/>
            <a:ext cx="7818040" cy="3200422"/>
            <a:chOff x="540236" y="2290101"/>
            <a:chExt cx="7818040" cy="32004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CAFC9D8-5989-E154-C29C-9853B6B0D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0B2656C-8D60-EBB2-3018-1AB8C34FD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426F259-AF1D-8DEF-3E62-515CFEFC8F60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61EE82F-4155-A562-FBB4-0DDEEEC937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EB962A99-0BE5-946D-10CC-772E1D326DCA}"/>
              </a:ext>
            </a:extLst>
          </p:cNvPr>
          <p:cNvSpPr txBox="1"/>
          <p:nvPr/>
        </p:nvSpPr>
        <p:spPr>
          <a:xfrm>
            <a:off x="498829" y="2858356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ٱلْغِناءِ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سَأُقَدِّمُ لَها أُغْنِيَّةً.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1EC5107-2797-50BF-D748-FAC258B75997}"/>
              </a:ext>
            </a:extLst>
          </p:cNvPr>
          <p:cNvSpPr txBox="1"/>
          <p:nvPr/>
        </p:nvSpPr>
        <p:spPr>
          <a:xfrm>
            <a:off x="5576700" y="2591864"/>
            <a:ext cx="2739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مَوْهوبَةٌ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 رَسْماً جَميلاً. وَأَنْتَ؟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83A8F-54B5-E4AC-7DC4-CCC93A242C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884BF7-8764-7FAD-39E8-F021BDFB9C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0FECB5E-EC22-8EA2-CDD7-7ACA99120B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E60CD3-A069-DF23-BE88-85F75EFE62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DB41EB6-7DD1-90ED-B8F4-089299FB91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0EBCFF7-D036-ADB1-E150-D6BDFFF5D5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DC57F53-BA8C-63BE-ED3B-35910CA95A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89C586-C029-9FB9-B344-A33770903C9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397B36-B9BB-C553-3C73-706739B815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D4B2B-6CC5-62B1-0B1A-AEA5FE0D4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253E260-F529-F5C1-220E-60F3F26012A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00C059-8638-D289-1669-B94F74DF925D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EABCF0F-B77E-81B7-AD10-BD3613AE4F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8D92FD-C986-5AE6-2B94-346B143955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5185CF-EFF2-1AC1-1A02-40626DA66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57BF76-A7BD-ED4B-3805-EFA3784E977A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BC134F-49C8-6A5D-5BB6-F11F991E38E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AC3360-B88C-BA94-7F7F-323AEDCB9D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1A6EE3D-094C-9E78-43C1-587D0138D2FD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 ستلعبون مع زملائكم الحوار الذي دار بين سلمى ونبيل.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FE4ABE-23BB-BD9A-C5B8-78C9628C9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430" y="3850679"/>
            <a:ext cx="5356246" cy="231941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4209787-05B8-3110-DFE1-4FF2D9290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507" y="1250708"/>
            <a:ext cx="5356246" cy="2155483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7AE8E3-3419-835B-683B-CECE4F860A94}"/>
              </a:ext>
            </a:extLst>
          </p:cNvPr>
          <p:cNvCxnSpPr/>
          <p:nvPr/>
        </p:nvCxnSpPr>
        <p:spPr>
          <a:xfrm>
            <a:off x="2013022" y="3667433"/>
            <a:ext cx="47909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B7BE68-CD80-74C0-9F04-B757CE75E06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EE20810-E6C8-B8B0-9618-102E655AA46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3AE035D-5FDA-BCF3-3E86-939306798C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9953000-FA8E-E3C7-C24D-27DE8692594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C5203FD-7378-8AE0-6423-F6199E055FF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2214CB6-95A7-4C45-9353-5A2DB46233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DF86437-5E64-E1D3-A595-2402B5E9447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810383-3D16-734C-31B0-C7F7AD56F46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18448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C448EB-50D1-3D16-FDE0-2D365EBF7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10" y="1818968"/>
            <a:ext cx="8199769" cy="454010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042CAD6-48C0-17D7-3023-96F8C471FBC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3F3B6A-C494-1539-72AF-9C28E15421C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49236E1-FEC6-FA53-2625-B038367FF2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56E6F6F-445E-66F9-D410-797B0FF928C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DA7D1-103E-F871-0996-60278B06274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BE7C6C6-0E7F-0DDC-7CA4-BEEF84CBCA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8CC642-50C1-AB7F-10BC-7218A214936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9DA7B6D-81A4-5085-4E2E-41C49FCBD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8848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أنا أيضا موهوبة".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225BD79-54D7-6B47-B3DA-D20E3FE5371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229111-D587-E2FF-FF84-ECF60AF8B79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555372-59FB-BA7D-C5A1-6F71383324F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9BA205-49FC-D3B0-22FE-1AE7E1F3792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812CA58-85A3-1F14-9581-92F4984EC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41CACE0-C6C9-AE26-1601-05154743FAE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CE1D20-832F-1503-BAB1-F2FB33AB0C8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A59BC57-8B47-BAF8-6174-C6747BD032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36F7AD-22B0-083E-8976-C4B8E8AE47E1}"/>
              </a:ext>
            </a:extLst>
          </p:cNvPr>
          <p:cNvSpPr txBox="1"/>
          <p:nvPr/>
        </p:nvSpPr>
        <p:spPr>
          <a:xfrm>
            <a:off x="422071" y="1887660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ذاتَ يَوْ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 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 فَرَحُ ياقوتَ بِأَنَّ عيدَ ميلادِها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فَكَّرَتْ ياقوتُ في تَنْظيمِ حَفْلَةٍ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بِهَذِهِ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الْـمُوالي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أَخَذَتْ ياقوتُ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ٱلْإِذْنَ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مُعَلّمَتِـها أَوَّلًا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ثُمَّ زَيَّنَتْ جُدْرانَ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بِٱلْبالوناتِ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وَٱلْأَشْرِطَةِ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ٱلْـمُلَوَّنَ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وَطَلَبَتْ مِنْ نَبيلٍ أَنْ يُقَدِّمَ أُغْنِيَةً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كَما طَلَبَتْ مِنْ أَنَسٍ أَنْ يُهدِيَ لِفَرَحَ رَسْماً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FE1603-B4CF-5261-7FC3-E135989779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EC722F3-36FE-7123-59B2-28200404E68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3F11B3E-10EB-6769-6689-3C354CA9C05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BC06FB1-37B9-8D61-BD1A-A746723925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C4D264A-A4E6-1F99-693C-F8CE25EE77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7583382-A1CC-1B72-FD12-527A06F6C33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AE4DCE3-D594-327C-DBDE-C47C131B37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6D3E0832-6112-2630-152C-E3616DDF56B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666824A-427A-CAC5-3C40-2AC3DA4594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9B1B8-DE17-D644-E9D1-5CCCDF90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6800A70-9C07-B857-E216-726A575CB2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4392BCB-CE1C-9668-47AD-1C21163724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18B97-3FA8-B302-391F-2D1C8EB01D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795BA3-CC1B-1511-CB70-EED195F781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2202F9-83EA-AC6C-BBAD-6F93CA77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735C2A-8F3F-B42A-2DE0-6A0EF8192BAC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AC477-479E-2153-4ED6-69C74ECF98B6}"/>
              </a:ext>
            </a:extLst>
          </p:cNvPr>
          <p:cNvSpPr txBox="1"/>
          <p:nvPr/>
        </p:nvSpPr>
        <p:spPr>
          <a:xfrm>
            <a:off x="438787" y="966756"/>
            <a:ext cx="8302581" cy="5566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قامَتْ ياقوت إِلى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ثُمَّ دَعَتْ نَبيلاً إِلى تَقْديمِ أُغْنِيَتِ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أَنَسُ فَقَدْ أَهْدى لِفَرَحَ رَسْمَهُ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وَشارَكَ تَلاميذُ آخَرونَ بِأَناشيدَ مُطْرِبَةٍ وَأَلْعابٍ شَيِّقَ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نـِهايَةِ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شَكَرَتْ فَرَحُ ياقوتَ على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ٱلْــــــــمُفاجَأَ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فَأَجابَتْها ياقوتُ وَهِيَ مُتَحَمِّسَ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لا تَشْكُريني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لَمْ أُقَدِّمْ لَكِ أُغْنِيَةً ولا رَسْماً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وَلَمْ أُحْضِرْ لَكِ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ضَمَّتْ فَرَحُ ياقو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 لها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مُمْتَنَّةٌ لِكُلِّ ما قَدَّمْتِهِ لي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صَداقَتُكِ أَجْمَلُ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FD26C2-8408-E514-51FF-88F78F0D82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3227A-389D-D644-AEA3-D3BB661C8B7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E1A549A-D68E-185F-2802-3E2F787E37A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691EA44-82F3-B645-E585-3E4E73B81C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98893D6-C52B-EB90-EFFC-EDA307B6C6C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6B2DD70-5715-BBF2-7A0A-D481E0BED90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EFB2376-355B-A11D-5621-A25D75411EA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AFAFFA-7381-1E3B-5C70-31063B98D9B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69EB21A-9F9B-BE78-B8EE-C9EB293232C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F063DA-7131-B17E-5C9C-70DACE88CB19}"/>
              </a:ext>
            </a:extLst>
          </p:cNvPr>
          <p:cNvSpPr txBox="1"/>
          <p:nvPr/>
        </p:nvSpPr>
        <p:spPr>
          <a:xfrm>
            <a:off x="371665" y="1873459"/>
            <a:ext cx="8233039" cy="391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وَفي خِتامِ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ٱلـْمُعَلِّمَةُ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وَأَنَّ أَنَساً رَسَّامٌ ماهِ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رٌ.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وَٱلتَّنْشي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فَأَجابَتْ ياقوتُ سَعيدَ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شُكْراً مُعَلِّمَتـي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ٱلْوَدودَ</a:t>
            </a:r>
            <a:r>
              <a:rPr lang="ar-MA" sz="4400" kern="1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لَمْ أَكُنْ أَعْرِفُ أَنَّني أَنا أَيْضاً مَوْهوبَ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50BB41-67D9-20B1-B077-A0860E15B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85AA288-7075-0D93-7E95-46B76592899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1A141A6-3B20-1669-DA13-5106D8D939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F868D60-1D68-5406-7FC8-D7C45FF505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9CE87A9-05F2-9E30-C380-002C088C7B2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3BDAF9B3-77EB-0A94-68A7-98B2F5130BD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60E5D86-0C0C-180C-3CF2-F9DE07312C5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31317CC9-71CC-BE4D-1FBD-A5DB50B314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3F8C651-A559-7E79-E190-354473FCC2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56D7AAD-E0F3-2BA7-E38E-F10A10B47A4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C4DB770-848C-CD31-C4E2-A191F100A5C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98CF6FE-3C31-3842-73B7-F6422CEE59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3881466-0A10-E357-DDA1-CDC41611970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B9620B6-E744-E243-A07F-8800525C7C0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F86A37-BD13-7F08-6D65-53090A652BF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41CE994-C467-FF7C-FEAC-D22DFB3F813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49F7FC-C858-2B6B-36CA-80ABF31A37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345AAE2-3B69-563F-A353-56CA8B17A867}"/>
              </a:ext>
            </a:extLst>
          </p:cNvPr>
          <p:cNvSpPr txBox="1"/>
          <p:nvPr/>
        </p:nvSpPr>
        <p:spPr>
          <a:xfrm>
            <a:off x="422071" y="1887660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ذاتَ يَوْ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 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 فَرَحُ ياقوتَ بِأَنَّ عيدَ ميلادِها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فَكَّرَتْ ياقوتُ في تَنْظيمِ حَفْلَةٍ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بِهَذِهِ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الْـمُوالي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أَخَذَتْ ياقوتُ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ٱلْإِذْنَ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مُعَلّمَتِـها أَوَّلًا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ثُمَّ زيَّنتْ جُدْرانَ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بِٱلْبالوناتِ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وَٱلْأَشْرِطَةِ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ٱلْـمُلَوَّنَ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وَطَلَبَتْ مِنْ نَبيلٍ أَنْ يُقَدِّمَ أُغْنِيَةً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كَما طَلَبَتْ مِنْ أَنَسٍ أَنْ يُهدِيَ لِفَرَحَ رَسْماً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FE789D-27A3-84BB-577C-E05D55D4D71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4B919F9-51EA-4EC3-1E51-FFD87CCD8FD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8ABAC0-0CB9-3755-4435-5A098FCCA2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4B56562-73A7-FBDD-8D47-3358CD35D7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86BD605-2F67-452C-7F94-8D6B91C6B63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4F2CCA5-B399-49B3-C605-BFE27428B00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CEEEC3B-835F-7B5F-A57C-152DC47331C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C4B267-6DB4-7B85-BC0A-C9A4116FD33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5547DB0-9802-7F5F-137B-08E142CF100F}"/>
              </a:ext>
            </a:extLst>
          </p:cNvPr>
          <p:cNvSpPr txBox="1"/>
          <p:nvPr/>
        </p:nvSpPr>
        <p:spPr>
          <a:xfrm>
            <a:off x="438787" y="966756"/>
            <a:ext cx="8302581" cy="5566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قامَتْ ياقوت إِلى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ثُمَّ دَعَتْ نَبيلاً إِلى تَقْديمِ أُغْنِيَتِ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أَنَسُ فَقَدْ أَهْدى لِفَرَحَ رَسْمَهُ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وَشارَكَ تَلاميذُ آخَرونَ بِأَناشيدَ مُطْرِبَةٍ وَأَلْعابٍ شَيِّقَ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نـِهايَةِ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شَكَرَتْ فَرَحُ ياقوتَ عَلى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ٱلْــــــــمُفاجَأَ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فَأَجابَتْها ياقوتُ وَهِيَ مُتَحَمِّسَ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لا تَشْكُريني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لَمْ أُقَدِّمْ لَكِ أُغْنِيَةً ولا رَسْماً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وَلَمْ أُحْضِرْ لَكِ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ضَمَّتْ فَرَحُ ياقو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 لها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مُمْتَنَّةٌ لِكُلِّ ما قَدَّمْتِهِ لي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صَداقَتُكِ أَجْمَلُ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2DD9E7-D1DD-04E6-12C3-8634E9E0812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07FF13E-0E46-679E-99F5-86E6526CABC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991D1C2-588B-A75D-777C-60A2F1D216E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152529-ABD6-F4D4-BC82-7D930147266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C9F569-9407-B305-A1AD-E8E23C3C595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A56D313-6602-8A74-C009-87577CB4F2E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0D738D9-EAC5-5335-86C7-337632E8C4F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7358914-4853-521A-C00D-0C7FC4F49F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DD1D853-DA65-EEA3-4540-FC8C4D2C4963}"/>
              </a:ext>
            </a:extLst>
          </p:cNvPr>
          <p:cNvSpPr txBox="1"/>
          <p:nvPr/>
        </p:nvSpPr>
        <p:spPr>
          <a:xfrm>
            <a:off x="362309" y="2148762"/>
            <a:ext cx="8233039" cy="391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وَفي خِتامِ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ٱلْـمُعَلِّمَةُ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وَأَنَّ أَنَساً رَسَّامٌ ماهِ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رٌ.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وَٱلتَّنْشي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فَأَجابَتْ ياقوتُ سَعيدَ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شُكْراً مُعَلِّمَتـي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ٱلْوَدودَ</a:t>
            </a:r>
            <a:r>
              <a:rPr lang="ar-MA" sz="4400" kern="1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لَمْ أَكُنْ أَعْرِفُ أَنَّني أَنا أَيْضاً مَوْهوبَ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39D3-6694-C22D-CD11-8F9B9C278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E6C5C1-1DEF-F258-5280-D33840E193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0DCB952-4C44-25DB-641F-67841F2AE38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40AD029-D01E-390D-1934-7B1247F9550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8132C0C-185D-EDFD-D02F-B204F2505D1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5CC9604-802D-66FD-B036-9F566B34E5A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8B36EFF-36A2-9497-277B-2D9A4CE338D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2DA1F24-CE93-EFC2-7A9C-FDB2EA513DD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D1A9F4C-3FAF-2037-1603-6B111D1962A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E87E87-9BAC-F1B2-303F-F105134EDF3F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126C7DF-ACD1-D94C-9F5D-4C8FEE2FF8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074CEA6-9CDD-1CD9-01C9-BBE90678457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4C596B4-1629-1109-8101-E6E6F43801A3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935886-56A0-90FA-FF1C-30892E118EA4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3F2DFE-4493-40F8-2C2F-095716D28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8EDFB3A-F2D1-258B-D7FB-D85851C6D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C0D473-A50F-C76D-B4BB-0335F00335B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245C9DF-630F-11C0-6335-3C520B505245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573BE5BA-5183-47D9-1B83-4E3FED2BB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BC0A8DB-6945-A44B-F5F0-4872782925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7D38E8C-F6D1-881A-44B8-84AD244954F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1021E02A-06C9-965C-4240-4987B6CC6F59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70B3C3B-8B2D-6068-67A3-F47C09B74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B6CA9CD9-02F7-BC56-17F5-65D759B397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56389A-3C16-2725-6F54-5C1165210B6B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9B67EE6C-7305-E41D-7012-584AC2DE1C8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FAA252B-5181-FBD8-5564-572D96129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1A0E04A-8230-5C7F-F717-9092A80B96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B6C5E68-36C9-9294-6108-61C7F605768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5C91555-01B3-5EF9-16BF-019AA099596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6AA728A-4710-75F2-4775-B8C180FD99F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5C9624F-299F-7070-6DFD-F811465E6A8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6ECC6B-DF55-E96F-440D-0593EBE42A75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B2EB30B-DC5B-2A6D-E852-CA967BD47B0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CFDB852-2D96-CCB3-B0BC-49C5D286235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0C92624-3D28-C7BC-C91C-7AC5AC7C72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3FBBFA7-DD58-E8DC-FEDF-FD00CB7D98D7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0901484-B15C-282B-A23A-FFFDCEFFCAD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49E7CB3-5D1C-13F3-4628-8644764BF3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36EF2DD-584C-F96A-49FC-AFCA623BA7C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25CE72A-0106-AEF0-6F94-57FAF40E02D9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38DD9C0-FC5C-BD57-79FA-B9E67B0EC5F7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806F5-2B02-9AC4-D3EF-AABAA05128D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9EC0F80-393C-5148-4481-2A552A054988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FD51FF0-219E-13B0-96E7-008E861C482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5343385-2568-7179-37FE-5F4AB88DBFE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D0BFCF4-A894-B9FF-66CC-547A4ABEEFC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1A54F4F-DB7A-8DC2-A750-5927E92CF94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C05469-7B3A-92D0-CC1D-56EB371CF9C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FD38904-C24D-3613-8C4F-7D1D7C189B6F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1702E9E0-0A2C-A90A-A9A7-D2F4EE9CCBE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4FDC15B-79A4-8565-9AB5-F0A2695ECC96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05D3E15-0566-EFE0-08D2-7DE605F42B1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B64BF9F-C88B-BF4B-5F59-D2B7F82DDCD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F7E436-E16B-0E45-006F-405F7061500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4BA7A71-38D1-8EE7-AF37-A037A9032B5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3E493E-AA73-5871-E40B-FB597E8EAFE0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1C25D97-EE9E-6104-CA30-CCACF0A09AB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8AEAD68-0A12-AF37-29DB-5F6AF9856C88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B34D96A-29AE-67DE-B2DE-3189ED02FD53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5462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 كيف نملأ شبكة الكلمة.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يعيد الأستاذ نمذجة  مثال  على السبورة.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F09E58-2019-870F-455F-C68DA3419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088" y="1725909"/>
            <a:ext cx="5773824" cy="372900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5E42964-6DDE-5FC0-8D4C-CC54A22B4D3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40C5835-2A64-E294-9B4B-966DA4D5AC4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64CC9F8-7122-64E0-8A35-2CF37AEB1A5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F821D60-0C2C-F2DF-04B1-4FC5158193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09DF8C-BC8E-56A9-EA5E-AA4BD8B350C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506D7A4-1EEE-E97D-D24D-13DB839607B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60B66F0-ECCA-D88E-D1A2-45682312F4B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C3EA632-C5C3-77A4-4196-0D46EB423F0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في ثنائيات واملؤوا شبكة كلمة" الصديقة" بالإجابة عن السؤال.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تناوبوا على طرح السؤال والإجابة.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A678251-6C35-D1BC-8D0E-1FAEC7397D3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9E5FBE36-C7B3-E920-1B9C-8894F2679A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D3EACD2-6E86-F161-8B48-BE6B30172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C5D4B17-FBDD-7000-7D5C-F30146CBD53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235E9EBD-D0AA-BB16-26C5-2782D27DBE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F5C249B6-E552-5AC1-BE01-6D4C14D012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5C419F2-CBDB-7F6C-B437-41506AEEED9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E4C0165-D836-81D8-40C7-FD7ABC3984B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13FACFF-DE1E-BC7F-8866-86D8103A04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66" r="4467" b="1802"/>
          <a:stretch/>
        </p:blipFill>
        <p:spPr>
          <a:xfrm>
            <a:off x="1684448" y="1769806"/>
            <a:ext cx="6092869" cy="39034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91CB31-C725-A1C1-C15D-6539C991FC14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492B67-4EC8-D225-BBAF-8CE84D05A4C8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EB2A76-6561-2BFC-1DEB-8FB04FAD0D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967" y="422360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213892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09D4-0B59-AE63-A1DC-4972CBA8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ECA004-1B75-AF44-67E2-3BABA42FA9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A3E18E-3B12-D3AF-0438-D7194C55F3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28D3E3-8228-0A61-A75E-D1E45705B7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22E878-9578-9FC8-39B7-AA22D361EE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6FA219-7622-43AB-5590-1B5203F16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ECC43-1288-96DA-F905-1B155EF35DA1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5A3B7A1-5A61-B2B7-444E-5BF951C5A5F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1E7FD47-23B9-B68A-CA40-751363C804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0D94D934-B2E7-63B0-DD97-342E05776E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FDB080BF-BB45-EC61-1CC2-9402F16B3A9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47D6A3DB-B751-E12F-77F4-0CE56B4983C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3B5E02D-700A-86B3-5CE4-4B2B123222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4C8F000-4FEA-2A8A-0223-49868DF7510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C323B31-7971-BC90-BD60-D0A38CC6D1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0B78F20-4DD5-7804-B576-9AACB3881F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66" r="4467" b="1802"/>
          <a:stretch/>
        </p:blipFill>
        <p:spPr>
          <a:xfrm>
            <a:off x="1684448" y="1769806"/>
            <a:ext cx="6092869" cy="39034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CF1B2A-A558-934B-24AC-83E34E3C2098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1AE510-E973-EE12-ADEF-30F5A9FAEA90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20186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A54C-437F-DD3A-614A-5A0B8FAF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D50D00-9C52-9D16-CDFC-7F27B98C92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BB7A6D-E220-DF8D-0E73-36864C8E4B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D23E1F-1956-EAA3-8C7C-21492AA48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31F8D5-2B1A-9491-1FFA-1E30AEEA7FD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AF7442-3BA9-D383-07D3-D57459C24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E593E9-07C0-94F9-3FD4-E1C632E7D6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فرادى، واملؤوا شبكة كلمة" التلميذ" بعد إتمام السؤال.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7EEFABE-663E-AF08-334C-53D09D9204C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800B522-483A-0DF8-232E-7C4E5635B39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89EA3C4-EE18-CCC7-1EEA-581BF94381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55D6DB7-1755-51BC-AB7D-1ED02C56AAF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32974A89-8132-C4D2-76CC-E0C8751BA2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1C0F107-1F62-EEA6-895A-E2B8667FCF3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12E96F-1B11-5F71-AF7C-79E11B661F0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4DBD023-9507-1CFE-675A-4EB103C9F00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6D69857-CF35-6B3C-7C9A-D35FA4E00183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FFD5E-F358-3BFE-631F-8DF8007DAAF4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259682-039E-8B42-1565-8FDF72D2B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838" y="2139462"/>
            <a:ext cx="6352323" cy="29997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B0F217-1F06-7043-2171-3C5B901E9A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95" y="409590"/>
            <a:ext cx="802178" cy="73663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753613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B2C48-47D6-F67D-0FB1-76E2BFD2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8B8DC4E-9BC1-2D9A-CE68-519CB71E9E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9E04A1-9288-0BB7-CED9-B9FDD7499B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937E5A6-1A3A-27FD-5141-3D53E4620F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5D176C-D59B-5810-E565-C009CD52E3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CF3E4D-2AEE-CC4C-2C31-CD0433A9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58A64D-3A9F-2EEC-1F6F-2B1943724634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7E2371C-B320-9286-F78C-39E59F15022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58CAAF8-9FF5-33D6-F534-7D91C5640D4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198E61B3-5A36-4878-B71C-08D761D794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CBCA7FE-A385-9380-2B9F-8AA7F82C594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E85F789A-E741-A45A-6D94-6E15B7EC142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AB457A4B-1951-B20B-B736-F1DDE57A86F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2EAE0E-2CA3-18AD-05FD-D184995ED8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9036B7D-DB61-3209-1B07-9F111E380B7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35840EA-7926-A452-96E3-F98424875619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D9FF24-2982-6719-BE65-C98EAC701E66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EE1F49-7B17-171F-305A-B89CF201D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838" y="2139462"/>
            <a:ext cx="6352323" cy="29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6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271073"/>
            <a:chOff x="487749" y="1541032"/>
            <a:chExt cx="8168503" cy="3271073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815336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الخط والنقل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جملة تتضمن كلمات تبدأ ب: الــ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سأكتب جملة تتضمن كلمات تبتدئ ب الـ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3" y="1470570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1044C46-A210-55D5-2321-BB61B98568E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923D08E-D97F-10A0-51D9-5EEB2CB20B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534C631-EAE8-1982-44EF-0E1C60269BD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A5A02C0-6E3B-B7FF-71CE-89F9CAD2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0FC78E-915C-6320-1E85-92A48ED91F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A51E3B0-3FE5-FC41-7C85-F724A7DCCB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823ECBD-4C3C-997C-EC98-F93A88D9C8E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F874DF-F58A-A757-FC10-5A709663C99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A4085-0BE6-1985-9C4E-8709C8A4A3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EDA8AF-3743-2127-0984-9DA26CC66F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E04FC8-4101-69BC-2BF0-C32A7B78D7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5954B9-EE61-A2BE-C790-A3FAD5D652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303248-5FC2-BB4C-4580-3C1830458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375C09-CA1A-EDE2-20A4-081D26920425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على السبورة الجانبية</a:t>
            </a:r>
            <a:r>
              <a:rPr lang="f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الجملة: اَلطّاوِلَةُ </a:t>
            </a:r>
            <a:r>
              <a:rPr lang="ar-MA" sz="2400" b="1" i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ﭐلصَّفْراءُ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i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ﭐلسّاحَةِ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وهو يكتب لام ال غير المنطوقة.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B3479E-AF37-A6D5-2023-967F28EC9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65" y="2195075"/>
            <a:ext cx="4849103" cy="32767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027F13-EF61-75D6-063E-13131DA3C8B6}"/>
              </a:ext>
            </a:extLst>
          </p:cNvPr>
          <p:cNvSpPr/>
          <p:nvPr/>
        </p:nvSpPr>
        <p:spPr>
          <a:xfrm>
            <a:off x="2749286" y="245806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C1374B-92FA-4777-1075-E80DB63C28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25B1B91-2D87-8F16-2AD3-5560608E22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43376C-2A75-79EF-DE33-07EDF5FFC8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CF44B1-DD3C-1A3E-4461-E1C5F19C55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BC3458-31CE-51BB-FF8C-BB0D6BFA62D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5D174DF-7336-284E-7F3E-7B98731831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C73B701-9CCC-CE2D-0FA0-DE0CBF469F6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9CAB79-EBA7-D299-CE0B-1DB8FA1015C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15D1D05-B342-CD63-9CD6-8397A8D633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CF8DFB-5E63-7A0B-F1B7-9E3B48BEE8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387E15-A199-17A7-34C8-9D10413410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91D463-178D-2303-C3AC-BC60F30890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103997-7644-B043-6661-C7D93E9A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40CA61-E16B-B30D-77AF-9998369313B7}"/>
              </a:ext>
            </a:extLst>
          </p:cNvPr>
          <p:cNvSpPr txBox="1"/>
          <p:nvPr/>
        </p:nvSpPr>
        <p:spPr>
          <a:xfrm>
            <a:off x="42207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 وانقلوا الجملة بخط جميل.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C57A85-6A65-CB6A-60BB-3CD4153A926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0FF178-41A4-DA95-F5E9-42C227FBF9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E81ADB3-D27B-6A6E-E101-590D44BC13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E10D75-DCE7-84A4-E9A3-5D9C4F6BED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06865F-C24E-69A7-1BA2-88145CBAC6E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26C498F-06C4-0A7D-4D12-1FFEFE6AA3C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FB4B61F-7F99-D8EE-3D02-0A68659E4EE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D9C815F-56A1-FA63-03BA-E7979E88D4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590069C-167E-6A26-7C61-5F5421B0A5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4" y="374870"/>
            <a:ext cx="1437730" cy="10055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E0460-0D07-BBF0-5834-B3E3376E3E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01" r="23150" b="70466"/>
          <a:stretch/>
        </p:blipFill>
        <p:spPr>
          <a:xfrm flipH="1">
            <a:off x="742335" y="3101827"/>
            <a:ext cx="7659329" cy="125878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6D4ACAA-B52E-DE0B-3694-C1FAA73AC8C4}"/>
              </a:ext>
            </a:extLst>
          </p:cNvPr>
          <p:cNvSpPr/>
          <p:nvPr/>
        </p:nvSpPr>
        <p:spPr>
          <a:xfrm>
            <a:off x="422071" y="2949554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اَلطّاوِلَةُ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ﭐلصَّفْراءُ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ﭐلسّاحَةِ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حوار جديد ولعبنا الأدوار.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47571-EA04-4E1A-AAB1-EED1D355E9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CD9FA0-C8CA-70A4-5E2C-CAD0ACAE372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2641023-E896-5B6F-B9FF-639BF54AF7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2862858-08C0-0953-CF53-EEA70357CB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B14C630-AB27-1448-1AEF-3760C0B799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833834-8FA6-0C9D-3560-A961AD1303C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10989EC-7AD4-B3E3-80CE-9EE87C71A67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49B5AD6-788C-9A17-A999-C322BAFD67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999FE61-F306-EC4F-6084-509CC1191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515" y="2200662"/>
            <a:ext cx="4397121" cy="38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كيفية ملء شبكة الكلمة.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339174-E832-47AE-2B53-C5D775EAF01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EA04482-401C-3646-D9DD-C9EC1C080E7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0F0AE5-9375-265E-68A5-E8CFCEAB52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7911819-5F81-5CBF-BC05-71DE7F7AC07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F136672-9206-E560-5C02-F25F17A71B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2FCF21-3135-705D-DC7A-F08F1D3F1B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C87AD4-ED03-8227-968E-A4FCA7CB7C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5BA192-7501-FE8B-58CF-269EC7CA5D5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36148E-CF01-39ED-3818-20F6EA4D8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838" y="2139462"/>
            <a:ext cx="6352323" cy="29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الكلمة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املؤوا شبكة كلمة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الحفلة".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C121B6-5951-153D-3E0E-9294163D2C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2701979" y="2307105"/>
            <a:ext cx="3954670" cy="287597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B5A8546A-C57C-FA64-32DD-0083F8D5032E}"/>
              </a:ext>
            </a:extLst>
          </p:cNvPr>
          <p:cNvSpPr/>
          <p:nvPr/>
        </p:nvSpPr>
        <p:spPr>
          <a:xfrm>
            <a:off x="3934310" y="3248373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اَلْحَفْلَةُ</a:t>
            </a:r>
            <a:endParaRPr lang="fr-MA" sz="2800" b="1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DF6A18-AFB4-BE73-0660-26C2976C46B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426CFF1-AC95-E26C-F707-A06CE405850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3A3A027-AE67-DB7B-C3D6-05FD70F04D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BA3BD65-8E05-881C-79E6-222D38AAEC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BB0324-415C-85E9-AE18-D8736C7B324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C38DA-E943-209D-D29C-042FD045FD1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439C97E-5573-E56B-1AE1-133A3F8AED6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4C8A8A0-DCA7-1A51-CA7D-CD5CE4DBACC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50F962-5A63-0A58-DCB7-076FD3B9FAD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4102AF-BE7E-5959-3CBB-0A7EAE02125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8904E1-5965-A26E-D15C-4413B802D0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4193246-6A26-8B85-C8B7-25E08B7DFC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BEF7638-D765-2AB6-B5F5-ABC9359182B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41C06C-394E-0BF5-6815-5BBC20D54D0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95C773-3FFC-A0BF-925B-DEE487F7607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D4111C-DF95-30E5-C823-735DF7C76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3B43-F2B2-559E-0B8A-8F67494DA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807D1AB-D53E-FC4B-C951-E2DB7396B7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FCC7595-AA3B-1A4C-759E-11B47F46672F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F64A6ED-4B44-0E44-57D6-98CA4C64E8A9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5AA94A2-B002-BEA2-F490-459594151FFD}"/>
              </a:ext>
            </a:extLst>
          </p:cNvPr>
          <p:cNvGrpSpPr/>
          <p:nvPr/>
        </p:nvGrpSpPr>
        <p:grpSpPr>
          <a:xfrm>
            <a:off x="487749" y="2730375"/>
            <a:ext cx="8168503" cy="2143286"/>
            <a:chOff x="487749" y="2730375"/>
            <a:chExt cx="8168503" cy="214328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34D786E-64AE-E9E9-ECB3-BD2160C49B08}"/>
                </a:ext>
              </a:extLst>
            </p:cNvPr>
            <p:cNvSpPr txBox="1"/>
            <p:nvPr/>
          </p:nvSpPr>
          <p:spPr>
            <a:xfrm>
              <a:off x="1388824" y="273037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ملاحق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668EA30-C2A3-B381-A656-90451A1FACD1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69B6DA9-694A-8553-FEA0-B4B44CDB8B69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122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C43DA-4012-0ABA-8AB9-CB698CFD2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395AFD4-6FB9-A410-AB8D-96B87C0B3C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F6F539-A864-B953-BEE3-BBCFADF9B4DF}"/>
              </a:ext>
            </a:extLst>
          </p:cNvPr>
          <p:cNvSpPr/>
          <p:nvPr/>
        </p:nvSpPr>
        <p:spPr>
          <a:xfrm>
            <a:off x="312517" y="308344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A04F15-6469-0973-3618-59CD019E6D02}"/>
              </a:ext>
            </a:extLst>
          </p:cNvPr>
          <p:cNvSpPr txBox="1"/>
          <p:nvPr/>
        </p:nvSpPr>
        <p:spPr>
          <a:xfrm>
            <a:off x="476162" y="1619550"/>
            <a:ext cx="7990114" cy="419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 رأيُكَ في مُفاجَأَةِ صَديقَتِنا فَرَحَ؟</a:t>
            </a:r>
            <a:endParaRPr lang="fr-MA" sz="32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أَنا مُتَّفِقٌ، وَلَكِنْ ماذا سَنُهْدي لَها؟</a:t>
            </a:r>
            <a:endParaRPr lang="fr-MA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أَنا مَوْهوبَةٌ في </a:t>
            </a:r>
            <a:r>
              <a:rPr lang="ar-MA" sz="3200" b="1" kern="1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kern="1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لرَّسْمِ</a:t>
            </a:r>
            <a:r>
              <a:rPr lang="ar-MA" sz="32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سَأُهْدي لَها رَسْماً جَميلاً. وَأَنْتَ؟</a:t>
            </a:r>
            <a:endParaRPr lang="fr-MA" sz="32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أَنا أَيْضاً مَوْهوبُ في </a:t>
            </a:r>
            <a:r>
              <a:rPr lang="ar-MA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لْغِناءِ</a:t>
            </a:r>
            <a:r>
              <a:rPr lang="ar-MA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سَأُقَدِّمُ لَها أُغْنِيَةً.</a:t>
            </a:r>
            <a:endParaRPr lang="fr-MA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5FF07C-9AA3-EE5F-9C8B-71528A23EDCB}"/>
              </a:ext>
            </a:extLst>
          </p:cNvPr>
          <p:cNvSpPr txBox="1"/>
          <p:nvPr/>
        </p:nvSpPr>
        <p:spPr>
          <a:xfrm>
            <a:off x="-1414445" y="386983"/>
            <a:ext cx="7990114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الوضعية التواصلية: التحدث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9617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12441</TotalTime>
  <Words>4311</Words>
  <Application>Microsoft Office PowerPoint</Application>
  <PresentationFormat>Affichage à l'écran (4:3)</PresentationFormat>
  <Paragraphs>887</Paragraphs>
  <Slides>105</Slides>
  <Notes>6</Notes>
  <HiddenSlides>0</HiddenSlides>
  <MMClips>8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105</vt:i4>
      </vt:variant>
    </vt:vector>
  </HeadingPairs>
  <TitlesOfParts>
    <vt:vector size="116" baseType="lpstr">
      <vt:lpstr>Dosis</vt:lpstr>
      <vt:lpstr>Arial</vt:lpstr>
      <vt:lpstr>Calibri</vt:lpstr>
      <vt:lpstr>Microsoft Uighur</vt:lpstr>
      <vt:lpstr>Traditional Arabic</vt:lpstr>
      <vt:lpstr>Calibri Light</vt:lpstr>
      <vt:lpstr>Air Strip Arabic</vt:lpstr>
      <vt:lpstr>Roboto</vt:lpstr>
      <vt:lpstr>A Massir Ballpoint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74</cp:revision>
  <dcterms:created xsi:type="dcterms:W3CDTF">2023-09-20T21:35:22Z</dcterms:created>
  <dcterms:modified xsi:type="dcterms:W3CDTF">2025-01-07T20:11:32Z</dcterms:modified>
</cp:coreProperties>
</file>