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5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8498" r:id="rId7"/>
    <p:sldId id="2134806126" r:id="rId8"/>
    <p:sldId id="2134806127" r:id="rId9"/>
    <p:sldId id="2134806128" r:id="rId10"/>
    <p:sldId id="2134806887" r:id="rId11"/>
    <p:sldId id="2134806888" r:id="rId12"/>
    <p:sldId id="2134806224" r:id="rId13"/>
    <p:sldId id="2134806226" r:id="rId14"/>
    <p:sldId id="2134806141" r:id="rId15"/>
    <p:sldId id="2134806179" r:id="rId16"/>
    <p:sldId id="2134806947" r:id="rId17"/>
    <p:sldId id="2134806902" r:id="rId18"/>
    <p:sldId id="2134806900" r:id="rId19"/>
    <p:sldId id="2134806539" r:id="rId20"/>
    <p:sldId id="2134806904" r:id="rId21"/>
    <p:sldId id="2134808499" r:id="rId22"/>
    <p:sldId id="2134806903" r:id="rId23"/>
    <p:sldId id="2134806522" r:id="rId24"/>
    <p:sldId id="2134806541" r:id="rId25"/>
    <p:sldId id="2134806543" r:id="rId26"/>
    <p:sldId id="2134806545" r:id="rId27"/>
    <p:sldId id="2134806542" r:id="rId28"/>
    <p:sldId id="2134806547" r:id="rId29"/>
    <p:sldId id="2134806549" r:id="rId30"/>
    <p:sldId id="2134806550" r:id="rId31"/>
    <p:sldId id="2134806551" r:id="rId32"/>
    <p:sldId id="2134806553" r:id="rId33"/>
    <p:sldId id="2134806554" r:id="rId34"/>
    <p:sldId id="2134806555" r:id="rId35"/>
    <p:sldId id="2134806557" r:id="rId36"/>
    <p:sldId id="2134806558" r:id="rId37"/>
    <p:sldId id="2134806320" r:id="rId38"/>
    <p:sldId id="2134806146" r:id="rId39"/>
    <p:sldId id="2134806934" r:id="rId40"/>
    <p:sldId id="2134806936" r:id="rId41"/>
    <p:sldId id="2134806937" r:id="rId42"/>
    <p:sldId id="2134806938" r:id="rId43"/>
    <p:sldId id="2134808445" r:id="rId44"/>
    <p:sldId id="2134808466" r:id="rId45"/>
    <p:sldId id="2134808500" r:id="rId46"/>
    <p:sldId id="2134808505" r:id="rId47"/>
    <p:sldId id="2134808506" r:id="rId48"/>
    <p:sldId id="2134808503" r:id="rId49"/>
    <p:sldId id="2134808504" r:id="rId50"/>
    <p:sldId id="2134808501" r:id="rId51"/>
    <p:sldId id="2134808502" r:id="rId52"/>
    <p:sldId id="2134808507" r:id="rId53"/>
    <p:sldId id="2134808509" r:id="rId54"/>
    <p:sldId id="2134808508" r:id="rId55"/>
    <p:sldId id="2134808510" r:id="rId56"/>
    <p:sldId id="2134806300" r:id="rId57"/>
    <p:sldId id="2134806403" r:id="rId58"/>
    <p:sldId id="2134808433" r:id="rId59"/>
    <p:sldId id="2134808473" r:id="rId60"/>
    <p:sldId id="2134808474" r:id="rId61"/>
    <p:sldId id="2134808465" r:id="rId62"/>
    <p:sldId id="2134808514" r:id="rId63"/>
    <p:sldId id="2134808470" r:id="rId64"/>
    <p:sldId id="2134808515" r:id="rId65"/>
    <p:sldId id="2134808511" r:id="rId66"/>
    <p:sldId id="2134808471" r:id="rId67"/>
    <p:sldId id="2134808516" r:id="rId68"/>
    <p:sldId id="2134808472" r:id="rId69"/>
    <p:sldId id="2134808517" r:id="rId70"/>
    <p:sldId id="2134808512" r:id="rId71"/>
    <p:sldId id="2134808513" r:id="rId72"/>
    <p:sldId id="2134806417" r:id="rId73"/>
    <p:sldId id="2134806942" r:id="rId74"/>
    <p:sldId id="2134806943" r:id="rId75"/>
    <p:sldId id="2134808483" r:id="rId76"/>
    <p:sldId id="2134808518" r:id="rId77"/>
    <p:sldId id="2134808531" r:id="rId78"/>
    <p:sldId id="2134808519" r:id="rId79"/>
    <p:sldId id="2134808532" r:id="rId80"/>
    <p:sldId id="2134808525" r:id="rId81"/>
    <p:sldId id="2134808526" r:id="rId82"/>
    <p:sldId id="2134808527" r:id="rId83"/>
    <p:sldId id="2134808529" r:id="rId84"/>
    <p:sldId id="2134808530" r:id="rId85"/>
    <p:sldId id="2134806136" r:id="rId86"/>
    <p:sldId id="2134806583" r:id="rId87"/>
    <p:sldId id="2134806383" r:id="rId88"/>
    <p:sldId id="2134808459" r:id="rId89"/>
    <p:sldId id="2134806160" r:id="rId90"/>
    <p:sldId id="2134806532" r:id="rId91"/>
    <p:sldId id="2134806896" r:id="rId92"/>
    <p:sldId id="2134806149" r:id="rId93"/>
    <p:sldId id="2147482339" r:id="rId9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6"/>
      <p:bold r:id="rId97"/>
      <p:italic r:id="rId98"/>
      <p:boldItalic r:id="rId99"/>
    </p:embeddedFont>
    <p:embeddedFont>
      <p:font typeface="Dosis" panose="020B0604020202020204" charset="0"/>
      <p:regular r:id="rId100"/>
      <p:bold r:id="rId101"/>
    </p:embeddedFont>
    <p:embeddedFont>
      <p:font typeface="Roboto" panose="020B0604020202020204" charset="0"/>
      <p:regular r:id="rId102"/>
      <p:bold r:id="rId103"/>
      <p:italic r:id="rId104"/>
      <p:boldItalic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Traditional Arabic" panose="02020603050405020304" pitchFamily="18" charset="-78"/>
      <p:regular r:id="rId108"/>
      <p:bold r:id="rId109"/>
    </p:embeddedFont>
    <p:embeddedFont>
      <p:font typeface="Air Strip Arabic" panose="020B0604020202020204" charset="-78"/>
      <p:regular r:id="rId110"/>
    </p:embeddedFont>
    <p:embeddedFont>
      <p:font typeface="Calibri Light" panose="020F0302020204030204" pitchFamily="34" charset="0"/>
      <p:regular r:id="rId111"/>
      <p:italic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75161C"/>
    <a:srgbClr val="E3001B"/>
    <a:srgbClr val="1F4E79"/>
    <a:srgbClr val="FF7C80"/>
    <a:srgbClr val="4C7B38"/>
    <a:srgbClr val="7EA43E"/>
    <a:srgbClr val="FEEACD"/>
    <a:srgbClr val="FDB159"/>
    <a:srgbClr val="44A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9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7.fntdata"/><Relationship Id="rId16" Type="http://schemas.openxmlformats.org/officeDocument/2006/relationships/slide" Target="slides/slide15.xml"/><Relationship Id="rId107" Type="http://schemas.openxmlformats.org/officeDocument/2006/relationships/font" Target="fonts/font12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8.fntdata"/><Relationship Id="rId108" Type="http://schemas.openxmlformats.org/officeDocument/2006/relationships/font" Target="fonts/font13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1.fntdata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4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15.fntdata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16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1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6.sv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6.sv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9.png"/><Relationship Id="rId5" Type="http://schemas.openxmlformats.org/officeDocument/2006/relationships/image" Target="../media/image26.svg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6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26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9.png"/><Relationship Id="rId5" Type="http://schemas.openxmlformats.org/officeDocument/2006/relationships/image" Target="../media/image26.svg"/><Relationship Id="rId4" Type="http://schemas.openxmlformats.org/officeDocument/2006/relationships/image" Target="../media/image1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26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6.sv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26.sv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ocs.google.com/forms/d/e/1FAIpQLSeGbEh4eCfj0ri_aqOht0VG2q1xZDER-dmv6wFZwOP759wbuA/formResponse" TargetMode="External"/><Relationship Id="rId2" Type="http://schemas.openxmlformats.org/officeDocument/2006/relationships/tags" Target="../tags/tag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أنا وأصدقائي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الثاني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D15FF73-461A-3E8D-A8AE-A2E9D1CF9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964801"/>
              </p:ext>
            </p:extLst>
          </p:nvPr>
        </p:nvGraphicFramePr>
        <p:xfrm>
          <a:off x="487385" y="1263132"/>
          <a:ext cx="8160774" cy="491544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اليوم السادس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اليوم الخامس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اليوم الرابع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اليوم الثالث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اليوم الثاني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اليوم الأول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الأنشطة الاعتيادية 10د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الأنشطة الاعتيادية 10د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الأنشطة الاعتيادية 10د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الأنشطة الاعتيادية 10د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الأنشطة الاعتيادية 10د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الأنشطة الاعتيادية 10د</a:t>
                      </a:r>
                      <a:endParaRPr lang="fr-MA" sz="14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الطلاقة: </a:t>
                      </a: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التوليف والدعم 20د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الاستماع والتحدث (20د</a:t>
                      </a:r>
                      <a:r>
                        <a:rPr lang="ar-M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القراءة (30د)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الاستماع والتحدث 20د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 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الاستماع والتحدث 30د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المعجم 30</a:t>
                      </a:r>
                      <a:r>
                        <a:rPr lang="ar-M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التوليف والدعم 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(30د)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قراءة (20د)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الاستماع والتحدث 20د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الاستماع والتحدث (30</a:t>
                      </a:r>
                      <a:r>
                        <a:rPr lang="ar-M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القراءة الإثرائية (30د)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التعبير الكتابي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(25د)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تمارين كتابية (30</a:t>
                      </a:r>
                      <a:r>
                        <a:rPr lang="ar-M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القراءة 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(45د)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القراءة (35</a:t>
                      </a:r>
                      <a:r>
                        <a:rPr lang="ar-M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ورشة القراءة 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(20د)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400" b="1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الإملاء ح 2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(15د)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الإملاء ح1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(15 د)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الخط والنقل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dirty="0"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(15)</a:t>
                      </a:r>
                      <a:endParaRPr lang="fr-MA" sz="1400" b="1" dirty="0">
                        <a:effectLst/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 الثاني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7"/>
            <a:ext cx="8027800" cy="2114206"/>
            <a:chOff x="645917" y="5152424"/>
            <a:chExt cx="8027800" cy="135730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323983"/>
              <a:chOff x="5061957" y="1523505"/>
              <a:chExt cx="2520379" cy="1323983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8996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أنا أيضا موهوبة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التعبير عن الرأي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303632"/>
              <a:chOff x="4273703" y="1521621"/>
              <a:chExt cx="2520380" cy="130363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88849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335071"/>
              <a:chOff x="3476661" y="1490181"/>
              <a:chExt cx="2520380" cy="13350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20"/>
                <a:ext cx="2520380" cy="910732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صورة باستعمال جملة اسمية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7304" y="3898758"/>
            <a:ext cx="6373693" cy="1906192"/>
            <a:chOff x="2544014" y="4099856"/>
            <a:chExt cx="6373693" cy="19061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6"/>
              <a:ext cx="6178249" cy="1870095"/>
              <a:chOff x="2478873" y="5129550"/>
              <a:chExt cx="6178249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التعبير عن الرأي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109297"/>
                <a:chOff x="5309617" y="1467308"/>
                <a:chExt cx="190839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0266" y="4805719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موهوب – ممتن – مفاجأة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نظمت – منشط الحفل - أَهْدَتْ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7708" y="3959805"/>
            <a:ext cx="2297441" cy="1809048"/>
            <a:chOff x="3388780" y="5335118"/>
            <a:chExt cx="2297441" cy="130187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81827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8780" y="6044841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صديقي</a:t>
              </a:r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455563" y="1808841"/>
            <a:ext cx="2297441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أيضا موهوبة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التساؤل(ماذا – متى)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350113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449511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3678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0" y="3901847"/>
            <a:ext cx="7299109" cy="1084070"/>
            <a:chOff x="922445" y="1657338"/>
            <a:chExt cx="7299110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78626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910098"/>
              <a:chOff x="922445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85291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3932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370638" y="2139352"/>
              <a:ext cx="5416896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التحدث:  استعمال أساليب التعبير عن الرأي في وضعيات جديدة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0" y="5233708"/>
            <a:ext cx="5715617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8397" y="49193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342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2838923" y="5585688"/>
            <a:ext cx="4943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تطبيقية حول النص +  </a:t>
            </a: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تحويلات وتركيب جمل (القرار النحوي)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3805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استثمار النص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172791" y="3198167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172791" y="3887389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الرأي في وضعيات جديدة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D0744DA-10CE-CAE2-EE0A-15C1C2EC6E5A}"/>
              </a:ext>
            </a:extLst>
          </p:cNvPr>
          <p:cNvGrpSpPr/>
          <p:nvPr/>
        </p:nvGrpSpPr>
        <p:grpSpPr>
          <a:xfrm>
            <a:off x="1172791" y="4700876"/>
            <a:ext cx="6703942" cy="461665"/>
            <a:chOff x="1329207" y="2003013"/>
            <a:chExt cx="6703942" cy="461665"/>
          </a:xfrm>
        </p:grpSpPr>
        <p:sp>
          <p:nvSpPr>
            <p:cNvPr id="13" name="Rectangle : coins arrondis 18 - 2">
              <a:extLst>
                <a:ext uri="{FF2B5EF4-FFF2-40B4-BE49-F238E27FC236}">
                  <a16:creationId xmlns:a16="http://schemas.microsoft.com/office/drawing/2014/main" id="{75B0ADBF-71DB-11AF-8584-C9E80709B1C3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B0F056B-EEAF-8DAC-BCA5-0860DEC9A18E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ركيب جمل 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Oval 86">
              <a:extLst>
                <a:ext uri="{FF2B5EF4-FFF2-40B4-BE49-F238E27FC236}">
                  <a16:creationId xmlns:a16="http://schemas.microsoft.com/office/drawing/2014/main" id="{7FDE4D1E-884F-E65D-2B2D-6371DF00AE1E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D3973C90-D42C-2363-999B-4CC0BCBCF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B2AA-3D43-E94A-BD71-06D0A8EE1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4A4FDE8-8D2E-DEAD-71EA-D5F4EB41785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3010BD5-1706-C915-4DDD-9A94CA496AB0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5881E1-435D-7A19-B772-97BE53B1D3F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FB4406D2-F068-45A2-C164-F372EC67701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EC6C0F17-AC1E-A701-7E71-54D64FCB2DE5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309C8A7A-BD84-4479-7C18-342AF264052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الطلاقة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A1B7CE-5261-0D21-8D7A-F5BBB318F9B6}"/>
              </a:ext>
            </a:extLst>
          </p:cNvPr>
          <p:cNvSpPr txBox="1"/>
          <p:nvPr/>
        </p:nvSpPr>
        <p:spPr>
          <a:xfrm>
            <a:off x="405665" y="900900"/>
            <a:ext cx="835578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اعتماد سجل الطلاقة (النموذج أسفله)  لتتبع طلاقة المتعلمين خلال حصص الطلاقة.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استنساخ سجل الطلاقة وفق النموذج أسفله.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إعداد بطاقات صغيرة تحمل أسماء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وضع البطاقات داخل علبة للسحب.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علبة ثانية لوضع  البطاقات المسحوبة.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تسجيل أسماء المتعلمين في السجل وتاريخ التمرير، يتم تمرير 5 متعلمين خلال حصة الطلاقة   باعتماد السحب.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المعايير والمؤشرات الموجودة في السجل لتقييم طلاقة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المتعلمون الذين حققوا درجة </a:t>
            </a:r>
            <a:r>
              <a:rPr kumimoji="0" lang="f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   </a:t>
            </a: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الدقة والاسترسال على نجمة الطلاقة في نهاية كل حصة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7859AF-523D-AD31-4DA2-C6366F12F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541" y="5231353"/>
            <a:ext cx="4922947" cy="6629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4D91ED-19CB-8BAE-C06B-0E5387403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96" y="4971604"/>
            <a:ext cx="1226926" cy="12497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C8246E-4A77-E3EE-2BB9-E49CEFE79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8481" y="3778611"/>
            <a:ext cx="5380195" cy="14814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FE080F-98C8-C9BB-5EAE-3042461E16A4}"/>
              </a:ext>
            </a:extLst>
          </p:cNvPr>
          <p:cNvSpPr txBox="1"/>
          <p:nvPr/>
        </p:nvSpPr>
        <p:spPr>
          <a:xfrm>
            <a:off x="724487" y="6066651"/>
            <a:ext cx="5889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ملاحظة: يطلب طبع سجل الطلاقة من إدارة المؤسسة.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5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F394F77-AE87-A4EA-3EE3-782F684CAE54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7356690-9766-D4A6-3077-BFBABFD25E9F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E3499FF-C3C8-FE78-5D40-935A8A861FF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291C0D-2B46-2EAC-BCC0-D4FF83090AA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A672D67-23BC-C27D-5707-BDE9AB961444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65295F1-EC50-8406-5E54-4761CEEA0721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4523A8D-6D15-9010-9442-DE2B4087AF9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08450BC-A502-FCE2-599A-DFEC756E181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11F8E658-3B3F-E9AA-E207-D5865AF091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B91E77D-BF7C-E46C-DEF1-2DDC8F00AD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FC1A34D-CEFC-44AB-8580-16C23AB47FA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3FA0F0A-7A36-368D-E168-B14572E66F4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49D0EC5-1D4B-EDD2-DE43-4E5F52B54DB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36371B4-78C9-99DA-F9FC-6AA283605A5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7D522D-0DAF-7126-C843-175CDFDE452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 ويقدم تصحيحا جماعيا.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634E81-8394-4273-111B-65AF147FEEBB}"/>
              </a:ext>
            </a:extLst>
          </p:cNvPr>
          <p:cNvSpPr/>
          <p:nvPr/>
        </p:nvSpPr>
        <p:spPr>
          <a:xfrm>
            <a:off x="5124820" y="2378932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مُعَلِّمَةٌ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27799-7529-EF7C-46C2-EF5884AD8F7D}"/>
              </a:ext>
            </a:extLst>
          </p:cNvPr>
          <p:cNvSpPr/>
          <p:nvPr/>
        </p:nvSpPr>
        <p:spPr>
          <a:xfrm>
            <a:off x="5215393" y="349754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شَيِّقَةٌ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95B0C6-912B-770E-9D8D-371AB310AB6D}"/>
              </a:ext>
            </a:extLst>
          </p:cNvPr>
          <p:cNvSpPr/>
          <p:nvPr/>
        </p:nvSpPr>
        <p:spPr>
          <a:xfrm>
            <a:off x="5215393" y="4634143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جُدْرانٌ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AD0BF8-9BFD-BF44-ED9E-0A7F40ACBBE3}"/>
              </a:ext>
            </a:extLst>
          </p:cNvPr>
          <p:cNvSpPr/>
          <p:nvPr/>
        </p:nvSpPr>
        <p:spPr>
          <a:xfrm>
            <a:off x="1783708" y="2378932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C513EC-2409-B3E0-23FC-AF8B68D5B966}"/>
              </a:ext>
            </a:extLst>
          </p:cNvPr>
          <p:cNvSpPr/>
          <p:nvPr/>
        </p:nvSpPr>
        <p:spPr>
          <a:xfrm>
            <a:off x="1861581" y="349754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اَلشَّيِّقَةُ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C4C315-E0A2-E4FE-35E2-5CD8B8F47EA7}"/>
              </a:ext>
            </a:extLst>
          </p:cNvPr>
          <p:cNvSpPr/>
          <p:nvPr/>
        </p:nvSpPr>
        <p:spPr>
          <a:xfrm>
            <a:off x="1785381" y="4634143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اَلْجُدْرانُ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FE82C33-058F-185A-10B4-69849A85156B}"/>
              </a:ext>
            </a:extLst>
          </p:cNvPr>
          <p:cNvCxnSpPr/>
          <p:nvPr/>
        </p:nvCxnSpPr>
        <p:spPr>
          <a:xfrm flipH="1">
            <a:off x="4197996" y="2727977"/>
            <a:ext cx="11938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CA5455E-448C-7B38-135D-132518DD9F85}"/>
              </a:ext>
            </a:extLst>
          </p:cNvPr>
          <p:cNvCxnSpPr/>
          <p:nvPr/>
        </p:nvCxnSpPr>
        <p:spPr>
          <a:xfrm flipH="1">
            <a:off x="4197996" y="3845577"/>
            <a:ext cx="11938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E5B90E5F-06BB-23A0-E59D-A7858E69976A}"/>
              </a:ext>
            </a:extLst>
          </p:cNvPr>
          <p:cNvCxnSpPr/>
          <p:nvPr/>
        </p:nvCxnSpPr>
        <p:spPr>
          <a:xfrm flipH="1">
            <a:off x="4197996" y="4975877"/>
            <a:ext cx="11938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67EC52C9-7E3F-2AEA-0ED1-057505EA458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DC9CDB0-C856-316B-8547-3D331B2B14B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37A0E60-4FE3-38C3-1D08-649DE9F9B92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1D7BC37-5134-8936-BD6F-0D2DADFD78E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A8708B3-BC9B-DB8B-7806-2332079B138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B2204DD-EBAC-CAC4-B383-906670DC95A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B78494E-0F87-A221-783D-B337FCA9E99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74232B8-D986-0505-0942-952C92B9519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8E6F62F-953A-C718-66B0-3B08439622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AC41F7B-22D9-0869-981A-3FC304E619B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8BCD07F-D834-E060-4BF5-52BC84BAE44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882776-15C5-BC73-E9EF-1BD363FF7A4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CD5EB7B-3554-F18C-8AAA-3AD7A7C6C1F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64205F7-A719-F20A-8F34-467BD8426BA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31B3D9-F38F-9739-1233-4637FCDC888E}"/>
              </a:ext>
            </a:extLst>
          </p:cNvPr>
          <p:cNvSpPr/>
          <p:nvPr/>
        </p:nvSpPr>
        <p:spPr>
          <a:xfrm>
            <a:off x="312517" y="308344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4B0C3D-322D-CFDC-D515-845D0A38F91E}"/>
              </a:ext>
            </a:extLst>
          </p:cNvPr>
          <p:cNvSpPr/>
          <p:nvPr/>
        </p:nvSpPr>
        <p:spPr>
          <a:xfrm>
            <a:off x="339638" y="330438"/>
            <a:ext cx="8464724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دقيقة واحدة لجماعة الفصل من أجل قراءة صامتة للفقرة.</a:t>
            </a:r>
            <a:endParaRPr kumimoji="0" lang="f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تبدأ عملية السحب. (يتم سحب اسم التلميذ الثاني بعد إنهاء الأول للقراءة وهكذا...)</a:t>
            </a:r>
          </a:p>
        </p:txBody>
      </p:sp>
      <p:grpSp>
        <p:nvGrpSpPr>
          <p:cNvPr id="29" name="Graphique 2">
            <a:extLst>
              <a:ext uri="{FF2B5EF4-FFF2-40B4-BE49-F238E27FC236}">
                <a16:creationId xmlns:a16="http://schemas.microsoft.com/office/drawing/2014/main" id="{B0FEBB7B-BFDA-B1A0-E0F5-600E9BF254EA}"/>
              </a:ext>
            </a:extLst>
          </p:cNvPr>
          <p:cNvGrpSpPr/>
          <p:nvPr/>
        </p:nvGrpSpPr>
        <p:grpSpPr>
          <a:xfrm flipH="1">
            <a:off x="739891" y="444286"/>
            <a:ext cx="319573" cy="383989"/>
            <a:chOff x="981026" y="1344834"/>
            <a:chExt cx="2418112" cy="2905527"/>
          </a:xfrm>
        </p:grpSpPr>
        <p:grpSp>
          <p:nvGrpSpPr>
            <p:cNvPr id="32" name="Graphique 2">
              <a:extLst>
                <a:ext uri="{FF2B5EF4-FFF2-40B4-BE49-F238E27FC236}">
                  <a16:creationId xmlns:a16="http://schemas.microsoft.com/office/drawing/2014/main" id="{50A3B246-348C-5889-2214-FCB329BE9369}"/>
                </a:ext>
              </a:extLst>
            </p:cNvPr>
            <p:cNvGrpSpPr/>
            <p:nvPr/>
          </p:nvGrpSpPr>
          <p:grpSpPr>
            <a:xfrm>
              <a:off x="1098817" y="1344834"/>
              <a:ext cx="2184485" cy="887190"/>
              <a:chOff x="1098817" y="1344834"/>
              <a:chExt cx="2184485" cy="887190"/>
            </a:xfrm>
          </p:grpSpPr>
          <p:grpSp>
            <p:nvGrpSpPr>
              <p:cNvPr id="59" name="Graphique 2">
                <a:extLst>
                  <a:ext uri="{FF2B5EF4-FFF2-40B4-BE49-F238E27FC236}">
                    <a16:creationId xmlns:a16="http://schemas.microsoft.com/office/drawing/2014/main" id="{595945C6-1965-BA27-4E22-4CD493795D5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770041" cy="887190"/>
                <a:chOff x="1098817" y="1344834"/>
                <a:chExt cx="770041" cy="887190"/>
              </a:xfrm>
            </p:grpSpPr>
            <p:grpSp>
              <p:nvGrpSpPr>
                <p:cNvPr id="68" name="Graphique 2">
                  <a:extLst>
                    <a:ext uri="{FF2B5EF4-FFF2-40B4-BE49-F238E27FC236}">
                      <a16:creationId xmlns:a16="http://schemas.microsoft.com/office/drawing/2014/main" id="{D19016B6-A3BA-E332-EAE3-D04F6CD7242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613581"/>
                  <a:chOff x="1098817" y="1344834"/>
                  <a:chExt cx="770041" cy="613581"/>
                </a:xfrm>
              </p:grpSpPr>
              <p:sp>
                <p:nvSpPr>
                  <p:cNvPr id="72" name="Forme libre : forme 71">
                    <a:extLst>
                      <a:ext uri="{FF2B5EF4-FFF2-40B4-BE49-F238E27FC236}">
                        <a16:creationId xmlns:a16="http://schemas.microsoft.com/office/drawing/2014/main" id="{64B565C5-45B3-DD8A-C555-DAC682287816}"/>
                      </a:ext>
                    </a:extLst>
                  </p:cNvPr>
                  <p:cNvSpPr/>
                  <p:nvPr/>
                </p:nvSpPr>
                <p:spPr>
                  <a:xfrm>
                    <a:off x="1098817" y="1344834"/>
                    <a:ext cx="736597" cy="555518"/>
                  </a:xfrm>
                  <a:custGeom>
                    <a:avLst/>
                    <a:gdLst>
                      <a:gd name="connsiteX0" fmla="*/ 219483 w 736597"/>
                      <a:gd name="connsiteY0" fmla="*/ 62874 h 555518"/>
                      <a:gd name="connsiteX1" fmla="*/ 38464 w 736597"/>
                      <a:gd name="connsiteY1" fmla="*/ 555518 h 555518"/>
                      <a:gd name="connsiteX2" fmla="*/ 736597 w 736597"/>
                      <a:gd name="connsiteY2" fmla="*/ 152499 h 555518"/>
                      <a:gd name="connsiteX3" fmla="*/ 219483 w 736597"/>
                      <a:gd name="connsiteY3" fmla="*/ 62874 h 555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597" h="555518">
                        <a:moveTo>
                          <a:pt x="219483" y="62874"/>
                        </a:moveTo>
                        <a:cubicBezTo>
                          <a:pt x="26671" y="174021"/>
                          <a:pt x="-54404" y="394546"/>
                          <a:pt x="38464" y="555518"/>
                        </a:cubicBezTo>
                        <a:lnTo>
                          <a:pt x="736597" y="152499"/>
                        </a:lnTo>
                        <a:cubicBezTo>
                          <a:pt x="643729" y="-8178"/>
                          <a:pt x="412296" y="-48273"/>
                          <a:pt x="219483" y="62874"/>
                        </a:cubicBezTo>
                        <a:close/>
                      </a:path>
                    </a:pathLst>
                  </a:custGeom>
                  <a:solidFill>
                    <a:srgbClr val="098385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3" name="Forme libre : forme 72">
                    <a:extLst>
                      <a:ext uri="{FF2B5EF4-FFF2-40B4-BE49-F238E27FC236}">
                        <a16:creationId xmlns:a16="http://schemas.microsoft.com/office/drawing/2014/main" id="{32598602-642D-3899-C400-9A93D5F6B704}"/>
                      </a:ext>
                    </a:extLst>
                  </p:cNvPr>
                  <p:cNvSpPr/>
                  <p:nvPr/>
                </p:nvSpPr>
                <p:spPr>
                  <a:xfrm>
                    <a:off x="1295894" y="1365598"/>
                    <a:ext cx="516229" cy="179200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4" name="Forme libre : forme 73">
                    <a:extLst>
                      <a:ext uri="{FF2B5EF4-FFF2-40B4-BE49-F238E27FC236}">
                        <a16:creationId xmlns:a16="http://schemas.microsoft.com/office/drawing/2014/main" id="{A0F4EA86-EAE3-FA39-9EA8-CB2F8002732B}"/>
                      </a:ext>
                    </a:extLst>
                  </p:cNvPr>
                  <p:cNvSpPr/>
                  <p:nvPr/>
                </p:nvSpPr>
                <p:spPr>
                  <a:xfrm rot="-1800044">
                    <a:off x="1083373" y="1632027"/>
                    <a:ext cx="806019" cy="133845"/>
                  </a:xfrm>
                  <a:custGeom>
                    <a:avLst/>
                    <a:gdLst>
                      <a:gd name="connsiteX0" fmla="*/ 806020 w 806019"/>
                      <a:gd name="connsiteY0" fmla="*/ 66923 h 133845"/>
                      <a:gd name="connsiteX1" fmla="*/ 403010 w 806019"/>
                      <a:gd name="connsiteY1" fmla="*/ 133845 h 133845"/>
                      <a:gd name="connsiteX2" fmla="*/ 0 w 806019"/>
                      <a:gd name="connsiteY2" fmla="*/ 66923 h 133845"/>
                      <a:gd name="connsiteX3" fmla="*/ 403010 w 806019"/>
                      <a:gd name="connsiteY3" fmla="*/ 0 h 133845"/>
                      <a:gd name="connsiteX4" fmla="*/ 806020 w 806019"/>
                      <a:gd name="connsiteY4" fmla="*/ 66923 h 1338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6019" h="133845">
                        <a:moveTo>
                          <a:pt x="806020" y="66923"/>
                        </a:moveTo>
                        <a:cubicBezTo>
                          <a:pt x="806020" y="103883"/>
                          <a:pt x="625586" y="133845"/>
                          <a:pt x="403010" y="133845"/>
                        </a:cubicBezTo>
                        <a:cubicBezTo>
                          <a:pt x="180434" y="133845"/>
                          <a:pt x="0" y="103883"/>
                          <a:pt x="0" y="66923"/>
                        </a:cubicBezTo>
                        <a:cubicBezTo>
                          <a:pt x="0" y="29962"/>
                          <a:pt x="180434" y="0"/>
                          <a:pt x="403010" y="0"/>
                        </a:cubicBezTo>
                        <a:cubicBezTo>
                          <a:pt x="625586" y="0"/>
                          <a:pt x="806020" y="29962"/>
                          <a:pt x="806020" y="66923"/>
                        </a:cubicBezTo>
                        <a:close/>
                      </a:path>
                    </a:pathLst>
                  </a:custGeom>
                  <a:solidFill>
                    <a:srgbClr val="05535F"/>
                  </a:solidFill>
                  <a:ln w="294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66DAE663-9D6E-3D10-6D33-33EC972CB5C0}"/>
                    </a:ext>
                  </a:extLst>
                </p:cNvPr>
                <p:cNvGrpSpPr/>
                <p:nvPr/>
              </p:nvGrpSpPr>
              <p:grpSpPr>
                <a:xfrm>
                  <a:off x="1426335" y="1651948"/>
                  <a:ext cx="412617" cy="580075"/>
                  <a:chOff x="1426335" y="1651948"/>
                  <a:chExt cx="412617" cy="580075"/>
                </a:xfrm>
              </p:grpSpPr>
              <p:sp>
                <p:nvSpPr>
                  <p:cNvPr id="70" name="Forme libre : forme 69">
                    <a:extLst>
                      <a:ext uri="{FF2B5EF4-FFF2-40B4-BE49-F238E27FC236}">
                        <a16:creationId xmlns:a16="http://schemas.microsoft.com/office/drawing/2014/main" id="{8ABB0C29-EEB7-9EC9-B903-415944D55C4E}"/>
                      </a:ext>
                    </a:extLst>
                  </p:cNvPr>
                  <p:cNvSpPr/>
                  <p:nvPr/>
                </p:nvSpPr>
                <p:spPr>
                  <a:xfrm>
                    <a:off x="1426335" y="1651948"/>
                    <a:ext cx="412617" cy="580075"/>
                  </a:xfrm>
                  <a:custGeom>
                    <a:avLst/>
                    <a:gdLst>
                      <a:gd name="connsiteX0" fmla="*/ 412618 w 412617"/>
                      <a:gd name="connsiteY0" fmla="*/ 502538 h 580075"/>
                      <a:gd name="connsiteX1" fmla="*/ 278180 w 412617"/>
                      <a:gd name="connsiteY1" fmla="*/ 580075 h 580075"/>
                      <a:gd name="connsiteX2" fmla="*/ 10483 w 412617"/>
                      <a:gd name="connsiteY2" fmla="*/ 116324 h 580075"/>
                      <a:gd name="connsiteX3" fmla="*/ 38786 w 412617"/>
                      <a:gd name="connsiteY3" fmla="*/ 10483 h 580075"/>
                      <a:gd name="connsiteX4" fmla="*/ 144626 w 412617"/>
                      <a:gd name="connsiteY4" fmla="*/ 38786 h 580075"/>
                      <a:gd name="connsiteX5" fmla="*/ 412618 w 412617"/>
                      <a:gd name="connsiteY5" fmla="*/ 502538 h 580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617" h="580075">
                        <a:moveTo>
                          <a:pt x="412618" y="502538"/>
                        </a:moveTo>
                        <a:lnTo>
                          <a:pt x="278180" y="580075"/>
                        </a:lnTo>
                        <a:lnTo>
                          <a:pt x="10483" y="116324"/>
                        </a:lnTo>
                        <a:cubicBezTo>
                          <a:pt x="-11038" y="79176"/>
                          <a:pt x="1639" y="31710"/>
                          <a:pt x="38786" y="10483"/>
                        </a:cubicBezTo>
                        <a:cubicBezTo>
                          <a:pt x="75933" y="-11038"/>
                          <a:pt x="123399" y="1639"/>
                          <a:pt x="144626" y="38786"/>
                        </a:cubicBezTo>
                        <a:lnTo>
                          <a:pt x="412618" y="502538"/>
                        </a:lnTo>
                        <a:close/>
                      </a:path>
                    </a:pathLst>
                  </a:custGeom>
                  <a:solidFill>
                    <a:srgbClr val="044856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1" name="Forme libre : forme 70">
                    <a:extLst>
                      <a:ext uri="{FF2B5EF4-FFF2-40B4-BE49-F238E27FC236}">
                        <a16:creationId xmlns:a16="http://schemas.microsoft.com/office/drawing/2014/main" id="{AD3FF101-467A-8328-F5BD-F7E1A9E7EE58}"/>
                      </a:ext>
                    </a:extLst>
                  </p:cNvPr>
                  <p:cNvSpPr/>
                  <p:nvPr/>
                </p:nvSpPr>
                <p:spPr>
                  <a:xfrm>
                    <a:off x="1507280" y="1667149"/>
                    <a:ext cx="301895" cy="475249"/>
                  </a:xfrm>
                  <a:custGeom>
                    <a:avLst/>
                    <a:gdLst>
                      <a:gd name="connsiteX0" fmla="*/ 288923 w 301895"/>
                      <a:gd name="connsiteY0" fmla="*/ 475250 h 475249"/>
                      <a:gd name="connsiteX1" fmla="*/ 301896 w 301895"/>
                      <a:gd name="connsiteY1" fmla="*/ 467584 h 475249"/>
                      <a:gd name="connsiteX2" fmla="*/ 53362 w 301895"/>
                      <a:gd name="connsiteY2" fmla="*/ 37147 h 475249"/>
                      <a:gd name="connsiteX3" fmla="*/ 0 w 301895"/>
                      <a:gd name="connsiteY3" fmla="*/ 0 h 475249"/>
                      <a:gd name="connsiteX4" fmla="*/ 32135 w 301895"/>
                      <a:gd name="connsiteY4" fmla="*/ 30366 h 475249"/>
                      <a:gd name="connsiteX5" fmla="*/ 288923 w 301895"/>
                      <a:gd name="connsiteY5" fmla="*/ 475250 h 475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1895" h="475249">
                        <a:moveTo>
                          <a:pt x="288923" y="475250"/>
                        </a:moveTo>
                        <a:lnTo>
                          <a:pt x="301896" y="467584"/>
                        </a:lnTo>
                        <a:lnTo>
                          <a:pt x="53362" y="37147"/>
                        </a:lnTo>
                        <a:cubicBezTo>
                          <a:pt x="41570" y="16510"/>
                          <a:pt x="21522" y="3833"/>
                          <a:pt x="0" y="0"/>
                        </a:cubicBezTo>
                        <a:cubicBezTo>
                          <a:pt x="12972" y="6486"/>
                          <a:pt x="24175" y="16805"/>
                          <a:pt x="32135" y="30366"/>
                        </a:cubicBezTo>
                        <a:lnTo>
                          <a:pt x="288923" y="475250"/>
                        </a:lnTo>
                        <a:close/>
                      </a:path>
                    </a:pathLst>
                  </a:custGeom>
                  <a:solidFill>
                    <a:srgbClr val="087379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60" name="Graphique 2">
                <a:extLst>
                  <a:ext uri="{FF2B5EF4-FFF2-40B4-BE49-F238E27FC236}">
                    <a16:creationId xmlns:a16="http://schemas.microsoft.com/office/drawing/2014/main" id="{B7B7F1D5-207B-F53D-ED21-B2738386543D}"/>
                  </a:ext>
                </a:extLst>
              </p:cNvPr>
              <p:cNvGrpSpPr/>
              <p:nvPr/>
            </p:nvGrpSpPr>
            <p:grpSpPr>
              <a:xfrm>
                <a:off x="2513728" y="1344834"/>
                <a:ext cx="769575" cy="887190"/>
                <a:chOff x="2513728" y="1344834"/>
                <a:chExt cx="769575" cy="887190"/>
              </a:xfrm>
            </p:grpSpPr>
            <p:grpSp>
              <p:nvGrpSpPr>
                <p:cNvPr id="61" name="Graphique 2">
                  <a:extLst>
                    <a:ext uri="{FF2B5EF4-FFF2-40B4-BE49-F238E27FC236}">
                      <a16:creationId xmlns:a16="http://schemas.microsoft.com/office/drawing/2014/main" id="{7B79DF4F-40D7-831A-9F35-4B703694391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613500"/>
                  <a:chOff x="2513728" y="1344834"/>
                  <a:chExt cx="769575" cy="613500"/>
                </a:xfrm>
              </p:grpSpPr>
              <p:sp>
                <p:nvSpPr>
                  <p:cNvPr id="65" name="Forme libre : forme 64">
                    <a:extLst>
                      <a:ext uri="{FF2B5EF4-FFF2-40B4-BE49-F238E27FC236}">
                        <a16:creationId xmlns:a16="http://schemas.microsoft.com/office/drawing/2014/main" id="{0BB98EDA-4E5D-48A9-BB9E-26A60AB159E4}"/>
                      </a:ext>
                    </a:extLst>
                  </p:cNvPr>
                  <p:cNvSpPr/>
                  <p:nvPr/>
                </p:nvSpPr>
                <p:spPr>
                  <a:xfrm>
                    <a:off x="2546815" y="1344834"/>
                    <a:ext cx="736487" cy="555518"/>
                  </a:xfrm>
                  <a:custGeom>
                    <a:avLst/>
                    <a:gdLst>
                      <a:gd name="connsiteX0" fmla="*/ 517114 w 736487"/>
                      <a:gd name="connsiteY0" fmla="*/ 62874 h 555518"/>
                      <a:gd name="connsiteX1" fmla="*/ 0 w 736487"/>
                      <a:gd name="connsiteY1" fmla="*/ 152499 h 555518"/>
                      <a:gd name="connsiteX2" fmla="*/ 697839 w 736487"/>
                      <a:gd name="connsiteY2" fmla="*/ 555518 h 555518"/>
                      <a:gd name="connsiteX3" fmla="*/ 517114 w 736487"/>
                      <a:gd name="connsiteY3" fmla="*/ 62874 h 555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6487" h="555518">
                        <a:moveTo>
                          <a:pt x="517114" y="62874"/>
                        </a:moveTo>
                        <a:cubicBezTo>
                          <a:pt x="324302" y="-48273"/>
                          <a:pt x="92868" y="-8178"/>
                          <a:pt x="0" y="152499"/>
                        </a:cubicBezTo>
                        <a:lnTo>
                          <a:pt x="697839" y="555518"/>
                        </a:lnTo>
                        <a:cubicBezTo>
                          <a:pt x="791002" y="394841"/>
                          <a:pt x="709926" y="174316"/>
                          <a:pt x="517114" y="62874"/>
                        </a:cubicBezTo>
                        <a:close/>
                      </a:path>
                    </a:pathLst>
                  </a:custGeom>
                  <a:solidFill>
                    <a:srgbClr val="098385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6" name="Forme libre : forme 65">
                    <a:extLst>
                      <a:ext uri="{FF2B5EF4-FFF2-40B4-BE49-F238E27FC236}">
                        <a16:creationId xmlns:a16="http://schemas.microsoft.com/office/drawing/2014/main" id="{8EA3FB98-566F-90C9-BDC6-10CE037D311A}"/>
                      </a:ext>
                    </a:extLst>
                  </p:cNvPr>
                  <p:cNvSpPr/>
                  <p:nvPr/>
                </p:nvSpPr>
                <p:spPr>
                  <a:xfrm>
                    <a:off x="3032678" y="1400042"/>
                    <a:ext cx="223421" cy="486747"/>
                  </a:xfrm>
                  <a:custGeom>
                    <a:avLst/>
                    <a:gdLst>
                      <a:gd name="connsiteX0" fmla="*/ 4422 w 223421"/>
                      <a:gd name="connsiteY0" fmla="*/ 2359 h 486747"/>
                      <a:gd name="connsiteX1" fmla="*/ 0 w 223421"/>
                      <a:gd name="connsiteY1" fmla="*/ 0 h 486747"/>
                      <a:gd name="connsiteX2" fmla="*/ 130311 w 223421"/>
                      <a:gd name="connsiteY2" fmla="*/ 452843 h 486747"/>
                      <a:gd name="connsiteX3" fmla="*/ 189275 w 223421"/>
                      <a:gd name="connsiteY3" fmla="*/ 486748 h 486747"/>
                      <a:gd name="connsiteX4" fmla="*/ 4422 w 223421"/>
                      <a:gd name="connsiteY4" fmla="*/ 2359 h 4867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3421" h="486747">
                        <a:moveTo>
                          <a:pt x="4422" y="2359"/>
                        </a:moveTo>
                        <a:cubicBezTo>
                          <a:pt x="2948" y="1474"/>
                          <a:pt x="1474" y="884"/>
                          <a:pt x="0" y="0"/>
                        </a:cubicBezTo>
                        <a:cubicBezTo>
                          <a:pt x="152422" y="117044"/>
                          <a:pt x="210796" y="308382"/>
                          <a:pt x="130311" y="452843"/>
                        </a:cubicBezTo>
                        <a:lnTo>
                          <a:pt x="189275" y="486748"/>
                        </a:lnTo>
                        <a:cubicBezTo>
                          <a:pt x="275067" y="326955"/>
                          <a:pt x="193992" y="111737"/>
                          <a:pt x="4422" y="2359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7" name="Forme libre : forme 66">
                    <a:extLst>
                      <a:ext uri="{FF2B5EF4-FFF2-40B4-BE49-F238E27FC236}">
                        <a16:creationId xmlns:a16="http://schemas.microsoft.com/office/drawing/2014/main" id="{222987FA-9144-1D5A-27C6-58D8CC4882C5}"/>
                      </a:ext>
                    </a:extLst>
                  </p:cNvPr>
                  <p:cNvSpPr/>
                  <p:nvPr/>
                </p:nvSpPr>
                <p:spPr>
                  <a:xfrm rot="-3599956">
                    <a:off x="2829282" y="1295859"/>
                    <a:ext cx="133845" cy="806019"/>
                  </a:xfrm>
                  <a:custGeom>
                    <a:avLst/>
                    <a:gdLst>
                      <a:gd name="connsiteX0" fmla="*/ 133845 w 133845"/>
                      <a:gd name="connsiteY0" fmla="*/ 403010 h 806019"/>
                      <a:gd name="connsiteX1" fmla="*/ 66923 w 133845"/>
                      <a:gd name="connsiteY1" fmla="*/ 806020 h 806019"/>
                      <a:gd name="connsiteX2" fmla="*/ 0 w 133845"/>
                      <a:gd name="connsiteY2" fmla="*/ 403010 h 806019"/>
                      <a:gd name="connsiteX3" fmla="*/ 66923 w 133845"/>
                      <a:gd name="connsiteY3" fmla="*/ 0 h 806019"/>
                      <a:gd name="connsiteX4" fmla="*/ 133845 w 133845"/>
                      <a:gd name="connsiteY4" fmla="*/ 403010 h 806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3845" h="806019">
                        <a:moveTo>
                          <a:pt x="133845" y="403010"/>
                        </a:moveTo>
                        <a:cubicBezTo>
                          <a:pt x="133845" y="625586"/>
                          <a:pt x="103883" y="806020"/>
                          <a:pt x="66923" y="806020"/>
                        </a:cubicBezTo>
                        <a:cubicBezTo>
                          <a:pt x="29962" y="806020"/>
                          <a:pt x="0" y="625586"/>
                          <a:pt x="0" y="403010"/>
                        </a:cubicBezTo>
                        <a:cubicBezTo>
                          <a:pt x="0" y="180434"/>
                          <a:pt x="29962" y="0"/>
                          <a:pt x="66923" y="0"/>
                        </a:cubicBezTo>
                        <a:cubicBezTo>
                          <a:pt x="103883" y="0"/>
                          <a:pt x="133845" y="180434"/>
                          <a:pt x="133845" y="403010"/>
                        </a:cubicBezTo>
                        <a:close/>
                      </a:path>
                    </a:pathLst>
                  </a:custGeom>
                  <a:solidFill>
                    <a:srgbClr val="05535F"/>
                  </a:solidFill>
                  <a:ln w="294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2" name="Graphique 2">
                  <a:extLst>
                    <a:ext uri="{FF2B5EF4-FFF2-40B4-BE49-F238E27FC236}">
                      <a16:creationId xmlns:a16="http://schemas.microsoft.com/office/drawing/2014/main" id="{521F1DE0-EE5B-FA11-31C0-9D61EC781AAA}"/>
                    </a:ext>
                  </a:extLst>
                </p:cNvPr>
                <p:cNvGrpSpPr/>
                <p:nvPr/>
              </p:nvGrpSpPr>
              <p:grpSpPr>
                <a:xfrm>
                  <a:off x="2543277" y="1651948"/>
                  <a:ext cx="412322" cy="580075"/>
                  <a:chOff x="2543277" y="1651948"/>
                  <a:chExt cx="412322" cy="580075"/>
                </a:xfrm>
              </p:grpSpPr>
              <p:sp>
                <p:nvSpPr>
                  <p:cNvPr id="63" name="Forme libre : forme 62">
                    <a:extLst>
                      <a:ext uri="{FF2B5EF4-FFF2-40B4-BE49-F238E27FC236}">
                        <a16:creationId xmlns:a16="http://schemas.microsoft.com/office/drawing/2014/main" id="{F0C48626-EA88-170F-581C-F9CA3402D0B6}"/>
                      </a:ext>
                    </a:extLst>
                  </p:cNvPr>
                  <p:cNvSpPr/>
                  <p:nvPr/>
                </p:nvSpPr>
                <p:spPr>
                  <a:xfrm>
                    <a:off x="2543277" y="1651948"/>
                    <a:ext cx="412322" cy="580075"/>
                  </a:xfrm>
                  <a:custGeom>
                    <a:avLst/>
                    <a:gdLst>
                      <a:gd name="connsiteX0" fmla="*/ 134438 w 412322"/>
                      <a:gd name="connsiteY0" fmla="*/ 580075 h 580075"/>
                      <a:gd name="connsiteX1" fmla="*/ 0 w 412322"/>
                      <a:gd name="connsiteY1" fmla="*/ 502538 h 580075"/>
                      <a:gd name="connsiteX2" fmla="*/ 267697 w 412322"/>
                      <a:gd name="connsiteY2" fmla="*/ 38786 h 580075"/>
                      <a:gd name="connsiteX3" fmla="*/ 373537 w 412322"/>
                      <a:gd name="connsiteY3" fmla="*/ 10483 h 580075"/>
                      <a:gd name="connsiteX4" fmla="*/ 401840 w 412322"/>
                      <a:gd name="connsiteY4" fmla="*/ 116324 h 580075"/>
                      <a:gd name="connsiteX5" fmla="*/ 134438 w 412322"/>
                      <a:gd name="connsiteY5" fmla="*/ 580075 h 580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322" h="580075">
                        <a:moveTo>
                          <a:pt x="134438" y="580075"/>
                        </a:moveTo>
                        <a:lnTo>
                          <a:pt x="0" y="502538"/>
                        </a:lnTo>
                        <a:lnTo>
                          <a:pt x="267697" y="38786"/>
                        </a:lnTo>
                        <a:cubicBezTo>
                          <a:pt x="289218" y="1639"/>
                          <a:pt x="336684" y="-11038"/>
                          <a:pt x="373537" y="10483"/>
                        </a:cubicBezTo>
                        <a:cubicBezTo>
                          <a:pt x="410684" y="32005"/>
                          <a:pt x="423361" y="79471"/>
                          <a:pt x="401840" y="116324"/>
                        </a:cubicBezTo>
                        <a:lnTo>
                          <a:pt x="134438" y="580075"/>
                        </a:lnTo>
                        <a:close/>
                      </a:path>
                    </a:pathLst>
                  </a:custGeom>
                  <a:solidFill>
                    <a:srgbClr val="044856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" name="Forme libre : forme 63">
                    <a:extLst>
                      <a:ext uri="{FF2B5EF4-FFF2-40B4-BE49-F238E27FC236}">
                        <a16:creationId xmlns:a16="http://schemas.microsoft.com/office/drawing/2014/main" id="{53BFFB39-7D54-7C8B-769E-18F6C5EA086D}"/>
                      </a:ext>
                    </a:extLst>
                  </p:cNvPr>
                  <p:cNvSpPr/>
                  <p:nvPr/>
                </p:nvSpPr>
                <p:spPr>
                  <a:xfrm>
                    <a:off x="2666807" y="1701348"/>
                    <a:ext cx="271718" cy="495297"/>
                  </a:xfrm>
                  <a:custGeom>
                    <a:avLst/>
                    <a:gdLst>
                      <a:gd name="connsiteX0" fmla="*/ 0 w 271718"/>
                      <a:gd name="connsiteY0" fmla="*/ 487632 h 495297"/>
                      <a:gd name="connsiteX1" fmla="*/ 12972 w 271718"/>
                      <a:gd name="connsiteY1" fmla="*/ 495297 h 495297"/>
                      <a:gd name="connsiteX2" fmla="*/ 261505 w 271718"/>
                      <a:gd name="connsiteY2" fmla="*/ 64860 h 495297"/>
                      <a:gd name="connsiteX3" fmla="*/ 267107 w 271718"/>
                      <a:gd name="connsiteY3" fmla="*/ 0 h 495297"/>
                      <a:gd name="connsiteX4" fmla="*/ 256788 w 271718"/>
                      <a:gd name="connsiteY4" fmla="*/ 43044 h 495297"/>
                      <a:gd name="connsiteX5" fmla="*/ 0 w 271718"/>
                      <a:gd name="connsiteY5" fmla="*/ 487632 h 49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1718" h="495297">
                        <a:moveTo>
                          <a:pt x="0" y="487632"/>
                        </a:moveTo>
                        <a:lnTo>
                          <a:pt x="12972" y="495297"/>
                        </a:lnTo>
                        <a:lnTo>
                          <a:pt x="261505" y="64860"/>
                        </a:lnTo>
                        <a:cubicBezTo>
                          <a:pt x="273298" y="44223"/>
                          <a:pt x="274477" y="20637"/>
                          <a:pt x="267107" y="0"/>
                        </a:cubicBezTo>
                        <a:cubicBezTo>
                          <a:pt x="267991" y="14446"/>
                          <a:pt x="264748" y="29482"/>
                          <a:pt x="256788" y="43044"/>
                        </a:cubicBezTo>
                        <a:lnTo>
                          <a:pt x="0" y="487632"/>
                        </a:lnTo>
                        <a:close/>
                      </a:path>
                    </a:pathLst>
                  </a:custGeom>
                  <a:solidFill>
                    <a:srgbClr val="087379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33" name="Graphique 2">
              <a:extLst>
                <a:ext uri="{FF2B5EF4-FFF2-40B4-BE49-F238E27FC236}">
                  <a16:creationId xmlns:a16="http://schemas.microsoft.com/office/drawing/2014/main" id="{FFE37DD4-C2C3-C39B-5916-D98C8B18FF11}"/>
                </a:ext>
              </a:extLst>
            </p:cNvPr>
            <p:cNvGrpSpPr/>
            <p:nvPr/>
          </p:nvGrpSpPr>
          <p:grpSpPr>
            <a:xfrm>
              <a:off x="1307097" y="3544562"/>
              <a:ext cx="1765971" cy="705798"/>
              <a:chOff x="1307097" y="3544562"/>
              <a:chExt cx="1765971" cy="705798"/>
            </a:xfrm>
          </p:grpSpPr>
          <p:grpSp>
            <p:nvGrpSpPr>
              <p:cNvPr id="53" name="Graphique 2">
                <a:extLst>
                  <a:ext uri="{FF2B5EF4-FFF2-40B4-BE49-F238E27FC236}">
                    <a16:creationId xmlns:a16="http://schemas.microsoft.com/office/drawing/2014/main" id="{08207E48-D13A-5FB8-8003-2D09A81EF70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737344" cy="705798"/>
                <a:chOff x="1307097" y="3544562"/>
                <a:chExt cx="737344" cy="705798"/>
              </a:xfrm>
            </p:grpSpPr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F5A2616E-1856-F15C-7B7F-8EF534CF73BB}"/>
                    </a:ext>
                  </a:extLst>
                </p:cNvPr>
                <p:cNvSpPr/>
                <p:nvPr/>
              </p:nvSpPr>
              <p:spPr>
                <a:xfrm>
                  <a:off x="1351910" y="3575813"/>
                  <a:ext cx="692531" cy="674548"/>
                </a:xfrm>
                <a:custGeom>
                  <a:avLst/>
                  <a:gdLst>
                    <a:gd name="connsiteX0" fmla="*/ 692532 w 692531"/>
                    <a:gd name="connsiteY0" fmla="*/ 63386 h 674548"/>
                    <a:gd name="connsiteX1" fmla="*/ 438692 w 692531"/>
                    <a:gd name="connsiteY1" fmla="*/ 0 h 674548"/>
                    <a:gd name="connsiteX2" fmla="*/ 0 w 692531"/>
                    <a:gd name="connsiteY2" fmla="*/ 674548 h 674548"/>
                    <a:gd name="connsiteX3" fmla="*/ 65745 w 692531"/>
                    <a:gd name="connsiteY3" fmla="*/ 674548 h 674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2531" h="674548">
                      <a:moveTo>
                        <a:pt x="692532" y="63386"/>
                      </a:moveTo>
                      <a:lnTo>
                        <a:pt x="438692" y="0"/>
                      </a:lnTo>
                      <a:lnTo>
                        <a:pt x="0" y="674548"/>
                      </a:lnTo>
                      <a:lnTo>
                        <a:pt x="65745" y="674548"/>
                      </a:ln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79F26A39-EC41-D1CA-1B60-00BCB4866A43}"/>
                    </a:ext>
                  </a:extLst>
                </p:cNvPr>
                <p:cNvSpPr/>
                <p:nvPr/>
              </p:nvSpPr>
              <p:spPr>
                <a:xfrm>
                  <a:off x="1307097" y="3544562"/>
                  <a:ext cx="483504" cy="705798"/>
                </a:xfrm>
                <a:custGeom>
                  <a:avLst/>
                  <a:gdLst>
                    <a:gd name="connsiteX0" fmla="*/ 358501 w 483504"/>
                    <a:gd name="connsiteY0" fmla="*/ 0 h 705798"/>
                    <a:gd name="connsiteX1" fmla="*/ 0 w 483504"/>
                    <a:gd name="connsiteY1" fmla="*/ 705799 h 705798"/>
                    <a:gd name="connsiteX2" fmla="*/ 44813 w 483504"/>
                    <a:gd name="connsiteY2" fmla="*/ 705799 h 705798"/>
                    <a:gd name="connsiteX3" fmla="*/ 483505 w 483504"/>
                    <a:gd name="connsiteY3" fmla="*/ 31251 h 705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3504" h="705798">
                      <a:moveTo>
                        <a:pt x="358501" y="0"/>
                      </a:moveTo>
                      <a:lnTo>
                        <a:pt x="0" y="705799"/>
                      </a:lnTo>
                      <a:lnTo>
                        <a:pt x="44813" y="705799"/>
                      </a:lnTo>
                      <a:lnTo>
                        <a:pt x="483505" y="31251"/>
                      </a:ln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4" name="Graphique 2">
                <a:extLst>
                  <a:ext uri="{FF2B5EF4-FFF2-40B4-BE49-F238E27FC236}">
                    <a16:creationId xmlns:a16="http://schemas.microsoft.com/office/drawing/2014/main" id="{F0D8EEC7-0CF5-F10A-0F18-FC45EB624B91}"/>
                  </a:ext>
                </a:extLst>
              </p:cNvPr>
              <p:cNvGrpSpPr/>
              <p:nvPr/>
            </p:nvGrpSpPr>
            <p:grpSpPr>
              <a:xfrm>
                <a:off x="2335429" y="3544562"/>
                <a:ext cx="737639" cy="705798"/>
                <a:chOff x="2335429" y="3544562"/>
                <a:chExt cx="737639" cy="705798"/>
              </a:xfrm>
            </p:grpSpPr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70E29C1F-6CB0-ED81-A3D0-0EA50400D189}"/>
                    </a:ext>
                  </a:extLst>
                </p:cNvPr>
                <p:cNvSpPr/>
                <p:nvPr/>
              </p:nvSpPr>
              <p:spPr>
                <a:xfrm>
                  <a:off x="2335429" y="3575813"/>
                  <a:ext cx="692826" cy="674548"/>
                </a:xfrm>
                <a:custGeom>
                  <a:avLst/>
                  <a:gdLst>
                    <a:gd name="connsiteX0" fmla="*/ 0 w 692826"/>
                    <a:gd name="connsiteY0" fmla="*/ 63386 h 674548"/>
                    <a:gd name="connsiteX1" fmla="*/ 254135 w 692826"/>
                    <a:gd name="connsiteY1" fmla="*/ 0 h 674548"/>
                    <a:gd name="connsiteX2" fmla="*/ 692827 w 692826"/>
                    <a:gd name="connsiteY2" fmla="*/ 674548 h 674548"/>
                    <a:gd name="connsiteX3" fmla="*/ 627082 w 692826"/>
                    <a:gd name="connsiteY3" fmla="*/ 674548 h 674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2826" h="674548">
                      <a:moveTo>
                        <a:pt x="0" y="63386"/>
                      </a:moveTo>
                      <a:lnTo>
                        <a:pt x="254135" y="0"/>
                      </a:lnTo>
                      <a:lnTo>
                        <a:pt x="692827" y="674548"/>
                      </a:lnTo>
                      <a:lnTo>
                        <a:pt x="627082" y="674548"/>
                      </a:ln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38BE7C89-7F88-3658-E39D-FCC4B8B3B35E}"/>
                    </a:ext>
                  </a:extLst>
                </p:cNvPr>
                <p:cNvSpPr/>
                <p:nvPr/>
              </p:nvSpPr>
              <p:spPr>
                <a:xfrm>
                  <a:off x="2589564" y="3544562"/>
                  <a:ext cx="483504" cy="705798"/>
                </a:xfrm>
                <a:custGeom>
                  <a:avLst/>
                  <a:gdLst>
                    <a:gd name="connsiteX0" fmla="*/ 125004 w 483504"/>
                    <a:gd name="connsiteY0" fmla="*/ 0 h 705798"/>
                    <a:gd name="connsiteX1" fmla="*/ 483505 w 483504"/>
                    <a:gd name="connsiteY1" fmla="*/ 705799 h 705798"/>
                    <a:gd name="connsiteX2" fmla="*/ 438692 w 483504"/>
                    <a:gd name="connsiteY2" fmla="*/ 705799 h 705798"/>
                    <a:gd name="connsiteX3" fmla="*/ 0 w 483504"/>
                    <a:gd name="connsiteY3" fmla="*/ 31251 h 705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3504" h="705798">
                      <a:moveTo>
                        <a:pt x="125004" y="0"/>
                      </a:moveTo>
                      <a:lnTo>
                        <a:pt x="483505" y="705799"/>
                      </a:lnTo>
                      <a:lnTo>
                        <a:pt x="438692" y="705799"/>
                      </a:lnTo>
                      <a:lnTo>
                        <a:pt x="0" y="31251"/>
                      </a:ln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37651D32-5ED6-9264-5EB4-67F6C9BEBB07}"/>
                </a:ext>
              </a:extLst>
            </p:cNvPr>
            <p:cNvSpPr/>
            <p:nvPr/>
          </p:nvSpPr>
          <p:spPr>
            <a:xfrm>
              <a:off x="981026" y="1717268"/>
              <a:ext cx="2418112" cy="2418112"/>
            </a:xfrm>
            <a:custGeom>
              <a:avLst/>
              <a:gdLst>
                <a:gd name="connsiteX0" fmla="*/ 2418113 w 2418112"/>
                <a:gd name="connsiteY0" fmla="*/ 1209056 h 2418112"/>
                <a:gd name="connsiteX1" fmla="*/ 1209056 w 2418112"/>
                <a:gd name="connsiteY1" fmla="*/ 2418113 h 2418112"/>
                <a:gd name="connsiteX2" fmla="*/ 0 w 2418112"/>
                <a:gd name="connsiteY2" fmla="*/ 1209056 h 2418112"/>
                <a:gd name="connsiteX3" fmla="*/ 1209056 w 2418112"/>
                <a:gd name="connsiteY3" fmla="*/ 0 h 2418112"/>
                <a:gd name="connsiteX4" fmla="*/ 2418113 w 2418112"/>
                <a:gd name="connsiteY4" fmla="*/ 1209056 h 241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8112" h="2418112">
                  <a:moveTo>
                    <a:pt x="2418113" y="1209056"/>
                  </a:moveTo>
                  <a:cubicBezTo>
                    <a:pt x="2418113" y="1876800"/>
                    <a:pt x="1876800" y="2418113"/>
                    <a:pt x="1209056" y="2418113"/>
                  </a:cubicBezTo>
                  <a:cubicBezTo>
                    <a:pt x="541313" y="2418113"/>
                    <a:pt x="0" y="1876800"/>
                    <a:pt x="0" y="1209056"/>
                  </a:cubicBezTo>
                  <a:cubicBezTo>
                    <a:pt x="0" y="541313"/>
                    <a:pt x="541313" y="0"/>
                    <a:pt x="1209056" y="0"/>
                  </a:cubicBezTo>
                  <a:cubicBezTo>
                    <a:pt x="1876800" y="0"/>
                    <a:pt x="2418113" y="541313"/>
                    <a:pt x="2418113" y="1209056"/>
                  </a:cubicBezTo>
                  <a:close/>
                </a:path>
              </a:pathLst>
            </a:custGeom>
            <a:solidFill>
              <a:srgbClr val="05535F"/>
            </a:solidFill>
            <a:ln w="294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4BFE24C0-B466-EB4A-5E13-841EA261EEA9}"/>
                </a:ext>
              </a:extLst>
            </p:cNvPr>
            <p:cNvSpPr/>
            <p:nvPr/>
          </p:nvSpPr>
          <p:spPr>
            <a:xfrm>
              <a:off x="1018763" y="1755005"/>
              <a:ext cx="2342638" cy="2342639"/>
            </a:xfrm>
            <a:custGeom>
              <a:avLst/>
              <a:gdLst>
                <a:gd name="connsiteX0" fmla="*/ 2342639 w 2342638"/>
                <a:gd name="connsiteY0" fmla="*/ 1171320 h 2342639"/>
                <a:gd name="connsiteX1" fmla="*/ 1171319 w 2342638"/>
                <a:gd name="connsiteY1" fmla="*/ 2342639 h 2342639"/>
                <a:gd name="connsiteX2" fmla="*/ 0 w 2342638"/>
                <a:gd name="connsiteY2" fmla="*/ 1171320 h 2342639"/>
                <a:gd name="connsiteX3" fmla="*/ 1171319 w 2342638"/>
                <a:gd name="connsiteY3" fmla="*/ 0 h 2342639"/>
                <a:gd name="connsiteX4" fmla="*/ 2342639 w 2342638"/>
                <a:gd name="connsiteY4" fmla="*/ 1171320 h 234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638" h="2342639">
                  <a:moveTo>
                    <a:pt x="2342639" y="1171320"/>
                  </a:moveTo>
                  <a:cubicBezTo>
                    <a:pt x="2342639" y="1818221"/>
                    <a:pt x="1818221" y="2342639"/>
                    <a:pt x="1171319" y="2342639"/>
                  </a:cubicBezTo>
                  <a:cubicBezTo>
                    <a:pt x="524417" y="2342639"/>
                    <a:pt x="0" y="1818221"/>
                    <a:pt x="0" y="1171320"/>
                  </a:cubicBezTo>
                  <a:cubicBezTo>
                    <a:pt x="0" y="524418"/>
                    <a:pt x="524417" y="0"/>
                    <a:pt x="1171319" y="0"/>
                  </a:cubicBezTo>
                  <a:cubicBezTo>
                    <a:pt x="1818221" y="0"/>
                    <a:pt x="2342639" y="524418"/>
                    <a:pt x="2342639" y="1171320"/>
                  </a:cubicBezTo>
                  <a:close/>
                </a:path>
              </a:pathLst>
            </a:custGeom>
            <a:solidFill>
              <a:srgbClr val="098385"/>
            </a:solidFill>
            <a:ln w="294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755B3C63-7DA3-CE09-1C03-AD1DB2883EF1}"/>
                </a:ext>
              </a:extLst>
            </p:cNvPr>
            <p:cNvSpPr/>
            <p:nvPr/>
          </p:nvSpPr>
          <p:spPr>
            <a:xfrm>
              <a:off x="1140524" y="1876766"/>
              <a:ext cx="2099117" cy="2099117"/>
            </a:xfrm>
            <a:custGeom>
              <a:avLst/>
              <a:gdLst>
                <a:gd name="connsiteX0" fmla="*/ 2099118 w 2099117"/>
                <a:gd name="connsiteY0" fmla="*/ 1049559 h 2099117"/>
                <a:gd name="connsiteX1" fmla="*/ 1049559 w 2099117"/>
                <a:gd name="connsiteY1" fmla="*/ 2099118 h 2099117"/>
                <a:gd name="connsiteX2" fmla="*/ 0 w 2099117"/>
                <a:gd name="connsiteY2" fmla="*/ 1049559 h 2099117"/>
                <a:gd name="connsiteX3" fmla="*/ 1049559 w 2099117"/>
                <a:gd name="connsiteY3" fmla="*/ 0 h 2099117"/>
                <a:gd name="connsiteX4" fmla="*/ 2099118 w 2099117"/>
                <a:gd name="connsiteY4" fmla="*/ 1049559 h 209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9117" h="2099117">
                  <a:moveTo>
                    <a:pt x="2099118" y="1049559"/>
                  </a:moveTo>
                  <a:cubicBezTo>
                    <a:pt x="2099118" y="1629214"/>
                    <a:pt x="1629214" y="2099118"/>
                    <a:pt x="1049559" y="2099118"/>
                  </a:cubicBezTo>
                  <a:cubicBezTo>
                    <a:pt x="469904" y="2099118"/>
                    <a:pt x="0" y="1629214"/>
                    <a:pt x="0" y="1049559"/>
                  </a:cubicBezTo>
                  <a:cubicBezTo>
                    <a:pt x="0" y="469903"/>
                    <a:pt x="469904" y="0"/>
                    <a:pt x="1049559" y="0"/>
                  </a:cubicBezTo>
                  <a:cubicBezTo>
                    <a:pt x="1629214" y="0"/>
                    <a:pt x="2099118" y="469903"/>
                    <a:pt x="2099118" y="1049559"/>
                  </a:cubicBezTo>
                  <a:close/>
                </a:path>
              </a:pathLst>
            </a:custGeom>
            <a:solidFill>
              <a:srgbClr val="0B9392"/>
            </a:solidFill>
            <a:ln w="294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DC5CBC05-4243-E414-9F4E-7C15C3746F66}"/>
                </a:ext>
              </a:extLst>
            </p:cNvPr>
            <p:cNvSpPr/>
            <p:nvPr/>
          </p:nvSpPr>
          <p:spPr>
            <a:xfrm>
              <a:off x="1173544" y="1909786"/>
              <a:ext cx="2033077" cy="2033078"/>
            </a:xfrm>
            <a:custGeom>
              <a:avLst/>
              <a:gdLst>
                <a:gd name="connsiteX0" fmla="*/ 2033078 w 2033077"/>
                <a:gd name="connsiteY0" fmla="*/ 1016539 h 2033078"/>
                <a:gd name="connsiteX1" fmla="*/ 1016539 w 2033077"/>
                <a:gd name="connsiteY1" fmla="*/ 2033078 h 2033078"/>
                <a:gd name="connsiteX2" fmla="*/ 0 w 2033077"/>
                <a:gd name="connsiteY2" fmla="*/ 1016539 h 2033078"/>
                <a:gd name="connsiteX3" fmla="*/ 1016539 w 2033077"/>
                <a:gd name="connsiteY3" fmla="*/ 0 h 2033078"/>
                <a:gd name="connsiteX4" fmla="*/ 2033078 w 2033077"/>
                <a:gd name="connsiteY4" fmla="*/ 1016539 h 203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3077" h="2033078">
                  <a:moveTo>
                    <a:pt x="2033078" y="1016539"/>
                  </a:moveTo>
                  <a:cubicBezTo>
                    <a:pt x="2033078" y="1577958"/>
                    <a:pt x="1577958" y="2033078"/>
                    <a:pt x="1016539" y="2033078"/>
                  </a:cubicBezTo>
                  <a:cubicBezTo>
                    <a:pt x="455120" y="2033078"/>
                    <a:pt x="0" y="1577958"/>
                    <a:pt x="0" y="1016539"/>
                  </a:cubicBezTo>
                  <a:cubicBezTo>
                    <a:pt x="0" y="455120"/>
                    <a:pt x="455120" y="0"/>
                    <a:pt x="1016539" y="0"/>
                  </a:cubicBezTo>
                  <a:cubicBezTo>
                    <a:pt x="1577958" y="0"/>
                    <a:pt x="2033078" y="455120"/>
                    <a:pt x="2033078" y="1016539"/>
                  </a:cubicBezTo>
                  <a:close/>
                </a:path>
              </a:pathLst>
            </a:custGeom>
            <a:solidFill>
              <a:srgbClr val="FEFAF4"/>
            </a:solidFill>
            <a:ln w="294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FF6DA0DC-3590-7C84-44FD-985A4C44209C}"/>
                </a:ext>
              </a:extLst>
            </p:cNvPr>
            <p:cNvSpPr/>
            <p:nvPr/>
          </p:nvSpPr>
          <p:spPr>
            <a:xfrm>
              <a:off x="1173839" y="2127068"/>
              <a:ext cx="1788377" cy="1815795"/>
            </a:xfrm>
            <a:custGeom>
              <a:avLst/>
              <a:gdLst>
                <a:gd name="connsiteX0" fmla="*/ 1160706 w 1788377"/>
                <a:gd name="connsiteY0" fmla="*/ 1677525 h 1815795"/>
                <a:gd name="connsiteX1" fmla="*/ 144167 w 1788377"/>
                <a:gd name="connsiteY1" fmla="*/ 660986 h 1815795"/>
                <a:gd name="connsiteX2" fmla="*/ 388867 w 1788377"/>
                <a:gd name="connsiteY2" fmla="*/ 0 h 1815795"/>
                <a:gd name="connsiteX3" fmla="*/ 0 w 1788377"/>
                <a:gd name="connsiteY3" fmla="*/ 799257 h 1815795"/>
                <a:gd name="connsiteX4" fmla="*/ 1016539 w 1788377"/>
                <a:gd name="connsiteY4" fmla="*/ 1815796 h 1815795"/>
                <a:gd name="connsiteX5" fmla="*/ 1788377 w 1788377"/>
                <a:gd name="connsiteY5" fmla="*/ 1460243 h 1815795"/>
                <a:gd name="connsiteX6" fmla="*/ 1160706 w 1788377"/>
                <a:gd name="connsiteY6" fmla="*/ 1677525 h 181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8377" h="1815795">
                  <a:moveTo>
                    <a:pt x="1160706" y="1677525"/>
                  </a:moveTo>
                  <a:cubicBezTo>
                    <a:pt x="599369" y="1677525"/>
                    <a:pt x="144167" y="1222323"/>
                    <a:pt x="144167" y="660986"/>
                  </a:cubicBezTo>
                  <a:cubicBezTo>
                    <a:pt x="144167" y="408620"/>
                    <a:pt x="236445" y="177776"/>
                    <a:pt x="388867" y="0"/>
                  </a:cubicBezTo>
                  <a:cubicBezTo>
                    <a:pt x="152127" y="186031"/>
                    <a:pt x="0" y="474955"/>
                    <a:pt x="0" y="799257"/>
                  </a:cubicBezTo>
                  <a:cubicBezTo>
                    <a:pt x="0" y="1360594"/>
                    <a:pt x="455202" y="1815796"/>
                    <a:pt x="1016539" y="1815796"/>
                  </a:cubicBezTo>
                  <a:cubicBezTo>
                    <a:pt x="1325510" y="1815796"/>
                    <a:pt x="1602051" y="1677820"/>
                    <a:pt x="1788377" y="1460243"/>
                  </a:cubicBezTo>
                  <a:cubicBezTo>
                    <a:pt x="1615318" y="1596155"/>
                    <a:pt x="1397446" y="1677525"/>
                    <a:pt x="1160706" y="1677525"/>
                  </a:cubicBezTo>
                  <a:close/>
                </a:path>
              </a:pathLst>
            </a:custGeom>
            <a:solidFill>
              <a:srgbClr val="EAE2D8"/>
            </a:solidFill>
            <a:ln w="294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39" name="Graphique 2">
              <a:extLst>
                <a:ext uri="{FF2B5EF4-FFF2-40B4-BE49-F238E27FC236}">
                  <a16:creationId xmlns:a16="http://schemas.microsoft.com/office/drawing/2014/main" id="{A0451C6D-19E7-74FA-6209-F9CA32357CBD}"/>
                </a:ext>
              </a:extLst>
            </p:cNvPr>
            <p:cNvGrpSpPr/>
            <p:nvPr/>
          </p:nvGrpSpPr>
          <p:grpSpPr>
            <a:xfrm>
              <a:off x="1233687" y="1970224"/>
              <a:ext cx="1912791" cy="1912496"/>
              <a:chOff x="1233687" y="1970224"/>
              <a:chExt cx="1912791" cy="1912496"/>
            </a:xfrm>
            <a:solidFill>
              <a:srgbClr val="07636C"/>
            </a:solidFill>
          </p:grpSpPr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259C521F-730F-D856-C982-B085D227CB4B}"/>
                  </a:ext>
                </a:extLst>
              </p:cNvPr>
              <p:cNvSpPr/>
              <p:nvPr/>
            </p:nvSpPr>
            <p:spPr>
              <a:xfrm>
                <a:off x="2129940" y="1970224"/>
                <a:ext cx="120286" cy="120286"/>
              </a:xfrm>
              <a:custGeom>
                <a:avLst/>
                <a:gdLst>
                  <a:gd name="connsiteX0" fmla="*/ 60143 w 120286"/>
                  <a:gd name="connsiteY0" fmla="*/ 120286 h 120286"/>
                  <a:gd name="connsiteX1" fmla="*/ 0 w 120286"/>
                  <a:gd name="connsiteY1" fmla="*/ 60143 h 120286"/>
                  <a:gd name="connsiteX2" fmla="*/ 60143 w 120286"/>
                  <a:gd name="connsiteY2" fmla="*/ 0 h 120286"/>
                  <a:gd name="connsiteX3" fmla="*/ 120286 w 120286"/>
                  <a:gd name="connsiteY3" fmla="*/ 60143 h 120286"/>
                  <a:gd name="connsiteX4" fmla="*/ 60143 w 120286"/>
                  <a:gd name="connsiteY4" fmla="*/ 120286 h 12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286" h="120286">
                    <a:moveTo>
                      <a:pt x="60143" y="120286"/>
                    </a:moveTo>
                    <a:cubicBezTo>
                      <a:pt x="27123" y="120286"/>
                      <a:pt x="0" y="93163"/>
                      <a:pt x="0" y="60143"/>
                    </a:cubicBezTo>
                    <a:cubicBezTo>
                      <a:pt x="0" y="27123"/>
                      <a:pt x="27123" y="0"/>
                      <a:pt x="60143" y="0"/>
                    </a:cubicBezTo>
                    <a:cubicBezTo>
                      <a:pt x="93163" y="0"/>
                      <a:pt x="120286" y="27123"/>
                      <a:pt x="120286" y="60143"/>
                    </a:cubicBezTo>
                    <a:cubicBezTo>
                      <a:pt x="120286" y="93163"/>
                      <a:pt x="93163" y="120286"/>
                      <a:pt x="60143" y="120286"/>
                    </a:cubicBezTo>
                    <a:close/>
                  </a:path>
                </a:pathLst>
              </a:custGeom>
              <a:solidFill>
                <a:srgbClr val="07636C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7FF0B30-E947-CD1F-0CEF-97F5CB6789BD}"/>
                  </a:ext>
                </a:extLst>
              </p:cNvPr>
              <p:cNvSpPr/>
              <p:nvPr/>
            </p:nvSpPr>
            <p:spPr>
              <a:xfrm>
                <a:off x="1233687" y="2866182"/>
                <a:ext cx="120286" cy="120286"/>
              </a:xfrm>
              <a:custGeom>
                <a:avLst/>
                <a:gdLst>
                  <a:gd name="connsiteX0" fmla="*/ 60143 w 120286"/>
                  <a:gd name="connsiteY0" fmla="*/ 120286 h 120286"/>
                  <a:gd name="connsiteX1" fmla="*/ 0 w 120286"/>
                  <a:gd name="connsiteY1" fmla="*/ 60143 h 120286"/>
                  <a:gd name="connsiteX2" fmla="*/ 60143 w 120286"/>
                  <a:gd name="connsiteY2" fmla="*/ 0 h 120286"/>
                  <a:gd name="connsiteX3" fmla="*/ 120286 w 120286"/>
                  <a:gd name="connsiteY3" fmla="*/ 60143 h 120286"/>
                  <a:gd name="connsiteX4" fmla="*/ 60143 w 120286"/>
                  <a:gd name="connsiteY4" fmla="*/ 120286 h 12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286" h="120286">
                    <a:moveTo>
                      <a:pt x="60143" y="120286"/>
                    </a:moveTo>
                    <a:cubicBezTo>
                      <a:pt x="27123" y="120286"/>
                      <a:pt x="0" y="93163"/>
                      <a:pt x="0" y="60143"/>
                    </a:cubicBezTo>
                    <a:cubicBezTo>
                      <a:pt x="0" y="27123"/>
                      <a:pt x="27123" y="0"/>
                      <a:pt x="60143" y="0"/>
                    </a:cubicBezTo>
                    <a:cubicBezTo>
                      <a:pt x="93163" y="0"/>
                      <a:pt x="120286" y="27123"/>
                      <a:pt x="120286" y="60143"/>
                    </a:cubicBezTo>
                    <a:cubicBezTo>
                      <a:pt x="120286" y="93163"/>
                      <a:pt x="93458" y="120286"/>
                      <a:pt x="60143" y="120286"/>
                    </a:cubicBezTo>
                    <a:close/>
                  </a:path>
                </a:pathLst>
              </a:custGeom>
              <a:solidFill>
                <a:srgbClr val="07636C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6AAE358C-8610-40AD-DEEA-6360DFCE00B6}"/>
                  </a:ext>
                </a:extLst>
              </p:cNvPr>
              <p:cNvSpPr/>
              <p:nvPr/>
            </p:nvSpPr>
            <p:spPr>
              <a:xfrm>
                <a:off x="2129940" y="3762434"/>
                <a:ext cx="120286" cy="120286"/>
              </a:xfrm>
              <a:custGeom>
                <a:avLst/>
                <a:gdLst>
                  <a:gd name="connsiteX0" fmla="*/ 60143 w 120286"/>
                  <a:gd name="connsiteY0" fmla="*/ 120287 h 120286"/>
                  <a:gd name="connsiteX1" fmla="*/ 0 w 120286"/>
                  <a:gd name="connsiteY1" fmla="*/ 60143 h 120286"/>
                  <a:gd name="connsiteX2" fmla="*/ 60143 w 120286"/>
                  <a:gd name="connsiteY2" fmla="*/ 0 h 120286"/>
                  <a:gd name="connsiteX3" fmla="*/ 120286 w 120286"/>
                  <a:gd name="connsiteY3" fmla="*/ 60143 h 120286"/>
                  <a:gd name="connsiteX4" fmla="*/ 60143 w 120286"/>
                  <a:gd name="connsiteY4" fmla="*/ 120287 h 12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286" h="120286">
                    <a:moveTo>
                      <a:pt x="60143" y="120287"/>
                    </a:moveTo>
                    <a:cubicBezTo>
                      <a:pt x="27123" y="120287"/>
                      <a:pt x="0" y="93163"/>
                      <a:pt x="0" y="60143"/>
                    </a:cubicBezTo>
                    <a:cubicBezTo>
                      <a:pt x="0" y="27123"/>
                      <a:pt x="27123" y="0"/>
                      <a:pt x="60143" y="0"/>
                    </a:cubicBezTo>
                    <a:cubicBezTo>
                      <a:pt x="93163" y="0"/>
                      <a:pt x="120286" y="27123"/>
                      <a:pt x="120286" y="60143"/>
                    </a:cubicBezTo>
                    <a:cubicBezTo>
                      <a:pt x="120286" y="93458"/>
                      <a:pt x="93163" y="120287"/>
                      <a:pt x="60143" y="120287"/>
                    </a:cubicBezTo>
                    <a:close/>
                  </a:path>
                </a:pathLst>
              </a:custGeom>
              <a:solidFill>
                <a:srgbClr val="07636C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57DA471E-6316-F3E3-B9FE-BF845CFAFADA}"/>
                  </a:ext>
                </a:extLst>
              </p:cNvPr>
              <p:cNvSpPr/>
              <p:nvPr/>
            </p:nvSpPr>
            <p:spPr>
              <a:xfrm>
                <a:off x="3026192" y="2866182"/>
                <a:ext cx="120286" cy="120286"/>
              </a:xfrm>
              <a:custGeom>
                <a:avLst/>
                <a:gdLst>
                  <a:gd name="connsiteX0" fmla="*/ 60143 w 120286"/>
                  <a:gd name="connsiteY0" fmla="*/ 120286 h 120286"/>
                  <a:gd name="connsiteX1" fmla="*/ 0 w 120286"/>
                  <a:gd name="connsiteY1" fmla="*/ 60143 h 120286"/>
                  <a:gd name="connsiteX2" fmla="*/ 60143 w 120286"/>
                  <a:gd name="connsiteY2" fmla="*/ 0 h 120286"/>
                  <a:gd name="connsiteX3" fmla="*/ 120286 w 120286"/>
                  <a:gd name="connsiteY3" fmla="*/ 60143 h 120286"/>
                  <a:gd name="connsiteX4" fmla="*/ 60143 w 120286"/>
                  <a:gd name="connsiteY4" fmla="*/ 120286 h 12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286" h="120286">
                    <a:moveTo>
                      <a:pt x="60143" y="120286"/>
                    </a:moveTo>
                    <a:cubicBezTo>
                      <a:pt x="27123" y="120286"/>
                      <a:pt x="0" y="93163"/>
                      <a:pt x="0" y="60143"/>
                    </a:cubicBezTo>
                    <a:cubicBezTo>
                      <a:pt x="0" y="27123"/>
                      <a:pt x="27123" y="0"/>
                      <a:pt x="60143" y="0"/>
                    </a:cubicBezTo>
                    <a:cubicBezTo>
                      <a:pt x="93163" y="0"/>
                      <a:pt x="120286" y="27123"/>
                      <a:pt x="120286" y="60143"/>
                    </a:cubicBezTo>
                    <a:cubicBezTo>
                      <a:pt x="120286" y="93163"/>
                      <a:pt x="93163" y="120286"/>
                      <a:pt x="60143" y="120286"/>
                    </a:cubicBezTo>
                    <a:close/>
                  </a:path>
                </a:pathLst>
              </a:custGeom>
              <a:solidFill>
                <a:srgbClr val="07636C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40" name="Graphique 2">
              <a:extLst>
                <a:ext uri="{FF2B5EF4-FFF2-40B4-BE49-F238E27FC236}">
                  <a16:creationId xmlns:a16="http://schemas.microsoft.com/office/drawing/2014/main" id="{33C7745C-8BED-695A-F129-FDA10BC44FCA}"/>
                </a:ext>
              </a:extLst>
            </p:cNvPr>
            <p:cNvGrpSpPr/>
            <p:nvPr/>
          </p:nvGrpSpPr>
          <p:grpSpPr>
            <a:xfrm>
              <a:off x="1371663" y="2108200"/>
              <a:ext cx="1636545" cy="1636545"/>
              <a:chOff x="1371663" y="2108200"/>
              <a:chExt cx="1636545" cy="1636545"/>
            </a:xfrm>
            <a:solidFill>
              <a:srgbClr val="0B9392"/>
            </a:solidFill>
          </p:grpSpPr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DA37781C-1B81-85C9-7AEE-1297CC2814AF}"/>
                  </a:ext>
                </a:extLst>
              </p:cNvPr>
              <p:cNvSpPr/>
              <p:nvPr/>
            </p:nvSpPr>
            <p:spPr>
              <a:xfrm>
                <a:off x="1699797" y="2108200"/>
                <a:ext cx="84318" cy="84318"/>
              </a:xfrm>
              <a:custGeom>
                <a:avLst/>
                <a:gdLst>
                  <a:gd name="connsiteX0" fmla="*/ 84318 w 84318"/>
                  <a:gd name="connsiteY0" fmla="*/ 42159 h 84318"/>
                  <a:gd name="connsiteX1" fmla="*/ 42159 w 84318"/>
                  <a:gd name="connsiteY1" fmla="*/ 84318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8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8" y="42159"/>
                    </a:moveTo>
                    <a:cubicBezTo>
                      <a:pt x="84318" y="65443"/>
                      <a:pt x="65443" y="84318"/>
                      <a:pt x="42159" y="84318"/>
                    </a:cubicBezTo>
                    <a:cubicBezTo>
                      <a:pt x="18875" y="84318"/>
                      <a:pt x="0" y="65443"/>
                      <a:pt x="0" y="42159"/>
                    </a:cubicBezTo>
                    <a:cubicBezTo>
                      <a:pt x="0" y="18875"/>
                      <a:pt x="18875" y="0"/>
                      <a:pt x="42159" y="0"/>
                    </a:cubicBezTo>
                    <a:cubicBezTo>
                      <a:pt x="65443" y="0"/>
                      <a:pt x="84318" y="18875"/>
                      <a:pt x="84318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125BBB56-7E0C-BC65-3AE9-5C9163EBFBDC}"/>
                  </a:ext>
                </a:extLst>
              </p:cNvPr>
              <p:cNvSpPr/>
              <p:nvPr/>
            </p:nvSpPr>
            <p:spPr>
              <a:xfrm>
                <a:off x="1371663" y="2436334"/>
                <a:ext cx="84318" cy="84318"/>
              </a:xfrm>
              <a:custGeom>
                <a:avLst/>
                <a:gdLst>
                  <a:gd name="connsiteX0" fmla="*/ 84319 w 84318"/>
                  <a:gd name="connsiteY0" fmla="*/ 42159 h 84318"/>
                  <a:gd name="connsiteX1" fmla="*/ 42159 w 84318"/>
                  <a:gd name="connsiteY1" fmla="*/ 84318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9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9" y="42159"/>
                    </a:moveTo>
                    <a:cubicBezTo>
                      <a:pt x="84319" y="65443"/>
                      <a:pt x="65443" y="84318"/>
                      <a:pt x="42159" y="84318"/>
                    </a:cubicBezTo>
                    <a:cubicBezTo>
                      <a:pt x="18875" y="84318"/>
                      <a:pt x="0" y="65443"/>
                      <a:pt x="0" y="42159"/>
                    </a:cubicBezTo>
                    <a:cubicBezTo>
                      <a:pt x="0" y="18875"/>
                      <a:pt x="18875" y="0"/>
                      <a:pt x="42159" y="0"/>
                    </a:cubicBezTo>
                    <a:cubicBezTo>
                      <a:pt x="65443" y="0"/>
                      <a:pt x="84319" y="18875"/>
                      <a:pt x="84319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B1C60761-9281-D8CA-6E68-A5F63C84D659}"/>
                  </a:ext>
                </a:extLst>
              </p:cNvPr>
              <p:cNvSpPr/>
              <p:nvPr/>
            </p:nvSpPr>
            <p:spPr>
              <a:xfrm>
                <a:off x="1371663" y="3332292"/>
                <a:ext cx="84318" cy="84318"/>
              </a:xfrm>
              <a:custGeom>
                <a:avLst/>
                <a:gdLst>
                  <a:gd name="connsiteX0" fmla="*/ 84319 w 84318"/>
                  <a:gd name="connsiteY0" fmla="*/ 42159 h 84318"/>
                  <a:gd name="connsiteX1" fmla="*/ 42159 w 84318"/>
                  <a:gd name="connsiteY1" fmla="*/ 84319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9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9" y="42159"/>
                    </a:moveTo>
                    <a:cubicBezTo>
                      <a:pt x="84319" y="65443"/>
                      <a:pt x="65443" y="84319"/>
                      <a:pt x="42159" y="84319"/>
                    </a:cubicBezTo>
                    <a:cubicBezTo>
                      <a:pt x="18875" y="84319"/>
                      <a:pt x="0" y="65443"/>
                      <a:pt x="0" y="42159"/>
                    </a:cubicBezTo>
                    <a:cubicBezTo>
                      <a:pt x="0" y="18876"/>
                      <a:pt x="18875" y="0"/>
                      <a:pt x="42159" y="0"/>
                    </a:cubicBezTo>
                    <a:cubicBezTo>
                      <a:pt x="65443" y="0"/>
                      <a:pt x="84319" y="18876"/>
                      <a:pt x="84319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940F570D-E52D-99CE-D30E-BCC6D29E157D}"/>
                  </a:ext>
                </a:extLst>
              </p:cNvPr>
              <p:cNvSpPr/>
              <p:nvPr/>
            </p:nvSpPr>
            <p:spPr>
              <a:xfrm>
                <a:off x="1699797" y="3660426"/>
                <a:ext cx="84318" cy="84318"/>
              </a:xfrm>
              <a:custGeom>
                <a:avLst/>
                <a:gdLst>
                  <a:gd name="connsiteX0" fmla="*/ 84318 w 84318"/>
                  <a:gd name="connsiteY0" fmla="*/ 42159 h 84318"/>
                  <a:gd name="connsiteX1" fmla="*/ 42159 w 84318"/>
                  <a:gd name="connsiteY1" fmla="*/ 84319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8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8" y="42159"/>
                    </a:moveTo>
                    <a:cubicBezTo>
                      <a:pt x="84318" y="65443"/>
                      <a:pt x="65443" y="84319"/>
                      <a:pt x="42159" y="84319"/>
                    </a:cubicBezTo>
                    <a:cubicBezTo>
                      <a:pt x="18875" y="84319"/>
                      <a:pt x="0" y="65443"/>
                      <a:pt x="0" y="42159"/>
                    </a:cubicBezTo>
                    <a:cubicBezTo>
                      <a:pt x="0" y="18875"/>
                      <a:pt x="18875" y="0"/>
                      <a:pt x="42159" y="0"/>
                    </a:cubicBezTo>
                    <a:cubicBezTo>
                      <a:pt x="65443" y="0"/>
                      <a:pt x="84318" y="18875"/>
                      <a:pt x="84318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6D64962D-20FC-9409-4133-0881E063449E}"/>
                  </a:ext>
                </a:extLst>
              </p:cNvPr>
              <p:cNvSpPr/>
              <p:nvPr/>
            </p:nvSpPr>
            <p:spPr>
              <a:xfrm>
                <a:off x="2596050" y="3660426"/>
                <a:ext cx="84318" cy="84318"/>
              </a:xfrm>
              <a:custGeom>
                <a:avLst/>
                <a:gdLst>
                  <a:gd name="connsiteX0" fmla="*/ 84319 w 84318"/>
                  <a:gd name="connsiteY0" fmla="*/ 42159 h 84318"/>
                  <a:gd name="connsiteX1" fmla="*/ 42159 w 84318"/>
                  <a:gd name="connsiteY1" fmla="*/ 84319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9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9" y="42159"/>
                    </a:moveTo>
                    <a:cubicBezTo>
                      <a:pt x="84319" y="65443"/>
                      <a:pt x="65443" y="84319"/>
                      <a:pt x="42159" y="84319"/>
                    </a:cubicBezTo>
                    <a:cubicBezTo>
                      <a:pt x="18875" y="84319"/>
                      <a:pt x="0" y="65443"/>
                      <a:pt x="0" y="42159"/>
                    </a:cubicBezTo>
                    <a:cubicBezTo>
                      <a:pt x="0" y="18875"/>
                      <a:pt x="18875" y="0"/>
                      <a:pt x="42159" y="0"/>
                    </a:cubicBezTo>
                    <a:cubicBezTo>
                      <a:pt x="65443" y="0"/>
                      <a:pt x="84319" y="18875"/>
                      <a:pt x="84319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4CAB02FE-E1FA-A3A6-1E87-7279D7CED050}"/>
                  </a:ext>
                </a:extLst>
              </p:cNvPr>
              <p:cNvSpPr/>
              <p:nvPr/>
            </p:nvSpPr>
            <p:spPr>
              <a:xfrm>
                <a:off x="2923890" y="3332292"/>
                <a:ext cx="84318" cy="84318"/>
              </a:xfrm>
              <a:custGeom>
                <a:avLst/>
                <a:gdLst>
                  <a:gd name="connsiteX0" fmla="*/ 84319 w 84318"/>
                  <a:gd name="connsiteY0" fmla="*/ 42159 h 84318"/>
                  <a:gd name="connsiteX1" fmla="*/ 42159 w 84318"/>
                  <a:gd name="connsiteY1" fmla="*/ 84319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9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9" y="42159"/>
                    </a:moveTo>
                    <a:cubicBezTo>
                      <a:pt x="84319" y="65443"/>
                      <a:pt x="65443" y="84319"/>
                      <a:pt x="42159" y="84319"/>
                    </a:cubicBezTo>
                    <a:cubicBezTo>
                      <a:pt x="18876" y="84319"/>
                      <a:pt x="0" y="65443"/>
                      <a:pt x="0" y="42159"/>
                    </a:cubicBezTo>
                    <a:cubicBezTo>
                      <a:pt x="0" y="18876"/>
                      <a:pt x="18876" y="0"/>
                      <a:pt x="42159" y="0"/>
                    </a:cubicBezTo>
                    <a:cubicBezTo>
                      <a:pt x="65443" y="0"/>
                      <a:pt x="84319" y="18876"/>
                      <a:pt x="84319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C676BC14-6264-FF0C-429A-7ED6FBDDE8B3}"/>
                  </a:ext>
                </a:extLst>
              </p:cNvPr>
              <p:cNvSpPr/>
              <p:nvPr/>
            </p:nvSpPr>
            <p:spPr>
              <a:xfrm>
                <a:off x="2923890" y="2436334"/>
                <a:ext cx="84318" cy="84318"/>
              </a:xfrm>
              <a:custGeom>
                <a:avLst/>
                <a:gdLst>
                  <a:gd name="connsiteX0" fmla="*/ 84319 w 84318"/>
                  <a:gd name="connsiteY0" fmla="*/ 42159 h 84318"/>
                  <a:gd name="connsiteX1" fmla="*/ 42159 w 84318"/>
                  <a:gd name="connsiteY1" fmla="*/ 84318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9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9" y="42159"/>
                    </a:moveTo>
                    <a:cubicBezTo>
                      <a:pt x="84319" y="65443"/>
                      <a:pt x="65443" y="84318"/>
                      <a:pt x="42159" y="84318"/>
                    </a:cubicBezTo>
                    <a:cubicBezTo>
                      <a:pt x="18876" y="84318"/>
                      <a:pt x="0" y="65443"/>
                      <a:pt x="0" y="42159"/>
                    </a:cubicBezTo>
                    <a:cubicBezTo>
                      <a:pt x="0" y="18875"/>
                      <a:pt x="18876" y="0"/>
                      <a:pt x="42159" y="0"/>
                    </a:cubicBezTo>
                    <a:cubicBezTo>
                      <a:pt x="65443" y="0"/>
                      <a:pt x="84319" y="18875"/>
                      <a:pt x="84319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03CCFD56-AFD2-804D-71FC-C7FE0FA8BFC7}"/>
                  </a:ext>
                </a:extLst>
              </p:cNvPr>
              <p:cNvSpPr/>
              <p:nvPr/>
            </p:nvSpPr>
            <p:spPr>
              <a:xfrm>
                <a:off x="2596050" y="2108200"/>
                <a:ext cx="84318" cy="84318"/>
              </a:xfrm>
              <a:custGeom>
                <a:avLst/>
                <a:gdLst>
                  <a:gd name="connsiteX0" fmla="*/ 84319 w 84318"/>
                  <a:gd name="connsiteY0" fmla="*/ 42159 h 84318"/>
                  <a:gd name="connsiteX1" fmla="*/ 42159 w 84318"/>
                  <a:gd name="connsiteY1" fmla="*/ 84318 h 84318"/>
                  <a:gd name="connsiteX2" fmla="*/ 0 w 84318"/>
                  <a:gd name="connsiteY2" fmla="*/ 42159 h 84318"/>
                  <a:gd name="connsiteX3" fmla="*/ 42159 w 84318"/>
                  <a:gd name="connsiteY3" fmla="*/ 0 h 84318"/>
                  <a:gd name="connsiteX4" fmla="*/ 84319 w 84318"/>
                  <a:gd name="connsiteY4" fmla="*/ 42159 h 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318" h="84318">
                    <a:moveTo>
                      <a:pt x="84319" y="42159"/>
                    </a:moveTo>
                    <a:cubicBezTo>
                      <a:pt x="84319" y="65443"/>
                      <a:pt x="65443" y="84318"/>
                      <a:pt x="42159" y="84318"/>
                    </a:cubicBezTo>
                    <a:cubicBezTo>
                      <a:pt x="18875" y="84318"/>
                      <a:pt x="0" y="65443"/>
                      <a:pt x="0" y="42159"/>
                    </a:cubicBezTo>
                    <a:cubicBezTo>
                      <a:pt x="0" y="18875"/>
                      <a:pt x="18875" y="0"/>
                      <a:pt x="42159" y="0"/>
                    </a:cubicBezTo>
                    <a:cubicBezTo>
                      <a:pt x="65443" y="0"/>
                      <a:pt x="84319" y="18875"/>
                      <a:pt x="84319" y="421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B8FA3FB3-8F95-4FD1-BCEE-B79336BF6C8C}"/>
              </a:ext>
            </a:extLst>
          </p:cNvPr>
          <p:cNvSpPr txBox="1"/>
          <p:nvPr/>
        </p:nvSpPr>
        <p:spPr>
          <a:xfrm>
            <a:off x="677412" y="476067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C3FFDB3-1793-A8D9-133F-2DD24E6860DE}"/>
              </a:ext>
            </a:extLst>
          </p:cNvPr>
          <p:cNvSpPr txBox="1"/>
          <p:nvPr/>
        </p:nvSpPr>
        <p:spPr>
          <a:xfrm>
            <a:off x="586793" y="840635"/>
            <a:ext cx="62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دقيقة</a:t>
            </a:r>
            <a:endParaRPr lang="fr-MA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73750A61-4A5C-2A3B-8066-AD9D21E9D74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86E494F4-F70D-2103-2097-CD68166860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A2F50CA1-DE42-2A99-A619-6E713D45D98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01" name="Rectangle : coins arrondis 100">
              <a:extLst>
                <a:ext uri="{FF2B5EF4-FFF2-40B4-BE49-F238E27FC236}">
                  <a16:creationId xmlns:a16="http://schemas.microsoft.com/office/drawing/2014/main" id="{3C383531-2BF6-0F83-79B1-0EDD8078E23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54EEF13F-5117-A237-9F07-1EAFDE053AC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2698B921-AB76-186A-B72F-78FBC4999BF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B0306F81-6CE6-979B-7D5D-52D6A8D9C15D}"/>
              </a:ext>
            </a:extLst>
          </p:cNvPr>
          <p:cNvGrpSpPr/>
          <p:nvPr/>
        </p:nvGrpSpPr>
        <p:grpSpPr>
          <a:xfrm>
            <a:off x="496091" y="2293634"/>
            <a:ext cx="8284773" cy="4404669"/>
            <a:chOff x="496091" y="2293634"/>
            <a:chExt cx="8284773" cy="4404669"/>
          </a:xfrm>
        </p:grpSpPr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C9C0BF01-4B5D-AF98-BC23-56A29920E1CE}"/>
                </a:ext>
              </a:extLst>
            </p:cNvPr>
            <p:cNvGrpSpPr/>
            <p:nvPr/>
          </p:nvGrpSpPr>
          <p:grpSpPr>
            <a:xfrm>
              <a:off x="496091" y="2293634"/>
              <a:ext cx="8284773" cy="4404669"/>
              <a:chOff x="496091" y="2293634"/>
              <a:chExt cx="8284773" cy="4404669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4BEF1C5A-06C6-EAD9-2CC1-8D01DD38CAEC}"/>
                  </a:ext>
                </a:extLst>
              </p:cNvPr>
              <p:cNvGrpSpPr/>
              <p:nvPr/>
            </p:nvGrpSpPr>
            <p:grpSpPr>
              <a:xfrm>
                <a:off x="496091" y="2293634"/>
                <a:ext cx="8284773" cy="4404669"/>
                <a:chOff x="738668" y="2293634"/>
                <a:chExt cx="8042326" cy="4389899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:a16="http://schemas.microsoft.com/office/drawing/2014/main" id="{AC796496-2DBD-946C-F9AE-29C730F61F15}"/>
                    </a:ext>
                  </a:extLst>
                </p:cNvPr>
                <p:cNvGrpSpPr/>
                <p:nvPr/>
              </p:nvGrpSpPr>
              <p:grpSpPr>
                <a:xfrm>
                  <a:off x="738668" y="2293634"/>
                  <a:ext cx="8042326" cy="4389899"/>
                  <a:chOff x="688689" y="2316437"/>
                  <a:chExt cx="8042326" cy="4389899"/>
                </a:xfrm>
              </p:grpSpPr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1230EC6B-B371-03F9-558D-59B60D80D20F}"/>
                      </a:ext>
                    </a:extLst>
                  </p:cNvPr>
                  <p:cNvSpPr txBox="1"/>
                  <p:nvPr/>
                </p:nvSpPr>
                <p:spPr>
                  <a:xfrm>
                    <a:off x="772953" y="2316437"/>
                    <a:ext cx="7958062" cy="407034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  <a:spcAft>
                        <a:spcPts val="800"/>
                      </a:spcAft>
                    </a:pP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في بِدايَةِ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ْمَوْسِ</a:t>
                    </a:r>
                    <a:r>
                      <a:rPr lang="ar-MA" sz="4400" b="1" kern="100" dirty="0" err="1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مِ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نَظَّمَ </a:t>
                    </a:r>
                    <a:r>
                      <a:rPr lang="ar-S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S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ْمُديرُ حَفْلاً لِاسْتِقْبالِ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لتَّلامي</a:t>
                    </a:r>
                    <a:r>
                      <a:rPr lang="ar-MA" sz="4400" b="1" kern="100" dirty="0" err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ذ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ِ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تَحَمَّسَ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لْجَميعُ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لِلْحَفْ</a:t>
                    </a:r>
                    <a:r>
                      <a:rPr lang="ar-MA" sz="44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لِ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فَجاؤوا مَعَ آبائِهِمْ مَسْروري</a:t>
                    </a:r>
                    <a:r>
                      <a:rPr lang="ar-MA" sz="44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نَ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 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تَضَمَّنَ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لْحَفْلُ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أَنْشِطَةً مُتَنَوِّعَ</a:t>
                    </a:r>
                    <a:r>
                      <a:rPr lang="ar-MA" sz="4400" b="1" kern="100" dirty="0">
                        <a:solidFill>
                          <a:srgbClr val="92D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ةَ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نَصَحَنا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لْمُديرُ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بِالْعَمَلِ 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وَ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لْاِجْتِها</a:t>
                    </a:r>
                    <a:r>
                      <a:rPr lang="ar-MA" sz="4400" b="1" kern="100" dirty="0" err="1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د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ِ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 كانَ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لْحَفْلُ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مُمْتِعاً جِداًّ </a:t>
                    </a:r>
                    <a:endParaRPr lang="ar-MA" sz="1600" b="1" kern="100" dirty="0"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16" name="Image 15">
                    <a:extLst>
                      <a:ext uri="{FF2B5EF4-FFF2-40B4-BE49-F238E27FC236}">
                        <a16:creationId xmlns:a16="http://schemas.microsoft.com/office/drawing/2014/main" id="{88516739-76CF-11C2-3992-95104DBEA96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597268">
                    <a:off x="4767455" y="3380117"/>
                    <a:ext cx="942055" cy="1303345"/>
                  </a:xfrm>
                  <a:prstGeom prst="rect">
                    <a:avLst/>
                  </a:prstGeom>
                </p:spPr>
              </p:pic>
              <p:pic>
                <p:nvPicPr>
                  <p:cNvPr id="17" name="Image 16">
                    <a:extLst>
                      <a:ext uri="{FF2B5EF4-FFF2-40B4-BE49-F238E27FC236}">
                        <a16:creationId xmlns:a16="http://schemas.microsoft.com/office/drawing/2014/main" id="{9F7BA09B-DB19-0C3C-8D87-55450F9806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597268">
                    <a:off x="6753079" y="5402991"/>
                    <a:ext cx="942055" cy="1303345"/>
                  </a:xfrm>
                  <a:prstGeom prst="rect">
                    <a:avLst/>
                  </a:prstGeom>
                </p:spPr>
              </p:pic>
              <p:sp>
                <p:nvSpPr>
                  <p:cNvPr id="27" name="Ellipse 26">
                    <a:extLst>
                      <a:ext uri="{FF2B5EF4-FFF2-40B4-BE49-F238E27FC236}">
                        <a16:creationId xmlns:a16="http://schemas.microsoft.com/office/drawing/2014/main" id="{49C161AF-ABAA-BD7C-1CD0-13523FE4B09B}"/>
                      </a:ext>
                    </a:extLst>
                  </p:cNvPr>
                  <p:cNvSpPr/>
                  <p:nvPr/>
                </p:nvSpPr>
                <p:spPr>
                  <a:xfrm>
                    <a:off x="3894171" y="5996677"/>
                    <a:ext cx="84264" cy="1159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28" name="Ellipse 27">
                    <a:extLst>
                      <a:ext uri="{FF2B5EF4-FFF2-40B4-BE49-F238E27FC236}">
                        <a16:creationId xmlns:a16="http://schemas.microsoft.com/office/drawing/2014/main" id="{BA97D5DA-3A0A-2ACD-871A-0DC9099F2949}"/>
                      </a:ext>
                    </a:extLst>
                  </p:cNvPr>
                  <p:cNvSpPr/>
                  <p:nvPr/>
                </p:nvSpPr>
                <p:spPr>
                  <a:xfrm>
                    <a:off x="688689" y="2967025"/>
                    <a:ext cx="84264" cy="1159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75" name="Ellipse 74">
                    <a:extLst>
                      <a:ext uri="{FF2B5EF4-FFF2-40B4-BE49-F238E27FC236}">
                        <a16:creationId xmlns:a16="http://schemas.microsoft.com/office/drawing/2014/main" id="{41B8D915-05B3-0C53-96FB-68D0C1AAA751}"/>
                      </a:ext>
                    </a:extLst>
                  </p:cNvPr>
                  <p:cNvSpPr/>
                  <p:nvPr/>
                </p:nvSpPr>
                <p:spPr>
                  <a:xfrm>
                    <a:off x="4241356" y="4957397"/>
                    <a:ext cx="84264" cy="1159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</p:grpSp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8A36032D-6282-999F-2E09-9EAF1AA066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5694096" y="2317803"/>
                  <a:ext cx="942055" cy="1303345"/>
                </a:xfrm>
                <a:prstGeom prst="rect">
                  <a:avLst/>
                </a:prstGeom>
              </p:spPr>
            </p:pic>
          </p:grpSp>
          <p:sp>
            <p:nvSpPr>
              <p:cNvPr id="76" name="Ellipse 75">
                <a:extLst>
                  <a:ext uri="{FF2B5EF4-FFF2-40B4-BE49-F238E27FC236}">
                    <a16:creationId xmlns:a16="http://schemas.microsoft.com/office/drawing/2014/main" id="{066EEE33-93BC-0310-0D1F-5A8CA509822D}"/>
                  </a:ext>
                </a:extLst>
              </p:cNvPr>
              <p:cNvSpPr/>
              <p:nvPr/>
            </p:nvSpPr>
            <p:spPr>
              <a:xfrm>
                <a:off x="496091" y="3935975"/>
                <a:ext cx="86804" cy="11636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25CBF1E6-06EB-728E-40E2-73A6C7238E44}"/>
                </a:ext>
              </a:extLst>
            </p:cNvPr>
            <p:cNvSpPr/>
            <p:nvPr/>
          </p:nvSpPr>
          <p:spPr>
            <a:xfrm flipH="1">
              <a:off x="7138630" y="2369977"/>
              <a:ext cx="297211" cy="26822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1F9FC637-CBAF-4BF2-9FFA-16F16624E82C}"/>
                </a:ext>
              </a:extLst>
            </p:cNvPr>
            <p:cNvSpPr/>
            <p:nvPr/>
          </p:nvSpPr>
          <p:spPr>
            <a:xfrm flipH="1">
              <a:off x="4914176" y="2382692"/>
              <a:ext cx="297211" cy="26822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BEBA1648-F24A-0D9F-0182-A088685A2BEC}"/>
                </a:ext>
              </a:extLst>
            </p:cNvPr>
            <p:cNvSpPr/>
            <p:nvPr/>
          </p:nvSpPr>
          <p:spPr>
            <a:xfrm flipH="1">
              <a:off x="1649344" y="2477372"/>
              <a:ext cx="297211" cy="26822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B451DB2D-8D4D-3E23-2CEE-006952DC4B6B}"/>
                </a:ext>
              </a:extLst>
            </p:cNvPr>
            <p:cNvSpPr/>
            <p:nvPr/>
          </p:nvSpPr>
          <p:spPr>
            <a:xfrm flipH="1">
              <a:off x="7431571" y="3423683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207AB432-EF7A-A908-B70B-45770ACA29EF}"/>
                </a:ext>
              </a:extLst>
            </p:cNvPr>
            <p:cNvSpPr/>
            <p:nvPr/>
          </p:nvSpPr>
          <p:spPr>
            <a:xfrm flipH="1">
              <a:off x="7470898" y="4370110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8AEF069C-0053-E19E-F60F-7D6B375D3018}"/>
                </a:ext>
              </a:extLst>
            </p:cNvPr>
            <p:cNvSpPr/>
            <p:nvPr/>
          </p:nvSpPr>
          <p:spPr>
            <a:xfrm flipH="1">
              <a:off x="2507282" y="4370109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B2745AE1-CB50-FB2D-466B-70F6FC5FD8DF}"/>
                </a:ext>
              </a:extLst>
            </p:cNvPr>
            <p:cNvSpPr/>
            <p:nvPr/>
          </p:nvSpPr>
          <p:spPr>
            <a:xfrm flipH="1">
              <a:off x="8302700" y="5446741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A2E45525-71AC-D2F0-47EF-F95AFC4AEFA7}"/>
                </a:ext>
              </a:extLst>
            </p:cNvPr>
            <p:cNvSpPr/>
            <p:nvPr/>
          </p:nvSpPr>
          <p:spPr>
            <a:xfrm flipH="1">
              <a:off x="6159410" y="5433447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2BB6E3-D676-393C-2EAE-23FD6306186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23DCABF-285C-4CB8-A789-FE8E467645C6}"/>
              </a:ext>
            </a:extLst>
          </p:cNvPr>
          <p:cNvGrpSpPr/>
          <p:nvPr/>
        </p:nvGrpSpPr>
        <p:grpSpPr>
          <a:xfrm>
            <a:off x="496091" y="2293634"/>
            <a:ext cx="8284773" cy="4404669"/>
            <a:chOff x="496091" y="2293634"/>
            <a:chExt cx="8284773" cy="440466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E590EB5-22F5-B436-26EE-762C52566C2A}"/>
                </a:ext>
              </a:extLst>
            </p:cNvPr>
            <p:cNvGrpSpPr/>
            <p:nvPr/>
          </p:nvGrpSpPr>
          <p:grpSpPr>
            <a:xfrm>
              <a:off x="496091" y="2293634"/>
              <a:ext cx="8284773" cy="4404669"/>
              <a:chOff x="496091" y="2293634"/>
              <a:chExt cx="8284773" cy="4404669"/>
            </a:xfrm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AA52984E-749B-1F23-DE79-1FD1C0CF4B77}"/>
                  </a:ext>
                </a:extLst>
              </p:cNvPr>
              <p:cNvGrpSpPr/>
              <p:nvPr/>
            </p:nvGrpSpPr>
            <p:grpSpPr>
              <a:xfrm>
                <a:off x="496091" y="2293634"/>
                <a:ext cx="8284773" cy="4404669"/>
                <a:chOff x="738668" y="2293634"/>
                <a:chExt cx="8042326" cy="4389899"/>
              </a:xfrm>
            </p:grpSpPr>
            <p:grpSp>
              <p:nvGrpSpPr>
                <p:cNvPr id="38" name="Groupe 37">
                  <a:extLst>
                    <a:ext uri="{FF2B5EF4-FFF2-40B4-BE49-F238E27FC236}">
                      <a16:creationId xmlns:a16="http://schemas.microsoft.com/office/drawing/2014/main" id="{4D1003FC-A1B6-9E30-C53C-52B82D36CBEF}"/>
                    </a:ext>
                  </a:extLst>
                </p:cNvPr>
                <p:cNvGrpSpPr/>
                <p:nvPr/>
              </p:nvGrpSpPr>
              <p:grpSpPr>
                <a:xfrm>
                  <a:off x="738668" y="2293634"/>
                  <a:ext cx="8042326" cy="4389899"/>
                  <a:chOff x="688689" y="2316437"/>
                  <a:chExt cx="8042326" cy="4389899"/>
                </a:xfrm>
              </p:grpSpPr>
              <p:sp>
                <p:nvSpPr>
                  <p:cNvPr id="40" name="ZoneTexte 39">
                    <a:extLst>
                      <a:ext uri="{FF2B5EF4-FFF2-40B4-BE49-F238E27FC236}">
                        <a16:creationId xmlns:a16="http://schemas.microsoft.com/office/drawing/2014/main" id="{18AA4990-0E94-0451-3B23-8DE4CEFF3E94}"/>
                      </a:ext>
                    </a:extLst>
                  </p:cNvPr>
                  <p:cNvSpPr txBox="1"/>
                  <p:nvPr/>
                </p:nvSpPr>
                <p:spPr>
                  <a:xfrm>
                    <a:off x="772953" y="2316437"/>
                    <a:ext cx="7958062" cy="407034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  <a:spcAft>
                        <a:spcPts val="800"/>
                      </a:spcAft>
                    </a:pP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في بِدايَةِ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ْمَوْسِ</a:t>
                    </a:r>
                    <a:r>
                      <a:rPr lang="ar-MA" sz="4400" b="1" kern="100" dirty="0" err="1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مِ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نَظَّمَ </a:t>
                    </a:r>
                    <a:r>
                      <a:rPr lang="ar-S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ٱ</a:t>
                    </a:r>
                    <a:r>
                      <a:rPr lang="ar-S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ْمُديرُ حَفْلاً لِاسْتِقْبالِ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لتَّلامي</a:t>
                    </a:r>
                    <a:r>
                      <a:rPr lang="ar-MA" sz="4400" b="1" kern="100" dirty="0" err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ذ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ِ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تَحَمَّسَ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لْجَميعُ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لِلْحَفْ</a:t>
                    </a:r>
                    <a:r>
                      <a:rPr lang="ar-MA" sz="44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لِ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فَجاؤوا مَعَ آبائِهِمْ مَسْروري</a:t>
                    </a:r>
                    <a:r>
                      <a:rPr lang="ar-MA" sz="44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نَ</a:t>
                    </a:r>
                    <a:r>
                      <a:rPr lang="ar-MA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 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تَضَمَّنَ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لْحَفْلُ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أَنْشِطَةً مُتَنَوِّعَ</a:t>
                    </a:r>
                    <a:r>
                      <a:rPr lang="ar-MA" sz="4400" b="1" kern="100" dirty="0">
                        <a:solidFill>
                          <a:srgbClr val="92D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ةَ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نَصَحَنا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لْمُديرُ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بِالْعَمَلِ 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وَ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لْاِجْتِها</a:t>
                    </a:r>
                    <a:r>
                      <a:rPr lang="ar-MA" sz="4400" b="1" kern="100" dirty="0" err="1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د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ِ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    كانَ </a:t>
                    </a:r>
                    <a:r>
                      <a:rPr lang="ar-MA" sz="4400" b="1" kern="100" dirty="0" err="1">
                        <a:solidFill>
                          <a:schemeClr val="bg1">
                            <a:lumMod val="6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ﭐ</a:t>
                    </a:r>
                    <a:r>
                      <a:rPr lang="ar-MA" sz="4400" b="1" kern="1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لْحَفْلُ</a:t>
                    </a:r>
                    <a:r>
                      <a:rPr lang="ar-MA" sz="4400" b="1" kern="100" dirty="0">
                        <a:latin typeface="Calibri" panose="020F0502020204030204" pitchFamily="34" charset="0"/>
                        <a:ea typeface="Calibri" panose="020F0502020204030204" pitchFamily="34" charset="0"/>
                        <a:cs typeface="Microsoft Uighur" panose="02000000000000000000" pitchFamily="2" charset="-78"/>
                      </a:rPr>
                      <a:t> مُمْتِعاً جِداًّ </a:t>
                    </a:r>
                    <a:endParaRPr lang="ar-MA" sz="1600" b="1" kern="100" dirty="0"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41" name="Image 40">
                    <a:extLst>
                      <a:ext uri="{FF2B5EF4-FFF2-40B4-BE49-F238E27FC236}">
                        <a16:creationId xmlns:a16="http://schemas.microsoft.com/office/drawing/2014/main" id="{8A4B28E5-8523-1B8D-3C0F-1EC176C2F68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597268">
                    <a:off x="4767455" y="3380117"/>
                    <a:ext cx="942055" cy="1303345"/>
                  </a:xfrm>
                  <a:prstGeom prst="rect">
                    <a:avLst/>
                  </a:prstGeom>
                </p:spPr>
              </p:pic>
              <p:pic>
                <p:nvPicPr>
                  <p:cNvPr id="42" name="Image 41">
                    <a:extLst>
                      <a:ext uri="{FF2B5EF4-FFF2-40B4-BE49-F238E27FC236}">
                        <a16:creationId xmlns:a16="http://schemas.microsoft.com/office/drawing/2014/main" id="{CFF7F2C3-954B-1DB7-8B0D-870795B798C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597268">
                    <a:off x="6753079" y="5402991"/>
                    <a:ext cx="942055" cy="1303345"/>
                  </a:xfrm>
                  <a:prstGeom prst="rect">
                    <a:avLst/>
                  </a:prstGeom>
                </p:spPr>
              </p:pic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CDC9F902-B20A-28E2-B9BA-B3E1A55B055D}"/>
                      </a:ext>
                    </a:extLst>
                  </p:cNvPr>
                  <p:cNvSpPr/>
                  <p:nvPr/>
                </p:nvSpPr>
                <p:spPr>
                  <a:xfrm>
                    <a:off x="3894171" y="5996677"/>
                    <a:ext cx="84264" cy="1159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D1E97155-88DE-DA16-E0C0-17F2B08C035E}"/>
                      </a:ext>
                    </a:extLst>
                  </p:cNvPr>
                  <p:cNvSpPr/>
                  <p:nvPr/>
                </p:nvSpPr>
                <p:spPr>
                  <a:xfrm>
                    <a:off x="688689" y="2967025"/>
                    <a:ext cx="84264" cy="1159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1B4F8596-4CBB-F223-587F-DAF250C243BE}"/>
                      </a:ext>
                    </a:extLst>
                  </p:cNvPr>
                  <p:cNvSpPr/>
                  <p:nvPr/>
                </p:nvSpPr>
                <p:spPr>
                  <a:xfrm>
                    <a:off x="4241356" y="4957397"/>
                    <a:ext cx="84264" cy="11597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</p:grpSp>
            <p:pic>
              <p:nvPicPr>
                <p:cNvPr id="39" name="Image 38">
                  <a:extLst>
                    <a:ext uri="{FF2B5EF4-FFF2-40B4-BE49-F238E27FC236}">
                      <a16:creationId xmlns:a16="http://schemas.microsoft.com/office/drawing/2014/main" id="{43A1B850-9042-AB85-6134-7F896E3DBC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5694096" y="2317803"/>
                  <a:ext cx="942055" cy="1303345"/>
                </a:xfrm>
                <a:prstGeom prst="rect">
                  <a:avLst/>
                </a:prstGeom>
              </p:spPr>
            </p:pic>
          </p:grp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BC81DBD6-457D-97D9-1CEF-AC57F6E8E760}"/>
                  </a:ext>
                </a:extLst>
              </p:cNvPr>
              <p:cNvSpPr/>
              <p:nvPr/>
            </p:nvSpPr>
            <p:spPr>
              <a:xfrm>
                <a:off x="496091" y="3935975"/>
                <a:ext cx="86804" cy="11636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12BBD27F-1F77-0B2B-C9C3-B52087C665C5}"/>
                </a:ext>
              </a:extLst>
            </p:cNvPr>
            <p:cNvSpPr/>
            <p:nvPr/>
          </p:nvSpPr>
          <p:spPr>
            <a:xfrm flipH="1">
              <a:off x="7138630" y="2369977"/>
              <a:ext cx="297211" cy="26822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08D47C24-91FC-7B78-FC8E-3A5F3B1F127D}"/>
                </a:ext>
              </a:extLst>
            </p:cNvPr>
            <p:cNvSpPr/>
            <p:nvPr/>
          </p:nvSpPr>
          <p:spPr>
            <a:xfrm flipH="1">
              <a:off x="4914176" y="2382692"/>
              <a:ext cx="297211" cy="26822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D8DF8FDE-6293-7A83-0D53-40C79482B143}"/>
                </a:ext>
              </a:extLst>
            </p:cNvPr>
            <p:cNvSpPr/>
            <p:nvPr/>
          </p:nvSpPr>
          <p:spPr>
            <a:xfrm flipH="1">
              <a:off x="1649344" y="2477372"/>
              <a:ext cx="297211" cy="26822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D23FC7A2-BB8C-39EB-1DBC-BA63FE3ACDDC}"/>
                </a:ext>
              </a:extLst>
            </p:cNvPr>
            <p:cNvSpPr/>
            <p:nvPr/>
          </p:nvSpPr>
          <p:spPr>
            <a:xfrm flipH="1">
              <a:off x="7431571" y="3423683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8C63DD7-3150-D2F5-D3C2-E40A9C9AF5A5}"/>
                </a:ext>
              </a:extLst>
            </p:cNvPr>
            <p:cNvSpPr/>
            <p:nvPr/>
          </p:nvSpPr>
          <p:spPr>
            <a:xfrm flipH="1">
              <a:off x="7470898" y="4370110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08FBB10-5EB3-AE25-8F12-B5F8352E5404}"/>
                </a:ext>
              </a:extLst>
            </p:cNvPr>
            <p:cNvSpPr/>
            <p:nvPr/>
          </p:nvSpPr>
          <p:spPr>
            <a:xfrm flipH="1">
              <a:off x="2507282" y="4370109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A185E36F-B96F-30D3-249E-E86DF773ACFB}"/>
                </a:ext>
              </a:extLst>
            </p:cNvPr>
            <p:cNvSpPr/>
            <p:nvPr/>
          </p:nvSpPr>
          <p:spPr>
            <a:xfrm flipH="1">
              <a:off x="8302700" y="5446741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0084E12F-5AD2-B7A6-F897-2E94218491FD}"/>
                </a:ext>
              </a:extLst>
            </p:cNvPr>
            <p:cNvSpPr/>
            <p:nvPr/>
          </p:nvSpPr>
          <p:spPr>
            <a:xfrm flipH="1">
              <a:off x="6159410" y="5433447"/>
              <a:ext cx="387909" cy="27596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FA2876F-B14A-48A6-6A2E-AE4A03FE97F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05D085C-59EF-B704-4B84-353AA1FC907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78EF84B6-F120-B8A5-5F50-11A26F34F59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E69B2105-19D5-5696-EA7D-2A745CF645A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406D8451-2E57-953A-CA94-C190307F68A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DEA72A47-7847-1EB6-B07B-129371582E1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1EDA2D0-02AA-00E7-47F4-1CA2BCA73072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49937-4968-D6A8-CACE-A649D51D859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CA4D0BE-F564-7336-BC5C-F14FBEF047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B79DC02-22BD-A6B4-921F-3872333C519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7B6739C-2097-7CA2-84DA-32D51578EC6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9E353D9-0581-660A-A867-781033997EB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D968E89-4C28-ACC6-F3BC-03C2468DB70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00DD3E0-CDAA-DBC3-ECFF-26CA8A81C90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90146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4150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انتهاء الكلمات بالتنوين عند خلوها من ال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57" y="4423520"/>
            <a:ext cx="306356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1897748-9C3A-B09B-84E5-4BEE4D5E4C2E}"/>
              </a:ext>
            </a:extLst>
          </p:cNvPr>
          <p:cNvGrpSpPr/>
          <p:nvPr/>
        </p:nvGrpSpPr>
        <p:grpSpPr>
          <a:xfrm>
            <a:off x="784086" y="2103758"/>
            <a:ext cx="7690792" cy="1077853"/>
            <a:chOff x="784086" y="2103758"/>
            <a:chExt cx="7690792" cy="95199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1B597DD-A72E-FD47-F261-283ED87E0F6C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3D13A93-9214-7DF9-33C5-993826613BF2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اَلْإِذْنُ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1F721E84-EAAA-CD2F-542E-BCD8C2A03D4A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إِذْنٌ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716970-E1F5-FD12-8B53-7F850530BFF9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B8B476E-6ED1-4023-D56E-6155ADBBE701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اَلْأَشْرِطَةُ</a:t>
                </a:r>
                <a:endParaRPr lang="ar-MA" sz="32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F68BED-E86D-C97B-FBC0-D4975A25E8C5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أَشْرِطَةٌ</a:t>
                </a:r>
                <a:endParaRPr lang="ar-MA" sz="4000" b="1" dirty="0">
                  <a:solidFill>
                    <a:schemeClr val="tx1"/>
                  </a:solidFill>
                  <a:highlight>
                    <a:srgbClr val="00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B2A600A-C87A-B0E1-3958-063CA5DBA23B}"/>
              </a:ext>
            </a:extLst>
          </p:cNvPr>
          <p:cNvGrpSpPr/>
          <p:nvPr/>
        </p:nvGrpSpPr>
        <p:grpSpPr>
          <a:xfrm>
            <a:off x="784086" y="4566934"/>
            <a:ext cx="7690792" cy="951997"/>
            <a:chOff x="784086" y="2103758"/>
            <a:chExt cx="7690792" cy="951997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ABE7EC2-54A1-1FF7-AB09-E49F14575E2B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EDB2D9DA-E76B-769A-0DFB-98A5A4485077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اَلصَّداقَةُ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4BDF9F6-8482-62CE-51E6-E6C2B6030A37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صَداقَةٌ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F6D7972-4CBA-5F4E-375A-AF8470B5F84D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1F4D934-A31B-47FB-E8C2-EB1C57CD8C33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اَلْوَدودَةُ</a:t>
                </a:r>
                <a:endParaRPr lang="ar-MA" sz="36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C6D61E9C-0F11-010C-2951-485B16ECC7B0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وَدودَةٌ</a:t>
                </a:r>
                <a:endParaRPr lang="ar-MA" sz="4000" b="1" dirty="0">
                  <a:solidFill>
                    <a:schemeClr val="tx1"/>
                  </a:solidFill>
                  <a:highlight>
                    <a:srgbClr val="00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5ACF38-D356-B044-F14B-A1A65841269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9A3BEAA-F9AA-68EB-2898-C723EDAB2BC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BE0C6E3-60D0-9E11-B9F4-832A49D1DBE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F0DAB3A4-ACDF-9CEB-F4AC-17FFF9C8B33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22AE285F-4865-A6B3-0BF0-7612A100978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4078816-F973-6DD2-B4B9-5FFA5A996EE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F38485B-3155-AD32-4F17-CE09CC907322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05BCD7-83A5-D654-644C-3CFEE5490D2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6DA8472-374A-168B-868F-26F42C616DB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1F0082D-38E4-A85D-7C40-19D9427BBCC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678FCB7-BDF9-A0C9-CB9A-62187A17D2B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7380365-7421-9F9E-C60D-05E7D94F52D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7E6BD82-29F8-F366-569A-7053F9C2D7F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A124313-943B-F63C-90A7-FC56FD71E23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أدخلوا ال على هذه الكلمة.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802400"/>
            <a:ext cx="33336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إِذْنٌ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91D5F5E-C71C-44B3-2154-AAFD40A8323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D397D63-AE54-567C-F020-7D0CEC5AB85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F46E8B6-2E50-4D5D-A345-9F36D31E8F5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579690-EDCD-869F-EF8B-F42B2FA89D9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C2BDBE1-BBCF-E72F-F4A5-0E2519A607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7EE38D5-48F0-F2F3-29F3-E9C05CA3224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8B349E-E9BB-F7BD-BFC8-3D8B2FDBD25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906ABD5-B7EB-7A3B-997B-2B5EEC95B1C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446AF84-EBEC-85AE-2CFC-FD7D085C353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FEDE482-63E0-D27F-7EC8-4A720248C52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AAC1B0-1658-7276-B052-E3D9900F484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250F8EA-B69A-5307-E5E5-6A774A07A67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C9AF15-F6F0-CE1C-3BA1-01293D8910B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59DF42C-872A-E20B-497F-0D1800622B8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619910"/>
            <a:ext cx="3174301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اَلْإِذْنُ</a:t>
            </a:r>
            <a:endParaRPr lang="fr-FR" altLang="fr-FR" sz="16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8B5AC1-E3B4-5808-67B8-EC10008A757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84B545-EF7B-05D9-3D8A-383BB200130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9068EFC-BE0F-A4EB-8B93-13B8F21CCBB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679063-9426-A451-EF38-75E08AB9A5C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E9E2C16-4BCA-BF08-B72B-C8844185938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224F0E2-07C6-07B9-3AC3-AC68B9460E9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416BC1C-95D3-C99D-FA1F-616220B8761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تشكل و 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2915528"/>
            <a:ext cx="382253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أَشْرْطَةٌ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833C091-FC6F-DE0D-4309-3F4067E453A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1CEE3D-2949-A102-F3E4-83BE0FD9EAF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451100-F948-132E-8347-559A698AC38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0B7B632-0468-F637-998E-1E1BFB9F2B57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FFCB0ED-4D22-EA57-F639-ED4ADD18831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24F19EA-C1F0-2A72-FD5E-A36E654307E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DA15238-C6DA-BFEC-8F10-44349636105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6F1DD1-C354-599B-BAB6-FADEE8476A8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FFF338-5152-FB95-C11E-77E6413787E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D31CA1-C95B-6138-5EBA-C5744261CF8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A4E9E6-13CF-5147-5450-7523634B450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0551DB9-8AA4-994A-15E6-0B5DD2CC91E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057B4F-D91B-B2EF-E7D3-C8AF6A7303E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7984432-60C2-E55E-7990-A2D5F6DD60A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2859" y="1924678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0316" y="3010149"/>
            <a:ext cx="2869501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اَلْأَشْرِطَةُ</a:t>
            </a:r>
            <a:endParaRPr lang="ar-MA" altLang="fr-FR" sz="8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66915FD-8E14-549F-D4D8-0CCC3F743E0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F1DCD9E-4592-D018-CDB7-41B85E81CC2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C971D2A-4278-2A60-BA5F-9D9DBDBBB84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412AF0E-DAF1-A489-3338-2D70890E493A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D666FDC-2C95-19C3-9241-988EDA49DE3A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61F376A-0C4B-3ED6-1AB4-1B6AF35EE1D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F23E3B-54C2-5A39-4D54-0F31155AF6A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104E24-B7BF-2FA0-0CCC-E4B28AA461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AD62C3-4C67-8F35-8A11-CE2E8657F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C779DA-38A4-5D6F-39B2-A2547AE4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42EA8-41A6-0CE2-C7D6-53D03568DC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D22339-6E66-E916-9E4D-A81E479B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54854-084E-4456-BF7C-5975D82287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 اكتبوا هذه الكلمة بدون  ال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92A46E6-5FD0-BA28-ECBA-E1DD51F48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189" y="3071704"/>
            <a:ext cx="3117756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اَلصَّداقَةُ</a:t>
            </a:r>
            <a:endParaRPr lang="fr-FR" altLang="fr-FR" sz="88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67638F5-1860-46E6-30F7-EC7FEF3827B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CA724D-F99E-2413-D0AC-C7C90E25EA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3A2F567-B824-B2CA-62A3-F957D1A237A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7FEB6EC-BA46-2926-0A66-EE03FDE3A84F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053A909-1F72-06EE-A275-7DB431F1783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BFCFF8-F55D-008D-A6E7-5434965BE4E4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075785A-6ADC-E5BA-8339-A5034BA74D8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3F0B-3713-71B5-FAFD-8B9D6A79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405B9C-FBA8-625D-C27E-C14FC4FF48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787912-2816-6740-E5CC-E4C1B6FEE5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092901-5C23-C16E-6EA9-07788D0A6E0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59C97D-EB8C-6D55-54F0-B98E493392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8AF716-94DB-2220-6EC3-9A796B0B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6BB0FD-262E-2511-49DF-2DA4C6AD0BB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99CD54-67BC-FD8A-C02C-D432FC6CB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DE6B972-E82C-82C0-CCBB-873DAA03CCE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F56427E-4858-C4AF-1C64-3807B8962F5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2CE0B93-3E7D-B028-A74B-9E049F38600A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64E36BA-D4EE-17B7-F578-3BCA762EAF2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1A2A7C6-9987-539D-3F96-78EE6AE922A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E580151-29F4-DC66-B5E1-30C4C42B1F0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FE10DF-F828-F367-7520-ABB2C540E1FE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6998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CA977AE-6A78-5422-C6DD-84BC355C3C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D29C24-69A1-58B7-7B9F-35923BAB1FD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E7091-B623-00C0-3706-1A71CBB45C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FCB483-69FA-A3B3-1C3C-2A6C596D1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9B2617-CD63-61A0-D18D-34E890B0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47435-8191-6F08-ABBF-0E260E1A566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3022" y="1665558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985" y="2733573"/>
            <a:ext cx="370475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صَداقَةٌ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C1CD15E-B21D-9B16-AF93-8A061695B3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03F84C5-9DEA-8BD4-F770-61AC27308C9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2EFC9F7-5B71-08E0-B37F-A4FC221AAE4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049E38-D1EA-5F9A-7827-C149AA18B27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D6E2915-7298-671E-98BA-18988171F12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A9952DF-F3FE-D0EC-0C37-C80B10322DB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410F717-7720-B05F-F968-125F96C15CCE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7998-581B-5307-E4F3-46758908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348F5A-959F-33F8-7A82-990425605BD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2C41FB-F864-DF3B-9D50-2628CB9052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22462-AF29-C158-EF88-83B86F91A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F95580-1B4B-2C0A-1E39-9E39347C9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54BA15-ED5E-A300-0D04-8AD1730E6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595FD7-0511-0B26-6C3C-96EA05F710F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 اكتبوا هذه الكلمة بدون  ال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2A7DCE1-2BBD-6930-5221-DCA7C78A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371" y="2802400"/>
            <a:ext cx="3810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اَلْوَدودَةُ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47B9873-C53B-6645-2CDD-D2B0A2BE7C9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4E303ED-1E53-7453-2EE5-5684C370060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EBA2EDC-7D1C-BC64-E6F2-1FE444265F6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B5B133A-A053-7144-9555-B2A4B718804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CCAAE61-C5A3-F8A8-7CDC-5516EBE90BB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B451212-AB8F-5478-8873-EC4F38B4B29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136D24F-E782-08ED-7F0C-F5031CAC8CD5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703109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CB44-9B6F-9E09-3484-D3859EA3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905394B-A5BF-7DDD-CE83-98E280F578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D7458-94A5-DA28-C91E-641D596992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D70D60-431E-C256-E98B-5538EDC85B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8A5508-7165-84C0-0F0A-ABA8DBAC30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1A18C5-1FA7-37BD-445B-15A3AB8F0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3CD73-6E8A-1631-BF5E-6613274F35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8B0F91-9C96-5B33-CA9F-E6A369130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1BC8650-6042-3EE1-3C28-4F3ACD1F3F5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1F1FDAA-9F64-F358-6122-74BDF86E069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7BC0552-9229-EF95-1D1B-18E70A7E6EE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4903E90-6613-85F0-84E5-07DDF26683CA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12C98E3-4B93-7BE5-E72D-3516AC974D2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BBDAA02-BFBC-C530-14AC-079C28344F2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75E07AB-3AAC-8B50-BE6B-7CD733078F4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035531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E815-EB44-8CBE-5C8F-0EAFAEA5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CCDFA9-E96D-35FA-BCD0-9E00E9EE5C6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67D2A7-3E13-70A8-2DD2-37F7056A27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F7D01-6122-DD26-2A81-06543C78AB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DBBB62-53B7-88F3-BE69-79349768D7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39F2EA-930A-40FD-BD25-9319EBBF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AD5DF3-2FC7-9326-CC76-FDA49B7C5A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C8AFF3F-28AC-8165-22EC-542F376B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4426" y="1655852"/>
            <a:ext cx="5599142" cy="4109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C1E1E69-0260-DE96-CCE8-A24187AA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522" y="2779801"/>
            <a:ext cx="343295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وَدودَةٌ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963A687-014B-F9CD-59CA-94B063D0772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CCD0705-6FF3-D6BC-CDF5-026E35DE648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9DAC970-0996-2999-A35B-51AF998C49A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74186C7-5040-F22A-EB54-B2B3673D6B6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3A08152-56CF-F573-F4FC-BD3AFBEBD26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A7594F9-02D8-BF87-5E5A-484285F135A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6723EE7-E2B8-954C-7DD4-09DC93C63F4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103774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0F5BC99-F96A-E0CA-AB9F-2F583416793A}"/>
              </a:ext>
            </a:extLst>
          </p:cNvPr>
          <p:cNvGrpSpPr/>
          <p:nvPr/>
        </p:nvGrpSpPr>
        <p:grpSpPr>
          <a:xfrm>
            <a:off x="784086" y="2103758"/>
            <a:ext cx="7690792" cy="1077853"/>
            <a:chOff x="784086" y="2103758"/>
            <a:chExt cx="7690792" cy="951997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2609CB5-5631-B4FB-4BA2-0F7E477A73C3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036A9304-9D88-7C7E-3AE1-62761B5F5904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اَلْأُذُنُ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1761664F-3180-AD80-E776-C08789A646EA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أُذُنٌ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D79F856-AADD-423D-DFF5-2A2B213F88F4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FF3581F-A97B-6744-050A-08DFECB8334A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اَلشَّريطُ</a:t>
                </a:r>
                <a:endParaRPr lang="ar-MA" sz="32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F39076A-DAED-4C55-A03B-0F41BE497471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شَريطٌ</a:t>
                </a:r>
                <a:endParaRPr lang="ar-MA" sz="4000" b="1" dirty="0">
                  <a:solidFill>
                    <a:schemeClr val="tx1"/>
                  </a:solidFill>
                  <a:highlight>
                    <a:srgbClr val="00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24CB392E-21EA-C04A-5F3E-C9EE00D76B03}"/>
              </a:ext>
            </a:extLst>
          </p:cNvPr>
          <p:cNvGrpSpPr/>
          <p:nvPr/>
        </p:nvGrpSpPr>
        <p:grpSpPr>
          <a:xfrm>
            <a:off x="784086" y="4566934"/>
            <a:ext cx="7690792" cy="951997"/>
            <a:chOff x="784086" y="2103758"/>
            <a:chExt cx="7690792" cy="951997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72DBC71A-9F53-9196-4723-37EA85CE6433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63F569FB-C28B-5AED-A41E-BE9BACA4221A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اَلصِّدْقُ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306DA472-12EE-36E2-77E7-B616773DC8C7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صِدْقٌ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F7993082-D84E-8F36-8C75-DA10446A1891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E00F7416-9492-4718-C29F-3344A91E59E2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اَلدّودَةُ</a:t>
                </a:r>
                <a:endParaRPr lang="ar-MA" sz="36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43F045E-5651-C4E4-BE5A-7CFAB9A6CA61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دودَةٌ</a:t>
                </a:r>
                <a:endParaRPr lang="ar-MA" sz="4000" b="1" dirty="0">
                  <a:solidFill>
                    <a:schemeClr val="tx1"/>
                  </a:solidFill>
                  <a:highlight>
                    <a:srgbClr val="00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2A7EAD4-C803-DBAA-21D1-BB3E68D7751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2CFB3FCD-251D-2DC3-B055-FA3C2DC5DE6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85E8EA7C-22D6-0D40-A0FE-83B4738619B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89501E-42E1-6E25-B07A-27E1156B5D6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CC746B08-D589-7933-BF76-49DAB7D0A61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306C14CF-9057-9C6C-E8E8-3D4515F4C53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F5FCA3-D2BA-56BA-7B1D-6CD578A3D60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النص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37510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يتحدث هذا النص؟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7DFACC7-7D67-0D1B-D3C4-FFFA85D0569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19BD63C-76BC-09FB-DFCF-D3D09149E84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A7EDB6D-D448-785C-A559-AA5037071DAD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5AD3919-2C87-C43E-7908-43F930DF5A1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080797B-A34A-4C96-ACA0-6971467DDFC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1F870CA-F3C9-C84A-FD4B-39A8D4BFC71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9DD82D-C827-5908-ED61-6424A4AA009E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345AAE2-3B69-563F-A353-56CA8B17A867}"/>
              </a:ext>
            </a:extLst>
          </p:cNvPr>
          <p:cNvSpPr txBox="1"/>
          <p:nvPr/>
        </p:nvSpPr>
        <p:spPr>
          <a:xfrm>
            <a:off x="422071" y="1887660"/>
            <a:ext cx="8302581" cy="454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ذاتَ يَوْ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 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أَخْبَرَتْ فَرَحُ ياقوتَ بِأَنَّ عيدَ ميلادِها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فَكَّرَتْ ياقوتُ في تَنْظيمِ حَفْلَةٍ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بِهَذِهِ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الْـمُوالي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أَخَذَتْ ياقوتُ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ٱلْإِذْنَ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مُعَلّمَتِـها أَوَّلًا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ثُمَّ زيَّنتْ جُدْرانَ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بِٱلْبالوناتِ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وَٱلْأَشْرِطَةِ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ٱلْـمُلَوَّنَ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وَطَلَبَتْ مِنْ نَبيلٍ أَنْ يُقَدِّمَ أُغْنِيَةً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كَما طَلَبَتْ مِنْ أَنَسٍ أَنْ يُهدِيَ لِفَرَحَ رَسْماً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E0BAA5-5186-155B-F6C8-409612AA6C6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4926DFC-153F-EDFE-DE06-A8FEE54BF0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415D53A-B327-0DC4-53DE-4DCAD0310F6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B628ABF-E2D6-662D-8AB2-BF1B05815CF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AA10844-D239-6ED6-663D-CA6A898B538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C782B1E-C017-5954-934D-61434951567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FC33F3-79E4-A94F-565C-1577458E9C05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547DB0-9802-7F5F-137B-08E142CF100F}"/>
              </a:ext>
            </a:extLst>
          </p:cNvPr>
          <p:cNvSpPr txBox="1"/>
          <p:nvPr/>
        </p:nvSpPr>
        <p:spPr>
          <a:xfrm>
            <a:off x="438787" y="966756"/>
            <a:ext cx="8302581" cy="5566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مَعَ بِدايَةِ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قامَتْ ياقوت إِلى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ثُمَّ دَعَتْ نَبيلاً إِلى تَقْديمِ أُغْنِيَتِ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أَمّا أَنَسُ فَقَدْ أَهْدى لِفَرَحَ رَسْمَهُ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وَشارَكَ تَلاميذُ آخَرونَ بِأَناشيدَ مُطْرِبَةٍ وَأَلْعابٍ شَيِّقَ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نـِهايَةِ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شَكَرَتْ فَرَحُ ياقوتَ على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ٱلْــــــــمُفاجَأَ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فَأَجابَتْها ياقوتُ وَهِيَ مُتَحَمِّسَ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لا تَشْكُريني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لَمْ أُقَدِّمْ لَكِ أُغْنِيَةً ولا رَسْماً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وَلَمْ أُحْضِرْ لَكِ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ضَمَّتْ فَرَحُ ياقو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 لها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مُمْتَنَّةٌ لِكُلِّ ما قَدَّمْتِهِ لي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صَداقَتُكِ أَجْمَلُ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7ED269C-A041-0D08-39A8-9B2A0DA238D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AE02E43-291C-9310-7178-27C349A736A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793A145-75AF-5664-D3EF-243870FA9AF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7FE14EB-F505-C9FD-6C1B-E05A2A855AE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7712808-9047-4087-0E89-AEF05756772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B91C4FB-7B8A-53AE-D632-67FEE183DD0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7A7AAD-A3E4-170E-F41D-0AFAD08A949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D1D853-DA65-EEA3-4540-FC8C4D2C4963}"/>
              </a:ext>
            </a:extLst>
          </p:cNvPr>
          <p:cNvSpPr txBox="1"/>
          <p:nvPr/>
        </p:nvSpPr>
        <p:spPr>
          <a:xfrm>
            <a:off x="362309" y="2148762"/>
            <a:ext cx="8233039" cy="3919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وَفي خِتامِ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ٱلْمُعَلِّمَةُ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- أَعْرِفُ أَنَّ نَبيلاً مَوهوبٌ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ٱلْغِنا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وَأَنَّ أَنَساً رَسَّامٌ ماهِ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رٌ.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وَٱلْيَوْمَ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ٱكْتَشَفْتُ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مَوْهِبَةَ ياقوتَ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وَٱلتَّنْشي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فَأَجابَتْ ياقوتُ سَعيدَ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ةً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شُكْراً مُعَلِّمَتـي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ٱلْوَدودَ</a:t>
            </a:r>
            <a:r>
              <a:rPr lang="ar-MA" sz="4400" kern="1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لَمْ أَكُنْ أَعْرِفُ أَنَّني أَنا أَيْضاً مَوْهوبَ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4E50B78-173F-9FD6-75AC-0A3BA3CE13F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D3064E1-1CD5-DA77-EAC7-080EEAB58F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7878869-115E-5040-C020-5BB8E7238CF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94D00BE-738E-139C-12F0-6D80D34D11E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280191D-CBD6-ED57-6687-083FD597429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EAAD0F-1728-EF68-E092-6252C03E4004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326864B-D817-7344-4310-E0C48B612B5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5" cy="3249062"/>
            <a:chOff x="450877" y="1809265"/>
            <a:chExt cx="8205375" cy="32490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النص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E5A41-1DE7-5503-21D5-1143C9AA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C7B18E9-F5E6-0A22-9980-7AB2719319F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0982DB0-8248-B146-97D3-39910DA625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F1AE54-F82C-01E5-2B1E-82B74932D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9F1717-9B63-C5E2-A701-97487FF58A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DC2918-80A8-1100-D2B2-C8E84A88E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AC6DB0-4C7C-0A36-3F3D-0FFEDDA48A05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يقرأ لنا المقطع المناسب لها من النص.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66C2091-1DB2-A52F-0BB0-3DB56B89DEE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AB52A7-A1DA-491E-79AA-8F61E64DE2E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EC5EC55-77AE-23CB-AAAC-89B406A80C2D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34AF382-BEFF-EC1B-7801-C498B868CE1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73015CE-839D-2CD7-83FF-4BCC0A985CE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0D98C4A-63F3-0178-C4C1-555806B35BA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3699E38-2599-663B-298B-1DD54EB49C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B7CE29-0DFC-8F6B-0602-CFBEEDCB8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689" y="1808058"/>
            <a:ext cx="5363541" cy="4050786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135BE3-1904-35EA-365B-5B0401E7531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0210908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8DF8D-F0C2-EB4E-1E7F-60D6B68C5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1FD583-F6BB-57D8-F360-AA547F99E5B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E4522D-4474-DE09-368B-5EB2FBFC5D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D531F4E-0A25-EF79-72FD-7D8326E0C4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61D42C-CA51-12F5-DE6B-6C010AB7B1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E72517-C75D-0017-65D1-42D18A773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B337C5-048C-FC14-490C-E708C0BD7353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هو المقطع.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7B0F275-B989-7DE4-03EE-D0BE76D184A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37E1DD7-F3F9-132E-A783-AC50FBC3CB5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C484CB-46E3-AA77-68F2-0707AD4F1CA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EB438FE-46AD-CDF6-DE40-BD85EB8749B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558EDFC-C61B-BC92-4547-D5F0FE8A39F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ADDFB90-D54C-0DDD-0CDB-BAEB984E094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243C990-F0B0-1557-D0DF-AED3CA8A4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32" y="2430049"/>
            <a:ext cx="8179962" cy="2537541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E20009B-C400-8E01-AAD4-E2F09E44F69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709548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28C80-253E-0935-5D20-98B7A5887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DF3A0F6-BA53-8DD7-B4E0-5E6946F8B8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9A0D94-3194-02CF-09AE-562BED565EB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DF0ABB-BC55-B9B8-DB77-9B42312057E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106527-196F-6BBC-3D51-68AEBEF20C1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2495D50-50D4-1EAB-9DF2-E4DB419E2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99242A-58C4-CB45-7EDB-E5E566CEE541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يقرأ لنا المقطع المناسب لها من النص.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C7B8031-E61B-CCEC-0BE6-5C9F0202D12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D6A42C0-E618-F96B-2142-5D5207917AB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8596B43-EA4C-C1E7-54B7-2A1546F198C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ADC178B-1BEC-F601-D554-E85346B18F2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069587F-E663-CE43-CA8F-36F408136D2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EE895B6-EB6D-DB7A-D313-FCA979ECAEB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3546598-B5B8-90DE-C57F-C24EEC1F87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CCF870-1E6D-4E18-6B70-0C35D954DB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040" y="1663699"/>
            <a:ext cx="6833920" cy="426341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57DDEF-A2FC-7497-28B2-D67F6CB14A9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657550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39E43-C958-FA45-D51D-D1CEE382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864910-6FFE-8D87-05BA-1B6A5FE745F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B6C781-90C5-9993-ACCA-9EFC0CD4888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663C282-4050-B512-5942-A00582077F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57DFC7-F428-D05E-E428-0700C4BD99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05EE86-A729-B357-98FC-40FDA406A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9DC9EB-DAB0-BC80-FB84-49339CC492F9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هو المقطع.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5351512-4EA7-4DCA-BCF8-C18A4CAB538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D20857-4A3B-037E-E4BD-DD509C66A4C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6583122-D554-E19B-5428-8F90E7CC974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8B5F0CD-3EC7-0BAF-4243-414EF067EB3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A787FCC-6ECC-CED5-61F9-325E185C610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1A8DC8F-D7E8-8C30-21F7-EC796B4EEBD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13EE94A-2835-4490-CDE3-1045CF12C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90" y="2699760"/>
            <a:ext cx="8274269" cy="19975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73BD90-3DE7-0532-C395-1D1F28B27B2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61781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71F76-9DA6-335C-32DB-48E98742F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867E72-BD8F-4288-5AA8-EE8C1C703D4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324269-0EA7-72A7-2CB9-54EA91959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0C478B-9A7D-2150-FF92-E3F392FCF8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1E0A0F-C615-46B1-9E3A-828CC4E677B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37B6BF-5FCF-13EC-E16C-D1E363630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C46F58-B776-0421-8302-11A591E06094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يقرأ لنا المقطع المناسب لها من النص.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DC8192F-D928-CA56-A0BB-89B8020F344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7B3D28-3221-5F13-0BDB-FFD22A8510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DA1F12A-5361-87F7-487D-E43D4F967F0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50267AA-7E1E-F48D-52AD-1BCD4D9BB3D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431F9C1-03A0-23E1-1302-BF1816D8F49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EA01091-388C-9B2B-2ABE-A43C1A1E6FCA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5A3A28F-2B38-B673-DBB3-4D321DE960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BACF62-18CD-E780-8850-1DDB141B0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943" y="1470570"/>
            <a:ext cx="6608114" cy="4471446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9C3DC1B-FA31-50E5-6FA5-49C4C5B18B3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7158513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86AD5-A166-316A-1EF2-4E576C6D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236B8C-1432-7C53-321B-5626CAE988F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0CF4EC-E35A-0D63-EA0A-5CE1665274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4F8A16-A13B-B3B4-1D5C-9437DC3AEA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395DDD-7329-519F-08CB-B24BB0B6EE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58A931-E0C0-C09E-14D9-A762ED6C9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28FC47-7465-8066-BC5E-B1AE8EBB21B1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هو المقطع.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122A891-AD5B-07AD-4FAB-19C12F13F86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4555C52-782A-00A7-87C2-8BB7B037141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8CE79DF-94E7-B72A-8287-7371B455FF2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E1B56C3-DFF1-BAAB-F0A2-AA7093F5F0A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5203834-51F6-AE20-50EF-2C7A6488A36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F3517B8-CF10-51FC-65CB-9CD879F231D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31EB241-4C04-767A-3B3E-D9A6BE27E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46" y="2838398"/>
            <a:ext cx="7993942" cy="183380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637A8A-BFC6-4D82-CE43-564CEF31131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148922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81FE4-5384-AC6A-6E74-2B7D61D6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7BD29E9-417B-8DD1-B984-0AF5BEB58E7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F7FE05-6CFA-B85B-92B7-32848619D8F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9314D2-FD1A-E638-25BA-AED29624B6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9CB99E-CB8F-F0BF-18E6-341245A27F7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7505782-A39F-A4C0-7B32-21CE0497A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F6DAD91-2B26-059D-5677-7B2868AD4F44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يقرأ لنا المقطع المناسب لها من النص.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7AD064-AAC6-0714-C437-FED6D6F8A5EB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2DDC8E3-C7B2-7071-8C37-58BB2440129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CCBED1D-8D95-05BB-801B-29D11DD951F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2735AC1-20E6-A914-47D9-3AB4EA2AE01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3C2C63D-2F12-3910-75FD-A6DD5DB8A26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2DC6A56-4E84-3713-D3A4-68FD5890376F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48988C4-1DE4-CEEE-4462-036AA3DCF3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61790A-EE13-9884-491B-BB06D5B11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710" y="1700464"/>
            <a:ext cx="6082580" cy="439297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978963-984F-0C17-4A80-AA82FC8CB8A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3708478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152D1-E703-DD06-870F-2268D722D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F56FB18-CB2C-DFA1-2977-B942C59F76D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F2BC5C-E983-895E-9E5B-9EED4B5788F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F12C6A-75F1-C0A4-0403-2196C580DB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93E21E5-9A0B-6D3A-9E89-0EB4B4137E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4ED7D8-67B3-66DC-8749-BAF58A6AC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17D3F6-ABA2-0E62-D3D7-ECAC3E52E73D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هو المقطع.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F0EAE5C-C602-15F3-493E-0BFE6EA2079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3F720B4-1EBF-F749-98E6-07C9E4A1CE1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1133B8D-93EA-CE4F-9A9C-E6F5F7F0E49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FD1E670-3A70-240F-7B1F-1051252B92A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104B920-786C-F684-EB79-F93AFFBA098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B3EA0AE-FBB4-0303-E9CC-ABF25126F77F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1F1861E-1D16-FFDE-C382-125E35C4D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29" y="2454808"/>
            <a:ext cx="7993942" cy="165143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B5CD3D1-7131-A144-F047-224C6B996A3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504213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43E3F-BAB4-EA10-9562-D8C8192A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7D12753-07FD-AD32-FBCE-4496D0B975C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1C3AB1-0E30-C080-71FF-ABABC66AEC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7F2B7DD-8839-2181-F398-F4C2190E35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214B3-DB5F-7EF6-93D0-0F0D8DDD31A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C86E5B-71F0-7C69-6A9E-F449748F3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B4136F-225C-C46E-4CC9-8CFC65D709ED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بترتيب جمل لأحداث في النص من الأول إلى الأخير.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الجمل.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1403B2-6A1E-ED98-6210-7255111321B1}"/>
              </a:ext>
            </a:extLst>
          </p:cNvPr>
          <p:cNvSpPr txBox="1"/>
          <p:nvPr/>
        </p:nvSpPr>
        <p:spPr>
          <a:xfrm>
            <a:off x="760141" y="398822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تَأْخُذُ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ﭐلْإِذْنَ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مُعَلِّمَتِها لِتَنْظيمِ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ﭐلْحَفْلِ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B084AB-1EA8-D708-AA5A-9BCE366FAE97}"/>
              </a:ext>
            </a:extLst>
          </p:cNvPr>
          <p:cNvSpPr txBox="1"/>
          <p:nvPr/>
        </p:nvSpPr>
        <p:spPr>
          <a:xfrm>
            <a:off x="773701" y="2929860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مَعَ أَصْدِقائِها يَسْتَعِدّونَ لِلْحَفْلِ.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6EC58F-F323-13ED-F688-DAF9B281B975}"/>
              </a:ext>
            </a:extLst>
          </p:cNvPr>
          <p:cNvSpPr txBox="1"/>
          <p:nvPr/>
        </p:nvSpPr>
        <p:spPr>
          <a:xfrm>
            <a:off x="760140" y="5046588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فَرَحُ تَشْكُرُ ياقوتَ عَلى تَنْظيمِ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ﭐلْحَفْلِ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0A8334-47EE-2736-9B32-EC6440BBADDC}"/>
              </a:ext>
            </a:extLst>
          </p:cNvPr>
          <p:cNvSpPr txBox="1"/>
          <p:nvPr/>
        </p:nvSpPr>
        <p:spPr>
          <a:xfrm>
            <a:off x="773701" y="195796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 تَشْكُرُ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ﭐلتَّلاميذَ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وَتُهَنِّؤُهُمْ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F402CD4-E8D8-050F-A8BD-DAAD8CAE1B6A}"/>
              </a:ext>
            </a:extLst>
          </p:cNvPr>
          <p:cNvSpPr/>
          <p:nvPr/>
        </p:nvSpPr>
        <p:spPr>
          <a:xfrm>
            <a:off x="1415441" y="1957964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0D245BF-BF59-DAE9-0A28-2F571F5E0EB3}"/>
              </a:ext>
            </a:extLst>
          </p:cNvPr>
          <p:cNvSpPr/>
          <p:nvPr/>
        </p:nvSpPr>
        <p:spPr>
          <a:xfrm>
            <a:off x="1402976" y="290404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A716E34-55FA-1826-A89D-A51695D7FC5B}"/>
              </a:ext>
            </a:extLst>
          </p:cNvPr>
          <p:cNvSpPr/>
          <p:nvPr/>
        </p:nvSpPr>
        <p:spPr>
          <a:xfrm>
            <a:off x="1415441" y="395431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5BF9308-E504-1E9A-70A6-BFB416BA98F0}"/>
              </a:ext>
            </a:extLst>
          </p:cNvPr>
          <p:cNvSpPr/>
          <p:nvPr/>
        </p:nvSpPr>
        <p:spPr>
          <a:xfrm>
            <a:off x="1415441" y="500458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74BD086-A442-59D1-D826-FC01EAF23EC5}"/>
              </a:ext>
            </a:extLst>
          </p:cNvPr>
          <p:cNvSpPr/>
          <p:nvPr/>
        </p:nvSpPr>
        <p:spPr>
          <a:xfrm>
            <a:off x="7465512" y="2054268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د</a:t>
            </a:r>
            <a:endParaRPr lang="fr-MA" sz="32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D4BCA20-AA7C-885F-9AD9-D756BF0FC8FA}"/>
              </a:ext>
            </a:extLst>
          </p:cNvPr>
          <p:cNvSpPr/>
          <p:nvPr/>
        </p:nvSpPr>
        <p:spPr>
          <a:xfrm>
            <a:off x="7465512" y="3007462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ب</a:t>
            </a:r>
            <a:endParaRPr lang="fr-MA" sz="3200" b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95398E6-B52D-2166-318D-62691ACCFA79}"/>
              </a:ext>
            </a:extLst>
          </p:cNvPr>
          <p:cNvSpPr/>
          <p:nvPr/>
        </p:nvSpPr>
        <p:spPr>
          <a:xfrm>
            <a:off x="7473470" y="4091646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ج</a:t>
            </a:r>
            <a:endParaRPr lang="fr-MA" sz="32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92BC0A6-3EE6-AF94-9F7A-30E37FCB7E29}"/>
              </a:ext>
            </a:extLst>
          </p:cNvPr>
          <p:cNvSpPr/>
          <p:nvPr/>
        </p:nvSpPr>
        <p:spPr>
          <a:xfrm>
            <a:off x="7507136" y="5102391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ن</a:t>
            </a:r>
            <a:endParaRPr lang="fr-MA" sz="3200" b="1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763D854-FB63-3F78-F454-5577A3D3187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B62FC9C-A0B7-151E-E1FD-D1FD74857BD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BB09E97-8536-FFDD-62C0-DAD3184C789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5B2321FD-21EB-79F2-824D-6A41353F6417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09E20B4-ADC9-0D9F-4783-8163823B80A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AEE3990-E923-B789-73E1-4A4AA1F097E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DFB77C9-C564-1068-E307-EE3CCBB87C6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608282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E3F2-ABA6-F474-E949-0714A35C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BB4612-9CAA-5830-B9CA-5DF34345EDA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849FBA-165B-4E8B-F552-400E082772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4C550A-331B-D743-10D6-F29FF4F4D0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74549D-89D7-10FA-7C4F-ACA5BC4AD38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945DC7-FF34-F93B-7D25-ACA8630CA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DC50B2-E64D-032E-0A3D-EC30B8CEF9F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66B9E8C8-8A44-38C7-DBE0-807C59127C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60E286-9845-50F0-F2C0-8D23335AC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A77DD8-8E57-45EE-8A80-8A5ED0D9289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B05998C-D112-2E39-A08C-856BB38A023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50556947-0A5C-CFE9-869D-8555EC8D830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CFC5995-AA59-89A5-C1D7-D1C8FD0A1CF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FA6D3DA-4387-0443-5A66-5F78CDAD242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BDE4729-DAC8-78F1-6D33-BAA4372FD10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38E8EE7-F6EE-F89F-AAA4-AF32CF1F006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CD6C5FC-E849-90D0-367B-216659AFF08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CEBFC6-C362-A8F2-42FE-903BCFB9771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2885083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943DD-D24A-3D43-4E96-DDA86EA52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019916F-6D9B-6ADB-B3D7-85ABB4120F8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B6F241-F1B9-1A1D-74E2-537D1373DDF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B7A461-ECC7-5231-36BA-9377A38730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C67C10-7F36-444C-E892-4580CE8DAD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ABFC2D-ED29-346F-ACE5-1E8FD9621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7E387B-DAA7-654D-7374-1615FF669BB3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 قراءة صامتة. واكتبوا في ألواحكم الحرف المناسب للحدث الأول.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يتدرج الأستاذ في إنجاز النشاط.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C9E2C2-F71C-3DEB-6DFC-4ECA1FF7EB3D}"/>
              </a:ext>
            </a:extLst>
          </p:cNvPr>
          <p:cNvSpPr txBox="1"/>
          <p:nvPr/>
        </p:nvSpPr>
        <p:spPr>
          <a:xfrm>
            <a:off x="760141" y="398822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تَأْخُذُ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ﭐلْإِذْنَ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مُعَلِمَتِها لِتَنْظيمِ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ﭐلْحَفِلِ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2873F-BD00-B04D-C891-3579869ABAB7}"/>
              </a:ext>
            </a:extLst>
          </p:cNvPr>
          <p:cNvSpPr txBox="1"/>
          <p:nvPr/>
        </p:nvSpPr>
        <p:spPr>
          <a:xfrm>
            <a:off x="773701" y="2929860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مَعَ أَصْدِقائِها يَسْتَعِدّونَ لِلْحَفْلِ.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A4CA2A-F9DB-19C9-B170-9C9750E789E8}"/>
              </a:ext>
            </a:extLst>
          </p:cNvPr>
          <p:cNvSpPr txBox="1"/>
          <p:nvPr/>
        </p:nvSpPr>
        <p:spPr>
          <a:xfrm>
            <a:off x="760140" y="5046588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فَرَحُ تَشْكُرُ ياقوتَ عَلى تَنْظيمِ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ﭐلْحَفْلِ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13D054-927B-BBAD-BE25-1CACA0224C95}"/>
              </a:ext>
            </a:extLst>
          </p:cNvPr>
          <p:cNvSpPr txBox="1"/>
          <p:nvPr/>
        </p:nvSpPr>
        <p:spPr>
          <a:xfrm>
            <a:off x="773701" y="195796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 تَشْكُرُ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ﭐلتَّلاميذَ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وَتُهَنِّؤُهُمْ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559FA3-B654-F3BC-30FC-D23DAED2787B}"/>
              </a:ext>
            </a:extLst>
          </p:cNvPr>
          <p:cNvSpPr/>
          <p:nvPr/>
        </p:nvSpPr>
        <p:spPr>
          <a:xfrm>
            <a:off x="1415441" y="1957964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BE849F5-A5D6-3DC0-5DE2-4ECD3B4C0E71}"/>
              </a:ext>
            </a:extLst>
          </p:cNvPr>
          <p:cNvSpPr/>
          <p:nvPr/>
        </p:nvSpPr>
        <p:spPr>
          <a:xfrm>
            <a:off x="1402976" y="290404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930D9C2-5101-8E0D-BB8C-BA6AA399FBCD}"/>
              </a:ext>
            </a:extLst>
          </p:cNvPr>
          <p:cNvSpPr/>
          <p:nvPr/>
        </p:nvSpPr>
        <p:spPr>
          <a:xfrm>
            <a:off x="1415441" y="395431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B9595FF-A54A-12CE-458B-0840918E2E06}"/>
              </a:ext>
            </a:extLst>
          </p:cNvPr>
          <p:cNvSpPr/>
          <p:nvPr/>
        </p:nvSpPr>
        <p:spPr>
          <a:xfrm>
            <a:off x="1415441" y="500458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071A553-C957-213A-BF27-343A739601FC}"/>
              </a:ext>
            </a:extLst>
          </p:cNvPr>
          <p:cNvSpPr/>
          <p:nvPr/>
        </p:nvSpPr>
        <p:spPr>
          <a:xfrm>
            <a:off x="7465512" y="2054268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د</a:t>
            </a:r>
            <a:endParaRPr lang="fr-MA" sz="32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E7E270F-91C9-0C27-3F83-FA559E58842E}"/>
              </a:ext>
            </a:extLst>
          </p:cNvPr>
          <p:cNvSpPr/>
          <p:nvPr/>
        </p:nvSpPr>
        <p:spPr>
          <a:xfrm>
            <a:off x="7465512" y="3007462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ب</a:t>
            </a:r>
            <a:endParaRPr lang="fr-MA" sz="3200" b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034CF6C-4499-6820-6476-1F6CA9597E37}"/>
              </a:ext>
            </a:extLst>
          </p:cNvPr>
          <p:cNvSpPr/>
          <p:nvPr/>
        </p:nvSpPr>
        <p:spPr>
          <a:xfrm>
            <a:off x="7473470" y="4091646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ج</a:t>
            </a:r>
            <a:endParaRPr lang="fr-MA" sz="32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D60C1CA-CC49-9F94-E5F5-AEA65B3BB527}"/>
              </a:ext>
            </a:extLst>
          </p:cNvPr>
          <p:cNvSpPr/>
          <p:nvPr/>
        </p:nvSpPr>
        <p:spPr>
          <a:xfrm>
            <a:off x="7507136" y="5102391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ن</a:t>
            </a:r>
            <a:endParaRPr lang="fr-MA" sz="3200" b="1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2C47AB6-A8CC-6DE4-EDDF-522006821E3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948E5D2-2F23-D4CF-FAD0-79DEC4521E3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5F5E1F1-94EC-EFF1-D02C-E7831AF48F6D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849C431-B842-FA92-C54A-7BD39AB7050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0839E9BF-10E4-E159-D017-D1CC8F2F7FF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C755EB9-AED5-AF4D-9086-A8ADEB3DA72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FF3C1AF-16CB-ACC2-C862-41BCD562C24E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1486845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9A89B-CF05-8AFC-0C09-7C831E804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1807ED0-9FC6-D1DA-0337-48A3D7A2CE9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25745-4AF6-59A5-3487-8220BE43C3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E43775E-AFB2-9000-806F-D121DCFBE7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66D851E-68F5-E50F-28D3-929BB19F69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89753C-6842-8EC5-615E-9B1BE716E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B911C3-8951-DC9D-375F-F488FBC2F71F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الحدث الأول، من يقرأ الحدث الثاني...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FAE95F-D320-B77C-679C-C00BC27DB9D5}"/>
              </a:ext>
            </a:extLst>
          </p:cNvPr>
          <p:cNvSpPr txBox="1"/>
          <p:nvPr/>
        </p:nvSpPr>
        <p:spPr>
          <a:xfrm>
            <a:off x="760141" y="398822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تَأْخُذُ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ﭐلْإِذْنَ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مُعَلِّمَتِها لِتَنْظيمِ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ﭐلْحَفْلِ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2357F5-DA30-3981-59AC-3F7287B0A2DE}"/>
              </a:ext>
            </a:extLst>
          </p:cNvPr>
          <p:cNvSpPr txBox="1"/>
          <p:nvPr/>
        </p:nvSpPr>
        <p:spPr>
          <a:xfrm>
            <a:off x="773701" y="2929860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مَعَ أَصْدِقائِها يَسْتَعِدّونَ لِلْحَفْلِ.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88284-ABF1-5F2B-520C-B1D76A429384}"/>
              </a:ext>
            </a:extLst>
          </p:cNvPr>
          <p:cNvSpPr txBox="1"/>
          <p:nvPr/>
        </p:nvSpPr>
        <p:spPr>
          <a:xfrm>
            <a:off x="760140" y="5046588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فَرَحُ تَشْكُرُ ياقوتَ عَلى تَنْظيمِ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ﭐلْحَفْلِ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63B19D-F477-2B6F-EF47-F6A8B6214481}"/>
              </a:ext>
            </a:extLst>
          </p:cNvPr>
          <p:cNvSpPr txBox="1"/>
          <p:nvPr/>
        </p:nvSpPr>
        <p:spPr>
          <a:xfrm>
            <a:off x="773701" y="1957964"/>
            <a:ext cx="651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 تَشْكُرُ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ﭐلتَّلاميذَ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وَتُهَنِّؤُهُمْ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58244CA-76DB-E528-3465-CEE3EE579D8C}"/>
              </a:ext>
            </a:extLst>
          </p:cNvPr>
          <p:cNvSpPr/>
          <p:nvPr/>
        </p:nvSpPr>
        <p:spPr>
          <a:xfrm>
            <a:off x="1415441" y="1957964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49B7D9-3BD0-CBCB-9EBA-0FCBCB217CE3}"/>
              </a:ext>
            </a:extLst>
          </p:cNvPr>
          <p:cNvSpPr/>
          <p:nvPr/>
        </p:nvSpPr>
        <p:spPr>
          <a:xfrm>
            <a:off x="1402976" y="290404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239C446-85F5-1B28-A4EE-AB71E7CE7E0E}"/>
              </a:ext>
            </a:extLst>
          </p:cNvPr>
          <p:cNvSpPr/>
          <p:nvPr/>
        </p:nvSpPr>
        <p:spPr>
          <a:xfrm>
            <a:off x="1415441" y="395431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F5ACC51-5235-AEC8-1B98-8D1B2472D584}"/>
              </a:ext>
            </a:extLst>
          </p:cNvPr>
          <p:cNvSpPr/>
          <p:nvPr/>
        </p:nvSpPr>
        <p:spPr>
          <a:xfrm>
            <a:off x="1415441" y="5004580"/>
            <a:ext cx="5962389" cy="7078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0B87B46-322F-E641-6C8E-45AF4060BB32}"/>
              </a:ext>
            </a:extLst>
          </p:cNvPr>
          <p:cNvSpPr/>
          <p:nvPr/>
        </p:nvSpPr>
        <p:spPr>
          <a:xfrm>
            <a:off x="7465512" y="2054268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د</a:t>
            </a:r>
            <a:endParaRPr lang="fr-MA" sz="32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8E4A222-7C65-23C1-E7AD-D9CD277CF727}"/>
              </a:ext>
            </a:extLst>
          </p:cNvPr>
          <p:cNvSpPr/>
          <p:nvPr/>
        </p:nvSpPr>
        <p:spPr>
          <a:xfrm>
            <a:off x="7465512" y="3007462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ب</a:t>
            </a:r>
            <a:endParaRPr lang="fr-MA" sz="3200" b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37F1309C-1ABD-AB15-3A51-ECC310F74CDE}"/>
              </a:ext>
            </a:extLst>
          </p:cNvPr>
          <p:cNvSpPr/>
          <p:nvPr/>
        </p:nvSpPr>
        <p:spPr>
          <a:xfrm>
            <a:off x="7473470" y="4091646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ج</a:t>
            </a:r>
            <a:endParaRPr lang="fr-MA" sz="32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87391D3-C5C5-483E-87F3-3C2640239DA6}"/>
              </a:ext>
            </a:extLst>
          </p:cNvPr>
          <p:cNvSpPr/>
          <p:nvPr/>
        </p:nvSpPr>
        <p:spPr>
          <a:xfrm>
            <a:off x="7507136" y="5102391"/>
            <a:ext cx="554058" cy="5010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ن</a:t>
            </a:r>
            <a:endParaRPr lang="fr-MA" sz="3200" b="1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0924F8E-08F8-726A-D3D8-090493DA6FCF}"/>
              </a:ext>
            </a:extLst>
          </p:cNvPr>
          <p:cNvSpPr/>
          <p:nvPr/>
        </p:nvSpPr>
        <p:spPr>
          <a:xfrm>
            <a:off x="770789" y="2033382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4</a:t>
            </a:r>
            <a:endParaRPr lang="fr-MA" sz="3200" b="1" dirty="0">
              <a:solidFill>
                <a:srgbClr val="00206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E90E92E-6936-B98B-C9D2-409A40671B06}"/>
              </a:ext>
            </a:extLst>
          </p:cNvPr>
          <p:cNvSpPr/>
          <p:nvPr/>
        </p:nvSpPr>
        <p:spPr>
          <a:xfrm>
            <a:off x="770789" y="3008770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2</a:t>
            </a:r>
            <a:endParaRPr lang="fr-MA" sz="3200" b="1" dirty="0">
              <a:solidFill>
                <a:srgbClr val="00206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B6FECB1-1918-0E9D-783E-F05679DB574C}"/>
              </a:ext>
            </a:extLst>
          </p:cNvPr>
          <p:cNvSpPr/>
          <p:nvPr/>
        </p:nvSpPr>
        <p:spPr>
          <a:xfrm>
            <a:off x="765743" y="4057732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1</a:t>
            </a:r>
            <a:endParaRPr lang="fr-MA" sz="3200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ABC2FF7-8267-C7CC-92E6-054E19FB6975}"/>
              </a:ext>
            </a:extLst>
          </p:cNvPr>
          <p:cNvSpPr/>
          <p:nvPr/>
        </p:nvSpPr>
        <p:spPr>
          <a:xfrm>
            <a:off x="770789" y="5091546"/>
            <a:ext cx="554058" cy="501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</a:rPr>
              <a:t>3</a:t>
            </a:r>
            <a:endParaRPr lang="fr-MA" sz="3200" b="1" dirty="0">
              <a:solidFill>
                <a:srgbClr val="002060"/>
              </a:solidFill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9811B62-0165-8EE7-05D7-4AC8753FB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C70A1B14-F3ED-03ED-9F09-818884A4EAC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44E968B-97B4-DC30-F0EC-B25081EC02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39B83461-9961-583F-ED45-8849EA43197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4648BEB1-7345-411C-4396-D3079204393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B46675DC-D27A-0069-76BC-E6F273C7499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C2EC2190-F8FA-481D-1220-33800187CF0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9CCA0DD-8DD6-A1FC-92CE-3D5C774AB033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816021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0" y="1809265"/>
            <a:ext cx="8168504" cy="2993327"/>
            <a:chOff x="585780" y="1809265"/>
            <a:chExt cx="8168504" cy="299332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585780" y="3232932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accent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التحدث</a:t>
              </a:r>
            </a:p>
            <a:p>
              <a:pPr algn="ctr" rtl="1"/>
              <a:r>
                <a:rPr lang="ar-MA" sz="4800" b="1" dirty="0">
                  <a:solidFill>
                    <a:schemeClr val="accent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الرأي في وضعيات جديدة</a:t>
              </a:r>
              <a:endPara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14875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ستستعملون أساليب التعبير عن الرأي في وضعيات جديدة.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29E64CE-7675-A454-2B88-EA85660B2F9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9B5FEEA-FD12-32F9-102A-B46EB0008C0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9995BFA-7C1B-1DCB-4080-1D9706764C3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FCBEC31-9E90-650B-F4BE-122061FD3B4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F376A50-BE88-20E0-5451-AF6D8F87211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F38F92E-A66E-7190-2BEF-86289AC5937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FDF949-80CB-B7F2-049E-B92478F9B35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1197288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الحوار.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انقر على الأيقونة لتسميع الحوار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533FA45-8BA8-5D62-DE09-E37FDDDF5F5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7ED212-2E39-FD19-E8A3-6DB8B9271E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60F747-387E-2B98-26F3-D20DA718356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FFB19EA-2D58-9D60-9120-7CE834D8CFB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66EB1DF-AC6A-DE98-65AF-87609FE94BA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C643F48-8CAB-4AD9-ED50-4DB6DCAC093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8" name="الحوار">
            <a:hlinkClick r:id="" action="ppaction://media"/>
            <a:extLst>
              <a:ext uri="{FF2B5EF4-FFF2-40B4-BE49-F238E27FC236}">
                <a16:creationId xmlns:a16="http://schemas.microsoft.com/office/drawing/2014/main" id="{063F79DD-A7E9-A51F-24CA-A3EFAEE65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5230" y="492003"/>
            <a:ext cx="487363" cy="48736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F58B304-73B2-E2BC-37BA-A488E443B2FF}"/>
              </a:ext>
            </a:extLst>
          </p:cNvPr>
          <p:cNvGrpSpPr/>
          <p:nvPr/>
        </p:nvGrpSpPr>
        <p:grpSpPr>
          <a:xfrm>
            <a:off x="540236" y="2290101"/>
            <a:ext cx="7818040" cy="3200422"/>
            <a:chOff x="540236" y="2290101"/>
            <a:chExt cx="7818040" cy="320042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FBF8D3-0EC3-FC7B-4EF5-FB76E16C3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86F1AAB-64A4-C7F9-C725-96DFA23EE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B809D8C6-D731-046A-E7E6-4F13EA0A9170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50C502AD-9FF3-23D9-8C8F-C523F93B6731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D1EC584-E645-1B72-DB2E-D94F849B13A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9C0DFB2-19E5-D975-F792-266BF2632B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009E2A-404D-6CCD-7674-0C4D5E7781A4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1BB4B29-C8DA-620A-039E-CBCAB55C15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E6477F-B44F-A17E-E31F-C4E087326E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2F6C8-F9DE-E35B-04EF-E1CCAB88F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C7CCC-05FE-E2DC-DE13-E22032908BB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C24D91-BCA1-8046-617E-12508E3D2B5D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العبارات التي استعملتها سلمى ونبيل للتعبير عن رأيهما.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ستستعملونها اليوم في حوار آخر.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CCB3AC0-3996-1914-0B51-7A4DACA26C1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811AE89-7DEA-CBFA-0A70-D6603A99F7A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731B08A-9CA9-5312-D138-B815A0B9840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A769532-2069-71E6-304E-7EA49F96EE5F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FB67F7B-0841-F4D3-53FC-F3E8CA889F0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FC9B617-E4F5-09AD-2601-25EFD533DF8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74354C3-5062-783E-3288-58770275F16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6291A1-7BBB-6F96-F12C-0113E6F65E8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087"/>
          <a:stretch/>
        </p:blipFill>
        <p:spPr>
          <a:xfrm>
            <a:off x="579160" y="2847098"/>
            <a:ext cx="7826418" cy="218996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5C2C8A-B276-936D-6F35-B9299956D44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4E57-C793-0743-5D7D-2404F150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41BD046-19C1-E6C1-832E-63A50F985A4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41BA52-D970-EE31-4AC7-23590DA2A43D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9A1FD68-9C3E-98BA-0D71-E003478670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36DC8D-327F-3655-1365-AAE7764A9AB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0D9ED-72D8-7285-EEEE-C9FB6CDC5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D892BE4-B040-16BB-A38A-D06DD511C46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03E463-2EE7-91C5-DCEB-66A489D1B694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D2A0FA-1DCF-6608-CB83-9DF9429AEEA0}"/>
              </a:ext>
            </a:extLst>
          </p:cNvPr>
          <p:cNvSpPr txBox="1"/>
          <p:nvPr/>
        </p:nvSpPr>
        <p:spPr>
          <a:xfrm>
            <a:off x="422071" y="3994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العبارات التي استعملتها سلمى ونبيل للتعبير عن ما سيقدمانه لفرح.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ستستعملونها اليوم في حوار آخر.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0C01115-B368-EF20-DDF1-625C62B23B9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B1507BE-18F5-07EA-0EB8-DBBFB3FF13E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C54BBC0-C42F-4FC0-3F07-D566D5541CD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7309C4C-0164-27BD-2609-733C4C6FC72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E1AEEB-D49E-BACD-E441-22AC1EA1AB75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B0178A9-5187-9A02-156A-4B04770B236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8B6D7B90-F640-6793-CF2D-BF129AC734C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8E8C27-92CC-4E90-3890-6B0B21798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71" y="2149964"/>
            <a:ext cx="8302660" cy="26824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AE7FC3-214D-C2CA-6BBD-F410211C950C}"/>
              </a:ext>
            </a:extLst>
          </p:cNvPr>
          <p:cNvSpPr/>
          <p:nvPr/>
        </p:nvSpPr>
        <p:spPr>
          <a:xfrm>
            <a:off x="5909069" y="2627783"/>
            <a:ext cx="1128916" cy="491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00B0F0"/>
                </a:solidFill>
              </a:rPr>
              <a:t>مَوِهوبَةٌ</a:t>
            </a:r>
            <a:endParaRPr lang="fr-MA" b="1" dirty="0">
              <a:solidFill>
                <a:srgbClr val="00B0F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F84EA7-305D-703B-7880-F44B55DB457D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2380384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2B85-92B1-2D24-896E-C784458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6696A6C-B3A0-5A4F-8EE1-73ABA655EB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0C2DB0-975A-CA1D-8846-FAF04759C6C8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60C894F-2296-57EA-EDCB-ACA996CB801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2BC271-B5C8-7E7D-BC5A-40766B5005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4110BB-C516-BBAD-A24C-133475094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DBA1F2A-C50D-61AD-86A6-0378A09F2A0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55664-97A8-71EE-CA1E-485ECD786259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F7AE79-0852-A10E-3AED-B4D0E1E958E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97C2ECE-7A0E-2712-F009-867292A89DDA}"/>
              </a:ext>
            </a:extLst>
          </p:cNvPr>
          <p:cNvSpPr txBox="1"/>
          <p:nvPr/>
        </p:nvSpPr>
        <p:spPr>
          <a:xfrm>
            <a:off x="422071" y="4017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تخيلوا أن نبيلا يريد رأي صديقه أنس في  تقديم هدية لمعلمتهم في يوم عيد الأم.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سيقول له؟ استعملوا العبارة: ما رَأْيُكَ في مُفاجَأَةِ .......؟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CB84BCE7-D8C3-90C4-291C-F4109273867C}"/>
              </a:ext>
            </a:extLst>
          </p:cNvPr>
          <p:cNvSpPr/>
          <p:nvPr/>
        </p:nvSpPr>
        <p:spPr>
          <a:xfrm flipH="1">
            <a:off x="756125" y="1429970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63EAE0F-2E5E-09A7-0651-849B824CD46D}"/>
              </a:ext>
            </a:extLst>
          </p:cNvPr>
          <p:cNvSpPr txBox="1"/>
          <p:nvPr/>
        </p:nvSpPr>
        <p:spPr>
          <a:xfrm>
            <a:off x="652645" y="1914269"/>
            <a:ext cx="2606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في مُفاجَأَةِ .......؟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46A0235-7488-DA0C-091F-89A2420750FB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CC848DF-9232-B400-B081-8C37DA2B65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4EFA47D-E7E1-FB59-7535-0325765D239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3D4AB86-3E52-D34B-5982-EC25791551C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B0D3170-4A15-2501-CB64-F0B12A35962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1B8CB09-7077-0259-89B3-C20A16BBB60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2058E7D5-D86F-8E86-1264-F394150E3A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448C79-5F5F-9A5C-3EF7-078FB633A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543FB1-9453-3241-1D4B-AD90578E9A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B779339-24E5-20D1-C847-11721C9A902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5430418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65DA-1A3F-F16E-2618-BD14AB42D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98E8F70-38E8-0F80-10CE-7FE7F98B8C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BDEC19-E06C-3671-5DDF-38A2E6599A99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24F08AD-6693-D01E-7B3C-6CA389EADC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1DE3B3-CBBC-EB4C-6C26-06FD32093BC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6D196D-9364-C9AF-ABAB-AE7D6DADE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0618EAB-3C69-FBFC-5018-B5FFD4B5782A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826783-45A6-670B-195C-13F1710A2E2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D83EAB-BBD3-1716-5B72-E14F1A74729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ADCF26-8ADC-AC3D-46B0-D9E4FE85022C}"/>
              </a:ext>
            </a:extLst>
          </p:cNvPr>
          <p:cNvSpPr txBox="1"/>
          <p:nvPr/>
        </p:nvSpPr>
        <p:spPr>
          <a:xfrm>
            <a:off x="422071" y="4017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A910B041-40E3-447E-F473-AE0186E8DEE4}"/>
              </a:ext>
            </a:extLst>
          </p:cNvPr>
          <p:cNvSpPr/>
          <p:nvPr/>
        </p:nvSpPr>
        <p:spPr>
          <a:xfrm flipH="1">
            <a:off x="756125" y="1429970"/>
            <a:ext cx="3078082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4432EC7-BA4F-89EB-8626-F95BE0E0DA18}"/>
              </a:ext>
            </a:extLst>
          </p:cNvPr>
          <p:cNvSpPr txBox="1"/>
          <p:nvPr/>
        </p:nvSpPr>
        <p:spPr>
          <a:xfrm>
            <a:off x="744258" y="1635862"/>
            <a:ext cx="2872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في مُفاجَأَةِ مُعَلِّمَتِنا بِهَدِيَّةٍ في عيدِ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27A47CD-55B4-2AB1-DAA7-4EF28459065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7FE30D1-71D3-DAD0-70B5-0E60A1B8E34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CF71E1D-5B8B-5FC1-EC95-9E4703B1148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05185EE-9963-C101-3559-A73929234F3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8CB77E4-38B2-DD60-9075-4F4E8294472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84EFB9B-1AC2-74E4-BB1A-DCA989FB69F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4311E6A5-FDCE-306E-5943-045EFA501C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E348E4-2117-B0E8-A5E4-DB0DA0C6C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91615A-3FFA-9948-28C7-86254F1E60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ABEE927-8A89-7BA2-4AE6-0D271E36064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8356443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BE00-66FE-FEC3-B2C3-8B42C77F4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AEB9B28-EDB9-34DA-05C8-535494F189B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42DF915-DD05-D247-D99F-FA4DDA16F74E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EF8AAD-DF8C-BBE8-1CA4-C33CEAEFFC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509FED0-2D2F-5EAD-83E3-DC3C406C30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F979624-A0F4-0AD0-1837-0E8C70BE4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EAC6183-1A51-FA9B-A6B1-11BDB77559A4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9A1373-9CEF-690E-8B63-A3FE78DD95D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AA31AF-2E8E-D3E8-734F-B4636A05951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CD66F62-8333-A55A-B1DB-C7431B3479B2}"/>
              </a:ext>
            </a:extLst>
          </p:cNvPr>
          <p:cNvSpPr txBox="1"/>
          <p:nvPr/>
        </p:nvSpPr>
        <p:spPr>
          <a:xfrm>
            <a:off x="422071" y="38017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سيجيبه أنس؟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استعملوا العبارة: أنا متفق، لكن......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24358CFD-62CE-4944-6827-EF9BE8D6241A}"/>
              </a:ext>
            </a:extLst>
          </p:cNvPr>
          <p:cNvSpPr/>
          <p:nvPr/>
        </p:nvSpPr>
        <p:spPr>
          <a:xfrm>
            <a:off x="5277685" y="1317113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B85A67E-01F9-A41E-6AB0-0701B9B7CE97}"/>
              </a:ext>
            </a:extLst>
          </p:cNvPr>
          <p:cNvSpPr txBox="1"/>
          <p:nvPr/>
        </p:nvSpPr>
        <p:spPr>
          <a:xfrm>
            <a:off x="5616382" y="1767893"/>
            <a:ext cx="2172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مُتَّفِقٌ، لَكِنْ .......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0DF55D0-EF40-0C7C-E024-C0FE09AB8662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047F857-A1B8-807D-C409-69FA4F84C5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73E268C-7841-FF82-7E6B-F199A212352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F48AD74-CE55-487E-2AD9-312DF1F2A8CA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D24EFC9-17ED-4CE0-83D5-FF80901C27A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A289BA0-0815-53B0-83A3-469EB45C2AB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04EF7C11-FB72-E2B1-1674-30B772B384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A6BEFB-666F-F9F7-EC62-79CB79CAD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771964-7A27-981F-D57F-6B55F36B8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D710A0-E70A-21DB-DF9C-5348920B5A02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9776053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A225D-7987-3123-B91C-4D990CB11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0442E7A-831E-FB6E-B45B-01DAA4C58B0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1CE543-7F11-4B2D-EB10-CCFF80D0E6C7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918E4E-D0C0-1D86-6D16-8388535A5B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32B722-4E6A-0D42-5700-00DB56FE940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26401-6B0B-A9B7-9C3D-B6F04F81F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2B02637-A1D4-FD19-96E6-1082A395AFF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0B02AE-E2F8-3BA7-D457-FCD180A1942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EBF44F-90A7-0D90-AA15-0AAE8CA63982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3EFB1F9-BCD9-24B7-45D7-5163A749B3E2}"/>
              </a:ext>
            </a:extLst>
          </p:cNvPr>
          <p:cNvSpPr txBox="1"/>
          <p:nvPr/>
        </p:nvSpPr>
        <p:spPr>
          <a:xfrm>
            <a:off x="422071" y="3801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E46BF7E9-A069-2E02-EB49-3B5B244BE6AB}"/>
              </a:ext>
            </a:extLst>
          </p:cNvPr>
          <p:cNvSpPr/>
          <p:nvPr/>
        </p:nvSpPr>
        <p:spPr>
          <a:xfrm>
            <a:off x="5130760" y="1286664"/>
            <a:ext cx="2879467" cy="180926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DA2969E-B28C-23ED-D683-9CA01CDEB372}"/>
              </a:ext>
            </a:extLst>
          </p:cNvPr>
          <p:cNvSpPr txBox="1"/>
          <p:nvPr/>
        </p:nvSpPr>
        <p:spPr>
          <a:xfrm>
            <a:off x="5215449" y="1539262"/>
            <a:ext cx="2511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مُتَّفِقٌ، وَلَكِنْ ماذا سَنُهْدي لَها؟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DD2469D-26D4-E30C-EC2C-04978051CC1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DB7D7AB-5DA8-9B50-B64F-AF79C437C43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BEEF729-3331-877F-CC22-A747CA582DC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AE46250-6FFD-88A2-6B19-49ED4AFA77D6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F0A3BF1-F481-8F90-557A-8B9E9F3C629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AB7444A-3CC3-9AB8-D042-882FFF6D480F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7C0C4C24-C5BC-B0FD-48B7-39B0B9C443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B8B98D-FF22-0B7F-D100-EA93FD141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7E541F-6873-EC85-B494-CA48B5FF54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F901465-9B04-F148-ABBA-E3CE48432CC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9518014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F239E-A662-57F3-1565-23E48C7DB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152A4CD-DEDA-D832-3564-6616134E33A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DCAE19-4C9E-736A-5F26-CE4C18E1EE5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AF1CC6-516C-56C1-8B4A-293E46393F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8A227C-91C3-8861-1282-0311685601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F82A6D-9DB8-7327-63F2-AB5455327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F20128E-888F-E7F9-3FC2-744C0BCBA9A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C27388-7E91-CF9B-57EC-5970DFDC9EB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C400D3-54C0-3B83-AD74-1A93270516C1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D66610B-14CE-BF97-9DC6-9121BDF4DBB2}"/>
              </a:ext>
            </a:extLst>
          </p:cNvPr>
          <p:cNvSpPr txBox="1"/>
          <p:nvPr/>
        </p:nvSpPr>
        <p:spPr>
          <a:xfrm>
            <a:off x="422071" y="3801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ليلعب الدورين؟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661C3B7-84AF-AFD5-1ED2-DCC1A0583A8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8AC4943-9AA0-681C-0873-35F071FE8B2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0106D17-F35A-E3E3-C76B-24078A8922B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EEC283C-895B-1D4D-81C6-2A3E46C83EB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5FE3EB2-5FA8-9D90-6093-E82BBC027AE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CCBAC72-0AB1-C244-6145-56CF6BAA957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616BBCE6-B077-990D-E760-51677D3123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7CC44D-4898-0BB4-EA87-C0F254C48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7995DA9-68C5-35AF-3753-EB919F9D5A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1E71242-E094-C37D-7CBF-33106E57D4CE}"/>
              </a:ext>
            </a:extLst>
          </p:cNvPr>
          <p:cNvGrpSpPr/>
          <p:nvPr/>
        </p:nvGrpSpPr>
        <p:grpSpPr>
          <a:xfrm>
            <a:off x="756125" y="1318455"/>
            <a:ext cx="7172448" cy="1747027"/>
            <a:chOff x="756125" y="1318455"/>
            <a:chExt cx="7172448" cy="1747027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A6485A96-547A-CDE3-94A5-4443A4EC7D27}"/>
                </a:ext>
              </a:extLst>
            </p:cNvPr>
            <p:cNvSpPr/>
            <p:nvPr/>
          </p:nvSpPr>
          <p:spPr>
            <a:xfrm>
              <a:off x="5381165" y="1318455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D623374-9260-B66B-16B2-2720BA452131}"/>
                </a:ext>
              </a:extLst>
            </p:cNvPr>
            <p:cNvSpPr txBox="1"/>
            <p:nvPr/>
          </p:nvSpPr>
          <p:spPr>
            <a:xfrm>
              <a:off x="5719862" y="1769235"/>
              <a:ext cx="21729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مُتَّفِقٌ، لَكِنْ .......</a:t>
              </a:r>
              <a:endPara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Forme libre : forme 1">
              <a:extLst>
                <a:ext uri="{FF2B5EF4-FFF2-40B4-BE49-F238E27FC236}">
                  <a16:creationId xmlns:a16="http://schemas.microsoft.com/office/drawing/2014/main" id="{5C0DB956-EDFD-AC02-4847-2629C8E7A308}"/>
                </a:ext>
              </a:extLst>
            </p:cNvPr>
            <p:cNvSpPr/>
            <p:nvPr/>
          </p:nvSpPr>
          <p:spPr>
            <a:xfrm flipH="1">
              <a:off x="756125" y="1429970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D570825-3243-2634-A19E-9CE04040BD12}"/>
                </a:ext>
              </a:extLst>
            </p:cNvPr>
            <p:cNvSpPr txBox="1"/>
            <p:nvPr/>
          </p:nvSpPr>
          <p:spPr>
            <a:xfrm>
              <a:off x="756125" y="1915611"/>
              <a:ext cx="26061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رَأْيُكَ في مُفاجَأَةِ .......؟</a:t>
              </a:r>
              <a:endPara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DA89EBD-7452-9A10-D9B3-A7A3EA02627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5074226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A228-2DCF-9408-8BF0-36ACB7CE4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C6815F-0DFA-CAA1-2F83-945A2D3EA0E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9B81B-9714-E983-F184-8E4DDCC1725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E53835-D78D-13AF-0250-8531FF6DDC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F0090D-D347-4043-FB5B-DEC8C76D01A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6668885-A22B-E444-1CEA-A93D2CC8A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084F98-832E-66B8-B407-64FFAF454E7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2C4400-719E-6149-E495-CC9C1BD9F981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9DA2312-2E53-A835-FDAA-2C4528D485EE}"/>
              </a:ext>
            </a:extLst>
          </p:cNvPr>
          <p:cNvSpPr txBox="1"/>
          <p:nvPr/>
        </p:nvSpPr>
        <p:spPr>
          <a:xfrm>
            <a:off x="358844" y="356823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يريد نبيل أن يقترح على أنس نوع الهدية، ماذا سيقول له؟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استعملوا العبارة: أَنا مَوْهوبٌ في.....، سأُهْدي لَها.....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322B80CB-B8A4-80D7-5D75-DF7F909EF196}"/>
              </a:ext>
            </a:extLst>
          </p:cNvPr>
          <p:cNvSpPr/>
          <p:nvPr/>
        </p:nvSpPr>
        <p:spPr>
          <a:xfrm flipH="1">
            <a:off x="756125" y="1429970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C8EE4BB-9853-7010-7CBF-FF610ABA367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27382C5-5F7E-F98C-1DF6-D6C1D402040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3129488-2A38-38D9-4802-FEB88DE1A2D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A111AD2-932A-88D1-6CC8-5897B5AA9F97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E43E445-4BB1-218E-61DB-275AB3E04F3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32609AA-541D-637B-C3D0-22B58F96041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376069D5-3D68-3955-587B-13F1A6AE0C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A19240-693A-16DA-CFB2-16BA12D7672E}"/>
              </a:ext>
            </a:extLst>
          </p:cNvPr>
          <p:cNvSpPr txBox="1"/>
          <p:nvPr/>
        </p:nvSpPr>
        <p:spPr>
          <a:xfrm>
            <a:off x="392147" y="1708700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مَوْهوبٌ في.....،</a:t>
            </a:r>
          </a:p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059DD87-734B-2DC6-7622-25681C934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00E0D2-6235-2423-F5D2-243445EF2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6FFE718-B3AD-6BEF-9B72-E045B87133D2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929127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3F9DD-E044-055A-C0BF-34CEEBA44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F5F9BE2-5C96-E58F-3790-3580B378C3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32B270-F57F-5100-4F4E-E832F66D5CFE}"/>
              </a:ext>
            </a:extLst>
          </p:cNvPr>
          <p:cNvGrpSpPr/>
          <p:nvPr/>
        </p:nvGrpSpPr>
        <p:grpSpPr>
          <a:xfrm>
            <a:off x="270727" y="3426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93FF15-A0E2-4C1D-B1A8-02E35EB3E9D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8FD630-0231-6307-DAD6-804661B677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4EAB40-7F11-C97C-52F8-14A3DCAC2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D8A2147-2904-26B4-F5D2-2B6C9188893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057516-2993-82D4-5EFF-12A1FB06FF15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8AAD363-3E8C-DBB5-F4CC-CB6A01F3D795}"/>
              </a:ext>
            </a:extLst>
          </p:cNvPr>
          <p:cNvSpPr txBox="1"/>
          <p:nvPr/>
        </p:nvSpPr>
        <p:spPr>
          <a:xfrm>
            <a:off x="358844" y="35682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7FBF1264-BACA-C128-A9CB-B8F7CAD27A60}"/>
              </a:ext>
            </a:extLst>
          </p:cNvPr>
          <p:cNvSpPr/>
          <p:nvPr/>
        </p:nvSpPr>
        <p:spPr>
          <a:xfrm flipH="1">
            <a:off x="756125" y="1393271"/>
            <a:ext cx="3348809" cy="206475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2DFBD4C-93D2-FCAA-0F9B-B2652E28F83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0953CF-9D42-E357-4B10-CE326EABFD1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99ABCE1-0BB9-C8A8-D76B-BCAA3716251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D652446-BDA0-60EF-CE3F-B6447CA0828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62EC03E-E9A3-5347-9898-955E7AD3F01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4361391-E279-FD43-B2EE-55493C69B70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09ED88E3-834E-2AC2-63A7-ED27F28851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DAAEEE-BBD4-B780-48D6-D1D3879D72EE}"/>
              </a:ext>
            </a:extLst>
          </p:cNvPr>
          <p:cNvSpPr txBox="1"/>
          <p:nvPr/>
        </p:nvSpPr>
        <p:spPr>
          <a:xfrm>
            <a:off x="818307" y="1677485"/>
            <a:ext cx="3224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مَوْهوبٌ في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ﭐلْكِتابَةِ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 قِصَّةً مِنْ قِصَصي.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B25399-394F-6064-8106-4074679B1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244369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3D7911-E000-7C95-075A-447B945CA9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244369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53926D-0190-0B9A-F185-96D5F5E8299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2686317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5FF32-1811-5A2D-40B8-39E735D8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DD833B6-8847-0DE6-6E23-C38751BD7F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1A0381-8921-DC6E-67DF-D78AFB53AE9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7881A9B-8D79-6F5A-0A69-5520B96570D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C9E649-4CFF-021F-DA56-C8829CE6746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7525D69-C2BA-E366-065C-729E087C1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7309B6D-055C-A701-329B-7AF7E41D4FDA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856BC-FEE7-2698-AEBC-053368EE3964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05EAB8-CB86-DCB5-BFDC-369A8C872E16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5E2A45E-8C47-F140-060D-A7022E4CCA2A}"/>
              </a:ext>
            </a:extLst>
          </p:cNvPr>
          <p:cNvSpPr txBox="1"/>
          <p:nvPr/>
        </p:nvSpPr>
        <p:spPr>
          <a:xfrm>
            <a:off x="422071" y="37227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أجابه أنس يعبر عما سيهديه لها. ماذا سيقول؟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العبارة: أَنا أَيْضاً مَوْهوبٌ .......، سَأُقَدِّمُ لَها ...... ...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0AB3820A-B109-3B1A-D0EA-7CCFDE36BA26}"/>
              </a:ext>
            </a:extLst>
          </p:cNvPr>
          <p:cNvSpPr/>
          <p:nvPr/>
        </p:nvSpPr>
        <p:spPr>
          <a:xfrm>
            <a:off x="5277685" y="1317113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DA1C665-1126-C47D-FB4A-B79D2B55906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00B6578-C2D0-5546-F1D7-02C04A4E0F3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2B1F9DD-C138-CB52-23D4-B5DB32B6E8DC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C39783-E566-0346-F5F4-935EFB60F13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4243268-5025-E00D-EE0E-9689A0AA1A5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C0D0C70-83D6-1DCC-721B-D279992401C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94B0C250-FB2E-C99A-E4A8-3802B0393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9B3126-50CE-DCC2-25DD-6C52386308EB}"/>
              </a:ext>
            </a:extLst>
          </p:cNvPr>
          <p:cNvSpPr txBox="1"/>
          <p:nvPr/>
        </p:nvSpPr>
        <p:spPr>
          <a:xfrm>
            <a:off x="5294835" y="1584297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.......، سَأُقَدِّمُ لَها .........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BAF1F14-3F84-A70F-572A-B9CEB7568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1037EE-C958-2B49-7A3F-4C0176CC0E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767CC1D-FEF6-D981-0745-D85541CF16D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7392903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D42B4-E744-0ACD-EEBF-15E5C1BA6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194FC4C-AD65-904A-EC73-5E0982023FF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48D399-B201-DB38-6459-E6F086A4C6E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923ECA-FB93-388F-ED67-78EE397A5D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27A161-0AFB-DBBA-70C7-43CEFAEA28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F11DFD5-D941-5D9F-2A2F-096EA5094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4FA9A0-3652-8BDD-9480-A6341B26765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953B9-55C0-281F-939C-205CE692DFA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37CCBF-52E0-9977-214A-C88CB4EF643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E8230C-DA13-0DB4-410C-8F89FB9580E8}"/>
              </a:ext>
            </a:extLst>
          </p:cNvPr>
          <p:cNvSpPr txBox="1"/>
          <p:nvPr/>
        </p:nvSpPr>
        <p:spPr>
          <a:xfrm>
            <a:off x="422071" y="3722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D574F62D-01CE-BDAE-A148-C419FE99EACA}"/>
              </a:ext>
            </a:extLst>
          </p:cNvPr>
          <p:cNvSpPr/>
          <p:nvPr/>
        </p:nvSpPr>
        <p:spPr>
          <a:xfrm>
            <a:off x="5139874" y="1317944"/>
            <a:ext cx="3135106" cy="191770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39311CC-6636-EE92-7B17-68AEEB0F462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0C9DBD0-2B81-B490-CF5A-F5BB3563BD0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72D3A49-8821-30F9-F7A6-EAEF3299A98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83E00CF-6483-2B49-898F-D879063FBA3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BDECAFC-7F32-D0EB-BEDC-8751A4D52CE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C753441-F910-A9CE-E3C5-D83634C3549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3FF848A0-BC20-19AD-5B2E-31E8ED943E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E5E395-4D6F-DFAC-52E7-BC1D87D8DC83}"/>
              </a:ext>
            </a:extLst>
          </p:cNvPr>
          <p:cNvSpPr txBox="1"/>
          <p:nvPr/>
        </p:nvSpPr>
        <p:spPr>
          <a:xfrm>
            <a:off x="4911615" y="1620458"/>
            <a:ext cx="3289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في </a:t>
            </a:r>
            <a:r>
              <a:rPr lang="ar-MA" sz="32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لتَّمْثيلِ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سَأُقَدِّمُ لَها مَسْرَحِيَّةً.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2FA0F73-3005-1FBA-4656-7244A1996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3694" y="3175542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77A4D6-1265-660F-3E22-650FE1117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3518" y="3214872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3B9DD85-5B37-9830-A26F-4C248258CA7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569442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E2330-5143-B664-4805-F65EDAB4C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205B860-EC0D-7D78-F6C4-175EE2D8F70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45397B-3752-9642-0025-DA7F1389A5F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02FA122-438F-A4BB-C5A4-CEA803EEE0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19DAFE-2D1E-D389-9D83-E793E21129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FA20BB-FA7B-FDFD-D0A0-7B9A14AC9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A13280-8516-F6A0-94E1-785116D4A79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53B4DD-5D12-3362-96DC-AB9BE6D3327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8F7863-C4C0-7359-1F19-CB81E0009B8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252867-A8EC-7E2C-D453-E4F9627C7114}"/>
              </a:ext>
            </a:extLst>
          </p:cNvPr>
          <p:cNvSpPr txBox="1"/>
          <p:nvPr/>
        </p:nvSpPr>
        <p:spPr>
          <a:xfrm>
            <a:off x="422071" y="3722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ليلعب الدورين؟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F3F2EEC-DC38-E0AF-10E2-5CD0193AE88F}"/>
              </a:ext>
            </a:extLst>
          </p:cNvPr>
          <p:cNvSpPr/>
          <p:nvPr/>
        </p:nvSpPr>
        <p:spPr>
          <a:xfrm>
            <a:off x="5277685" y="1317113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F32A05C-6C70-A3DA-A691-1F79564DF5B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B0A60FE-B0DE-2385-0C06-23929AD330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CBBE48C-5999-6814-110D-BEEF0643DCF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769D721-33B3-93B9-E724-EC5BA28A7667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E0CF565-5F5C-FCDB-3BE4-82DF3CEB149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AB60DBF-2FED-FE9C-B8D2-024A975C279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43EAD6B1-DB5A-A16B-40CF-0D06BFA5866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08A49B-3EDE-9C9E-E41E-C05A5BDD1755}"/>
              </a:ext>
            </a:extLst>
          </p:cNvPr>
          <p:cNvSpPr txBox="1"/>
          <p:nvPr/>
        </p:nvSpPr>
        <p:spPr>
          <a:xfrm>
            <a:off x="5294835" y="1584297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.......، سَأُقَدِّمُ لَها .........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6EEB708-7CC2-0EA6-C8D6-423CC5744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90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1339B4-CABC-66BA-0139-651EA6534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4" y="3126381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FF9AA262-DB11-0127-2757-D09A5C10F328}"/>
              </a:ext>
            </a:extLst>
          </p:cNvPr>
          <p:cNvSpPr/>
          <p:nvPr/>
        </p:nvSpPr>
        <p:spPr>
          <a:xfrm flipH="1">
            <a:off x="756125" y="1429970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89362B-D55F-2272-EAB9-600503BD7ADE}"/>
              </a:ext>
            </a:extLst>
          </p:cNvPr>
          <p:cNvSpPr txBox="1"/>
          <p:nvPr/>
        </p:nvSpPr>
        <p:spPr>
          <a:xfrm>
            <a:off x="392147" y="1708700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مَوْهوبٌ في.....،</a:t>
            </a:r>
          </a:p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05444A0-5484-0ED6-9F0F-97DA7DA5B67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9035072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619EB-AC90-B8B3-968F-6A7859094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06B767A-CC9C-48B8-BA27-CA2D24266D3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E0AB58-95FE-0ECC-E5B1-185313DB0894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ED4B3B5-B600-56D1-40EA-F6788D7A01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88A4C0-A701-986F-68C7-14F4E904D2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31DFFC-4CC4-F288-8BA0-5D88593BF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E39212D-544C-DC49-188E-5EEE16921DA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A6D4BF-EEC3-2A05-9B84-3F7CE94C086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66DE98-8A23-79C4-1E9B-E07B90884D4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E266FC5-36ED-CB16-C16B-FF5904517519}"/>
              </a:ext>
            </a:extLst>
          </p:cNvPr>
          <p:cNvSpPr txBox="1"/>
          <p:nvPr/>
        </p:nvSpPr>
        <p:spPr>
          <a:xfrm>
            <a:off x="422071" y="3722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لتمثيل الحوار؟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D865159-CD77-4568-55AA-99E6B78EA9C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BA4E98F-12E6-351F-D841-FC79571862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C695574-7AE9-8E97-F857-2A9C571AA9E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043BD51-6779-8812-5F63-33F5351B5A1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A76A2C7-526D-0931-6834-0324349B804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BB3FF2A-8967-5EB6-2F9A-179E51D4DE3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9CE1AFD8-A15D-F8A3-7969-2517C9C8818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D7122A-0E95-59C5-2917-12B56F3DB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585" y="3097503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6BEB69-BD37-8CF4-4CF7-8E9690945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410" y="3083235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B1150DE-1D84-A9F4-B60E-D6655D888DA4}"/>
              </a:ext>
            </a:extLst>
          </p:cNvPr>
          <p:cNvGrpSpPr/>
          <p:nvPr/>
        </p:nvGrpSpPr>
        <p:grpSpPr>
          <a:xfrm>
            <a:off x="316380" y="4568453"/>
            <a:ext cx="8207471" cy="1686016"/>
            <a:chOff x="3984" y="1335945"/>
            <a:chExt cx="8207471" cy="1686016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5F83A58E-C180-397E-44E8-5915AA357F4C}"/>
                </a:ext>
              </a:extLst>
            </p:cNvPr>
            <p:cNvSpPr/>
            <p:nvPr/>
          </p:nvSpPr>
          <p:spPr>
            <a:xfrm flipV="1">
              <a:off x="5664047" y="1335945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65F25C3-2676-CCCF-5472-91451A6388FB}"/>
                </a:ext>
              </a:extLst>
            </p:cNvPr>
            <p:cNvSpPr txBox="1"/>
            <p:nvPr/>
          </p:nvSpPr>
          <p:spPr>
            <a:xfrm>
              <a:off x="5585461" y="1782933"/>
              <a:ext cx="237397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أَيْضاً مَوْهوبٌ .......، سَأُقَدِّمُ لَها .........</a:t>
              </a:r>
              <a:endPara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Forme libre : forme 1">
              <a:extLst>
                <a:ext uri="{FF2B5EF4-FFF2-40B4-BE49-F238E27FC236}">
                  <a16:creationId xmlns:a16="http://schemas.microsoft.com/office/drawing/2014/main" id="{5DB3621A-9EA6-404D-EC82-B4C3A4B08418}"/>
                </a:ext>
              </a:extLst>
            </p:cNvPr>
            <p:cNvSpPr/>
            <p:nvPr/>
          </p:nvSpPr>
          <p:spPr>
            <a:xfrm flipH="1" flipV="1">
              <a:off x="439967" y="1386449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214BAFF-A01B-FF2D-7AEE-388321C01447}"/>
                </a:ext>
              </a:extLst>
            </p:cNvPr>
            <p:cNvSpPr txBox="1"/>
            <p:nvPr/>
          </p:nvSpPr>
          <p:spPr>
            <a:xfrm>
              <a:off x="3984" y="1784917"/>
              <a:ext cx="273904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مَوْهوبٌ في.....،</a:t>
              </a:r>
            </a:p>
            <a:p>
              <a:pPr algn="r" rtl="1"/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سأُهْدي لَها.....</a:t>
              </a:r>
              <a:endPara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153F133-93C8-3652-8719-EAE7DB6D84A2}"/>
              </a:ext>
            </a:extLst>
          </p:cNvPr>
          <p:cNvGrpSpPr/>
          <p:nvPr/>
        </p:nvGrpSpPr>
        <p:grpSpPr>
          <a:xfrm>
            <a:off x="820367" y="1431595"/>
            <a:ext cx="7092659" cy="1635512"/>
            <a:chOff x="756125" y="1428042"/>
            <a:chExt cx="7092659" cy="1635512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7D6F51A-CBBF-0EA3-54A0-71B57622D024}"/>
                </a:ext>
              </a:extLst>
            </p:cNvPr>
            <p:cNvSpPr/>
            <p:nvPr/>
          </p:nvSpPr>
          <p:spPr>
            <a:xfrm>
              <a:off x="5301376" y="1455386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0DF539-C70F-18D6-5FB6-3278EA67C9CC}"/>
                </a:ext>
              </a:extLst>
            </p:cNvPr>
            <p:cNvSpPr txBox="1"/>
            <p:nvPr/>
          </p:nvSpPr>
          <p:spPr>
            <a:xfrm>
              <a:off x="5620855" y="1902369"/>
              <a:ext cx="21729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مُتَّفِقٌ، لَكِنْ .......</a:t>
              </a:r>
              <a:endPara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99D484F3-C48F-78F1-09F9-677A17E28B57}"/>
                </a:ext>
              </a:extLst>
            </p:cNvPr>
            <p:cNvSpPr/>
            <p:nvPr/>
          </p:nvSpPr>
          <p:spPr>
            <a:xfrm flipH="1">
              <a:off x="841585" y="1428042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6190560-4B37-2418-62B9-326E67430429}"/>
                </a:ext>
              </a:extLst>
            </p:cNvPr>
            <p:cNvSpPr txBox="1"/>
            <p:nvPr/>
          </p:nvSpPr>
          <p:spPr>
            <a:xfrm>
              <a:off x="756125" y="1915611"/>
              <a:ext cx="26061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رَأْيُكَ في مُفاجَأَةِ .......؟</a:t>
              </a:r>
              <a:endPara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ACE44CB-CEF3-42E5-E4D2-90A74E25455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574674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2" name="صديقي الجزء 2">
            <a:hlinkClick r:id="" action="ppaction://media"/>
            <a:extLst>
              <a:ext uri="{FF2B5EF4-FFF2-40B4-BE49-F238E27FC236}">
                <a16:creationId xmlns:a16="http://schemas.microsoft.com/office/drawing/2014/main" id="{7E0579F3-86C7-2E23-8996-B749849DE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9360" y="567862"/>
            <a:ext cx="487363" cy="4873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2C766C-31E5-E232-1E1B-409A785A0B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951" y="2194568"/>
            <a:ext cx="8436480" cy="41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3775936"/>
            <a:chOff x="487749" y="1541032"/>
            <a:chExt cx="8168503" cy="377593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88824" y="2762423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4884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ستنجزون تمارين كتابية على دفاتركم.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EBFE20-290E-BC3F-DD89-00C6C4D0DDA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E1E1AFF-BAEC-3F84-FC70-5838B6C619F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3B569D9-B261-BA3D-4914-20A8F086743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184844D-FC47-BFCE-1235-6A4F82556FFF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83AE74B-7F87-C650-3911-502859F4AC7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C053D25-1009-A4AF-951F-7156021E31DA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6C8502-EC31-7BA5-D80B-46BE5EE2A9C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950F-4CB2-5F1B-D8D5-FB235304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44820BA-B597-62CC-A7EE-2ACCE455C73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894DB1-3D62-2B8D-D57C-B13F8656276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00D730-8BA1-3ADC-94F0-43DCB2FC42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A0D59C3-61B1-F7CF-FE56-6661B62561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B00B6B1-FD38-B3B5-D7D8-A67CC3858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C9A3AD-99BC-A501-D054-DE0F1AF4D30B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سأقرأ الجملة مع الضمائر: أَنا أَنْتَ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هو هي هُمْ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4D9C46C-4B49-CBAA-5B81-45DE6AC7AE8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6EBB24E-9F2F-DC77-52B8-A9D00BD271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986AEF3-75B9-4B55-B385-CA941B63DA7C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291F770-220B-0C63-3448-1E0470F6BD7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22857DE-A11C-5C38-59E5-A5657E71EA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F4C79F7-BD0F-9118-D207-AA7A9860281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7E18B539-A23E-9D6C-6E7E-46A2D4BB9B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D2012-884F-0B84-28E7-70E2349E6DD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93" y="1735296"/>
            <a:ext cx="3810330" cy="40465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B99CE-633B-0BDD-F06A-120791395B8C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F52C08-4C29-C4B1-8B7E-4F325E68562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4591454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B7E73-D739-DF44-2C0B-774F27BB3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85C8D6D-83F5-8A9C-CC3C-0DD63D68AE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DC5139-8A64-95CA-CDF8-A6DB6F2B45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42440E-483C-B807-5D3C-88BE5F4287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F0A56F-A71E-9B53-F02E-0DCCEC39F8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BABB3D-E2DB-A899-ADCB-358CF6CEE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97DEEC-898A-4D67-AC42-9AE63E4EB554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3AF9C4-2822-2784-DCA1-9C330E0C762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93" y="2069593"/>
            <a:ext cx="3810330" cy="40465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97218B5-8CF5-0569-BF97-27F6865C633A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E935C68-D63C-EFCF-5C32-860A7150726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C827D70-81B6-6DEA-360F-CD49B56E4A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8A3C66F-A989-833A-0A64-FAD85F3E80E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A97FC22-DA98-953D-6715-E886ED88918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0E8F6FF-BC6B-AE9D-7B6A-DBDC0F42858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894765A-8C3E-99F3-569D-81329A2F1C5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77922-1ADF-AAD8-B611-4E5CD97D5BA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4955687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D3018-50B0-489E-9EB0-38E40E889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4258DC5-6287-E963-D82D-63759317323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43CA02D-F051-E537-8E23-D2C54FF11C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E6A356-2C3D-CFBB-3378-B00EFC7DD6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FBAED05-8E8C-5FA4-FE5D-7A8A199677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F7B09F-5B4C-B9D3-338A-349FC1EF5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CE3F5E-67E2-33F9-47CE-D1CCBFACF85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</a:t>
            </a:r>
          </a:p>
        </p:txBody>
      </p:sp>
      <p:pic>
        <p:nvPicPr>
          <p:cNvPr id="2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396D0BE7-D15A-96D6-DFF5-DEF7B3997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247" y="2659644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4941F7-A9B5-04FC-41BD-51E888F3E16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60E4E5F-5740-37B6-13CF-ABE8C8991F1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CEBBE21-5F53-9E58-CAEF-3BAAEF5BE44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4D0FB49-A82E-073D-B75F-4F2A9CFCD1D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9C6E1EB-B632-BA53-3DAA-D9B47ADB0C5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C4ADEC0-9F71-F188-9165-783ED44CFF1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A51F6AA-894A-B7E4-A9BB-E6AF4699B27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9774354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C558A-6A7A-5D8E-391D-F4C1F0C31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FAB735F-96B3-F804-DB17-6B4F5716A0F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0666D0-D63C-04A9-DF38-4ED2A228E391}"/>
              </a:ext>
            </a:extLst>
          </p:cNvPr>
          <p:cNvGrpSpPr/>
          <p:nvPr/>
        </p:nvGrpSpPr>
        <p:grpSpPr>
          <a:xfrm>
            <a:off x="312516" y="32648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B3B073-BB92-390B-8E3E-03BC52447E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3BDD7F-E643-792A-7CFA-99EE97CB270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956EE9-43C8-C9AF-B59C-74D558AE2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AD3D43-FAC5-0430-A902-3E25FF1463B3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المناسبة لكل جملة حسب الضمائر.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ثنائي الإجابات.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773F84-A6CB-159F-D119-6CEBBEF9A5F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45F79F9-CBC3-C0A1-968E-82586F4D4A7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058935E-1327-016F-E440-83D415D4048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9DB9BF8-A9B8-DE3A-872C-7F75113EB92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C7BCDB5-54C7-4FC1-FE50-84FC8ED02AE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ED38F0E-65AC-2B62-9BA6-520EA0773E9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28791-AF7F-625B-9CA5-66E73235164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338F9C-3822-E0FA-35E9-2BA8570250D6}"/>
              </a:ext>
            </a:extLst>
          </p:cNvPr>
          <p:cNvSpPr/>
          <p:nvPr/>
        </p:nvSpPr>
        <p:spPr>
          <a:xfrm>
            <a:off x="5919019" y="4444181"/>
            <a:ext cx="186813" cy="122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4DD67EF-8294-C5B3-ABCC-CFDCDE75C1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rcRect t="19924" b="-3085"/>
          <a:stretch/>
        </p:blipFill>
        <p:spPr>
          <a:xfrm>
            <a:off x="4029772" y="2077549"/>
            <a:ext cx="3965305" cy="42753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5F2F77A-F3A7-7CEC-BAA0-E21D13CECB01}"/>
              </a:ext>
            </a:extLst>
          </p:cNvPr>
          <p:cNvSpPr txBox="1"/>
          <p:nvPr/>
        </p:nvSpPr>
        <p:spPr>
          <a:xfrm>
            <a:off x="1017308" y="2077549"/>
            <a:ext cx="16065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تَحْضُرينَ</a:t>
            </a:r>
          </a:p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يَحْضُرُ</a:t>
            </a:r>
          </a:p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تَحْضُرُ</a:t>
            </a:r>
          </a:p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يَحْضُرونَ </a:t>
            </a:r>
          </a:p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تَحْضُرُ</a:t>
            </a:r>
          </a:p>
          <a:p>
            <a:pPr algn="ctr"/>
            <a:endParaRPr lang="fr-MA" b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C99DD86-80CF-ABE2-0F87-EC38C1AEAA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637" y="389697"/>
            <a:ext cx="1376459" cy="962905"/>
          </a:xfrm>
          <a:prstGeom prst="rect">
            <a:avLst/>
          </a:prstGeom>
          <a:effectLst/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F1C6675-8E33-AB97-FCB6-CFC759C86CA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8464497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CDAF-FB6D-F696-985B-86A6793EB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10E103A-31F7-9A3E-039F-CFE8287ECB7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F5AB50-B27D-EF56-78D3-966DD4C9EE03}"/>
              </a:ext>
            </a:extLst>
          </p:cNvPr>
          <p:cNvGrpSpPr/>
          <p:nvPr/>
        </p:nvGrpSpPr>
        <p:grpSpPr>
          <a:xfrm>
            <a:off x="312516" y="32648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B10EB3-88F0-C280-ED0D-D0BC08E3C6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C1B562-C9EF-E076-E00A-4ABCC33FD9C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7F4CFCC-E7BE-540F-800E-6CAD34704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BC37BB-41FF-A41E-4EF5-E850796A6EB0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F920C4E-010C-450B-5EA5-663C7AD2FB8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290615B-D7F4-3541-BEA9-10A42EEB74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0C0AD0A-F556-2B5C-1BB3-750AC22AADA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A621AF6-68E7-CC2C-E3CA-18FFBA638F5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5F7D6C0-1AFC-224A-D28C-ABB453E47A6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1C570BC-CA72-984D-F607-010F0CCEC97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A4C6C2A-3B20-D7C1-D5DB-9032D461BF0D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BACCD8-97AE-E624-56E2-7E57F145C3AE}"/>
              </a:ext>
            </a:extLst>
          </p:cNvPr>
          <p:cNvSpPr/>
          <p:nvPr/>
        </p:nvSpPr>
        <p:spPr>
          <a:xfrm>
            <a:off x="5919019" y="4444181"/>
            <a:ext cx="186813" cy="122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81DAFC5-1EA9-2CE3-6DCE-F4D49148AF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rcRect t="19924" b="-3085"/>
          <a:stretch/>
        </p:blipFill>
        <p:spPr>
          <a:xfrm>
            <a:off x="2222470" y="1787032"/>
            <a:ext cx="4666440" cy="42753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93D2482-38C8-5271-9877-EE8D92F80775}"/>
              </a:ext>
            </a:extLst>
          </p:cNvPr>
          <p:cNvSpPr txBox="1"/>
          <p:nvPr/>
        </p:nvSpPr>
        <p:spPr>
          <a:xfrm>
            <a:off x="4196395" y="1828334"/>
            <a:ext cx="1606537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</a:rPr>
              <a:t>تَحْضُرُ</a:t>
            </a:r>
            <a:endParaRPr lang="ar-MA" sz="36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E1C17C-CA4C-0FC1-7310-BB95149F342A}"/>
              </a:ext>
            </a:extLst>
          </p:cNvPr>
          <p:cNvSpPr txBox="1"/>
          <p:nvPr/>
        </p:nvSpPr>
        <p:spPr>
          <a:xfrm>
            <a:off x="4196395" y="3429346"/>
            <a:ext cx="1606537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</a:rPr>
              <a:t>يَحْضُرُ</a:t>
            </a:r>
            <a:endParaRPr lang="ar-MA" sz="36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FD0C7D-E26F-2E3E-7DB3-727C89862F3A}"/>
              </a:ext>
            </a:extLst>
          </p:cNvPr>
          <p:cNvSpPr txBox="1"/>
          <p:nvPr/>
        </p:nvSpPr>
        <p:spPr>
          <a:xfrm>
            <a:off x="4102988" y="2680424"/>
            <a:ext cx="1606537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تَحْضُرينَ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2E32A2C-F219-1D92-B00A-5F982E3AE5CC}"/>
              </a:ext>
            </a:extLst>
          </p:cNvPr>
          <p:cNvSpPr txBox="1"/>
          <p:nvPr/>
        </p:nvSpPr>
        <p:spPr>
          <a:xfrm>
            <a:off x="3955833" y="5066321"/>
            <a:ext cx="1606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يَحْضُرونَ</a:t>
            </a:r>
          </a:p>
          <a:p>
            <a:pPr algn="ctr"/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BC87BEE-4122-106B-642C-5F4BA5D96D65}"/>
              </a:ext>
            </a:extLst>
          </p:cNvPr>
          <p:cNvSpPr txBox="1"/>
          <p:nvPr/>
        </p:nvSpPr>
        <p:spPr>
          <a:xfrm>
            <a:off x="4047661" y="4292554"/>
            <a:ext cx="1606537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</a:rPr>
              <a:t>تَحْضُرُ</a:t>
            </a:r>
            <a:endParaRPr lang="ar-MA" sz="3600" b="1" dirty="0">
              <a:solidFill>
                <a:srgbClr val="C000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5677280-2717-8273-13EE-A8C962D50C2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6441416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29D99-C574-8A8C-D4D8-7B34B71C8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EBD0DBF-1DC3-8727-F9BC-F55CAD7F94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626E7B-2012-BFBC-9F39-5D871C16CD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A9D5FC-D7F8-A4C1-A871-E967218FD8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58268B-E77C-CC94-B4D9-8D775193BF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2CDB82-FC72-ECF9-0FA4-EB9DC34DB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900D96-E2BA-12EC-88A9-66060AFC8638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الجملتين بما يناسب.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8FDA22B-EA1A-DE68-1C11-AAFF038DAD5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2804F42-B030-1330-BB85-A11E1BEFA8D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A120173-E897-8566-53BD-CA2D4FD4A32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79C83D-22DB-CC73-D645-5423605441A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B9D24B2-1B84-DA1F-1E9A-4278A92B661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2439C8C-326D-12EF-025E-D35F1927743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0D5A633-B0C9-7CF8-50F5-1C044C31A3A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A2F11D4-A616-7C5C-BE7C-EBCED36DD1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34" y="422614"/>
            <a:ext cx="1488621" cy="1041182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62FAB5-AA00-6E1F-AD7E-B68194CAE81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202244" y="2118851"/>
            <a:ext cx="579706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>
                <a:solidFill>
                  <a:srgbClr val="0070C0"/>
                </a:solidFill>
              </a:rPr>
              <a:t>أَنا</a:t>
            </a:r>
            <a:r>
              <a:rPr lang="ar-MA" sz="5400" b="1" dirty="0" smtClean="0"/>
              <a:t> أَرْسُمُ لَوْحَةً.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/>
              <a:t>أَنْتَ...................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/>
              <a:t>......يَرْسُمونَ لَوْحَةً.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3546721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20F63-286C-F3E7-2EE2-B460B129A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AE75162-8F25-EFEB-07B9-C4161E81D6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054A7C-B572-4032-E097-8DD593BD6CD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19D089-090D-612E-4938-E469D48B5D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768806-83E0-E829-58CE-366B8CCB09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94B6475-5778-0676-D842-0E3562C0A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8670CA-0D12-E447-1F64-9BF7AAD43656}"/>
              </a:ext>
            </a:extLst>
          </p:cNvPr>
          <p:cNvSpPr txBox="1"/>
          <p:nvPr/>
        </p:nvSpPr>
        <p:spPr>
          <a:xfrm>
            <a:off x="422071" y="2698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863A643-BF9C-526C-8492-3883F315B1D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6BFBAFB-3889-E21C-08A0-8F138B65392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4575438-7DBF-047E-3214-093465E6EC1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8DB3153-AE97-F2F8-AE14-B23BDA8C2CA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1B79610-10FC-1F97-FF4D-83451765D2E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F51810A-79B4-A503-5899-92C8EFC49E4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32939-B557-372E-EF94-77333A325C2A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464266E-F276-BA6B-CCD8-F4F39471237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166678" y="2061630"/>
            <a:ext cx="579706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>
                <a:solidFill>
                  <a:srgbClr val="0070C0"/>
                </a:solidFill>
              </a:rPr>
              <a:t>أَنا</a:t>
            </a:r>
            <a:r>
              <a:rPr lang="ar-MA" sz="5400" b="1" dirty="0" smtClean="0"/>
              <a:t> أَرْسُمُ لَوْحَةً.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/>
              <a:t>أَنْتَ </a:t>
            </a:r>
            <a:r>
              <a:rPr lang="ar-MA" sz="5400" b="1" dirty="0">
                <a:solidFill>
                  <a:srgbClr val="0070C0"/>
                </a:solidFill>
              </a:rPr>
              <a:t>تَرْسُمُ</a:t>
            </a:r>
            <a:r>
              <a:rPr lang="ar-MA" sz="5400" b="1" dirty="0" smtClean="0"/>
              <a:t> </a:t>
            </a:r>
            <a:r>
              <a:rPr lang="ar-MA" sz="5400" b="1" dirty="0"/>
              <a:t>لَوْحَةً.</a:t>
            </a:r>
            <a:r>
              <a:rPr lang="ar-MA" sz="5400" b="1" dirty="0" smtClean="0"/>
              <a:t>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>
                <a:solidFill>
                  <a:srgbClr val="0070C0"/>
                </a:solidFill>
              </a:rPr>
              <a:t>هُم</a:t>
            </a:r>
            <a:r>
              <a:rPr lang="ar-MA" sz="5400" b="1" dirty="0" smtClean="0"/>
              <a:t>ْ يَرْسُمونَ لَوْحَةً.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32788199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1DFB4-10A2-CB45-5AEB-A312F84B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E2E4E6-A480-651F-4856-6E7B4F7127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F30AEF-6A4F-FCAF-6239-7A06FA2819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D7661D2-D582-FABE-6CDB-8D67FEC962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728524-5044-B933-ED6B-FCE5B4838A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858DAB7-E787-2B9C-BA8C-7AC6FEC8B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E96C6B-49C3-8A58-4FA3-6BCB07433A95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سأرتب الكلمات التالية للحصول على جملة مفيدة.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DD21B9B-7B95-D084-E1A2-5F2C8D7AB32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7FF6140-F31A-41B7-7498-8C303726A32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DC8C353-5A08-5BD9-F350-26E58432448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34599C4-C948-1ED8-BEEA-9778DE454E0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07A5B8F-963C-A27B-DD37-6ACF87E476F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967C184-7349-D4E4-D297-6A58E401264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FE11D40-8F80-DAE8-CBC6-A4A80B40CD8E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C831E7F-0787-123C-E65D-FD93809B92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695" b="54807"/>
          <a:stretch/>
        </p:blipFill>
        <p:spPr>
          <a:xfrm>
            <a:off x="854793" y="1946787"/>
            <a:ext cx="7659334" cy="13311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8E4917-7D33-66DD-BEC9-52ECB479F9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381" t="43852"/>
          <a:stretch/>
        </p:blipFill>
        <p:spPr>
          <a:xfrm>
            <a:off x="1585699" y="3981413"/>
            <a:ext cx="5972602" cy="185416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016BD2-408C-488C-2840-E0232021687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5568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184AF-ECA2-46EC-69E9-7EACC0823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62AA7C-FCB0-6884-05BD-C1D3E396FB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3F7965-1CDC-5BBD-2BBA-B21D2DC50D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6AA72C-A4BE-987C-7C7E-4064044D17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07368-91C8-3228-ABB1-A336792516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0F112D-7D61-D07C-4912-341593050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8F7036-F5F9-7361-49C0-9D451BC5C4CA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التالية للحصول على جملة مفيدة.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41B40AD-1C75-B856-C134-25795A4A5D2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355ACD7-14CE-1B1B-3C1B-4945EFEBE0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464174F-2233-85E3-EB82-AEA7B0FF331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67BC118-F8F3-7A52-ECBA-0BA873B4471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BD635C8-9E1C-E57E-BAF4-20888453FD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4BD8534-9B00-D396-2EA9-193E9B224F9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E3E37DC-BBBB-EE36-626A-AEC0006B1CDA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FA71AE9-0A72-2B18-D68E-B265CD2BB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890" y="2240177"/>
            <a:ext cx="5540220" cy="23776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04C859-EA78-7D75-B62F-17B0E0D5B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805" y="2118851"/>
            <a:ext cx="8085557" cy="361072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246B64-E956-4E61-2D77-68EF972E46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6" y="346259"/>
            <a:ext cx="1475921" cy="103230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E21F80F-6F2E-53DF-F5A0-3FB3276A2CE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5930538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E4EEB-7280-CFE0-BC9F-D90EF7A3E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FCB9304-8043-FBBC-85FC-4D2A0B2B17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1CA846-68C8-C8DE-1825-EC633304074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9C2B8C0-68D2-78B2-0D31-39CE9003DC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20A043-DA84-4409-4953-6ADB0DA61B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C70305-EC69-E64B-D64F-2DF5161BB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DDB2EC-2613-BC71-F6DC-F92F7A929569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249223-79F7-CB35-559A-A7E79864191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B1504A-9758-F387-DA3F-A2B97EFC038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491C4C7-0197-22D2-541F-DF952769448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F54F510-0E90-1C53-B8B0-F06617F1635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12C492-4C78-BF3C-1B2F-009EB8548E8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44EA580-6ED5-4A74-B067-2840BC7FEFD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12BAB8D-BAD8-84AD-38A6-1C20348FDF03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0226285-A427-2D38-B9E6-61E80E802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080" y="2091574"/>
            <a:ext cx="5989839" cy="26748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306A5C8-80CF-140F-5F95-580A0A8ABB76}"/>
              </a:ext>
            </a:extLst>
          </p:cNvPr>
          <p:cNvSpPr txBox="1"/>
          <p:nvPr/>
        </p:nvSpPr>
        <p:spPr>
          <a:xfrm>
            <a:off x="1085855" y="3616819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/>
              <a:t>شَكَرَتِ </a:t>
            </a:r>
            <a:r>
              <a:rPr lang="ar-MA" sz="4400" dirty="0" err="1"/>
              <a:t>ﭐلْمُعَلِّمَةُ</a:t>
            </a:r>
            <a:r>
              <a:rPr lang="ar-MA" sz="4400" dirty="0"/>
              <a:t> </a:t>
            </a:r>
            <a:r>
              <a:rPr lang="ar-MA" sz="4400" dirty="0" err="1"/>
              <a:t>ﭐلتَّلاميذَ</a:t>
            </a:r>
            <a:r>
              <a:rPr lang="ar-MA" sz="4400" dirty="0"/>
              <a:t>.</a:t>
            </a:r>
            <a:endParaRPr lang="fr-MA" sz="4400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1F78B47-1A8F-5641-EE37-76C66D71A64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0202374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تحدي القراءة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C009F04-88E4-1307-8091-BBDC956ED76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DB8FD82-F30C-7F76-D172-CCAA64BA09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B6D658E-CC0D-C831-C058-C4036B1F397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F6C6F8A-844F-ED07-D581-957973B5B5C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40F83EB-DEA3-F8D3-36EE-5B1020D4791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49615F4-EDCB-BDA4-B214-D697E1B7A7A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7B99493-19FB-A8C7-07CC-1DE242EEE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569" y="2320629"/>
            <a:ext cx="6116862" cy="302564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0697003-EFF5-5439-FBFB-EBFE35EE9775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توظيف أساليب التعبير عن الرأي.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ECF84D2-63CA-5A27-E5FE-5015FA706E1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6EC33F9-2840-07D3-4538-174E95B2920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4B479EB-F4F5-C8E2-4FA6-EEF4B9AA063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D3AFE36-FEF5-6370-0557-3B2A88D0718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47495D-C943-A209-22E1-E5C78A37639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61D8DB8-CF6F-A99A-0211-77C0C5D48D5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E21CD09-11E5-79AE-C579-9F10627C5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216" y="2286457"/>
            <a:ext cx="4709568" cy="309398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C47C8CA-D779-F04F-CAC3-67FDBF40A18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A4DD0CE-663A-9DDD-31B1-FE9E397A91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89232-D65C-5164-5AB6-28330D9E2B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6C2D0-DDFB-F6B9-337C-522B907D6B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98A1D6-B5A0-2486-6A23-48F9B011C0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5C3C05-0C7F-0BBF-80FF-5EE68E0F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43D563-BB38-C57C-CEAC-EB01F35B5F08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التحويلات مع الضمائر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3CECB8E-73B7-DE60-7A81-9DC2CBE3AEF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8455383-140D-2B1E-94C1-D8B4C98A96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E5B8FC2-8644-7B8B-CC5B-9E17A4115F1A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5D6F655-2DDE-B1DA-DF64-2615BA48377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3561AEA-E62A-E9DF-454F-17B1C53851B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73D3EAA-458B-4D08-E643-1E8E428C542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F421C60-517C-59CC-60E6-573C38B4C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5336" y="2076333"/>
            <a:ext cx="4473328" cy="270533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520DC8-A7F4-6523-F280-1F887B632C5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33790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في دفاتركم.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أكملوا التحويلات بما يناسب.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59B7135-D1C1-BAC0-F4E2-225D1E35E7F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1B63C76-54C1-65A1-2040-426883E0E1C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4E7B117-EA8F-E63A-98C9-9F7F5206009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A7B84E-3279-0BC5-DCAB-81C48DF9D09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50E1FF4-2D66-64B2-E8EB-7F00BF36AC5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B1821C7-59B4-5DB3-67B9-5E519100879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D1BF1D-0E04-EE04-6AE5-E8516249D3F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412862" y="1938053"/>
            <a:ext cx="579706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>
                <a:solidFill>
                  <a:srgbClr val="0070C0"/>
                </a:solidFill>
              </a:rPr>
              <a:t>.....</a:t>
            </a:r>
            <a:r>
              <a:rPr lang="ar-MA" sz="5400" b="1" dirty="0" smtClean="0"/>
              <a:t> تَرْسُمُ </a:t>
            </a:r>
            <a:r>
              <a:rPr lang="ar-MA" sz="5400" b="1" dirty="0" smtClean="0"/>
              <a:t>لَوْحَةً.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/>
              <a:t>هُوَ</a:t>
            </a:r>
            <a:r>
              <a:rPr lang="ar-MA" sz="5400" b="1" dirty="0" smtClean="0"/>
              <a:t>...................</a:t>
            </a:r>
            <a:endParaRPr lang="ar-MA" sz="5400" b="1" dirty="0" smtClean="0"/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5400" b="1" dirty="0" smtClean="0"/>
              <a:t>أَنْتِ..................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570C5A-8046-0643-420E-CDE1BC0ED3F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C76AE9-B4DA-3405-E3DB-BEE4DB07019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667B148-A7CD-554C-431E-B8AF2352E40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2400499-76FD-ADF6-A97C-96C931E67CA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763CD80-EDA2-DAFF-4C9C-D8E8FA11F5F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09694E7-CA74-B75B-E567-2947A74F554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AF3A61F-5C21-CEB2-C7F7-3290DC678AB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ECE1793-BDBF-9319-B33C-EB4ECF37DC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5DC091-8F80-AF26-0D1D-B899C95EAE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348462-B5E9-54A6-D1F0-C6E8B6C3889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713D29-D2AE-5094-8D9C-FC1124289E3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5153A4A-3A2A-5FE9-B078-469205B0A63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268A091-A511-F14B-332F-6EFEF890C5C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D8F3A8-4AEA-98CF-E6CF-A8BC3D66F8A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7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12197</TotalTime>
  <Words>3411</Words>
  <Application>Microsoft Office PowerPoint</Application>
  <PresentationFormat>Affichage à l'écran (4:3)</PresentationFormat>
  <Paragraphs>850</Paragraphs>
  <Slides>93</Slides>
  <Notes>5</Notes>
  <HiddenSlides>0</HiddenSlides>
  <MMClips>4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93</vt:i4>
      </vt:variant>
    </vt:vector>
  </HeadingPairs>
  <TitlesOfParts>
    <vt:vector size="105" baseType="lpstr">
      <vt:lpstr>Calibri</vt:lpstr>
      <vt:lpstr>Dosis</vt:lpstr>
      <vt:lpstr>Roboto</vt:lpstr>
      <vt:lpstr>Microsoft Uighur</vt:lpstr>
      <vt:lpstr>Traditional Arabic</vt:lpstr>
      <vt:lpstr>Air Strip Arabic</vt:lpstr>
      <vt:lpstr>A Massir Ballpoint</vt:lpstr>
      <vt:lpstr>Arial</vt:lpstr>
      <vt:lpstr>Boahmed Alhour</vt:lpstr>
      <vt:lpstr>Calibri Light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mohamed</cp:lastModifiedBy>
  <cp:revision>79</cp:revision>
  <dcterms:created xsi:type="dcterms:W3CDTF">2023-09-20T21:35:22Z</dcterms:created>
  <dcterms:modified xsi:type="dcterms:W3CDTF">2025-01-12T16:39:33Z</dcterms:modified>
</cp:coreProperties>
</file>