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5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4869" r:id="rId7"/>
    <p:sldId id="2134806126" r:id="rId8"/>
    <p:sldId id="2134806127" r:id="rId9"/>
    <p:sldId id="2134806128" r:id="rId10"/>
    <p:sldId id="2134806887" r:id="rId11"/>
    <p:sldId id="2134806888" r:id="rId12"/>
    <p:sldId id="2134806224" r:id="rId13"/>
    <p:sldId id="2134806226" r:id="rId14"/>
    <p:sldId id="2134806141" r:id="rId15"/>
    <p:sldId id="2134806179" r:id="rId16"/>
    <p:sldId id="2134806826" r:id="rId17"/>
    <p:sldId id="2134806897" r:id="rId18"/>
    <p:sldId id="2134806417" r:id="rId19"/>
    <p:sldId id="2134806537" r:id="rId20"/>
    <p:sldId id="2134806161" r:id="rId21"/>
    <p:sldId id="2134806416" r:id="rId22"/>
    <p:sldId id="2134806539" r:id="rId23"/>
    <p:sldId id="2134806538" r:id="rId24"/>
    <p:sldId id="2134806898" r:id="rId25"/>
    <p:sldId id="2134806827" r:id="rId26"/>
    <p:sldId id="2134806541" r:id="rId27"/>
    <p:sldId id="2134806522" r:id="rId28"/>
    <p:sldId id="2134806543" r:id="rId29"/>
    <p:sldId id="2134806544" r:id="rId30"/>
    <p:sldId id="2134806545" r:id="rId31"/>
    <p:sldId id="2134806542" r:id="rId32"/>
    <p:sldId id="2134806547" r:id="rId33"/>
    <p:sldId id="2134806548" r:id="rId34"/>
    <p:sldId id="2134806549" r:id="rId35"/>
    <p:sldId id="2134806550" r:id="rId36"/>
    <p:sldId id="2134806551" r:id="rId37"/>
    <p:sldId id="2134806552" r:id="rId38"/>
    <p:sldId id="2134806553" r:id="rId39"/>
    <p:sldId id="2134806554" r:id="rId40"/>
    <p:sldId id="2134806555" r:id="rId41"/>
    <p:sldId id="2134806556" r:id="rId42"/>
    <p:sldId id="2134806557" r:id="rId43"/>
    <p:sldId id="2134806558" r:id="rId44"/>
    <p:sldId id="2134806320" r:id="rId45"/>
    <p:sldId id="2134806505" r:id="rId46"/>
    <p:sldId id="2134806492" r:id="rId47"/>
    <p:sldId id="2134806559" r:id="rId48"/>
    <p:sldId id="2134806560" r:id="rId49"/>
    <p:sldId id="2134806561" r:id="rId50"/>
    <p:sldId id="2134806562" r:id="rId51"/>
    <p:sldId id="2134806563" r:id="rId52"/>
    <p:sldId id="2134806564" r:id="rId53"/>
    <p:sldId id="2134806565" r:id="rId54"/>
    <p:sldId id="2134806566" r:id="rId55"/>
    <p:sldId id="2134806567" r:id="rId56"/>
    <p:sldId id="2134806568" r:id="rId57"/>
    <p:sldId id="2134806569" r:id="rId58"/>
    <p:sldId id="2134806570" r:id="rId59"/>
    <p:sldId id="2134806493" r:id="rId60"/>
    <p:sldId id="2134806300" r:id="rId61"/>
    <p:sldId id="2134806402" r:id="rId62"/>
    <p:sldId id="2134806894" r:id="rId63"/>
    <p:sldId id="2134806173" r:id="rId64"/>
    <p:sldId id="2134806507" r:id="rId65"/>
    <p:sldId id="2134806147" r:id="rId66"/>
    <p:sldId id="2134806322" r:id="rId67"/>
    <p:sldId id="2134806235" r:id="rId68"/>
    <p:sldId id="2134806890" r:id="rId69"/>
    <p:sldId id="2134806513" r:id="rId70"/>
    <p:sldId id="2134806514" r:id="rId71"/>
    <p:sldId id="2134806891" r:id="rId72"/>
    <p:sldId id="2134806572" r:id="rId73"/>
    <p:sldId id="2134806889" r:id="rId74"/>
    <p:sldId id="2134806573" r:id="rId75"/>
    <p:sldId id="2134806146" r:id="rId76"/>
    <p:sldId id="2134806324" r:id="rId77"/>
    <p:sldId id="2134806574" r:id="rId78"/>
    <p:sldId id="2134806582" r:id="rId79"/>
    <p:sldId id="2134806577" r:id="rId80"/>
    <p:sldId id="2134806578" r:id="rId81"/>
    <p:sldId id="2134806892" r:id="rId82"/>
    <p:sldId id="2134806579" r:id="rId83"/>
    <p:sldId id="2134806580" r:id="rId84"/>
    <p:sldId id="2134806893" r:id="rId85"/>
    <p:sldId id="2134806581" r:id="rId86"/>
    <p:sldId id="2134806136" r:id="rId87"/>
    <p:sldId id="2134806383" r:id="rId88"/>
    <p:sldId id="2134806583" r:id="rId89"/>
    <p:sldId id="2134806160" r:id="rId90"/>
    <p:sldId id="2134806532" r:id="rId91"/>
    <p:sldId id="2134806896" r:id="rId92"/>
    <p:sldId id="2134806149" r:id="rId93"/>
    <p:sldId id="2147482339" r:id="rId94"/>
  </p:sldIdLst>
  <p:sldSz cx="9144000" cy="6858000" type="screen4x3"/>
  <p:notesSz cx="6858000" cy="9144000"/>
  <p:embeddedFontLst>
    <p:embeddedFont>
      <p:font typeface="Air Strip Arabic" panose="020B0604020202020204" charset="-78"/>
      <p:regular r:id="rId96"/>
    </p:embeddedFont>
    <p:embeddedFont>
      <p:font typeface="Dosis" pitchFamily="2" charset="0"/>
      <p:regular r:id="rId97"/>
      <p:bold r:id="rId98"/>
    </p:embeddedFont>
    <p:embeddedFont>
      <p:font typeface="Microsoft Uighur" panose="02000000000000000000" pitchFamily="2" charset="-78"/>
      <p:regular r:id="rId99"/>
      <p:bold r:id="rId100"/>
    </p:embeddedFont>
    <p:embeddedFont>
      <p:font typeface="Roboto" panose="02000000000000000000" pitchFamily="2" charset="0"/>
      <p:regular r:id="rId101"/>
      <p:bold r:id="rId102"/>
      <p:italic r:id="rId103"/>
      <p:boldItalic r:id="rId104"/>
    </p:embeddedFont>
    <p:embeddedFont>
      <p:font typeface="Traditional Arabic" panose="02020603050405020304" pitchFamily="18" charset="-78"/>
      <p:regular r:id="rId105"/>
      <p:bold r:id="rId10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ACD"/>
    <a:srgbClr val="FBE5D6"/>
    <a:srgbClr val="44A9C4"/>
    <a:srgbClr val="75161C"/>
    <a:srgbClr val="FF7C80"/>
    <a:srgbClr val="E3001B"/>
    <a:srgbClr val="3B7E85"/>
    <a:srgbClr val="FDB159"/>
    <a:srgbClr val="6F5C50"/>
    <a:srgbClr val="413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7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8.fntdata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1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5.fntdata"/><Relationship Id="rId105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3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2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21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6.svg"/><Relationship Id="rId7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Relationship Id="rId9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5.jpe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6.svg"/><Relationship Id="rId7" Type="http://schemas.openxmlformats.org/officeDocument/2006/relationships/image" Target="../media/image4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27.png"/><Relationship Id="rId9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6.sv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media2.mp3"/><Relationship Id="rId7" Type="http://schemas.openxmlformats.org/officeDocument/2006/relationships/image" Target="../media/image48.png"/><Relationship Id="rId2" Type="http://schemas.microsoft.com/office/2007/relationships/media" Target="../media/media2.mp3"/><Relationship Id="rId1" Type="http://schemas.openxmlformats.org/officeDocument/2006/relationships/tags" Target="../tags/tag5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media2.mp3"/><Relationship Id="rId7" Type="http://schemas.openxmlformats.org/officeDocument/2006/relationships/image" Target="../media/image48.png"/><Relationship Id="rId2" Type="http://schemas.microsoft.com/office/2007/relationships/media" Target="../media/media2.mp3"/><Relationship Id="rId1" Type="http://schemas.openxmlformats.org/officeDocument/2006/relationships/tags" Target="../tags/tag6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2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2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3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6.svg"/><Relationship Id="rId7" Type="http://schemas.openxmlformats.org/officeDocument/2006/relationships/image" Target="../media/image4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8.png"/><Relationship Id="rId9" Type="http://schemas.openxmlformats.org/officeDocument/2006/relationships/image" Target="../media/image4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26.sv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57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2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1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الأول: أنا وأصدقائي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646527"/>
              </p:ext>
            </p:extLst>
          </p:nvPr>
        </p:nvGraphicFramePr>
        <p:xfrm>
          <a:off x="487385" y="1481902"/>
          <a:ext cx="8160774" cy="463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السادس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الخامس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الرابع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الثالث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الثاني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المعجم 30</a:t>
                      </a:r>
                      <a:r>
                        <a:rPr lang="ar-MA" sz="1400">
                          <a:effectLst/>
                        </a:rPr>
                        <a:t>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القراءة الإثرائية (30د)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الإملاء ح1</a:t>
                      </a:r>
                      <a:endParaRPr lang="fr-MA" sz="11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الثاني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7"/>
            <a:ext cx="8027800" cy="2114206"/>
            <a:chOff x="645917" y="5152424"/>
            <a:chExt cx="8027800" cy="135730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323983"/>
              <a:chOff x="5061957" y="1523505"/>
              <a:chExt cx="2520379" cy="1323983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8996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أنا أيضا موهوبة</a:t>
                </a:r>
                <a:endParaRPr lang="f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التعبير عن الرأي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303632"/>
              <a:chOff x="4273703" y="1521621"/>
              <a:chExt cx="2520380" cy="1303632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88849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335071"/>
              <a:chOff x="3476661" y="1490181"/>
              <a:chExt cx="2520380" cy="13350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20"/>
                <a:ext cx="2520380" cy="910732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صورة باستعمال جملة اسمية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7304" y="3898758"/>
            <a:ext cx="6373693" cy="1906192"/>
            <a:chOff x="2544014" y="4099856"/>
            <a:chExt cx="6373693" cy="19061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6"/>
              <a:ext cx="6178249" cy="1870095"/>
              <a:chOff x="2478873" y="5129550"/>
              <a:chExt cx="6178249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التعبير عن الرأي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109297"/>
                <a:chOff x="5309617" y="1467308"/>
                <a:chExt cx="190839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الاسمية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 المؤنث</a:t>
                  </a:r>
                  <a:r>
                    <a:rPr lang="f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20266" y="4805719"/>
              <a:ext cx="229744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موهوب – ممتن – مفاجأة  </a:t>
              </a:r>
            </a:p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نظمت – منشط الحفل - أَهْدَتْ</a:t>
              </a:r>
              <a:endParaRPr lang="f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7708" y="3959805"/>
            <a:ext cx="2297441" cy="1809048"/>
            <a:chOff x="3388780" y="5335118"/>
            <a:chExt cx="2297441" cy="130187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81827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8780" y="6044841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صديقي</a:t>
              </a:r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25794" y="1845514"/>
            <a:ext cx="2692411" cy="124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أيضا موهوبة</a:t>
            </a:r>
            <a:endParaRPr lang="f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التساؤل(ماذا – متى)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9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«صديقي»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الـ 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الكلمات البصرية: في – أولا – أما – لم – أَمام - أن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1" y="3901847"/>
            <a:ext cx="7413534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65325" y="2152773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الاستماع (أنا أيضا موهوبة): التوقع والتحقق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0" y="5390655"/>
            <a:ext cx="5813511" cy="885312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5099284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82483" y="5123045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317477" y="5540692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الطلاقة: الكلمات البصرية+ القراءة المشتركة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3302054" y="2089487"/>
              <a:ext cx="4322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موهوب – ممتن – مفاجأة  - نظمت – منشط الحفل - أَهْدَتْ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 المعنى العام للحكاية من خلال التوقع والتحقق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 الكلمات البصرية وفقرات  القراءة المشتركة بطلاقة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DB2AA-3D43-E94A-BD71-06D0A8EE1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4A4FDE8-8D2E-DEAD-71EA-D5F4EB41785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3010BD5-1706-C915-4DDD-9A94CA496AB0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5881E1-435D-7A19-B772-97BE53B1D3F3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FB4406D2-F068-45A2-C164-F372EC67701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EC6C0F17-AC1E-A701-7E71-54D64FCB2DE5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309C8A7A-BD84-4479-7C18-342AF264052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الطلاقة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A1B7CE-5261-0D21-8D7A-F5BBB318F9B6}"/>
              </a:ext>
            </a:extLst>
          </p:cNvPr>
          <p:cNvSpPr txBox="1"/>
          <p:nvPr/>
        </p:nvSpPr>
        <p:spPr>
          <a:xfrm>
            <a:off x="405665" y="900900"/>
            <a:ext cx="8355780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اعتماد سجل الطلاقة (النموذج أسفله)  لتتبع طلاقة المتعلمين خلال حصص الطلاقة. 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استنساخ سجل الطلاقة وفق النموذج أسفله.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إعداد بطاقات صغيرة تحمل أسماء المتعلمين.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وضع البطاقات داخل علبة للسحب. 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تخصيص علبة ثانية لوضع  البطاقات المسحوبة.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تسجيل أسماء المتعلمين في السجل وتاريخ التمرير، يتم تمرير 5 متعلمين خلال حصة الطلاقة   باعتماد السحب.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اعتماد المعايير والمؤشرات الموجودة في السجل لتقييم طلاقة المتعلمين.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المتعلمون الذين حققوا درجة </a:t>
            </a:r>
            <a:r>
              <a:rPr kumimoji="0" lang="f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   </a:t>
            </a: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الدقة والاسترسال على نجمة الطلاقة في نهاية كل حصة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07859AF-523D-AD31-4DA2-C6366F12F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3541" y="5231353"/>
            <a:ext cx="4922947" cy="6629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4D91ED-19CB-8BAE-C06B-0E5387403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996" y="4971604"/>
            <a:ext cx="1226926" cy="124978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C8246E-4A77-E3EE-2BB9-E49CEFE790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8481" y="3778611"/>
            <a:ext cx="5380195" cy="14814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FE080F-98C8-C9BB-5EAE-3042461E16A4}"/>
              </a:ext>
            </a:extLst>
          </p:cNvPr>
          <p:cNvSpPr txBox="1"/>
          <p:nvPr/>
        </p:nvSpPr>
        <p:spPr>
          <a:xfrm>
            <a:off x="1638887" y="6054348"/>
            <a:ext cx="5889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ملاحظة: يبدأ تحدي الطلاقة من اليوم الثاني من الأسبوع التربوي.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51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D66C9-F400-DC80-EA5C-FF4038F7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40AA40F-D909-3261-1835-02BCFC4F1FE3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918FA0-8AB8-F577-C2EA-4950475E93F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B651A9-AF31-E24D-8E79-D08EBF2D6D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CDE7F24B-F942-ED2C-5ED6-A36B3E6238A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77A3A77E-5D47-9D08-86CF-164B7C670E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FE08F4F-1934-80B6-FE4B-9421F8448C7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التحفيز الدراسي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770FC7-5102-8B71-5009-35781021F121}"/>
              </a:ext>
            </a:extLst>
          </p:cNvPr>
          <p:cNvSpPr txBox="1"/>
          <p:nvPr/>
        </p:nvSpPr>
        <p:spPr>
          <a:xfrm>
            <a:off x="405665" y="900900"/>
            <a:ext cx="829046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لأجل تحفيز المتعلمين على التحصيل الدراسي والتحلي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الفضلى، يتم اعتماد نظام تحفير يرتكز على ما يلي: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المتعلم(ة) على تقدير "بطل(ة) الحصة" إذا حقق </a:t>
            </a: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الشروط التالية مجتمعة: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التفوق في أحد المكونات الدراسية.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الانضباط وفق ما يلي: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الإنصات باهتمام للأستاذ(ة) والتركيز على الشرح دون مقاطعة أو تشويش؛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رفع اليد قبل التحدث أو طرح الأسئلة؛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احترام زملائه عندما يأخذون الكلمة؛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الدخول والخروج من القاعة بنظام؛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إنجاز الواجبات والمهام المطلوبة بعناية وتقديمها في موعدها؛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احترام قوانين المدرسة وأنظمتها والالتزام بالزي المدرسي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على ممتلكات المدرسة والمرافق العامة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تجنب العنف والمشاجرات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الكتب واللوازم المدرسية.</a:t>
            </a:r>
            <a:endParaRPr lang="fr-MA" sz="20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 على شهادة التميز إذا توج بطلا للحصة 5 مرات.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332FE89-1377-DD35-507D-8F4C8ADD6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452" y="3947879"/>
            <a:ext cx="570242" cy="580867"/>
          </a:xfrm>
          <a:prstGeom prst="rect">
            <a:avLst/>
          </a:prstGeom>
        </p:spPr>
      </p:pic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15FC4054-5F17-F3AA-D68B-11474997A34A}"/>
              </a:ext>
            </a:extLst>
          </p:cNvPr>
          <p:cNvSpPr/>
          <p:nvPr/>
        </p:nvSpPr>
        <p:spPr>
          <a:xfrm>
            <a:off x="2713389" y="2887347"/>
            <a:ext cx="459848" cy="27019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72239A-7B24-47DB-61A1-B9D38EBF74D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48744" y="2069805"/>
            <a:ext cx="570242" cy="5808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879EA-6CE8-B7F3-D5DC-391072DE273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21700" y="1483567"/>
            <a:ext cx="470419" cy="75572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4FD39B7-F674-84D4-00C4-ABD325D2ED02}"/>
              </a:ext>
            </a:extLst>
          </p:cNvPr>
          <p:cNvGrpSpPr/>
          <p:nvPr/>
        </p:nvGrpSpPr>
        <p:grpSpPr>
          <a:xfrm>
            <a:off x="591586" y="4887253"/>
            <a:ext cx="2180282" cy="615077"/>
            <a:chOff x="625110" y="5658387"/>
            <a:chExt cx="2180282" cy="61507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508EE13-0C40-6957-E756-4785ECEF3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110" y="5666666"/>
              <a:ext cx="361577" cy="58086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BABCE4B-9C70-8568-37E0-1EC4AC729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7357" y="5666666"/>
              <a:ext cx="361577" cy="58086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CB183DC-5D7B-7371-778F-DA8D708C4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082" y="5666666"/>
              <a:ext cx="377718" cy="6067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7772D7E-2CEE-E65E-C074-7F8CB4CAC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72948" y="5666668"/>
              <a:ext cx="377718" cy="6067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8F1F87-0E81-C876-7472-A9FCA9103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3814" y="5658387"/>
              <a:ext cx="361578" cy="580869"/>
            </a:xfrm>
            <a:prstGeom prst="rect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6AB58D0-582A-2F1C-238B-C24B7EFAD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621" y="5699832"/>
            <a:ext cx="984837" cy="686159"/>
          </a:xfrm>
          <a:prstGeom prst="rect">
            <a:avLst/>
          </a:prstGeom>
        </p:spPr>
      </p:pic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6AE2ACE4-BF10-D96D-074B-CC63B7DCFBBE}"/>
              </a:ext>
            </a:extLst>
          </p:cNvPr>
          <p:cNvSpPr/>
          <p:nvPr/>
        </p:nvSpPr>
        <p:spPr>
          <a:xfrm rot="16200000">
            <a:off x="1646273" y="4616832"/>
            <a:ext cx="77723" cy="20882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121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080EEE8D-F740-25CF-EDED-400629324017}"/>
              </a:ext>
            </a:extLst>
          </p:cNvPr>
          <p:cNvGrpSpPr/>
          <p:nvPr/>
        </p:nvGrpSpPr>
        <p:grpSpPr>
          <a:xfrm>
            <a:off x="235602" y="-79029"/>
            <a:ext cx="8752140" cy="433695"/>
            <a:chOff x="312517" y="-96284"/>
            <a:chExt cx="8752140" cy="43369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5EED3CB-2FB9-2AAB-D845-46D73EF745C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BA396C0-E4E1-9C7D-E605-7D1ACA3B758B}"/>
                </a:ext>
              </a:extLst>
            </p:cNvPr>
            <p:cNvSpPr/>
            <p:nvPr/>
          </p:nvSpPr>
          <p:spPr>
            <a:xfrm>
              <a:off x="2040144" y="-72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طلاقة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0B5D46E-D194-4F98-4DA6-AAB36E935722}"/>
                </a:ext>
              </a:extLst>
            </p:cNvPr>
            <p:cNvSpPr/>
            <p:nvPr/>
          </p:nvSpPr>
          <p:spPr>
            <a:xfrm>
              <a:off x="3726084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70B2E33-5D93-2FC0-97B4-4DF90ECBC2E5}"/>
                </a:ext>
              </a:extLst>
            </p:cNvPr>
            <p:cNvSpPr/>
            <p:nvPr/>
          </p:nvSpPr>
          <p:spPr>
            <a:xfrm>
              <a:off x="566093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المعجم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CB388E0-2E19-DADF-6BFB-A936962EE88D}"/>
                </a:ext>
              </a:extLst>
            </p:cNvPr>
            <p:cNvSpPr/>
            <p:nvPr/>
          </p:nvSpPr>
          <p:spPr>
            <a:xfrm>
              <a:off x="7364151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F0A04E1-CB51-06CC-DDFC-F9049C2D5430}"/>
              </a:ext>
            </a:extLst>
          </p:cNvPr>
          <p:cNvSpPr/>
          <p:nvPr/>
        </p:nvSpPr>
        <p:spPr>
          <a:xfrm>
            <a:off x="183380" y="-53811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8771CE-AA86-EB9D-B9A6-0CB2359A5A87}"/>
              </a:ext>
            </a:extLst>
          </p:cNvPr>
          <p:cNvGrpSpPr/>
          <p:nvPr/>
        </p:nvGrpSpPr>
        <p:grpSpPr>
          <a:xfrm>
            <a:off x="235602" y="-79029"/>
            <a:ext cx="8752140" cy="433695"/>
            <a:chOff x="312517" y="-96284"/>
            <a:chExt cx="8752140" cy="433695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73BC03F-3A63-09BE-53A3-65E9E9E8DD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78220F-6DDE-C432-0749-99A954DA526E}"/>
                </a:ext>
              </a:extLst>
            </p:cNvPr>
            <p:cNvSpPr/>
            <p:nvPr/>
          </p:nvSpPr>
          <p:spPr>
            <a:xfrm>
              <a:off x="2040144" y="-72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طلاقة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AF84EF9-BE7B-CBF4-C846-1D0B53DCD393}"/>
                </a:ext>
              </a:extLst>
            </p:cNvPr>
            <p:cNvSpPr/>
            <p:nvPr/>
          </p:nvSpPr>
          <p:spPr>
            <a:xfrm>
              <a:off x="3726084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282C54-A469-A42C-C46D-C6ADFEA58C94}"/>
                </a:ext>
              </a:extLst>
            </p:cNvPr>
            <p:cNvSpPr/>
            <p:nvPr/>
          </p:nvSpPr>
          <p:spPr>
            <a:xfrm>
              <a:off x="566093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المعجم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68E7D0-85E7-F6BE-6EA2-79C1F53497DC}"/>
                </a:ext>
              </a:extLst>
            </p:cNvPr>
            <p:cNvSpPr/>
            <p:nvPr/>
          </p:nvSpPr>
          <p:spPr>
            <a:xfrm>
              <a:off x="7364151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C587F9D-C2F7-406A-515C-DC6D0E32B40D}"/>
              </a:ext>
            </a:extLst>
          </p:cNvPr>
          <p:cNvSpPr/>
          <p:nvPr/>
        </p:nvSpPr>
        <p:spPr>
          <a:xfrm>
            <a:off x="183380" y="-53811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اختتام الحصة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6BBEA-8C0E-BEF1-22C7-8AC0FAEB1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FA680DC-A5CB-8892-91FB-D8B2B2B333F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AF0915F-EEEF-CA7D-6350-05F7D0784E8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E867CCF-B0B9-BEEB-2262-C12679D98BB7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6F731C4F-9E78-C3DA-9D74-21FB852E3D0C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05157416-41DB-F649-87A7-B01DA73DADB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7142697F-1C2F-E252-61EF-13A28589A36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218C214-844D-2A5B-17F7-1217C2337F0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D55A520D-581B-F66A-2560-C2E4EBE21E1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C74976-CB48-371F-06CA-3C8C468D3625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582440F2-443A-7A56-CB7D-CECCE1841F4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102D755-7EA3-70B0-AAF1-B3A104C78C4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2221210-E04C-FF62-EFD7-4D5CD6095F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576A692-58D4-90A9-68BE-418C307DD96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9AA2F665-A6C5-EE16-DDB1-83FA8F5CA7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61113FBD-3141-9C84-9B50-6F47393760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756DC0CB-4FB5-59B1-CD2D-77372FC5AFF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6EEB972-B4C8-78FC-6CAA-4010EC209B3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3B1733C3-D0BF-A409-33E7-CFCAC5426B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CDA733A7-3E8A-A4DF-8261-6103014C1C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99226113-7A21-91C8-B11E-D3DFD9BCC2EC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8D32DE47-005D-6630-0877-42D77502620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A152BA5-88F4-7328-BBE2-A9B6B01FE8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145B16D-DE01-9DB4-8ABB-B096F60473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EF7DF043-A2AC-947A-CE8A-0F8FA911557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A9C3F5C-89FE-F8D4-23B3-A6AA7F2B32B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D7264E7-87BC-B86F-39C6-9539A12EB6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EA7FEA5-DE6C-39C4-949F-861BDB636C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8644814-0D69-4935-D9E1-2999D9D10BC6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1F0F2C3-3003-78A0-6518-4CFEFFA6AFD7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2562023-F68F-753F-EDB4-3AC99C29167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B0B3C5-848D-F55E-166C-F96AA4F2C404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30E27FEF-6BDF-E7D0-E24F-E878EECAEC5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B7E939F-520B-3B7E-98D2-4164BC7935E2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0E15C75-9248-68CB-F5E7-D0D7B71B7B7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79B3FDF-FB97-F166-6159-80F37DA6C1F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753B387-9D02-BD84-4619-54D98FCF1A1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157A5898-FC92-7EF7-A32B-23EABDB512E2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53E69365-B59F-21CF-121D-384D0B00B7F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663D919-9005-D4F6-E32F-45B2D25C0533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3EB9F38-308A-42B2-0FAD-5EE0B8D5043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CAFC75EA-12D4-95BC-B884-6F72204B4AF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EDAA65D-FF01-1B87-E7B2-2263AA104D6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90FF4144-8A18-DF90-9DB1-72D0C2914C80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A5C2461-125A-8647-6D9D-A3E8A3E7BD24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19D6AAF-F017-CD14-9DE8-1C3CED49709B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57CA7D5-84FB-467F-121A-83BCB881825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568C8FBE-0975-3F06-065D-B8F0C0EE67F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DA620F86-81E7-0389-06BC-3667F9AD7B18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B0EF4A-9C63-4C38-A6E4-0CC25B93E41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DC9A5F0-115A-EFE7-2841-F99925F29B1A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00F98DCC-15DE-03A0-0EA1-100B0B446EC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9F23466-FBCB-D8B0-EF7A-9E441F52413D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C47D70B-8DE2-9363-BDB6-B9FF88EFBF0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C0AFE41-50C1-8915-BF4E-FBFC46C090F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1282818-8EA5-FA08-08AD-72692468A14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6814EC90-3A55-F80E-9C6D-D960ED8000E9}"/>
              </a:ext>
            </a:extLst>
          </p:cNvPr>
          <p:cNvGrpSpPr/>
          <p:nvPr/>
        </p:nvGrpSpPr>
        <p:grpSpPr>
          <a:xfrm>
            <a:off x="487749" y="1809265"/>
            <a:ext cx="8168503" cy="2941285"/>
            <a:chOff x="487749" y="1809265"/>
            <a:chExt cx="8168503" cy="294128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B6FB289-BB1A-0691-4EA7-5AD14764DB4F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اعتيادي1/3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B7E54EB6-240D-C9CB-CE30-B6ED24117030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«صديقي»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050505E1-B623-A08A-65BE-5FF4AA201130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A447C42-632A-492B-4E43-3E81C1383810}"/>
              </a:ext>
            </a:extLst>
          </p:cNvPr>
          <p:cNvSpPr txBox="1"/>
          <p:nvPr/>
        </p:nvSpPr>
        <p:spPr>
          <a:xfrm>
            <a:off x="487749" y="4957356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على الألواح</a:t>
            </a:r>
          </a:p>
        </p:txBody>
      </p:sp>
    </p:spTree>
    <p:extLst>
      <p:ext uri="{BB962C8B-B14F-4D97-AF65-F5344CB8AC3E}">
        <p14:creationId xmlns:p14="http://schemas.microsoft.com/office/powerpoint/2010/main" val="3813632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4EBE2-3A87-73D9-3D9C-EFBCFB2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9EDCD9D-CE65-66CF-72E7-9FB66EE7A16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0ECA0A-427F-B19E-6370-0456693B028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88BD36-B01F-EEF7-CDEB-61C1984E10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4A320B-E984-CB2E-94BB-CFBBFD6627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29D3A9-31CC-2B76-B7BF-15DE8CC04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9BAAE6-E7D0-0FC6-95E1-219E5C53AAA0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0C448EB-50D1-3D16-FDE0-2D365EBF7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110" y="1818968"/>
            <a:ext cx="8199769" cy="454010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66D218F-7658-5961-A038-F1B7BF482B1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98D4F23-5530-807E-3C79-A1567DD3BD9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5E4CFBD5-6845-E6E1-AE06-A1B9A23B14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35F1BBD-B49D-2AF1-4136-C2725D1C617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170754F-0195-4D34-21A8-42CB23D98F1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DC0FB08-41BE-4324-5CA6-5A4D4BB7D8F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C7F2F01-48C7-BFEB-2525-10C6634DE2F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0A55288-10E8-4AE6-3D9E-1946072EDFD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5217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38138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سأقدم لكم الجزء الثاني من نشيد "صديقي.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151BEF0-EAB7-1C27-8E49-2ADAAB5B1E9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9513536-AE9C-2544-8255-AC29C4CC862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A2FDA2E-498C-4FEE-1072-BD29B6B162F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40DBA1B-7C92-088E-480D-270C2211558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AB5FF8B-1EA9-B1A0-38E3-8577225EDE4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9D74C68-FB08-E159-5192-5294CE7CF47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B2742F1-299D-DFE5-4972-D74338B7FC3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DC6C59-EB2C-1AA8-BA22-6E290B7EE4F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0" name="Image 9">
            <a:extLst>
              <a:ext uri="{FF2B5EF4-FFF2-40B4-BE49-F238E27FC236}">
                <a16:creationId xmlns:a16="http://schemas.microsoft.com/office/drawing/2014/main" id="{81071612-9761-B927-4AEB-6B9CE6522E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138" y="2508621"/>
            <a:ext cx="2758179" cy="2649660"/>
          </a:xfrm>
          <a:prstGeom prst="rect">
            <a:avLst/>
          </a:prstGeom>
        </p:spPr>
      </p:pic>
      <p:pic>
        <p:nvPicPr>
          <p:cNvPr id="2" name="صديقي الجزء 2">
            <a:hlinkClick r:id="" action="ppaction://media"/>
            <a:extLst>
              <a:ext uri="{FF2B5EF4-FFF2-40B4-BE49-F238E27FC236}">
                <a16:creationId xmlns:a16="http://schemas.microsoft.com/office/drawing/2014/main" id="{7E0579F3-86C7-2E23-8996-B749849DE4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9360" y="5678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BF3FF51-4EAE-D1BE-10BF-BF86C6EDF9D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0CF7B0-BCC5-0797-599A-BE7CEF277D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35596-0F16-8B1E-2A46-4C6CB9F5584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E19852-2E11-C3FF-9E4E-57741EE16B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2A25F3-52B4-878C-00D5-643F75839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2DB078-D032-0C76-1D73-659846C3EDE0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النشيد. رددوا معي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9D2060B-9181-A0EC-7C3F-FA06922A6CB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818A3C8-7521-7982-04E6-DEBCB1846B2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170E55E0-B6BF-62F3-F16E-4D617FC1255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3C8C8EB-496B-256F-601A-2C92BC537B2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F3ACFA-EC41-BCC9-3E0F-139C7A59BCA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360DFA3-3A6F-E066-1260-A51E0BAE050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1F64768-72D0-1246-7658-937FF4EA68B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912B0C-2F42-27CB-5F2D-833B54B72E2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5BD772E-6371-4DF2-C311-8C97655B6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951" y="2194568"/>
            <a:ext cx="8436480" cy="41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341395"/>
            <a:chOff x="487749" y="1809265"/>
            <a:chExt cx="8168503" cy="334139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اعتيادي2/3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«صديقي»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AF2473F-83CB-8034-473E-5BBC1D83A2E8}"/>
              </a:ext>
            </a:extLst>
          </p:cNvPr>
          <p:cNvSpPr txBox="1"/>
          <p:nvPr/>
        </p:nvSpPr>
        <p:spPr>
          <a:xfrm>
            <a:off x="487749" y="5184736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على الألواح</a:t>
            </a:r>
          </a:p>
        </p:txBody>
      </p: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6A9508B2-6065-78CA-F29A-203F3152C1B4}"/>
              </a:ext>
            </a:extLst>
          </p:cNvPr>
          <p:cNvGrpSpPr/>
          <p:nvPr/>
        </p:nvGrpSpPr>
        <p:grpSpPr>
          <a:xfrm>
            <a:off x="1850319" y="2592739"/>
            <a:ext cx="5809496" cy="2481424"/>
            <a:chOff x="1850319" y="2323014"/>
            <a:chExt cx="5809496" cy="248142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E819981-83FC-02B1-D2DB-8BB853AB3EB4}"/>
                </a:ext>
              </a:extLst>
            </p:cNvPr>
            <p:cNvSpPr/>
            <p:nvPr/>
          </p:nvSpPr>
          <p:spPr>
            <a:xfrm>
              <a:off x="6371789" y="2337192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endParaRPr lang="fr-MA" dirty="0"/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59692A1-950E-50BE-306D-270E91752069}"/>
                </a:ext>
              </a:extLst>
            </p:cNvPr>
            <p:cNvSpPr/>
            <p:nvPr/>
          </p:nvSpPr>
          <p:spPr>
            <a:xfrm>
              <a:off x="4111054" y="2324573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أَوَّلاً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2662374A-C7D9-17CC-34DC-E82224DE5188}"/>
                </a:ext>
              </a:extLst>
            </p:cNvPr>
            <p:cNvSpPr/>
            <p:nvPr/>
          </p:nvSpPr>
          <p:spPr>
            <a:xfrm>
              <a:off x="1850319" y="2323014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أَمّا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AC57762B-6393-F17E-011D-00A77A6642BE}"/>
                </a:ext>
              </a:extLst>
            </p:cNvPr>
            <p:cNvSpPr/>
            <p:nvPr/>
          </p:nvSpPr>
          <p:spPr>
            <a:xfrm>
              <a:off x="6371789" y="390070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2BA12D3D-58DF-E149-3A9B-FBF6DF5FEDE7}"/>
                </a:ext>
              </a:extLst>
            </p:cNvPr>
            <p:cNvSpPr/>
            <p:nvPr/>
          </p:nvSpPr>
          <p:spPr>
            <a:xfrm>
              <a:off x="4111054" y="390681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أَمامَ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6323F5E2-8DD4-3EAA-DF34-9ED45C0E24E9}"/>
                </a:ext>
              </a:extLst>
            </p:cNvPr>
            <p:cNvSpPr/>
            <p:nvPr/>
          </p:nvSpPr>
          <p:spPr>
            <a:xfrm>
              <a:off x="1850319" y="3906817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83D8C013-B944-E2C9-36A5-E37B5E8B71D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C6B3C3D3-8609-072F-C218-23C95742B78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B624C4E6-74AB-8406-04C6-239D5B178FA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6D6A55E4-F3E7-8BF0-DB09-480EDA6DFFE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8285DA85-C511-BDE6-20A4-07487DFDEB8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7EB1536D-1052-AD1F-0090-82C09221A52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5AADBD34-FF0D-18CA-52F9-DDE0F862B7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B1891F97-0CB1-0EC7-CE66-01EEB34C775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وأنتم تقرؤون.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5F43EEE-89DB-AD4C-7A90-F5C99227B36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B269E0F-2809-EA44-9F55-A859950976F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B1E6B44-CB0A-2B39-38CC-40F84A5E8C5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D986C3A-A779-4BEB-4887-D879D8135EB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CD36F6E-D37B-5093-1C97-DCB9B08E1D1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F9D87E9-D9E1-A924-9267-BEC2B963A3A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6AC5B18-B716-6F89-9F51-53EF870261D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38362ED-3EC2-79AA-7993-3D55098026C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520E6D4-D801-E120-5B89-1532B0C89477}"/>
              </a:ext>
            </a:extLst>
          </p:cNvPr>
          <p:cNvGrpSpPr/>
          <p:nvPr/>
        </p:nvGrpSpPr>
        <p:grpSpPr>
          <a:xfrm>
            <a:off x="1850319" y="2592739"/>
            <a:ext cx="5809496" cy="2481424"/>
            <a:chOff x="1850319" y="2323014"/>
            <a:chExt cx="5809496" cy="248142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A0A2080-2C38-2D4B-EAD3-E8C427625C58}"/>
                </a:ext>
              </a:extLst>
            </p:cNvPr>
            <p:cNvSpPr/>
            <p:nvPr/>
          </p:nvSpPr>
          <p:spPr>
            <a:xfrm>
              <a:off x="6371789" y="2337192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endParaRPr lang="fr-MA" dirty="0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D426D14-B3AC-60CA-B180-4A4977D977B1}"/>
                </a:ext>
              </a:extLst>
            </p:cNvPr>
            <p:cNvSpPr/>
            <p:nvPr/>
          </p:nvSpPr>
          <p:spPr>
            <a:xfrm>
              <a:off x="4111054" y="2324573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أَوَّلاً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43FF5F6-5C4F-A1FB-0B71-871AAA0D7AA0}"/>
                </a:ext>
              </a:extLst>
            </p:cNvPr>
            <p:cNvSpPr/>
            <p:nvPr/>
          </p:nvSpPr>
          <p:spPr>
            <a:xfrm>
              <a:off x="1850319" y="2323014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أَمّا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D0F8698-8A26-355F-C0DF-727E935B4223}"/>
                </a:ext>
              </a:extLst>
            </p:cNvPr>
            <p:cNvSpPr/>
            <p:nvPr/>
          </p:nvSpPr>
          <p:spPr>
            <a:xfrm>
              <a:off x="6371789" y="390070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683862-1690-6330-BCAB-62A210BBBC27}"/>
                </a:ext>
              </a:extLst>
            </p:cNvPr>
            <p:cNvSpPr/>
            <p:nvPr/>
          </p:nvSpPr>
          <p:spPr>
            <a:xfrm>
              <a:off x="4111054" y="390681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أَمامَ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73533E6-92E1-9CD7-EB1A-5746EEF7DB05}"/>
                </a:ext>
              </a:extLst>
            </p:cNvPr>
            <p:cNvSpPr/>
            <p:nvPr/>
          </p:nvSpPr>
          <p:spPr>
            <a:xfrm>
              <a:off x="1850319" y="3906817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73AAF-82DF-B020-F7B3-30F96840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968A34A-4830-D17E-6B04-A7366CFFCBD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0B356C-B47C-C30C-7746-85CF01E477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08E01D-9BC1-3B97-9D64-B57C3A3F913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89C5382-0724-4556-AA94-64F926E0ABC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EDD7411-4232-FAB7-54A5-E154A4C75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2E9E65-BCD9-8FED-2A95-552285670534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EG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الكلمات قبل أن تختفي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400060-F724-4A9F-5785-517DB554ACA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5BEA287-FC57-7D62-08F7-95B12F2FCD5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02E8229-EFA5-A770-F21B-C9C6A567B4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652BB9F-3F85-A962-795C-A1ED2018D3F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0173C69-9C9A-6FA9-2C50-09A04652FF4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0BCDFD8-1CAD-C1CF-8EE4-1BC8365E87A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E54AA4C-2559-8827-8220-1B56C01B27A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8D76DCF-1BDB-5A52-7CD6-45D9148387E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EC144C-79A5-BCA4-0F8E-0D56F993DD6B}"/>
              </a:ext>
            </a:extLst>
          </p:cNvPr>
          <p:cNvSpPr/>
          <p:nvPr/>
        </p:nvSpPr>
        <p:spPr>
          <a:xfrm>
            <a:off x="6371789" y="2606917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altLang="fr-FR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endParaRPr lang="fr-MA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128847A-4ABA-55B6-5478-D36A9908D068}"/>
              </a:ext>
            </a:extLst>
          </p:cNvPr>
          <p:cNvSpPr/>
          <p:nvPr/>
        </p:nvSpPr>
        <p:spPr>
          <a:xfrm>
            <a:off x="4111054" y="2594298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أَوَّلاً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0007B42-E106-EA65-CF94-77E947E15118}"/>
              </a:ext>
            </a:extLst>
          </p:cNvPr>
          <p:cNvSpPr/>
          <p:nvPr/>
        </p:nvSpPr>
        <p:spPr>
          <a:xfrm>
            <a:off x="1850319" y="2592739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altLang="fr-FR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E79D3A0-F9B3-EA4D-900E-5C2239FB552C}"/>
              </a:ext>
            </a:extLst>
          </p:cNvPr>
          <p:cNvSpPr/>
          <p:nvPr/>
        </p:nvSpPr>
        <p:spPr>
          <a:xfrm>
            <a:off x="6371789" y="4170431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78C4F14-61FD-ADC8-18BD-7621EAE70BBB}"/>
              </a:ext>
            </a:extLst>
          </p:cNvPr>
          <p:cNvSpPr/>
          <p:nvPr/>
        </p:nvSpPr>
        <p:spPr>
          <a:xfrm>
            <a:off x="4111054" y="4176541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أَمامَ</a:t>
            </a:r>
            <a:endParaRPr lang="fr-FR" altLang="fr-FR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07FC8AF-2106-A836-E13F-CBECF67CA1B2}"/>
              </a:ext>
            </a:extLst>
          </p:cNvPr>
          <p:cNvSpPr/>
          <p:nvPr/>
        </p:nvSpPr>
        <p:spPr>
          <a:xfrm>
            <a:off x="1850319" y="4176542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863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34E40-6F07-4FB8-FDCD-C594F0BAD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A9B2E7B-EA45-DF43-D219-37DEE63BC3A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423ADB-5ACA-63A6-129C-42BC2496513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EADA98-F61D-DDD1-9B0F-436AAA80B49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692F06-F0E5-6E40-8359-818343BC53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F30489-7F61-4C54-FC92-88B28D4B9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C45F80-BD71-1469-E92F-6AD607A105A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851F64-802F-E570-0B2B-E18E9C50523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B83CC80-5DE7-42C7-8AA0-72D01B43BAE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D65E8A3-EFCF-C190-A92C-E0E9A444E0B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58D9396-449C-58A0-9A25-3BFD88722FA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54BBF83-15D3-4CB1-7C80-72284C63A20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9D82A4F-BDEF-A189-5BCC-4C8933E4E1C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5CE0DF6-E089-5F73-A217-1E4B34B4D18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024E85D-40E4-F9EB-130C-FD751ED97B7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F2D3CE95-6386-E867-7E4B-DFB526ABC9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E4A5B07-11C2-85A4-C269-29DF4DFC5410}"/>
              </a:ext>
            </a:extLst>
          </p:cNvPr>
          <p:cNvSpPr/>
          <p:nvPr/>
        </p:nvSpPr>
        <p:spPr>
          <a:xfrm>
            <a:off x="6371789" y="2606917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altLang="fr-FR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endParaRPr lang="fr-MA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388512B-8EBD-1F19-D301-75E242402960}"/>
              </a:ext>
            </a:extLst>
          </p:cNvPr>
          <p:cNvSpPr/>
          <p:nvPr/>
        </p:nvSpPr>
        <p:spPr>
          <a:xfrm>
            <a:off x="4111054" y="2594298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أَوَّلاً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2C582B7-D56F-0D92-4596-F787F4B3E7F3}"/>
              </a:ext>
            </a:extLst>
          </p:cNvPr>
          <p:cNvSpPr/>
          <p:nvPr/>
        </p:nvSpPr>
        <p:spPr>
          <a:xfrm>
            <a:off x="1850319" y="2592739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altLang="fr-FR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EBCEEE9-DAD0-5448-DD3C-D7E1B58385A7}"/>
              </a:ext>
            </a:extLst>
          </p:cNvPr>
          <p:cNvSpPr/>
          <p:nvPr/>
        </p:nvSpPr>
        <p:spPr>
          <a:xfrm>
            <a:off x="6371789" y="4170431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F7A83CF-59D2-29BF-1B46-28B9B6E6950A}"/>
              </a:ext>
            </a:extLst>
          </p:cNvPr>
          <p:cNvSpPr/>
          <p:nvPr/>
        </p:nvSpPr>
        <p:spPr>
          <a:xfrm>
            <a:off x="4111054" y="4176541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أَمامَ</a:t>
            </a:r>
            <a:endParaRPr lang="fr-FR" altLang="fr-FR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2E02C51-370C-3CB0-3804-FA3332E3BFAF}"/>
              </a:ext>
            </a:extLst>
          </p:cNvPr>
          <p:cNvSpPr/>
          <p:nvPr/>
        </p:nvSpPr>
        <p:spPr>
          <a:xfrm>
            <a:off x="1850319" y="4176542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8344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E1934-6272-D150-359F-7617095F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25301A0-F080-E4E2-2278-4AF0A747F527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BA3494E-4D15-1FCB-DFBA-3026B20C6E80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7DEE9F-0712-BA4E-ACFA-3F1B3FC652B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76C3C7A-AB06-AB57-8FFC-86BFBF4739BC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F18BB61F-872E-220B-8CBA-14E5B2D71099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08FD4FC2-E52B-F437-EF04-CDAA2BCE2ED1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AD87305-3167-4AB0-6E5E-932182A398A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5452A086-AC48-5342-B4F2-8C2A7019171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D78C59-5735-BDA5-EBB4-6C2367B9384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CD9AEEC-1776-95F5-E7BD-273470EE01F6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B74C64F-4DBE-8FAB-C11E-6303960B3EA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152E383-01DF-B343-9704-8B1A1F62119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7A0582B-D75B-CD36-C733-2C6E578BF027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1E803A09-3084-8F29-EA28-6DCF317E32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5CFA3DD-9921-CECA-3719-8FAEB0F502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AE06A4C-74B7-8950-A6C6-A3FC7CD5E93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DA4F1AA5-2DEF-7EA1-D1CD-0020FAC94E1D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B8C4233-EAE7-6B57-3AE2-F7CF75E7C5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5806739-7125-EFF0-DE44-54EF11C57C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AA062DB0-68AC-0C13-2D9E-358F00562DD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A1DEC3F-33DB-5A0F-4751-5251C87A7F6B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9144A828-3B5A-C585-EA8A-D35597C843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865D705-4233-17A5-0687-7A987DD264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865DD1AD-EE31-1347-FFE5-0D0730F6C8B0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3E429F2-D968-D660-8656-2498C2AF4CA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FA476D0-3D10-F385-D562-727399426A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F563BBC3-DDF1-FFB5-94AB-4554E2470E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FF5E4C4-A113-D1D6-F85A-45BE587E971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A84C0934-7514-01C3-B53F-4FAAC3B64E9A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33E0A0-8F33-645A-62E3-B25ED90AF9E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AE65926-BE45-B84F-A8FB-63CA992FC20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CC3F55E-88D3-C3E5-E436-6D109BC1006F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B1F1FCBF-5D3A-AF03-E92F-00FA174FCF0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7B09BC97-A459-E2E1-FF8C-EC062F6BCC5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8FB4319B-B27C-C053-F046-153F9C945D51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543E8D8-B5C5-A63B-8013-3394BE621D9B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40378C0-A24A-1C80-AB63-EE127E6C09EB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E9A5A9A-06E4-4417-E78A-7AC26C77F21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FD27DC6-25A1-3A72-277E-8DDE46527C0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2F2F9B20-B002-CA4F-A6BF-FA0DBD5475C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2602122-9AE5-0E5A-6FBC-54C503C092F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3CC0405-7442-5707-3D45-83F19F43DEB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4E72FFC-24A3-3E5A-4E88-EDA2FE103F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2C62278E-D3A5-642E-E83E-38C6018A602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068B38B4-44DB-7FB8-0679-03D6F7954E04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4D69FC6-D609-5A86-32E1-57407C6C4A0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13995B73-BC20-9F3F-81E8-BB376CC9041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B093FE5-9425-7D01-38BE-5A84E9ABFD01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8803E58-6478-8717-3C83-3D68E2C5CBF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09354F43-3ED6-F772-A158-56CC99EA987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BC4D5AD1-C8F6-BE9D-B2AB-B2FC1C9A78BA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D95AEE75-F8E7-236C-CBC5-75DDEA9C6AF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BCDE6E63-1E14-B6D2-B635-B71170741D2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5A48059-80C9-404B-BE0A-3A54DF8DCB51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5521AA1-EA3F-AB7F-FA78-E4C74F8DEF8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1322DECA-9893-D12E-E525-A85D3A593B3B}"/>
              </a:ext>
            </a:extLst>
          </p:cNvPr>
          <p:cNvGrpSpPr/>
          <p:nvPr/>
        </p:nvGrpSpPr>
        <p:grpSpPr>
          <a:xfrm>
            <a:off x="450877" y="1809265"/>
            <a:ext cx="8205375" cy="2797761"/>
            <a:chOff x="450877" y="1809265"/>
            <a:chExt cx="8205375" cy="2797761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6E1248D-CE12-1C23-4D1F-A73538B1181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اعتيادي3/3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3B47C2D-5D39-10A9-AC15-75B47D3E6FDE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«صديقي»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C80F3B02-DC3B-AEEA-F576-C7554214F34F}"/>
                </a:ext>
              </a:extLst>
            </p:cNvPr>
            <p:cNvSpPr txBox="1"/>
            <p:nvPr/>
          </p:nvSpPr>
          <p:spPr>
            <a:xfrm>
              <a:off x="450877" y="3837585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E270B41-1953-6A85-DE98-FDF40569B054}"/>
              </a:ext>
            </a:extLst>
          </p:cNvPr>
          <p:cNvSpPr txBox="1"/>
          <p:nvPr/>
        </p:nvSpPr>
        <p:spPr>
          <a:xfrm>
            <a:off x="469313" y="4426065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على الألواح</a:t>
            </a:r>
          </a:p>
        </p:txBody>
      </p:sp>
    </p:spTree>
    <p:extLst>
      <p:ext uri="{BB962C8B-B14F-4D97-AF65-F5344CB8AC3E}">
        <p14:creationId xmlns:p14="http://schemas.microsoft.com/office/powerpoint/2010/main" val="1494085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661A8D9-0566-3BCC-6AE5-CD7F0139FE7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3662EDC-F920-9448-EC89-938D575F6E3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0761979-47DE-3084-99E8-1CD9ACDB767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B5A485E-0324-4AE5-DD68-6A8219EC351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A4ACE6E-8CD5-C5F0-F5A9-0701F2846F6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08BAD4C-0A9A-0DFB-036B-1739201FB58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EA60FD0-12C5-DC67-C4C6-941718678FC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90B2394-78A9-B003-733D-30E99D73032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52439" y="41504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من يقرأ 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اقتران لام الـ بالسكون عند نطقها، وعدمه عندما لا تنطق.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1162769" y="1794946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8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صَّديقُ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4763" y="1865877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حَفْلُ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3648" y="3886713"/>
            <a:ext cx="290075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8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رَّسْمُ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286797" y="4009203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مَوْهِبَةُ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A3349FA-10E6-B496-F09C-915F815C337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FD55799-CF96-AF5F-2498-090BD1D35E2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771B8B5-2CCD-A1AF-D918-0F446143183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9BD3F79-AB53-E114-4DEE-B358C53762B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34CA977-F15E-6421-5A5A-06DAA6DB1B4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2115EC4-87C2-467D-5425-77A50C719C9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7BAFF09-DD25-6F62-B15F-91A9A68C94C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BFA23A4-CC1E-BF97-DED1-A063567D6EC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 تشكل وتنطق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948594"/>
            <a:ext cx="3333656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9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حَفْلُ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54E3CE1-2D60-1CEF-5D73-6144E9F6318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B49A55F-EC9E-BCD2-8B48-B0D8D6C410F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50344957-B07A-7A6F-A4C8-7928767623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0454FE-2D75-096F-CE2D-4BE62611A1D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24DA046-AB72-42DF-D323-BE4767011EF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8969167-BDF8-57E1-BD11-11975D33C49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0636318-5B54-A0D8-37B6-604BA47CA4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578334F-51F3-0E05-35EF-7229A8437CB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F9BFDE8-7189-9322-80CE-9FDFFE5823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8925DD-1536-B459-FE97-C444D7837F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52E2A6A-3242-75E8-43C8-55AF2138E5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15C7DA-0467-7C62-A8A3-288603A0B0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0FE951E-CF04-E7DB-FB5A-E5858C6B8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969477-6CFA-304A-299D-D5C4FB19F63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59BB8C7-8595-70CE-2C92-5C4B70EADF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3133D16-F133-7002-CEA4-ADCA8DDDCAD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FF3838-56D1-EE77-D0C2-5BF7336D6DA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17C3A01-9834-8574-3C1A-1B4B9E68B79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8D2D291-7C5C-CDDA-35DD-0BA7C9E12F4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6F8083-CC33-2678-B368-FD497B3FA76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6ABB95F-5A99-0C2A-11C6-5F8A1603CEC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9D38318-8472-AB06-F1A8-CE8D454AF7A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99EC5A2-FFC6-5A58-6C6C-C86AA9A3862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83B0D5C-3B2E-5E98-87AE-1A42A12D824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B6BB687-133E-F5C9-51B4-F6BA356E117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7FD48E6-ABFE-0BE3-A6AD-A54FA6A4366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240F3CB-709A-CA76-833F-084D08A517B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58F5489-5B03-6A56-D5F5-4724F100393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55389F3-95D7-36DE-A483-34C5C3DF95B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C067986-23C6-4562-A508-3827DD35326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8D35906-8BD5-96BA-EFEC-BE0849993AD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998" y="2948594"/>
            <a:ext cx="226850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اَلْحَفْلُ</a:t>
            </a:r>
            <a:endParaRPr lang="fr-FR" altLang="fr-FR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49A1B68-45F2-61FF-C8D1-2F1477FB87B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13926EA-BEF4-741F-2E79-B7DCBE17DBE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4F2F356-FAA1-A531-FF77-BCF549518B2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B86A269-9EFC-54B0-6C21-1D8419C67C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0E96C75-049B-0999-AA45-4AEB063976A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D9B37AF-5A6F-2486-AA96-48D1909A33A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6D2BEDE-2C7B-CF7D-94C9-4A840FEDD79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C13B897-6D74-1F98-B4B6-7A834B6422E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670322A-2733-81DC-52C0-09F72F539E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93902E-BCCB-CC85-8620-DBF5172075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52D33-AB95-1582-A829-451259514C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1ED0BB-C3A1-4877-006E-C7E7700FF11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C33006-AE27-DEB0-7B5D-DCDDA3D37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DF52AF-4B5C-D722-C069-C50AA641BDE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لا تشكل لا تنطق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87D0931-CCBD-BD1B-CDBE-EAC204A9E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733" y="3061722"/>
            <a:ext cx="382253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9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9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صَّ</a:t>
            </a:r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ديقُ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7A6ED10-C4A3-2052-5817-F362D5A8620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27A160D-25D0-B82F-0098-4E03AD38524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0E5D4E9-389B-4F66-7B4E-0A24D19AECE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3781D1F-1C97-8B0C-9B11-7B905CA64B2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7BE1249-24D9-4235-360D-01196B32E3E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AE3C59C-EC7E-0467-AE8E-858021C157B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3C838FF-C456-8E89-0641-556EFBBD11B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6C35DBE-E194-C229-A8BD-4029BFDA6DC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8A61854-863C-A90C-E7EC-574E76954BC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FEB821-3091-D015-8D4B-B84D1B324F7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B5EB22-42BD-D84D-2540-A7E5AA3E643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E04A97-A186-95F1-908D-ABCF5744C9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347FFC-40FD-9C79-D69E-84C454BAE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3535C-44EB-6077-F4E7-67A4F1D1A7D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55FE48C-23C6-FF71-0BD8-69A645A6D6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9EB035-3C07-8FD8-3CF8-F8C4A9C1E3C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23FC181-E215-EC5E-52C7-E3DE7A3169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8233FDB-6A77-D586-2832-5B004A936E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A63D937-43B1-E0CC-1FE5-99BF72FE7DA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158F5D5-E375-7C47-50D5-5BF0305551D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B7C8B67-6190-9B74-6484-65543144349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5E4625-ED05-3C70-B849-0E59A3D48B4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2B75C09-7A92-9015-C81E-51CA83C846F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3EF09-D161-E085-E22D-07A804C5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BDE0B44-9DA4-4E2B-9594-BBFD9DB11A2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1D70B0-61AD-9390-16B2-D3872E4D98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3CD149-6E54-6101-B60D-0F4F87D274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DC31FA-0982-61F9-39E0-916CF2CD84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D09426-B39B-E7F3-15A5-286E3D9B2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F14FBF-5DAD-8F2C-5471-36051A89F1F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2ED264-B697-5580-4F63-C73FC77AC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03F3FBF-9114-AA3A-4F34-25FAB7A55FB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978FB43-586A-6EE8-229A-6024D11B3A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72D370B-EB98-A9AA-1CEF-66CAA94556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DD18DEA-D264-95FE-1ADB-36C183E4BC2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E534E22-CF8E-11DB-5886-8CE89BA3034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C59E7B8-8A6B-924C-4871-C17F478EDF9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A448EDD-9B67-62FC-796B-20EE9B1C57F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EF6B6B2-9F27-C335-1BC4-CA3830AA7E2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8507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546546B-7A56-905F-7494-C21C9576B2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C03667-A59C-5332-C677-18D2F83BF9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8C5ECE-6246-9DB2-BA20-B834057C71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476DE9-4354-2BEA-AD70-1C684700F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44A3B7-9504-339E-F865-E9F7A085C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5FDC1A-AB20-1B32-1AC1-BCAD402B291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56BE10-6DDF-5ECB-4F63-C498B2DFA2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0038" y="1846020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3420" y="2731798"/>
            <a:ext cx="279084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اَلصَّديقُ</a:t>
            </a: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1AE31EC-0E85-140C-D322-83758CA9FAB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EEE5278-E3D9-8461-4858-EAC9E93E403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1C66531-AEBA-B0F0-2A29-D07D59681DC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3919EC4-5597-95A1-87BB-3274950AC6A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36E2083-7312-351D-BA83-C789B3B2E12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0B99F1C-1536-5BE3-BB00-6CE0274A52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23C3C4A-F6F7-6CDE-67BA-B076CB23DC4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523E47E-AF15-CEBA-8A2A-6299C190769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D104E24-B7BF-2FA0-0CCC-E4B28AA461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AD62C3-4C67-8F35-8A11-CE2E8657F9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C779DA-38A4-5D6F-39B2-A2547AE4ED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F42EA8-41A6-0CE2-C7D6-53D03568DC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D22339-6E66-E916-9E4D-A81E479B7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54854-084E-4456-BF7C-5975D822878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 لا تشكل ولا تنطق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592A46E6-5FD0-BA28-ECBA-E1DD51F48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189" y="2948594"/>
            <a:ext cx="3117756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9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altLang="fr-FR" sz="9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رَّ</a:t>
            </a: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سْم</a:t>
            </a:r>
            <a:r>
              <a:rPr lang="ar-MA" altLang="fr-FR" sz="9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8BD2F10-D3D8-CB2E-9CF4-F716CA645EC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B1DB745-46AF-4A79-4AB9-C817A12E32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E1BDFF9-808B-174F-9223-983370C73FD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C9B5EF7-D46A-3623-077A-BC65CAE444F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ED6A09E-8A6D-9A83-8D74-495F59B3FD3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242CE29-A4FD-9370-B625-60E5E4C3814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1F781F2-5D2C-8D0A-B3BC-C172230DC8F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456D9A2-B8F9-CB81-9ED6-D118664DCB2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C83A5E4-97DB-F590-BB06-A386EDA723E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83DF25-3251-DA7D-CC13-4AE1F38694A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B69F7C-7173-F1B6-B710-E9852E75B78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1446AB5-7317-D1AA-C409-BC3D58CFC67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4F145C-D760-6C36-D0B5-AA4D2913F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5F8D5F2-77F4-C79A-5048-DAEE4D5A68D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4D57AB2-5426-5185-E252-CF231E8E09E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B1B0B42-3CAF-1FCF-767D-92F414B03A9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382DA32-D78F-1C7E-5989-5ED749AC90F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D8A9A88-C3E5-067A-0A21-AA80C0434F8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73BA5FA-BEFD-C7F8-6CEC-7804FDF63FD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CDE4445-66BB-BE5F-5C57-F2A15D3F0FB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46C502C-553C-7C49-4616-4DAB85AF30C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FC204E2-EF19-3CFE-4647-71D49C9B6B5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C542153-44C5-941D-F542-AF5B19535C1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13F0B-3713-71B5-FAFD-8B9D6A798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F405B9C-FBA8-625D-C27E-C14FC4FF48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787912-2816-6740-E5CC-E4C1B6FEE5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092901-5C23-C16E-6EA9-07788D0A6E0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59C97D-EB8C-6D55-54F0-B98E493392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A8AF716-94DB-2220-6EC3-9A796B0BE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6BB0FD-262E-2511-49DF-2DA4C6AD0BB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99CD54-67BC-FD8A-C02C-D432FC6CB6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5937C03-900E-F2AC-0388-F17235BC96B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CE59104-7146-357C-B9FA-66516C93691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74475DB-5F2F-2D2D-E5FF-14F85A77537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EF0C253-7E1D-CFAC-07DE-3927F3AB287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A3ECDFB-732F-47C7-1878-C69C6B7F27F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CD6BAF-36F5-D6EB-FFDC-C845CD4F215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CD59243-06C4-AB9F-2D79-210CED68E66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657388A-0DAC-E957-84DF-E2A854BEBDF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985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CA977AE-6A78-5422-C6DD-84BC355C3C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D29C24-69A1-58B7-7B9F-35923BAB1FD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2E7091-B623-00C0-3706-1A71CBB45C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FCB483-69FA-A3B3-1C3C-2A6C596D13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9B2617-CD63-61A0-D18D-34E890B09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B47435-8191-6F08-ABBF-0E260E1A566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2719022A-2B25-BF77-235F-7BAF9C6A76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3022" y="1665558"/>
            <a:ext cx="5300678" cy="389086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8504" y="2802399"/>
            <a:ext cx="314431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اَلرَّسْمُ</a:t>
            </a:r>
            <a:endParaRPr lang="ar-MA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A1E829C-ABFA-0063-C250-77C702FCD5D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CD6EA7-B945-0786-A3B2-DFBDAD29D7C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7A669D3-4D5A-54C5-A740-414DFC6A1C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73DA6F8-038F-2A94-3BF1-1E9E80F7C0A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B68AC73-30F3-910F-102C-7EA2F1D920E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2A6CCEC-35F1-DF61-B0C0-DFF9125704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327F38C-8532-E94D-1770-EE65D81C530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BEA98FA-3831-75AF-DC0F-9EC04E2857D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97998-581B-5307-E4F3-46758908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C348F5A-959F-33F8-7A82-990425605BD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2C41FB-F864-DF3B-9D50-2628CB90522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722462-AF29-C158-EF88-83B86F91AE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F95580-1B4B-2C0A-1E39-9E39347C9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954BA15-ED5E-A300-0D04-8AD1730E6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C595FD7-0511-0B26-6C3C-96EA05F710F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 تشكل وتنطق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2A7DCE1-2BBD-6930-5221-DCA7C78A0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4439" y="2948594"/>
            <a:ext cx="3181256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9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مَوْهِبَةُ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CF5B47A-A676-F625-2D1F-716F014DA46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A879380-F123-EC15-0CAE-E9B00F4BBFE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5F93C315-44E3-A51D-AC21-25E6E11014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2B9B2A4-C468-2583-2756-66FEE0F8FA9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6B64BC3-EC8F-1B3D-5C8C-062188E2356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1DD7ED7-4E2C-C7E5-FD43-62DC53EA1AD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6BD2BCF-854C-B955-6FA7-F9647695218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348DD5D-CB74-6204-CA81-28E7322D878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31097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3078B-5972-5469-E453-5F11129A8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0A79987-D7C4-E78E-09C6-25961E17221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A1716A-8ACE-FA11-9C8D-D6F0363151B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E3BE7-2EC5-4F4C-5312-BB9122117B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D3256A-6EB1-2D86-1B7D-FD30F5BB35F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FE30C53-8CE7-CAFE-629E-E9C2A771F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1168E4-646E-9153-A74B-A0ED58CBD3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3A72C79-218B-3438-68D1-03ADEC5A9B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0C01C79-70D6-62AF-D7FC-A463494110B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CDCC19F-ADE0-B313-F096-5157DC44482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CB6F8D3-BD3B-FA87-AD92-2636FBAE5B6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BA90F45-4700-5EDE-1457-3F67C244EA0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08EC9AE-FF0C-5304-6832-644C3AD1B8E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944EFF-A5CE-574C-F78C-8E1535E6D12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040F703-3E71-62AA-8872-0BB1401BD84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A4E3894-FE7F-49BD-8048-2975B6883F1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88057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6CB44-9B6F-9E09-3484-D3859EA3A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905394B-A5BF-7DDD-CE83-98E280F578B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CD7458-94A5-DA28-C91E-641D596992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D70D60-431E-C256-E98B-5538EDC85B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8A5508-7165-84C0-0F0A-ABA8DBAC30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1A18C5-1FA7-37BD-445B-15A3AB8F0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A3CD73-6E8A-1631-BF5E-6613274F35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8B0F91-9C96-5B33-CA9F-E6A3691300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F39DDA0-3B33-0391-E04D-23087D9054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739C8FC-D85A-98D7-58D8-5980A66F907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8A85856-84AC-1DC3-594A-FE9070A702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78C822C-D327-D4A9-2699-69092A99D06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3C529B3-0BF0-9684-9894-C3B57FA99A3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6441AAD-6EDB-D0AA-FF4C-883F12A4497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47B833-AB5E-3BFD-27FF-EE3E0DE30B7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C9BFB4F-C7E2-700E-FE11-627E93CFE8C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55313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DE815-EB44-8CBE-5C8F-0EAFAEA5F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1CCDFA9-E96D-35FA-BCD0-9E00E9EE5C6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67D2A7-3E13-70A8-2DD2-37F7056A27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F7D01-6122-DD26-2A81-06543C78AB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DBBB62-53B7-88F3-BE69-79349768D7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C39F2EA-930A-40FD-BD25-9319EBBF6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AD5DF3-2FC7-9326-CC76-FDA49B7C5A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C8AFF3F-28AC-8165-22EC-542F376B1D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4426" y="1655852"/>
            <a:ext cx="5599142" cy="410994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9C1E1E69-0260-DE96-CCE8-A24187AAC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840" y="2724960"/>
            <a:ext cx="3432950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اَلْمَوْهِبَةُ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1D9F1AE-8E48-F688-F8EC-F5B9023F333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84EFCDB-0D76-9ED7-EC4B-578D5CF2825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D5B1A27-C10D-D0A4-8BB7-5FA10736DAF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0450652-1922-ED46-5F88-7A45FD05DDB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40CF096-C6DF-7E3A-A5F7-7922A6CA502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4F0476C-C1E6-74AF-EE1E-D34C5F4D352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B8A4EA3-DD73-8306-668B-718E38BCDF9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22CE176-A49C-F3D9-575D-F48D9B2FBF3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7740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235603" y="28583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3797721-8EF9-C4C0-281C-7C1BEEA14E5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63F3BA9-8EB6-A95B-58DE-3E151DE4222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7B93E86-97E6-1932-9A43-17FD2D7B0FF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AC322F8-5F32-4607-76C3-A0FF2EA061C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58DD180-B4F4-35BF-9C07-E421F999AD8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38BF358-9BFC-3408-31B1-D9C0B986837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F8699CC-7B1A-D4AE-D435-39ADA63E6EB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1494B8E-581E-1FD3-28A1-74935963D6D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7837ADE5-BE2D-4F57-9279-2D63ACAF9D70}"/>
              </a:ext>
            </a:extLst>
          </p:cNvPr>
          <p:cNvSpPr txBox="1"/>
          <p:nvPr/>
        </p:nvSpPr>
        <p:spPr>
          <a:xfrm>
            <a:off x="1162769" y="1794946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8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8000" b="1" dirty="0">
                <a:solidFill>
                  <a:srgbClr val="92D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صَّ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داقَة</a:t>
            </a:r>
            <a:r>
              <a:rPr lang="ar-MA" sz="8000" b="1" dirty="0">
                <a:solidFill>
                  <a:srgbClr val="92D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5BC9A7D9-5B0D-33AF-0D12-21D2FFF13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2952" y="1865877"/>
            <a:ext cx="3321772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بالوناتُ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D670D7E5-9E1F-D522-DA9A-7A5DC726A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5391" y="4051300"/>
            <a:ext cx="3824071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8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altLang="fr-FR" sz="8800" b="1" dirty="0">
                <a:solidFill>
                  <a:srgbClr val="92D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altLang="fr-FR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َّنْظيمُ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7F54A53-DD21-C0C5-F29E-BAC7805E51EA}"/>
              </a:ext>
            </a:extLst>
          </p:cNvPr>
          <p:cNvSpPr txBox="1"/>
          <p:nvPr/>
        </p:nvSpPr>
        <p:spPr>
          <a:xfrm>
            <a:off x="1286797" y="4009203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مُفاجَأَةُ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DFF15-2697-89F8-0425-4D76248E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2F02AB-7840-67C9-33DA-6ADF6BDB0E1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F6766C-18EA-9BB5-F0CE-5C23083127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7D8811-F50A-60F8-1FC9-0F7A8A70FB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2D3246-3AD4-FEF7-7D2E-A62D768E14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95D251-6DE6-D21F-7406-B8BC8D6F4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CE7F4B-B360-B75D-43C6-E49B4F00EF68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على كلمات جديدة. لتكونوا قادرين على إنتاج جمل باستخدامها.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387DB8-095E-F790-F37B-181E076331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B3B4633-CA1F-5DC4-371B-30F71A3E71E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788000C-BDD9-3380-6CD9-A01AA397B1D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858AABF-6D39-EC92-A152-BDC6DD65D9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7F44503-0693-1E63-1E80-9D05D0772D4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FCA24D9-BDE6-421A-56FB-0CAD39223FC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3D919AE-8136-FAA3-F952-B0F55A306F5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A998D48-9E4D-8738-5F76-1BDEA8D68B4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FA01743-83B0-7148-CA85-F86C8164BB9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5C7D9D1F-3220-2992-F1D7-C11A70D1AD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2F97C444-765B-D995-0032-DB637219F4E4}"/>
              </a:ext>
            </a:extLst>
          </p:cNvPr>
          <p:cNvGrpSpPr/>
          <p:nvPr/>
        </p:nvGrpSpPr>
        <p:grpSpPr>
          <a:xfrm>
            <a:off x="802090" y="1888827"/>
            <a:ext cx="7665136" cy="4199509"/>
            <a:chOff x="802090" y="1888827"/>
            <a:chExt cx="7665136" cy="419950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0A706B7-BAB4-0732-3D89-2D595FBB7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90685" y="1888827"/>
              <a:ext cx="1748058" cy="164462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412797A-C8ED-D016-2EAD-D9E08DB85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46056" y="1907093"/>
              <a:ext cx="2251888" cy="1567856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3B41A52-AFFA-C246-D4D5-64BE90D4E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0890" y="1922134"/>
              <a:ext cx="2335551" cy="166329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B6CDC09-9A46-77C5-F7DC-E011088A9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94308" y="4294398"/>
              <a:ext cx="2472918" cy="1793938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E3ADAA44-DF3B-E42F-AFB1-D83977DCB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46056" y="4231318"/>
              <a:ext cx="2251888" cy="1641039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7AA41753-8B92-4B94-0B52-5854532A9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2090" y="4231318"/>
              <a:ext cx="2251889" cy="1659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82275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209B-34DF-2641-3AF1-B19A40EE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8425BAC-DF85-BDE1-60F4-D380EDAD0BB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54B439-FC65-9BA4-79E0-54887DD75F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3EA02B-3C0A-0342-C252-DF93A13FDC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702B4D-86B0-E802-9FB6-B49B83995D3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4BCF57-DB47-6290-324E-90FC0F874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C91ECB-BA4A-336D-C63C-92DBF29CCAEA}"/>
              </a:ext>
            </a:extLst>
          </p:cNvPr>
          <p:cNvSpPr txBox="1"/>
          <p:nvPr/>
        </p:nvSpPr>
        <p:spPr>
          <a:xfrm>
            <a:off x="344209" y="322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ما يفعل نبيل؟ من يكمل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C1F366-FAB9-D5B3-C142-F104CB4BBD4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239A4D-6CF1-772F-1A98-ABEE7896672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B4A6D94-63C5-EA15-E0E4-B6BBF4A53C1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8EDA640-2656-03AA-A155-D72463C8D2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47968DA-5641-9156-3BC1-D39F80013F5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DA2F5EA-C044-37D6-2D6D-6B1C008FF7F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FACC30A-BC01-585C-F095-44090833E43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8DC8DB3-0F43-B765-3BB3-15F24621B4C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E7D876A-73E7-8B37-04B6-E0FB66DF3C8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C4AAD5C-63B2-B8CD-2141-D325432A4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6038" y="2088708"/>
            <a:ext cx="3418057" cy="321580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93381A9-E6A0-7C28-7DB8-07ADC048BEA5}"/>
              </a:ext>
            </a:extLst>
          </p:cNvPr>
          <p:cNvSpPr txBox="1"/>
          <p:nvPr/>
        </p:nvSpPr>
        <p:spPr>
          <a:xfrm>
            <a:off x="1215966" y="5304514"/>
            <a:ext cx="6712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نَبيلٌ رَسّامٌ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2448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8D05CFB-B790-982C-E657-27E2A129762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ED0168-42E8-1D23-9F6A-ACF348A3EE1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90A5AF0-10B6-D686-8675-D2D1BD4E96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5A69FF-15CB-CB28-99F2-9A3FC8D754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B46D6EF-190C-0FA9-8F8D-470AD3BC8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0DEC63-4C92-C077-DD28-179B41F601A2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8C3FCB-95D7-3799-CC11-13B5EA7F317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F391DD6-96D7-3BFE-8061-6D6904699362}"/>
              </a:ext>
            </a:extLst>
          </p:cNvPr>
          <p:cNvSpPr txBox="1"/>
          <p:nvPr/>
        </p:nvSpPr>
        <p:spPr>
          <a:xfrm>
            <a:off x="1215966" y="4955794"/>
            <a:ext cx="6712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نَبيلٌ رَسّامٌ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مَوْهوبٌ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BD8A07B-282A-656C-0F19-B4F25B93F57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956FF74-C9CD-356E-E58B-12DB0370E72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5223F52-F9A2-DBFB-29FA-8CA10CACD6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F4039AC-907F-C693-AC62-EAAE3CE3BE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37B3820-2E16-738F-9D14-94CA1D8BD82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D5F43F2-8FB1-F28D-525E-1522C4C2B2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DCFC1F5-A7F1-0274-0D14-2F1775A74B2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0351C76-9D50-B2E8-BB95-34542B78BB8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6D3B501-6943-F0A4-FAC5-FA10AB225F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30F6254-257F-6D1F-B67A-91AC75C6FA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6038" y="1739988"/>
            <a:ext cx="3418057" cy="321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E95520C-AA75-4E88-3AA0-07AA9E23B6E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5FABB1-67AC-0B72-85AE-095E6D92DFE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548D5B-91E6-D4FD-8A7E-53CC19F21D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B3BF2DD-08EC-049B-76A7-2E67E35A4A0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48B791-781B-84F1-5EC6-813CFBD51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9E3DAC6-5C22-BD69-8D9D-E0FE4991C19D}"/>
              </a:ext>
            </a:extLst>
          </p:cNvPr>
          <p:cNvSpPr txBox="1"/>
          <p:nvPr/>
        </p:nvSpPr>
        <p:spPr>
          <a:xfrm>
            <a:off x="362309" y="3691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نبيل يشكر أصدقاءه على زيارتهم له.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954D82-57D6-2376-5C89-7E7C81957B0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67156B2-1443-8D91-FD8A-B8AE1DB3EBE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B42B6B7-8A6F-2F70-4383-EC638A97733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9C380C8-FEDD-E21C-CA1A-A733BA3BD29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217F20D-F79B-3602-7546-57E0B4F67CF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3D00431-94EA-D496-4D42-B4C18E22065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CB85B7E-0447-9076-B818-EAB721E9149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3138B0A-7910-4484-E22F-BCF902F7485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79BB21D-B212-1C08-117B-CDEEDD9ADAC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611FB5E-FFC3-C67F-922E-23215C94C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000" y="2115949"/>
            <a:ext cx="4322000" cy="300915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DCC51F0-175C-8E29-BE07-F51835D5E14A}"/>
              </a:ext>
            </a:extLst>
          </p:cNvPr>
          <p:cNvSpPr txBox="1"/>
          <p:nvPr/>
        </p:nvSpPr>
        <p:spPr>
          <a:xfrm>
            <a:off x="735422" y="5308864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نَبيلٌ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 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لِزِيارَةِ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أَصْدِقائِهِ.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9AFA0-8226-3FEA-E3B0-7EA9518B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B9D10F6-3695-75AB-E60C-86336DD477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95C363A-2A73-FB91-CC69-E266BE9B1022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76F079-F028-8EBA-EA37-087A56280F5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C72138-C949-198B-E0BE-94902F88E74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8586560-EFCF-53C3-5D11-1B378F988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1102443-F8A0-A9A5-0F45-2AF9280FADE7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E03333-8827-F902-98F2-313576646C9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6F20C58-09A6-25B5-5603-982DF5AC0E1B}"/>
              </a:ext>
            </a:extLst>
          </p:cNvPr>
          <p:cNvSpPr txBox="1"/>
          <p:nvPr/>
        </p:nvSpPr>
        <p:spPr>
          <a:xfrm>
            <a:off x="750484" y="5068467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نَبيلٌ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مَمْتَنٌّ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لِزِيارَةِ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أَصْدِقائِهِ.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8540ED-2994-35A1-DB9E-2A10706396F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52BB523-3838-A1C6-B849-D42165BDE41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1B0FDC-238B-EF70-F9B5-3FDD6266B16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D85C7CD-803D-0A23-6D0E-C053E11699F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C348824-759A-AF65-772D-B444E663DEB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B20FAE5-DAC9-8759-DBBB-84836A3AC97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CEE1EB4A-89FF-4E4E-D668-1B7A8E17A6A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FF2B373-AA1D-E88F-F237-101841217C2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8EC8FF7-3633-0367-36B1-BF01961929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C5A33E-4FDB-C49F-0EC3-8C55655114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741" y="1711309"/>
            <a:ext cx="4322000" cy="300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061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689E2-D1EC-5F8B-2E69-33307E54D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34A6F61-8E84-8BAB-AFDB-77324A07329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6D5ABF-0F3C-D75E-6167-6945CD4D233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E2F99DA-F675-5306-2978-E6D6AA87D2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A317288-40F9-0AEC-4F10-EF414F7307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4CF9A6-7E87-565B-85EF-A76886C87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D055747-76F7-94D3-2558-59DD3A7DF3F5}"/>
              </a:ext>
            </a:extLst>
          </p:cNvPr>
          <p:cNvSpPr txBox="1"/>
          <p:nvPr/>
        </p:nvSpPr>
        <p:spPr>
          <a:xfrm>
            <a:off x="344209" y="419994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حضر الأصدقاء لصديقهم الذي لم يكن يعرف ما أعدّوه له؟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الجملة.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B60FEF-EEAB-72B6-057D-8F67E85CD66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BD7CAF0-144C-2E29-7B2A-8B3888125AF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67C957D-5E26-AD18-5D08-5100C368CA6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C09FDF8-4C74-BC6B-3A2A-9266BD6F3F5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4A93827-98A4-EF24-7B93-E691CA416D4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ACD3744-8CC1-59BF-8E28-B2E655FE926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61F4F36-16EB-00E9-A43F-D72F85718BF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FA08688-6CC7-36BA-3BC3-D63D49DFFCC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B331DC7-8612-DA40-51D1-4403F60C55B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ABEFB66-9C0C-7E21-408F-B1A27CCED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649" y="1470570"/>
            <a:ext cx="4997331" cy="355891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4CAA446-CE91-13DC-5878-538C7CDA869D}"/>
              </a:ext>
            </a:extLst>
          </p:cNvPr>
          <p:cNvSpPr txBox="1"/>
          <p:nvPr/>
        </p:nvSpPr>
        <p:spPr>
          <a:xfrm>
            <a:off x="1212562" y="5214160"/>
            <a:ext cx="6801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حَضَّرَ ﭐلْأَصْدِقاءُ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لِصَديقِهِمْ.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47319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C6042-2EB7-F8D7-E759-EDF994C41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6F3A6D0-6F5A-1C72-3795-53CD9C96E1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91BECF5-6D38-E4D9-AE47-407435DFBC50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3F6309-4B0D-18A9-6826-1AAD81765E6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3C5CD2A-4AE1-5294-4B45-F0788B10399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9E4FCB-078B-A980-7B7C-0BCD593FF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165F12-37B4-F5EF-F81A-ED79F6F4F21E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DDB9A3-B5AB-72D3-552E-78A637EF1A7F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B6F17C-9D72-72CC-A01E-DFF381439DDC}"/>
              </a:ext>
            </a:extLst>
          </p:cNvPr>
          <p:cNvSpPr txBox="1"/>
          <p:nvPr/>
        </p:nvSpPr>
        <p:spPr>
          <a:xfrm>
            <a:off x="1402606" y="5033553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حَضَّرَ ﭐلْأَصْدِقاءُ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مُفاجَأَةً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لِصَديقِهِمْ.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07B0C0-6DCE-29E2-B35D-A95A5629A52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D5FFAC5-8CC3-508F-7361-0552FB49F1F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A250CAF-1891-EFD1-9FA3-04ECDB47678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05422A4-539E-A5AC-9D13-6C47284C21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6E5DF9F-06B6-9BF4-3D79-7E787577A9E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7F28872-C99A-4E31-6287-AB7A5152769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38B05DE-2239-EB66-1DAC-EDB71A96C75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FF41F22-A3DA-288D-2A96-D3799DD6145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1DBE803-C812-F249-276D-679C36A2C0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BA89A0-C7C5-619B-CA30-C77A5944A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3220" y="1357169"/>
            <a:ext cx="4997331" cy="35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326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D77D343-89F5-B0D4-03ED-1359F53535A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10B836-2A76-B7D2-A70B-BC78B90F675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6FE9339-35DC-4063-BB03-158CD2D11F5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0BFA1E-80C8-CDC7-55A8-46BE187FCE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2DD2592-3278-F14F-7157-13AFC2EF4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A6E340-46D5-A06B-2D12-B4AB4C4F9716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فعلت الطفلة لخزانة ملابسها</a:t>
            </a:r>
            <a:r>
              <a:rPr lang="ar-EG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بعد أن كانت غير منظمة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D41E4E-4127-A828-4795-584F9C27CD3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3674B8E-7E63-1835-807A-5A7358361E6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D33FD3E-A4FC-3EBD-EFAF-10E5580BF6F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C86FC74-46D4-61A0-961E-D808EAA9F2B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CCEE034-0CC7-1B90-8351-A7E461B4F9E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914FFB4-C20F-8E6D-7B56-C70AFCD350C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5BF3CA1-4AF3-B4DF-8C52-7DF46ECB495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1BA4287-5D52-95E3-8933-86AEE9991F0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FCBB4B-FD24-39FA-4213-9AD785A3F22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F4F6118-F1B8-C9FF-8F22-8DE94A171E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561"/>
          <a:stretch/>
        </p:blipFill>
        <p:spPr>
          <a:xfrm>
            <a:off x="2206332" y="1930010"/>
            <a:ext cx="5209076" cy="360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208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83EA4-D2FF-BF3B-B475-2F2195F4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91C8B3D-E86F-7EA8-1C97-D3710E451F3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35D5F03-ED60-90C6-4C7F-9E0A77F50835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E7E06D-72F9-FE59-5EE1-2DA0F5BFE6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9D3280B-1E2D-16F4-AD78-2E0604AA94D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8C279B-995D-7684-DD9A-22333AB18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069CBB1-A002-AA0F-5EFC-50CC386EDBE3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316F29-B813-EEDE-CD44-00902A05D78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7EA0FB-71B2-CB57-2169-BFDE1804C23C}"/>
              </a:ext>
            </a:extLst>
          </p:cNvPr>
          <p:cNvSpPr txBox="1"/>
          <p:nvPr/>
        </p:nvSpPr>
        <p:spPr>
          <a:xfrm>
            <a:off x="544282" y="5285081"/>
            <a:ext cx="82600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نَظَّمَتِ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ﭐلطِّفْلَةُ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خِزانَةَ مَلابِسِها.  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F6589AF-F74F-53F3-37CA-7818D958D03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69155D4-13A8-A2D7-4F73-925D6DFDCDE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3E1A224-4175-51B4-E201-B7A04E89E3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313D255-53BA-51CC-2876-6236CF31B38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9D1C82B-E97A-6F29-A246-C0DB42C9FD3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CA48E3E-933D-80AA-7110-DEDE6ABED8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D5D898E-11F0-4D57-9620-87B2AA4CC65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E4A69E7-3B0D-75F6-259D-9AC85B0A2A2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4DD969F-7EAE-4912-D58D-3A261FE05F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3C152D-5F4A-99D2-BBF3-CA4A8BF80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8026" y="1502870"/>
            <a:ext cx="4601242" cy="333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607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9CF3-DC35-779C-77FD-923808C81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EB17DB0-ABD7-5EBD-28F4-A43A8781B6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7457AE-C4B6-263D-5201-2350E0FECB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739152-F3F9-C93A-ECC4-B3CC86B5116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E2DCCB-8F39-136D-B700-D164A5FEEDB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5DAF4E-971B-F084-E5A9-A5972957C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C803739-F9A7-8283-EB57-BE623EFB8FC6}"/>
              </a:ext>
            </a:extLst>
          </p:cNvPr>
          <p:cNvSpPr txBox="1"/>
          <p:nvPr/>
        </p:nvSpPr>
        <p:spPr>
          <a:xfrm>
            <a:off x="344209" y="419994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الذي يقدم الفنان</a:t>
            </a:r>
            <a:r>
              <a:rPr lang="ar-EG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للجمهور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</a:t>
            </a:r>
            <a:r>
              <a:rPr lang="ar-EG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بما يناسب: مخرج الحفل – مدير الحفل – منشط الحفل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2894B9-BA7E-38B9-CD84-D05EB278DF4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2C78A4-484D-6DD8-8815-7347935FFBE8}"/>
              </a:ext>
            </a:extLst>
          </p:cNvPr>
          <p:cNvSpPr txBox="1"/>
          <p:nvPr/>
        </p:nvSpPr>
        <p:spPr>
          <a:xfrm>
            <a:off x="1535615" y="5183244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قَدَّمَ .......... </a:t>
            </a:r>
            <a:r>
              <a:rPr lang="ar-EG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لْفَنّانَ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B912451-0C5D-059F-CBF6-AEBFE522E5F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DDBBD44-F672-CD31-8457-2AFFD5239CF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F06DC18-CBFD-B048-ABF3-9D1F11F86AC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7CD2AA8-7512-FC46-B105-919B82C7490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A029B38-5C3D-D032-C7A4-C32B8BD0A6E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5026CAA-248B-C73D-4DC0-521B8208CEB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017A423-B8EA-8E74-A17B-40C858E9A8C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2B0F509-44D3-1F5D-623B-FB03EF569F1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F145FC9-CCBF-C78D-F3E0-F85E24B92C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841"/>
          <a:stretch/>
        </p:blipFill>
        <p:spPr>
          <a:xfrm>
            <a:off x="2088151" y="1463311"/>
            <a:ext cx="5115902" cy="3622256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1DEA9A4C-7995-5C47-1DAD-039F42B160F5}"/>
              </a:ext>
            </a:extLst>
          </p:cNvPr>
          <p:cNvSpPr/>
          <p:nvPr/>
        </p:nvSpPr>
        <p:spPr>
          <a:xfrm>
            <a:off x="2271062" y="1465545"/>
            <a:ext cx="1959147" cy="34697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40459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2A696-A5F1-1AA9-A213-40AE88966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65D43F6-21F7-B299-81DC-D6A3AC15026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4502B0A-488F-6F0D-B17F-B3082B9B1B95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ACD629-1F7C-F3C5-C426-705F8F36738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0FA53E9-BEEE-82C8-6B5C-6D98F65F1B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875A25-FDB9-89AE-D72C-09BC7A9A4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F59AEC-E852-5BA4-A5F6-2B66FF1F8DBA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727D56-0A4E-7659-70FF-F1D6D2064E7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D0C5A8-6BD6-1A75-253F-CCEC0321A19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61D884F-5F22-9FB6-9D50-28D7482B644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8F6EF0B-DD10-77DE-FF7D-8153938A05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2FD459B-FFE9-37D1-D073-61A4F5FE2B1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ED3F460-619F-AE12-A628-1D2776B9544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364F529-65C8-1C70-FEF3-16FF2BFE522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E7871FB-B736-F880-CBFD-29B9ADDD999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A0C712D-110D-604A-C7A8-641F779CEF1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BBEB67E-997D-BBC0-C43A-A2A611F8279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80BE71-EE62-1CC6-9008-072B64B54F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824"/>
          <a:stretch/>
        </p:blipFill>
        <p:spPr>
          <a:xfrm>
            <a:off x="2545144" y="1645747"/>
            <a:ext cx="4607851" cy="322953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84D3978-E05C-A838-3B40-FBFA0D6326C2}"/>
              </a:ext>
            </a:extLst>
          </p:cNvPr>
          <p:cNvSpPr txBox="1"/>
          <p:nvPr/>
        </p:nvSpPr>
        <p:spPr>
          <a:xfrm>
            <a:off x="1535615" y="5183244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قَدَّمَ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مُنَشِّطُ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ﭐلْحَفْلِ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لْفَنّانَ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3077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2FBF3-441F-1375-21CB-7D4F4D1CD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403A286-AD32-8BAD-00D3-31A19F20347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8D1F19-12C5-D384-9526-ABD8958E44C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CDE4FC-D83C-C87D-D4EB-415AA5544C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252FAF-7354-BD56-04EE-F68DC85737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B632072-62F0-7278-EDBF-AAD64EC5C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669D03C-B104-5131-94D0-5C66ED948DD8}"/>
              </a:ext>
            </a:extLst>
          </p:cNvPr>
          <p:cNvSpPr txBox="1"/>
          <p:nvPr/>
        </p:nvSpPr>
        <p:spPr>
          <a:xfrm>
            <a:off x="362309" y="37898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فعلت الأم لصغيرها؟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1DD565-A1AC-D954-298C-EFE6F218FAA1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E6E4B51-2EE3-81B2-D4E0-D606A2AEC18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091846F-EFDF-2313-B6CA-62887B02220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6B6F713-752E-266E-DCB5-231DFD8C764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4018FE8-6131-4C60-C371-70B1B423AB1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4546D66-C94C-0FC6-6069-2A8C102A17F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3CE9CB7-1E54-BBBE-94FE-70839FE96E8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6ABEBB5-22A1-0532-1182-D08FDED499A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16F571E-5CC0-2E52-2714-B06D227A26C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F0A7DF1-86E7-7857-6135-840EF3F77B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415"/>
          <a:stretch/>
        </p:blipFill>
        <p:spPr>
          <a:xfrm>
            <a:off x="2278441" y="1899643"/>
            <a:ext cx="4953251" cy="352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245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BA7E9-3E0A-47A9-86C9-2613E5028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57755C8-4CE5-6AEE-2200-BA182FA3D3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245920C-D440-3672-EBCF-B9FD6E37CD49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FF31CF-5D03-4E9B-7198-3A2395ADEDD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3746846-1CFA-41CB-A937-9D30E40EA46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630F155-1C44-4221-82E7-CE1B77656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3F05135-5972-8F8A-FA3F-115D04FC0744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FE2593-3CCC-76C8-C915-B81C806D8569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409705-3FB7-2801-555B-C78FAC1AE3AA}"/>
              </a:ext>
            </a:extLst>
          </p:cNvPr>
          <p:cNvSpPr txBox="1"/>
          <p:nvPr/>
        </p:nvSpPr>
        <p:spPr>
          <a:xfrm>
            <a:off x="1281699" y="5172040"/>
            <a:ext cx="69467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أَهْدَتِ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ﭐلْأُمُّ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صَغيرَها هَدِيَّةً.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F9A6D3-8377-9F5C-75E9-27CF0ACAC2D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2C921FE-B14E-EFA7-FCFB-8DCE754419F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1C5CF50-713B-58FA-E6D5-ABA6032AFD3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80A5A05-6198-C54A-3053-E47D395BDD0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B54AD86-7374-AB37-8F52-0DF7EFD1221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0B6BAEC-82D4-DC05-EA55-23330B79091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84CBA35-CC67-32C0-40D5-912E2A4F865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8873DAE-9CCB-D844-1EB5-A19D8244D93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8604C71-6A25-26D1-18A8-3D3195FCAB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23F8F5-6447-A4AE-B3BF-58A471D9AB9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415"/>
          <a:stretch/>
        </p:blipFill>
        <p:spPr>
          <a:xfrm>
            <a:off x="2278441" y="1407353"/>
            <a:ext cx="4953251" cy="352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312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2E6D-E538-BF67-EBEC-30435986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730F9E-F0A3-F544-01C7-65781A268D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155247B-FE3F-284A-36A1-2F11AE53BCA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4F430CE-6A52-9185-7C0A-610CE20855F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4F2F056-2027-E3EF-C8DB-B32563E13C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A53DF78-9CCB-2FF1-35F1-4EF7B6C3DA7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3052865-ED9C-8BD9-76B3-E8ACC4D6A48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EEE9062-0577-C30A-3488-F7486129AB9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8F2DBBB-024F-ECA7-C6E9-4571AD4FC41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7142DBE-CD19-F4DD-76D0-6669D3E1079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333B40-CDD3-4DE3-37DB-F5649FE21AF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284B0F-C469-D896-A583-86A0AC4062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7524A3A-7BE6-AD9D-AE09-048E8CD7A1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427DEE-290E-D623-4EBC-855D822E9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6CAD18-81C1-1FFC-B6DB-C5D6F2D84843}"/>
              </a:ext>
            </a:extLst>
          </p:cNvPr>
          <p:cNvSpPr txBox="1"/>
          <p:nvPr/>
        </p:nvSpPr>
        <p:spPr>
          <a:xfrm>
            <a:off x="362309" y="44518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 أشير إلى الصورة  وأنتم تقولون الكلمة المناسبة لها. ركبوا الكلمة في جملة.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170473-9914-B6DB-4B5C-7C210278861B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CF1306-EB77-ED5C-C412-91D71D25F1F8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BF4CB1B-3B2B-AE1D-DC00-11A2D840A330}"/>
              </a:ext>
            </a:extLst>
          </p:cNvPr>
          <p:cNvGrpSpPr/>
          <p:nvPr/>
        </p:nvGrpSpPr>
        <p:grpSpPr>
          <a:xfrm>
            <a:off x="802090" y="1888827"/>
            <a:ext cx="7665136" cy="4199509"/>
            <a:chOff x="802090" y="1888827"/>
            <a:chExt cx="7665136" cy="419950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4E1DF7-91F7-8AF9-27D8-CD2B7F03D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90685" y="1888827"/>
              <a:ext cx="1748058" cy="1644623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E40848A-4577-04C7-E511-BAA80FE81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46056" y="1907093"/>
              <a:ext cx="2251888" cy="1567856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9F0513C-F487-25A8-C745-0DD916111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0890" y="1922134"/>
              <a:ext cx="2335551" cy="1663291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60169B8-0863-AE81-A1DE-E7DF3798A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94308" y="4294398"/>
              <a:ext cx="2472918" cy="1793938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01AA865-F03C-1D94-E00A-346161B69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46056" y="4231318"/>
              <a:ext cx="2251888" cy="1641039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E6F67BAF-FFB6-238B-2996-59C58C08A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2090" y="4231318"/>
              <a:ext cx="2251889" cy="1659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512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168503" cy="2923402"/>
            <a:chOff x="487748" y="1809265"/>
            <a:chExt cx="8168503" cy="2923402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487748" y="3409228"/>
              <a:ext cx="816850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 rtl="1"/>
              <a:r>
                <a:rPr lang="ar-MA" sz="44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الاستماع: التوقع والتحقق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FCB8FF9-531E-1E26-9295-930CC6F837B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A2906CA-2CDE-5501-849C-AF6AD781EA7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EFC68BA-DA9A-40B5-B6F1-9449ABB1D6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1AB4B06-7D74-F621-5893-E52014C1AC6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78822BC-6AD5-9ECA-9FC7-306BE10A29A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60F1B1A-4739-6B84-43A6-BCC0E0FA8BD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9A84736-1457-FAD1-2088-0FBB859FEF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64F03C1-3990-C1B8-DD07-1CC0050CA63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20394" y="35846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الآن  على الحكاية التي سندرسها هذا الأسبوع.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: أَنا أَيْضاً مَوْهوبَةٌ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9F9EC6EE-C3ED-88D0-2F30-10DF7B567B0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962CB84-2C8A-9A94-0D9D-869128991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955" y="1821653"/>
            <a:ext cx="3698090" cy="424485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64FB39-792B-BD7C-BD38-4F827453CABC}"/>
              </a:ext>
            </a:extLst>
          </p:cNvPr>
          <p:cNvSpPr txBox="1"/>
          <p:nvPr/>
        </p:nvSpPr>
        <p:spPr>
          <a:xfrm>
            <a:off x="2998839" y="2814402"/>
            <a:ext cx="2753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مَوْهوبَةٌ</a:t>
            </a:r>
            <a:endParaRPr lang="f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753C45-81E0-01CB-F881-AA7AB660F3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734" y="4077782"/>
            <a:ext cx="2117242" cy="14947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21CAE15-9140-5357-5ED1-B677FD82509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CF66E58-9453-00A0-C6F3-17C5F6A2BC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5DCCFFBA-2950-474F-C28A-2F0F1953BFB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1BFBA1A-A4A4-45C6-261A-E841C4456D9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4D274AD-ECAA-AC56-A049-343D43BBAAD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3B66C4F-13D0-C835-C072-38B474031EF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521328E-34B8-3354-EAA3-8B468593685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463FCA3-2447-6FE6-FCF1-CCBF5C8DF44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20394" y="3584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العنوان؟  من يتحدث؟ ما معنى موهوبة؟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08BED76-AEFC-A0AE-AEA8-642D7C693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3BD1678-240D-54F2-04F0-A9D0B45ADF96}"/>
              </a:ext>
            </a:extLst>
          </p:cNvPr>
          <p:cNvGrpSpPr/>
          <p:nvPr/>
        </p:nvGrpSpPr>
        <p:grpSpPr>
          <a:xfrm>
            <a:off x="2091334" y="3078098"/>
            <a:ext cx="4961331" cy="1241797"/>
            <a:chOff x="3145311" y="2596137"/>
            <a:chExt cx="3008110" cy="1744812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B89C142-57C5-9086-FA43-6C78FA21942D}"/>
                </a:ext>
              </a:extLst>
            </p:cNvPr>
            <p:cNvSpPr/>
            <p:nvPr/>
          </p:nvSpPr>
          <p:spPr>
            <a:xfrm>
              <a:off x="4961488" y="4302033"/>
              <a:ext cx="173738" cy="5630"/>
            </a:xfrm>
            <a:custGeom>
              <a:avLst/>
              <a:gdLst>
                <a:gd name="connsiteX0" fmla="*/ 105823 w 105822"/>
                <a:gd name="connsiteY0" fmla="*/ 0 h 3429"/>
                <a:gd name="connsiteX1" fmla="*/ 0 w 105822"/>
                <a:gd name="connsiteY1" fmla="*/ 3429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22" h="3429">
                  <a:moveTo>
                    <a:pt x="105823" y="0"/>
                  </a:moveTo>
                  <a:cubicBezTo>
                    <a:pt x="71533" y="1238"/>
                    <a:pt x="36100" y="2381"/>
                    <a:pt x="0" y="3429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E79920A-9E2F-E468-D6CE-EB12F2ED368D}"/>
                </a:ext>
              </a:extLst>
            </p:cNvPr>
            <p:cNvSpPr/>
            <p:nvPr/>
          </p:nvSpPr>
          <p:spPr>
            <a:xfrm>
              <a:off x="5353534" y="3577365"/>
              <a:ext cx="799887" cy="715285"/>
            </a:xfrm>
            <a:custGeom>
              <a:avLst/>
              <a:gdLst>
                <a:gd name="connsiteX0" fmla="*/ 487204 w 487203"/>
                <a:gd name="connsiteY0" fmla="*/ 0 h 435673"/>
                <a:gd name="connsiteX1" fmla="*/ 393954 w 487203"/>
                <a:gd name="connsiteY1" fmla="*/ 382238 h 435673"/>
                <a:gd name="connsiteX2" fmla="*/ 0 w 487203"/>
                <a:gd name="connsiteY2" fmla="*/ 435673 h 43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203" h="435673">
                  <a:moveTo>
                    <a:pt x="487204" y="0"/>
                  </a:moveTo>
                  <a:cubicBezTo>
                    <a:pt x="477584" y="160687"/>
                    <a:pt x="453295" y="339280"/>
                    <a:pt x="393954" y="382238"/>
                  </a:cubicBezTo>
                  <a:cubicBezTo>
                    <a:pt x="377857" y="393859"/>
                    <a:pt x="344424" y="418147"/>
                    <a:pt x="0" y="435673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3D3028AA-4161-7067-6BF8-7A935D93F231}"/>
                </a:ext>
              </a:extLst>
            </p:cNvPr>
            <p:cNvSpPr/>
            <p:nvPr/>
          </p:nvSpPr>
          <p:spPr>
            <a:xfrm>
              <a:off x="3252714" y="3902168"/>
              <a:ext cx="95392" cy="317766"/>
            </a:xfrm>
            <a:custGeom>
              <a:avLst/>
              <a:gdLst>
                <a:gd name="connsiteX0" fmla="*/ 58103 w 58102"/>
                <a:gd name="connsiteY0" fmla="*/ 193548 h 193548"/>
                <a:gd name="connsiteX1" fmla="*/ 13145 w 58102"/>
                <a:gd name="connsiteY1" fmla="*/ 64770 h 193548"/>
                <a:gd name="connsiteX2" fmla="*/ 0 w 58102"/>
                <a:gd name="connsiteY2" fmla="*/ 0 h 1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93548">
                  <a:moveTo>
                    <a:pt x="58103" y="193548"/>
                  </a:moveTo>
                  <a:cubicBezTo>
                    <a:pt x="43720" y="170974"/>
                    <a:pt x="28766" y="132779"/>
                    <a:pt x="13145" y="64770"/>
                  </a:cubicBezTo>
                  <a:cubicBezTo>
                    <a:pt x="8573" y="44672"/>
                    <a:pt x="4096" y="22955"/>
                    <a:pt x="0" y="0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9E775CBE-AA22-39CD-9AA4-1F21DD47281B}"/>
                </a:ext>
              </a:extLst>
            </p:cNvPr>
            <p:cNvSpPr/>
            <p:nvPr/>
          </p:nvSpPr>
          <p:spPr>
            <a:xfrm>
              <a:off x="3269864" y="2734008"/>
              <a:ext cx="2817750" cy="150616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rgbClr val="D6D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0CF034E3-9A95-7C8E-6CE5-43DB831A9498}"/>
                </a:ext>
              </a:extLst>
            </p:cNvPr>
            <p:cNvSpPr/>
            <p:nvPr/>
          </p:nvSpPr>
          <p:spPr>
            <a:xfrm>
              <a:off x="3145311" y="2596137"/>
              <a:ext cx="2979380" cy="1744812"/>
            </a:xfrm>
            <a:custGeom>
              <a:avLst/>
              <a:gdLst>
                <a:gd name="connsiteX0" fmla="*/ 21032 w 1814710"/>
                <a:gd name="connsiteY0" fmla="*/ 171222 h 1062747"/>
                <a:gd name="connsiteX1" fmla="*/ 208198 w 1814710"/>
                <a:gd name="connsiteY1" fmla="*/ 1054952 h 1062747"/>
                <a:gd name="connsiteX2" fmla="*/ 1687621 w 1814710"/>
                <a:gd name="connsiteY2" fmla="*/ 907981 h 1062747"/>
                <a:gd name="connsiteX3" fmla="*/ 1792110 w 1814710"/>
                <a:gd name="connsiteY3" fmla="*/ 7487 h 1062747"/>
                <a:gd name="connsiteX4" fmla="*/ 21032 w 1814710"/>
                <a:gd name="connsiteY4" fmla="*/ 171222 h 10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710" h="1062747">
                  <a:moveTo>
                    <a:pt x="21032" y="171222"/>
                  </a:moveTo>
                  <a:cubicBezTo>
                    <a:pt x="-64598" y="240659"/>
                    <a:pt x="134093" y="1015327"/>
                    <a:pt x="208198" y="1054952"/>
                  </a:cubicBezTo>
                  <a:cubicBezTo>
                    <a:pt x="282207" y="1094671"/>
                    <a:pt x="1597991" y="972941"/>
                    <a:pt x="1687621" y="907981"/>
                  </a:cubicBezTo>
                  <a:cubicBezTo>
                    <a:pt x="1777251" y="843020"/>
                    <a:pt x="1854499" y="47206"/>
                    <a:pt x="1792110" y="7487"/>
                  </a:cubicBezTo>
                  <a:cubicBezTo>
                    <a:pt x="1729817" y="-32232"/>
                    <a:pt x="114567" y="95403"/>
                    <a:pt x="21032" y="171222"/>
                  </a:cubicBezTo>
                  <a:close/>
                </a:path>
              </a:pathLst>
            </a:custGeom>
            <a:noFill/>
            <a:ln w="9332" cap="flat">
              <a:solidFill>
                <a:srgbClr val="1A1A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806D663-57B7-2599-2B54-05F9D3D4CCF3}"/>
              </a:ext>
            </a:extLst>
          </p:cNvPr>
          <p:cNvSpPr txBox="1"/>
          <p:nvPr/>
        </p:nvSpPr>
        <p:spPr>
          <a:xfrm>
            <a:off x="2473683" y="3283499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مَوْهوبَةٌ</a:t>
            </a:r>
          </a:p>
        </p:txBody>
      </p: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AFCDFA-C559-E5E7-A87A-84AA88F627BB}"/>
              </a:ext>
            </a:extLst>
          </p:cNvPr>
          <p:cNvSpPr txBox="1"/>
          <p:nvPr/>
        </p:nvSpPr>
        <p:spPr>
          <a:xfrm>
            <a:off x="394949" y="506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العنوان وانظروا إلى الصورة جيدا. ماذا تتوقعون عن مضمون الحكاية؟ عم ستتحدث الحكاية؟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AE9402F-2352-6A54-C3EB-DAFDE74302D9}"/>
              </a:ext>
            </a:extLst>
          </p:cNvPr>
          <p:cNvSpPr txBox="1"/>
          <p:nvPr/>
        </p:nvSpPr>
        <p:spPr>
          <a:xfrm>
            <a:off x="2487233" y="1129143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مَوْهوبَةٌ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D8D73C-C1B9-CFC7-60A4-340E0DF64F4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2B633E0-FD84-470B-6544-FE29B08A5C8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D8529E-927D-F59A-0EFD-AF641A40495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7404A63-9A4D-EF98-B773-CA930F7A7BD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6257039-962B-5158-1EE9-B3E27664A6A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A80049B-7693-3351-FCB2-8C79FFBD0C8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0A85F1F-9280-F176-77E1-2A774F4241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F306E63-93F0-AF8B-CE6F-595D5280A75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8ADFDB4-0CB4-2E3C-C725-FDC919616D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837" y="1986634"/>
            <a:ext cx="7718323" cy="4351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4B114F-7196-4574-D3CB-0102AF4137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C526B1-F00C-FCFA-E162-AC8945D97E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733149-DFF5-2632-44F8-2DAE6F0836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08D10D-DC45-CCF2-5798-D61C836D86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7D6A96-F229-588C-95B5-59392F732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498A6D-B019-3007-F0A1-DEC171CC4138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يقول توقعه لنا؟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1212B1E-2100-83C2-898F-8E4D16AC97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63ACA5A-CB77-3710-9868-D9C0ACD2AB1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B1BDD18-7AF4-B47F-D1AA-8A9E3D278F2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8CFF78A-C4F3-9CD0-5F4B-395C19F725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342A898-B888-5814-1658-8D93B45EFCB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531D42D-99F2-3566-E40D-67905DFBE5F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F0325EE-7F07-0D68-B16E-7E71B780630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36F104E-5166-D19F-BDBA-01B5EE55617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14692F5-F1D9-65B8-942A-8A1973C0A30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D697709F-839E-802C-DE70-127C3C79BF0B}"/>
              </a:ext>
            </a:extLst>
          </p:cNvPr>
          <p:cNvSpPr txBox="1"/>
          <p:nvPr/>
        </p:nvSpPr>
        <p:spPr>
          <a:xfrm>
            <a:off x="2487233" y="1129143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مَوْهوبَةٌ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DDF4BA3-D61C-C7A2-6044-5C30CCAFF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837" y="1986634"/>
            <a:ext cx="7718323" cy="4351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سنستمع الآن للحكاية للتحقق من توقعاتنا. أنصتوا جيدا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784A162-85A7-7639-58D6-DEE81F7C2E9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EE185B6-42C1-3076-E780-F97AB222421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769FEC6-3DA5-45CE-9142-13120CCD683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D8E8DA4-E323-A8AD-9169-7142024A1A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F354A80-35E5-1446-18A0-8573B8E9E0D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A669DDA-C318-8B81-8845-EEF98DDA62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9F164DA-FE6A-6069-398A-A8B8111D89D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5B25A8C-37F3-920C-30AA-C3ACA350274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08D1EFD9-8C71-9D24-9E92-BBFCDA1CDBD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pic>
        <p:nvPicPr>
          <p:cNvPr id="9" name="أنا أيضا موهوبة-[AudioTrimmer.com]">
            <a:hlinkClick r:id="" action="ppaction://media"/>
            <a:extLst>
              <a:ext uri="{FF2B5EF4-FFF2-40B4-BE49-F238E27FC236}">
                <a16:creationId xmlns:a16="http://schemas.microsoft.com/office/drawing/2014/main" id="{C8280F9A-4C3F-BEFB-F9C9-4A7B7AE31C1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5406" y="5381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C89F-1805-3546-6EA2-E7354D7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9A89AC-B839-CD4E-B3CD-9F22814E48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5C7B54-F0DE-0EF6-8C5B-1EF23B53E6D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2EA8138-6B9C-8695-EF24-B0930A7C14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2C22C13-A3CD-982D-A505-9A32E6B474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7846A-2F01-E5CD-CEBA-CBB3AB772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0F7680-D365-77B3-F59F-404D78A9FCFD}"/>
              </a:ext>
            </a:extLst>
          </p:cNvPr>
          <p:cNvSpPr txBox="1"/>
          <p:nvPr/>
        </p:nvSpPr>
        <p:spPr>
          <a:xfrm>
            <a:off x="422071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قريبا لمضمون الحكاية؟ 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658BC8B-3A2B-CA63-BE56-ED1E7F6D67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9FCCD87-AD0C-463A-AA2E-D52D072E51C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9453F42-7E27-0024-8495-2C3DEBE45E0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0838537-834B-8742-82A9-BFC9887CA81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D8F89E1-7810-C70F-5EA9-CD2AA127784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E93420C-2151-3EEC-7AFE-34DC77A2D9B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EE4FEE9-D969-B52D-82FD-366E30149CF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F21E3D3-E948-61F4-51DD-7495D805548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5F8249A-FE58-5B6F-9857-A5457C8D8BC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95B6C8B8-417F-1CBB-DB78-56D687B70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6176" y="2458064"/>
            <a:ext cx="5853134" cy="3299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00166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38121-E733-A873-041B-2A647A2A3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F4FF0A3-976F-9A01-8083-511BF97E54A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52611B-EE25-7AE0-C1F5-6FD01C3AE01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A4CF826-40AE-2FED-87C1-882D56F06A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8DE5C-9B9C-488E-25FE-AD08055D362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2FE00D-F3B4-4415-B29B-CA2814332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BF68CB0-1BE6-07C2-DB07-2D79322B1492}"/>
              </a:ext>
            </a:extLst>
          </p:cNvPr>
          <p:cNvSpPr txBox="1"/>
          <p:nvPr/>
        </p:nvSpPr>
        <p:spPr>
          <a:xfrm>
            <a:off x="422071" y="39105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للحكاية. أنصتوا بانتباه، اكتبوا على الألواح كم مرة  تسمعون " فرح"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6A2766-9945-210F-3587-52FFC78815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403614"/>
            <a:ext cx="2961859" cy="326997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6BDD93F-0C7F-BB26-02F9-2E539CCBB02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760D9BA3-0143-5AB4-3A88-CF55C77289F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D85BBCA-9C69-4E18-455D-1401DB58E5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19DBCFF-049B-37DF-436F-CE22977E08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091E761-2289-06EE-E3B0-FD1D18FF2FC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9C20CC5-DCDB-696F-2507-720C3B7939E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45F703-AE61-3E93-37A3-60C6C533F01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50F6DC8-4C69-79DE-8988-633DFFBCBA4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أنا أيضا موهوبة-[AudioTrimmer.com]">
            <a:hlinkClick r:id="" action="ppaction://media"/>
            <a:extLst>
              <a:ext uri="{FF2B5EF4-FFF2-40B4-BE49-F238E27FC236}">
                <a16:creationId xmlns:a16="http://schemas.microsoft.com/office/drawing/2014/main" id="{60830E5D-50DB-2591-135A-C46CA5A92FB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5406" y="5381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2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26CFA-C73B-BEE1-127A-7A67A82DE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72CC0F8-8F75-9038-0FDA-EDECE217E9D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3F8175D-0613-4A7D-EB45-DE311084650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C22173-EDF2-7EC4-26F3-D4DB7F5200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D9B746-E81A-BF2A-F98F-A18F59337FC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33F634-A6FA-141D-5CEB-9F32ACAE6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F467A4-9B20-B25A-1530-FBE380F8DF1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315C5E-0A3F-3BA6-3FFA-A1D1D93053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B3932E4-12A9-1B87-1CDA-D8D37AAD2D3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ACDAE48-B659-65DC-3229-2A7499C40D9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70CAD3E-B4D3-4BF0-7C89-1450589C25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6935AD-441C-16C8-D6BB-46A7344D004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D697700-3DC6-5103-6C47-937DC577FA6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131E158-EAB3-C4EC-3013-565F8896E6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CA71C9A-6E28-0F8E-F20C-325B1BB5778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9659134-5C67-FDA2-0240-101C1D21D98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42617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0862A-0D7A-DED1-B404-505EFE886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A60AA8-080A-5792-89BA-16A96E4120A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CE92EA-1C97-3DA9-8E34-372B6072ABD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A32183-2DA5-B1C6-12C0-9D94D8A2BC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0EE93A-C04D-BB03-417D-E9D32E6350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86EA9F-BBB4-007E-5F09-7E568E291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503304-3BAF-861F-A947-0FEDB01A348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تكرر اسم " فرح" 5 مرات.</a:t>
            </a:r>
          </a:p>
        </p:txBody>
      </p:sp>
      <p:pic>
        <p:nvPicPr>
          <p:cNvPr id="25" name="Image 6">
            <a:extLst>
              <a:ext uri="{FF2B5EF4-FFF2-40B4-BE49-F238E27FC236}">
                <a16:creationId xmlns:a16="http://schemas.microsoft.com/office/drawing/2014/main" id="{E8D70121-088F-147B-AA20-43A46C4435B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B2F1458F-7A96-0E64-1758-13FD0FEF9624}"/>
              </a:ext>
            </a:extLst>
          </p:cNvPr>
          <p:cNvSpPr txBox="1"/>
          <p:nvPr/>
        </p:nvSpPr>
        <p:spPr>
          <a:xfrm>
            <a:off x="3121623" y="27619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C966673-29A5-BED4-A830-B229E250E8B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DBB12A0-A231-46A7-317A-C9A3F843D9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4CF2A5A-8A1D-0D92-F00F-02259DBAF3A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1E46D16-ED14-4F08-BBBE-83A797B60B0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203D93C-591F-A721-41B1-0760EA59F81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59C2612-2B39-303B-A01D-C1DDF170B1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86B8583-15BB-B531-7A45-9225CDEC783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823918A-C405-4D79-6CC6-B0C1204DE30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245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39281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توقعت من خلال الصورة أن موهبة ياقوت هي التنظيم والتنشيط؟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في اللوحة: نعم أو لا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20D2841-95B9-A666-9EEB-9754FFA4BE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A91D93-EF7B-4C73-C3AC-177AE2262BC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FCA4850-333F-303C-B86E-32F453139F1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8361DF-0796-29C2-0126-43D7530420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8B24ECD-D5A1-A408-6B08-6F496B3D96A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2A111E4-5D31-D6F7-450D-4EBD4A6DF10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280DBD3-B879-F0D1-91B8-9578129ACED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87D20FC-6202-129F-9A83-6CBD47B22A8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0CC545-10EF-CDF0-AF23-195BD78EF49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B61EA02-B281-1EDC-C14A-5DED2ADEE6E7}"/>
              </a:ext>
            </a:extLst>
          </p:cNvPr>
          <p:cNvSpPr/>
          <p:nvPr/>
        </p:nvSpPr>
        <p:spPr>
          <a:xfrm>
            <a:off x="1017581" y="2963184"/>
            <a:ext cx="1071120" cy="816429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نَعَمْ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6D98640-6C0E-62B7-A622-2C835E41C668}"/>
              </a:ext>
            </a:extLst>
          </p:cNvPr>
          <p:cNvSpPr/>
          <p:nvPr/>
        </p:nvSpPr>
        <p:spPr>
          <a:xfrm>
            <a:off x="1017581" y="4103920"/>
            <a:ext cx="1071120" cy="816429"/>
          </a:xfrm>
          <a:prstGeom prst="roundRect">
            <a:avLst/>
          </a:prstGeom>
          <a:solidFill>
            <a:srgbClr val="FF7C8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لا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1119AE-1DFD-984E-5B53-D801C4122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8753" y="2339667"/>
            <a:ext cx="5853134" cy="32998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24970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9B6D3-B281-817E-D2BF-8A8DDB55B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52C221-9D29-C4E8-0D12-A69432B46C9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2E841A-9523-CE3B-3A05-28607B114D7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4D5B1A-10A6-FC24-876E-F1E08B5E2B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480305-9B07-0679-4055-295DE019D95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AFD0FD9-AC5E-3D36-DA98-00E3464DA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AF9574-632B-12B6-3880-42A08802E213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3CE01A-27B8-4E86-9E3F-D9AC8D9AF1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BF71AD2-25EC-14CD-26DF-32C7E4205E5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EBC1BCD-31A9-A142-E897-C8E845DD092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CECFC00-D339-156F-D7D6-59A531A6B08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CF255F0-7101-7821-1320-D7158B341EF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CAD5484-2ED9-512F-A331-BEA71C5B58B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F3D1E33-F400-8CDA-F113-ECED3DE18D4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8EDE2D2-FEE7-21F1-4805-010809C076C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5F02611-B1B2-5491-DE51-3E90A3D2F8F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00877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0F23-B7B2-BD3E-CB03-82F97B95F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2B5EFF-F6F4-847A-0B3B-2BA928CB7C1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FD30689-3284-AC1C-C376-DDF747D5025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9B372F-B4B5-5B38-5A26-82D55022DD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22F730A-4632-0CCB-3842-68E99255B8E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C0B99F7-1763-35A1-E011-624ABDA7E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260203-D599-BE62-BDDD-FB823C6A18A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في اللوحة رقم الشخصية التي نظمت الحفلة.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054CA29-A824-0D52-85C8-2838BC0BFAE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9D145F-92A7-B4C4-7C4C-CC31B0898E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09" y="3231179"/>
            <a:ext cx="7808910" cy="1211759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9F3478D3-F6C0-5386-D1C6-182A75BF3F97}"/>
              </a:ext>
            </a:extLst>
          </p:cNvPr>
          <p:cNvSpPr/>
          <p:nvPr/>
        </p:nvSpPr>
        <p:spPr>
          <a:xfrm>
            <a:off x="7518400" y="4110566"/>
            <a:ext cx="470299" cy="5013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1</a:t>
            </a:r>
            <a:endParaRPr lang="fr-MA" b="1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752BDD7-20D6-5E93-0F45-C6B816BB2A82}"/>
              </a:ext>
            </a:extLst>
          </p:cNvPr>
          <p:cNvSpPr/>
          <p:nvPr/>
        </p:nvSpPr>
        <p:spPr>
          <a:xfrm>
            <a:off x="5965765" y="4094773"/>
            <a:ext cx="470299" cy="5013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2</a:t>
            </a:r>
            <a:endParaRPr lang="fr-MA" b="1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079D30B-42BD-6A48-A1FA-068D020C8DA8}"/>
              </a:ext>
            </a:extLst>
          </p:cNvPr>
          <p:cNvSpPr/>
          <p:nvPr/>
        </p:nvSpPr>
        <p:spPr>
          <a:xfrm>
            <a:off x="4420615" y="4110566"/>
            <a:ext cx="470299" cy="5013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3</a:t>
            </a:r>
            <a:endParaRPr lang="fr-MA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4E2417C-3710-2F64-0C5F-79F5D6083CF1}"/>
              </a:ext>
            </a:extLst>
          </p:cNvPr>
          <p:cNvSpPr/>
          <p:nvPr/>
        </p:nvSpPr>
        <p:spPr>
          <a:xfrm>
            <a:off x="2895804" y="4094773"/>
            <a:ext cx="470299" cy="5013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4</a:t>
            </a:r>
            <a:endParaRPr lang="fr-MA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DA18863-A9EE-1318-7442-C0DAEA2B2E87}"/>
              </a:ext>
            </a:extLst>
          </p:cNvPr>
          <p:cNvSpPr/>
          <p:nvPr/>
        </p:nvSpPr>
        <p:spPr>
          <a:xfrm>
            <a:off x="1343169" y="4110566"/>
            <a:ext cx="470299" cy="5013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5</a:t>
            </a:r>
            <a:endParaRPr lang="fr-MA" b="1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FED8059-1E46-3259-559E-422074D6F42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D4215D53-9532-7E7B-2804-0F2831A67A4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263DB74-00FF-B934-558A-0E701CCF74A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419EE19-E8B3-7FB7-5F33-759094F8343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57CD0FB1-C506-68D9-31FA-AC6326D490D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39C5BEDE-1234-FAD6-B2E6-A001784D42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79D6E19-9FC9-1557-FE5A-C6F80BC5827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12ED227-3835-0E84-7621-8D833F10231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60059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C608C-F229-79F8-CD27-9EE7D9C52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6903F30-058F-D96E-4B7E-EB15F97402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2BF973-50E4-EC0F-28B1-8D83454EA4A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6CCCAE-2642-F1FC-2490-CD661CAC00C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37D967-3BF7-D413-4607-4BF61489787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3E8922-41AA-F74E-0BCE-455937C2F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FB43DE-EE8F-96EA-CCAB-EC975833F68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A7C336-F239-5E66-3088-5F3EC01235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AF8E81B-AAC7-498C-5A09-50AF015B3AA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4426764-927E-6874-4EDF-AB7C03E7F4A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B2D7B08-4EE4-FB25-DB8E-F7803208E6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9968E0F-8E00-F566-5F2A-F543E00FFDF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0159471-F266-D501-2DAA-DDDD171D52C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07D3DBD-08C5-F28E-9D7D-67A9E5293FD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B12DFF1-C4B0-0D46-074E-17E13C13AF6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FB493AD-7803-E481-0287-714F4D711E6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38085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56373-743A-0377-1DCE-72CE967D3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98E9DED-F7EC-1CA2-4A03-55A7AB2B73E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38FAD31-0611-7D6C-D184-940C0D50A51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A1953AA-FF9B-B788-C5D0-3EF7DB7FB0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399C16D-75C4-091D-9211-3BD5560A284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C3C3757-BE11-FE98-0E04-306029B43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3BE443-AAA8-789E-E299-4415854DD8B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ياقوت هي التي نظمت الحفلة. صححوا</a:t>
            </a:r>
          </a:p>
        </p:txBody>
      </p:sp>
      <p:pic>
        <p:nvPicPr>
          <p:cNvPr id="25" name="Image 6">
            <a:extLst>
              <a:ext uri="{FF2B5EF4-FFF2-40B4-BE49-F238E27FC236}">
                <a16:creationId xmlns:a16="http://schemas.microsoft.com/office/drawing/2014/main" id="{522E4819-B947-1D80-ACF1-FD9D9DDCDB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0" y="3236378"/>
            <a:ext cx="3917915" cy="28758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2950DD43-0345-8F63-8000-67521EE7F079}"/>
              </a:ext>
            </a:extLst>
          </p:cNvPr>
          <p:cNvSpPr txBox="1"/>
          <p:nvPr/>
        </p:nvSpPr>
        <p:spPr>
          <a:xfrm>
            <a:off x="3121621" y="3971148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1F81A5D-1C9E-4939-11A3-FD04F8BE127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A701B17-A50D-2024-5F99-AA55067AF12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3959F14-4215-D64E-37E5-6C6C575F738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DF62D17-1B44-8293-C634-F5437E3B404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82C514F-A520-7F33-FEE9-775ACEF9A09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F578409-A5C5-A5EF-5D2D-543D0ECCA54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0E1EB68-5B5F-9F13-E309-F8FAC862875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D664AEA-1D8C-303F-6CB8-D1BC02B9B14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DCE57577-F5BA-5F18-93C3-5D70A67E0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5252" y="1878210"/>
            <a:ext cx="5428643" cy="1110404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DA87371-AC3B-1FC1-19DC-6DA0E555DACE}"/>
              </a:ext>
            </a:extLst>
          </p:cNvPr>
          <p:cNvSpPr/>
          <p:nvPr/>
        </p:nvSpPr>
        <p:spPr>
          <a:xfrm>
            <a:off x="5979796" y="1569901"/>
            <a:ext cx="1247915" cy="1647104"/>
          </a:xfrm>
          <a:prstGeom prst="ellipse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92770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الزائفة: الدقة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المشتركة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95E3732-2C1B-A342-F8E9-6AB4944BEF9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1833147-CB75-0AA6-67FA-7081C7E2D9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5CCDB01-9102-2111-47A1-A17822AD2B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3D28DA7-4548-167D-C2F3-E0E12B7FF2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1459D12-6A26-56D8-47AA-C03EC906B92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6E4E4D7-397D-2400-0549-4C641D7F46B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57B1939-9B00-C185-EC95-45FF1AEA382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7DAC04-CE10-ADAF-6BDC-809FAE5EBDD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37142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بدقة.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يستدعي الأستاذ التلاميذ المتعثرين في الدقة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9171D06-DA68-F084-111E-DC687E28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81" y="286287"/>
            <a:ext cx="1143377" cy="93760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C34006-8652-EC79-14FA-F87EEA102B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090"/>
          <a:stretch/>
        </p:blipFill>
        <p:spPr>
          <a:xfrm>
            <a:off x="1580363" y="3000754"/>
            <a:ext cx="5793831" cy="166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A2E8B5-593E-DE0D-0F06-1EE099A469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9516ED1-A0E4-E0A2-A7D5-09CCEC8E0F1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61A86B4-E498-50F5-5C58-6BBF94C4C58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100B49B-196F-F706-1992-B5886DA9FE2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AEEC05B-9369-BBFC-FDD1-C6831F600B8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467B14F-DDA7-63C2-3255-51FF388A277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73CD914-39E2-5F7B-ACE5-159D49F4AC9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AC6E3FC-3C39-3AFA-73CC-B4EF057FB43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7B01362-D0BC-2DAC-72E7-A54AE1B0547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B05EBE-3E35-EA45-A491-C947DAA1441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8551D5-5DB7-CB32-6E6F-8001C6F5E7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551D89-1283-10F8-8732-8C9DCA3B0C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E2F463-0E00-C166-9719-A74858BA7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F0F5CC-89B3-7CF9-FF78-F2C0F72DD3F1}"/>
              </a:ext>
            </a:extLst>
          </p:cNvPr>
          <p:cNvSpPr txBox="1"/>
          <p:nvPr/>
        </p:nvSpPr>
        <p:spPr>
          <a:xfrm>
            <a:off x="451339" y="35072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يختار التلميذ إحدى المجموعات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6A0C26-E6FC-AF0E-9694-768F17967F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5F5627-9842-44C8-8FB7-BA5D90DF203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2835" t="4090"/>
          <a:stretch/>
        </p:blipFill>
        <p:spPr>
          <a:xfrm>
            <a:off x="6292022" y="3715551"/>
            <a:ext cx="2539461" cy="19640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0C41ABF-3456-52BF-10E3-A4104ACC4A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090" r="61531"/>
          <a:stretch/>
        </p:blipFill>
        <p:spPr>
          <a:xfrm>
            <a:off x="362309" y="3721193"/>
            <a:ext cx="2660122" cy="1987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18F520-45C6-FC06-79E1-1FB9B2585E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841" t="4090" r="37164"/>
          <a:stretch/>
        </p:blipFill>
        <p:spPr>
          <a:xfrm>
            <a:off x="3409114" y="3695887"/>
            <a:ext cx="2570392" cy="19971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A7257-E460-B987-CA7E-1565CD686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C73390B2-6F07-6692-B2AE-8D9B92445E2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686AFA6-E341-71A1-0E4F-D75F1C5F49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60504FFF-ACF9-A1DC-8798-A1AAD94610B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F29A5EB5-F1D3-761E-505E-A4FBD49AE00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F31E1BA-9EEF-5326-3ED5-F659DA82602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6BDEA12B-AB24-D9C0-A2A7-559E3A37BE39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6C92CBEF-2114-1D2D-741F-9B30796ABD1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0D6485F-A226-3D3F-844F-2E12BDAF055B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D7740D-37F9-7987-3CA1-3B344CDE5A5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F795D0DB-DF0C-BE87-DFC2-559F571E5B64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1AE8F6-F838-4B99-CF84-AA65CD6DE04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F9118474-3060-06D4-6255-6ED1B7EB728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1FAF9A1B-7CC2-EF55-30E5-53ECC2F8438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406EDD1-24B6-E330-624D-67533EB4BD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707B7E6-C404-F6A5-936B-BEBA762529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48F74D4-590F-64E0-6A79-452785E103DE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F8F5654F-0796-1893-7ACB-7D0D7588931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0378F281-F386-FB06-F75C-610302E39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12DC81D-12A6-3722-0991-8068E55FDB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C211B02E-5398-FEBD-07C6-187085AF286C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93F1480-D7AD-CA4D-8AAB-60A38444AD6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C6CFF67-E3AA-92B6-CF08-2BB2FE0EE3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F0EBC00B-F953-5A5A-1192-F579719192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8571DA34-4775-3AB8-9267-ABB3FE6DDEC0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A355CBC4-AA64-B92C-741B-65F8D1C0B1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C2AF7EB-C295-972E-A767-AE67B61063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B0627FD5-3628-B72B-2C27-DEF414C623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8DACD359-31F2-ED96-4196-51748F22471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A5745F64-7D91-2EC0-B165-482A82B34A3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B7BEFFFA-FB5B-6C58-2DA2-48FD9A47628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8CDCFB0-5346-CE75-E9D9-10A3A757EF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5745FF0D-FF0B-058F-BD26-A80C6A77DF5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422D75C6-5A28-C454-1797-E4B6D937F7C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1EF6B0C-C850-54E0-5FB5-F28C4DC8040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39CFD35-8AF5-3408-A7A3-AB502CDF8FD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D45B199-2299-1D16-6269-D8DFFB37E94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7B384A5-AB99-7DEA-E097-BDE61C01113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2CB6FEC-9B5E-4340-DBDC-44A13F80540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23DF645-FABD-7270-F9CB-FE1C5CF6B001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62C8E14E-8CC4-D400-114A-C494974AE1C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5314761-6348-CCED-0F63-D6385D9729D9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C27E9AC-49B4-A075-4215-22B41A21773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DE2642B-EC42-3EA8-0D44-B937E6A7AD22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7AF6EE13-BEAC-18F4-38EE-F1924AFA34F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553DE3A-DCA4-5632-B15A-BADF1D4601A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5B27764F-2485-F1E2-34FF-B7D533965E1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B1013BF8-F43B-E618-95BE-0DD02C8A6AA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D954ACD-D894-D905-99F7-C554A1D8BA1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8117503-8234-A77B-6197-AE4BCBE1999A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0CB719A-7FAF-FFF1-4F67-AEAAA14D4EAA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51DF8A3-A954-BF0A-5BB3-4A0254DFF48F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6D00374-F94E-680E-72AC-EFC9D2EBE45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2059158-88FD-262F-F70F-E4F7DC00F9C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02A4BDF-F8BF-9538-6D59-0E7E546969A2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AABD64A-ACC7-3012-33C6-7B7DD9E89A1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DE3D68A-2E58-3DDE-474E-8D0797E862A3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50DC755-EADA-F2D4-C9F2-286F6F304D5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6B415EEE-16E8-1F5A-5D53-058826EB2FFE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الزائفة: الدقة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E933541-A405-7BED-7C57-0E7749F0BA0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المشتركة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90086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0C5462-6AD1-B448-665E-3298D34C32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14999D-6B4E-FC38-F42F-FDD72DE6B0E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FB95D3E7-104C-0640-98F2-1B9556E9ADD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8A299DD-56D9-B389-0B5C-F62A20C51E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61BAF0D-240A-7C72-20E4-0C6731A1E80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000989E-A03E-89A0-7919-6CAF062AC6C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D05DF29-41CF-0246-CBE9-3D022CED84C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28F0F79-599D-5E48-066E-03645BBAD75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CD130B5-6688-ABF7-F5A6-A15473ED732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76892D-C49B-653A-AE3F-535A4CFF40B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317AECB-0A7D-A73F-FFD2-17EA1D6E63E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440171-E391-60E6-E85C-C9DF62A190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322709-08BE-CCFA-7EB1-F60D6F792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2A5950-05BC-E361-75F7-65AE7E78BCD0}"/>
              </a:ext>
            </a:extLst>
          </p:cNvPr>
          <p:cNvSpPr txBox="1"/>
          <p:nvPr/>
        </p:nvSpPr>
        <p:spPr>
          <a:xfrm>
            <a:off x="422071" y="38989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قراءة  فقرات باسترسال.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يستدعي الأستاذ التلاميذ المتعثرين في الاسترسال.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6B6B46E-DF57-C411-8C3A-8375BD8B43B0}"/>
              </a:ext>
            </a:extLst>
          </p:cNvPr>
          <p:cNvSpPr/>
          <p:nvPr/>
        </p:nvSpPr>
        <p:spPr>
          <a:xfrm>
            <a:off x="1470595" y="2453969"/>
            <a:ext cx="6202809" cy="2959510"/>
          </a:xfrm>
          <a:prstGeom prst="roundRect">
            <a:avLst>
              <a:gd name="adj" fmla="val 9487"/>
            </a:avLst>
          </a:prstGeom>
          <a:solidFill>
            <a:srgbClr val="FEEACD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148335-EEE2-4B1C-0CA2-6F3A013C5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0370" y="2596214"/>
            <a:ext cx="5843260" cy="270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5488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EABDD-241B-293A-A802-4E6A8C56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2037D9C-4EB9-C858-4EA5-393FA69586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801ED3A-DCC5-E438-6EC9-AB339EA3688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1AA591E-1F33-BFDF-92DC-6BF100831F8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5E63B01-9988-8EBC-901B-1C5ED27F6D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1B9D7C7-F3F3-5729-2614-286DE94838C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1A0BC6E-EED2-1B52-7F05-186EFCEF572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064257F-4EFA-9D22-3B56-FB51FC0FFFD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B597649-63D8-A49E-F9A0-367794A2253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992AFDB-F8DE-B079-A10A-2554B3E46F4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A076C6-1A0C-575E-2931-865EBE98072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52C022-A08F-7B9C-77EF-8856AFC2A9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FF1C1E-9DB1-6FE8-0C35-DEF01BBB0D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ACD9F66-368C-EF36-9344-BF2878164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08AE03-DB3F-5523-D444-147E877D2534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أولا.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FEFB48D-6DC1-618B-334E-3B592A348D21}"/>
              </a:ext>
            </a:extLst>
          </p:cNvPr>
          <p:cNvGrpSpPr/>
          <p:nvPr/>
        </p:nvGrpSpPr>
        <p:grpSpPr>
          <a:xfrm>
            <a:off x="1799303" y="2174665"/>
            <a:ext cx="4737221" cy="4154984"/>
            <a:chOff x="1799303" y="2174665"/>
            <a:chExt cx="4737221" cy="4154984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5409A3A-77B3-C147-B54B-722A2E6B814B}"/>
                </a:ext>
              </a:extLst>
            </p:cNvPr>
            <p:cNvSpPr txBox="1"/>
            <p:nvPr/>
          </p:nvSpPr>
          <p:spPr>
            <a:xfrm>
              <a:off x="1799303" y="2174665"/>
              <a:ext cx="4737221" cy="41549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كُلّ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ط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مُمَيّ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َــزٌ  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</a:t>
              </a: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كُلُّ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ط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هو</a:t>
              </a:r>
              <a:r>
                <a:rPr lang="fr-MA" sz="4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هَذا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يَعْشَقُ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ﭐلرَّسْ</a:t>
              </a:r>
              <a:r>
                <a:rPr lang="fr-MA" sz="4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وَهَذ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تَبْرَعُ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ﭐلْعَزْ</a:t>
              </a:r>
              <a:r>
                <a:rPr lang="fr-MA" sz="4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وَهَؤُلاء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مَهَرَةٌ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لر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ِّ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ياض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fr-MA" sz="4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</a:t>
              </a:r>
              <a:r>
                <a:rPr lang="ar-MA" sz="4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لِكُلّ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مِنّا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شَيْءٌ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يُمَيّزُهُ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عَنْ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غَيْرِ</a:t>
              </a:r>
              <a:r>
                <a:rPr lang="fr-MA" sz="4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AD645FF-8170-EF58-3C32-3BC7951A65F6}"/>
                </a:ext>
              </a:extLst>
            </p:cNvPr>
            <p:cNvSpPr/>
            <p:nvPr/>
          </p:nvSpPr>
          <p:spPr>
            <a:xfrm rot="942700" flipV="1">
              <a:off x="4499280" y="4167787"/>
              <a:ext cx="324219" cy="200279"/>
            </a:xfrm>
            <a:custGeom>
              <a:avLst/>
              <a:gdLst>
                <a:gd name="connsiteX0" fmla="*/ 11634 w 850393"/>
                <a:gd name="connsiteY0" fmla="*/ 220790 h 338838"/>
                <a:gd name="connsiteX1" fmla="*/ 13 w 850393"/>
                <a:gd name="connsiteY1" fmla="*/ 195073 h 338838"/>
                <a:gd name="connsiteX2" fmla="*/ 10300 w 850393"/>
                <a:gd name="connsiteY2" fmla="*/ 35624 h 338838"/>
                <a:gd name="connsiteX3" fmla="*/ 66307 w 850393"/>
                <a:gd name="connsiteY3" fmla="*/ 7811 h 338838"/>
                <a:gd name="connsiteX4" fmla="*/ 199753 w 850393"/>
                <a:gd name="connsiteY4" fmla="*/ 84202 h 338838"/>
                <a:gd name="connsiteX5" fmla="*/ 73642 w 850393"/>
                <a:gd name="connsiteY5" fmla="*/ 72772 h 338838"/>
                <a:gd name="connsiteX6" fmla="*/ 82595 w 850393"/>
                <a:gd name="connsiteY6" fmla="*/ 102775 h 338838"/>
                <a:gd name="connsiteX7" fmla="*/ 506934 w 850393"/>
                <a:gd name="connsiteY7" fmla="*/ 274416 h 338838"/>
                <a:gd name="connsiteX8" fmla="*/ 718579 w 850393"/>
                <a:gd name="connsiteY8" fmla="*/ 158306 h 338838"/>
                <a:gd name="connsiteX9" fmla="*/ 816877 w 850393"/>
                <a:gd name="connsiteY9" fmla="*/ 28004 h 338838"/>
                <a:gd name="connsiteX10" fmla="*/ 833165 w 850393"/>
                <a:gd name="connsiteY10" fmla="*/ 6382 h 338838"/>
                <a:gd name="connsiteX11" fmla="*/ 838690 w 850393"/>
                <a:gd name="connsiteY11" fmla="*/ 80011 h 338838"/>
                <a:gd name="connsiteX12" fmla="*/ 775348 w 850393"/>
                <a:gd name="connsiteY12" fmla="*/ 163640 h 338838"/>
                <a:gd name="connsiteX13" fmla="*/ 428543 w 850393"/>
                <a:gd name="connsiteY13" fmla="*/ 336043 h 338838"/>
                <a:gd name="connsiteX14" fmla="*/ 72784 w 850393"/>
                <a:gd name="connsiteY14" fmla="*/ 140399 h 338838"/>
                <a:gd name="connsiteX15" fmla="*/ 45448 w 850393"/>
                <a:gd name="connsiteY15" fmla="*/ 82011 h 338838"/>
                <a:gd name="connsiteX16" fmla="*/ 23921 w 850393"/>
                <a:gd name="connsiteY16" fmla="*/ 219266 h 338838"/>
                <a:gd name="connsiteX17" fmla="*/ 11634 w 850393"/>
                <a:gd name="connsiteY17" fmla="*/ 220790 h 338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0393" h="338838">
                  <a:moveTo>
                    <a:pt x="11634" y="220790"/>
                  </a:moveTo>
                  <a:cubicBezTo>
                    <a:pt x="7538" y="212218"/>
                    <a:pt x="-368" y="203550"/>
                    <a:pt x="13" y="195073"/>
                  </a:cubicBezTo>
                  <a:cubicBezTo>
                    <a:pt x="2109" y="141828"/>
                    <a:pt x="3538" y="88393"/>
                    <a:pt x="10300" y="35624"/>
                  </a:cubicBezTo>
                  <a:cubicBezTo>
                    <a:pt x="14777" y="667"/>
                    <a:pt x="36113" y="-8477"/>
                    <a:pt x="66307" y="7811"/>
                  </a:cubicBezTo>
                  <a:cubicBezTo>
                    <a:pt x="111456" y="32195"/>
                    <a:pt x="155461" y="58675"/>
                    <a:pt x="199753" y="84202"/>
                  </a:cubicBezTo>
                  <a:cubicBezTo>
                    <a:pt x="173559" y="112015"/>
                    <a:pt x="150985" y="110586"/>
                    <a:pt x="73642" y="72772"/>
                  </a:cubicBezTo>
                  <a:cubicBezTo>
                    <a:pt x="77356" y="85440"/>
                    <a:pt x="78690" y="94774"/>
                    <a:pt x="82595" y="102775"/>
                  </a:cubicBezTo>
                  <a:cubicBezTo>
                    <a:pt x="144317" y="226886"/>
                    <a:pt x="323197" y="343663"/>
                    <a:pt x="506934" y="274416"/>
                  </a:cubicBezTo>
                  <a:cubicBezTo>
                    <a:pt x="583229" y="245650"/>
                    <a:pt x="656191" y="211837"/>
                    <a:pt x="718579" y="158306"/>
                  </a:cubicBezTo>
                  <a:cubicBezTo>
                    <a:pt x="760775" y="122111"/>
                    <a:pt x="796684" y="81058"/>
                    <a:pt x="816877" y="28004"/>
                  </a:cubicBezTo>
                  <a:cubicBezTo>
                    <a:pt x="819735" y="20575"/>
                    <a:pt x="826783" y="14669"/>
                    <a:pt x="833165" y="6382"/>
                  </a:cubicBezTo>
                  <a:cubicBezTo>
                    <a:pt x="857835" y="32195"/>
                    <a:pt x="852596" y="57913"/>
                    <a:pt x="838690" y="80011"/>
                  </a:cubicBezTo>
                  <a:cubicBezTo>
                    <a:pt x="820211" y="109538"/>
                    <a:pt x="799923" y="139161"/>
                    <a:pt x="775348" y="163640"/>
                  </a:cubicBezTo>
                  <a:cubicBezTo>
                    <a:pt x="679146" y="259176"/>
                    <a:pt x="561893" y="316135"/>
                    <a:pt x="428543" y="336043"/>
                  </a:cubicBezTo>
                  <a:cubicBezTo>
                    <a:pt x="294812" y="356045"/>
                    <a:pt x="136221" y="266415"/>
                    <a:pt x="72784" y="140399"/>
                  </a:cubicBezTo>
                  <a:cubicBezTo>
                    <a:pt x="64117" y="123159"/>
                    <a:pt x="56401" y="105442"/>
                    <a:pt x="45448" y="82011"/>
                  </a:cubicBezTo>
                  <a:cubicBezTo>
                    <a:pt x="25636" y="130017"/>
                    <a:pt x="44876" y="178594"/>
                    <a:pt x="23921" y="219266"/>
                  </a:cubicBezTo>
                  <a:cubicBezTo>
                    <a:pt x="19921" y="219838"/>
                    <a:pt x="15730" y="220314"/>
                    <a:pt x="11634" y="220790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10D3D29-F33C-E0A3-D2F8-265414058202}"/>
                </a:ext>
              </a:extLst>
            </p:cNvPr>
            <p:cNvSpPr/>
            <p:nvPr/>
          </p:nvSpPr>
          <p:spPr>
            <a:xfrm flipH="1">
              <a:off x="4729316" y="3571291"/>
              <a:ext cx="493106" cy="125638"/>
            </a:xfrm>
            <a:custGeom>
              <a:avLst/>
              <a:gdLst>
                <a:gd name="connsiteX0" fmla="*/ 0 w 910383"/>
                <a:gd name="connsiteY0" fmla="*/ 381273 h 437361"/>
                <a:gd name="connsiteX1" fmla="*/ 5048 w 910383"/>
                <a:gd name="connsiteY1" fmla="*/ 333172 h 437361"/>
                <a:gd name="connsiteX2" fmla="*/ 29718 w 910383"/>
                <a:gd name="connsiteY2" fmla="*/ 269164 h 437361"/>
                <a:gd name="connsiteX3" fmla="*/ 336423 w 910383"/>
                <a:gd name="connsiteY3" fmla="*/ 16085 h 437361"/>
                <a:gd name="connsiteX4" fmla="*/ 715994 w 910383"/>
                <a:gd name="connsiteY4" fmla="*/ 107715 h 437361"/>
                <a:gd name="connsiteX5" fmla="*/ 845344 w 910383"/>
                <a:gd name="connsiteY5" fmla="*/ 284309 h 437361"/>
                <a:gd name="connsiteX6" fmla="*/ 866966 w 910383"/>
                <a:gd name="connsiteY6" fmla="*/ 328219 h 437361"/>
                <a:gd name="connsiteX7" fmla="*/ 897922 w 910383"/>
                <a:gd name="connsiteY7" fmla="*/ 258210 h 437361"/>
                <a:gd name="connsiteX8" fmla="*/ 906971 w 910383"/>
                <a:gd name="connsiteY8" fmla="*/ 260210 h 437361"/>
                <a:gd name="connsiteX9" fmla="*/ 910304 w 910383"/>
                <a:gd name="connsiteY9" fmla="*/ 279832 h 437361"/>
                <a:gd name="connsiteX10" fmla="*/ 900303 w 910383"/>
                <a:gd name="connsiteY10" fmla="*/ 380130 h 437361"/>
                <a:gd name="connsiteX11" fmla="*/ 872204 w 910383"/>
                <a:gd name="connsiteY11" fmla="*/ 433946 h 437361"/>
                <a:gd name="connsiteX12" fmla="*/ 810673 w 910383"/>
                <a:gd name="connsiteY12" fmla="*/ 413563 h 437361"/>
                <a:gd name="connsiteX13" fmla="*/ 749713 w 910383"/>
                <a:gd name="connsiteY13" fmla="*/ 339458 h 437361"/>
                <a:gd name="connsiteX14" fmla="*/ 749713 w 910383"/>
                <a:gd name="connsiteY14" fmla="*/ 314884 h 437361"/>
                <a:gd name="connsiteX15" fmla="*/ 774192 w 910383"/>
                <a:gd name="connsiteY15" fmla="*/ 316217 h 437361"/>
                <a:gd name="connsiteX16" fmla="*/ 822103 w 910383"/>
                <a:gd name="connsiteY16" fmla="*/ 358889 h 437361"/>
                <a:gd name="connsiteX17" fmla="*/ 824389 w 910383"/>
                <a:gd name="connsiteY17" fmla="*/ 353460 h 437361"/>
                <a:gd name="connsiteX18" fmla="*/ 380810 w 910383"/>
                <a:gd name="connsiteY18" fmla="*/ 40754 h 437361"/>
                <a:gd name="connsiteX19" fmla="*/ 349472 w 910383"/>
                <a:gd name="connsiteY19" fmla="*/ 47231 h 437361"/>
                <a:gd name="connsiteX20" fmla="*/ 30194 w 910383"/>
                <a:gd name="connsiteY20" fmla="*/ 323552 h 437361"/>
                <a:gd name="connsiteX21" fmla="*/ 12002 w 910383"/>
                <a:gd name="connsiteY21" fmla="*/ 382702 h 437361"/>
                <a:gd name="connsiteX22" fmla="*/ 0 w 910383"/>
                <a:gd name="connsiteY22" fmla="*/ 381273 h 437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0383" h="437361">
                  <a:moveTo>
                    <a:pt x="0" y="381273"/>
                  </a:moveTo>
                  <a:cubicBezTo>
                    <a:pt x="1524" y="365176"/>
                    <a:pt x="762" y="348507"/>
                    <a:pt x="5048" y="333172"/>
                  </a:cubicBezTo>
                  <a:cubicBezTo>
                    <a:pt x="11240" y="311264"/>
                    <a:pt x="18764" y="288976"/>
                    <a:pt x="29718" y="269164"/>
                  </a:cubicBezTo>
                  <a:cubicBezTo>
                    <a:pt x="98869" y="144958"/>
                    <a:pt x="200215" y="53708"/>
                    <a:pt x="336423" y="16085"/>
                  </a:cubicBezTo>
                  <a:cubicBezTo>
                    <a:pt x="475298" y="-22397"/>
                    <a:pt x="606647" y="8179"/>
                    <a:pt x="715994" y="107715"/>
                  </a:cubicBezTo>
                  <a:cubicBezTo>
                    <a:pt x="770763" y="157531"/>
                    <a:pt x="813435" y="217252"/>
                    <a:pt x="845344" y="284309"/>
                  </a:cubicBezTo>
                  <a:cubicBezTo>
                    <a:pt x="851154" y="296405"/>
                    <a:pt x="857155" y="308407"/>
                    <a:pt x="866966" y="328219"/>
                  </a:cubicBezTo>
                  <a:cubicBezTo>
                    <a:pt x="879253" y="300501"/>
                    <a:pt x="888587" y="279356"/>
                    <a:pt x="897922" y="258210"/>
                  </a:cubicBezTo>
                  <a:cubicBezTo>
                    <a:pt x="900970" y="258877"/>
                    <a:pt x="904018" y="259543"/>
                    <a:pt x="906971" y="260210"/>
                  </a:cubicBezTo>
                  <a:cubicBezTo>
                    <a:pt x="908209" y="266782"/>
                    <a:pt x="910876" y="273450"/>
                    <a:pt x="910304" y="279832"/>
                  </a:cubicBezTo>
                  <a:cubicBezTo>
                    <a:pt x="907447" y="313264"/>
                    <a:pt x="904018" y="346697"/>
                    <a:pt x="900303" y="380130"/>
                  </a:cubicBezTo>
                  <a:cubicBezTo>
                    <a:pt x="897922" y="401561"/>
                    <a:pt x="895160" y="424612"/>
                    <a:pt x="872204" y="433946"/>
                  </a:cubicBezTo>
                  <a:cubicBezTo>
                    <a:pt x="847439" y="443948"/>
                    <a:pt x="826675" y="430422"/>
                    <a:pt x="810673" y="413563"/>
                  </a:cubicBezTo>
                  <a:cubicBezTo>
                    <a:pt x="788670" y="390417"/>
                    <a:pt x="768763" y="365081"/>
                    <a:pt x="749713" y="339458"/>
                  </a:cubicBezTo>
                  <a:cubicBezTo>
                    <a:pt x="745808" y="334124"/>
                    <a:pt x="749522" y="323170"/>
                    <a:pt x="749713" y="314884"/>
                  </a:cubicBezTo>
                  <a:cubicBezTo>
                    <a:pt x="758000" y="315169"/>
                    <a:pt x="768763" y="312122"/>
                    <a:pt x="774192" y="316217"/>
                  </a:cubicBezTo>
                  <a:cubicBezTo>
                    <a:pt x="791147" y="328885"/>
                    <a:pt x="806101" y="344221"/>
                    <a:pt x="822103" y="358889"/>
                  </a:cubicBezTo>
                  <a:cubicBezTo>
                    <a:pt x="823246" y="356222"/>
                    <a:pt x="824770" y="354508"/>
                    <a:pt x="824389" y="353460"/>
                  </a:cubicBezTo>
                  <a:cubicBezTo>
                    <a:pt x="750380" y="144005"/>
                    <a:pt x="597789" y="19323"/>
                    <a:pt x="380810" y="40754"/>
                  </a:cubicBezTo>
                  <a:cubicBezTo>
                    <a:pt x="370237" y="41802"/>
                    <a:pt x="359569" y="43993"/>
                    <a:pt x="349472" y="47231"/>
                  </a:cubicBezTo>
                  <a:cubicBezTo>
                    <a:pt x="203740" y="93809"/>
                    <a:pt x="96012" y="184868"/>
                    <a:pt x="30194" y="323552"/>
                  </a:cubicBezTo>
                  <a:cubicBezTo>
                    <a:pt x="21431" y="341935"/>
                    <a:pt x="18002" y="362890"/>
                    <a:pt x="12002" y="382702"/>
                  </a:cubicBezTo>
                  <a:cubicBezTo>
                    <a:pt x="8001" y="382035"/>
                    <a:pt x="4001" y="381654"/>
                    <a:pt x="0" y="381273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EFD9BDCA-6154-F302-7DE7-2E60F63A8512}"/>
                </a:ext>
              </a:extLst>
            </p:cNvPr>
            <p:cNvSpPr/>
            <p:nvPr/>
          </p:nvSpPr>
          <p:spPr>
            <a:xfrm flipH="1">
              <a:off x="4205463" y="4910025"/>
              <a:ext cx="377863" cy="148555"/>
            </a:xfrm>
            <a:custGeom>
              <a:avLst/>
              <a:gdLst>
                <a:gd name="connsiteX0" fmla="*/ 0 w 910383"/>
                <a:gd name="connsiteY0" fmla="*/ 381273 h 437361"/>
                <a:gd name="connsiteX1" fmla="*/ 5048 w 910383"/>
                <a:gd name="connsiteY1" fmla="*/ 333172 h 437361"/>
                <a:gd name="connsiteX2" fmla="*/ 29718 w 910383"/>
                <a:gd name="connsiteY2" fmla="*/ 269164 h 437361"/>
                <a:gd name="connsiteX3" fmla="*/ 336423 w 910383"/>
                <a:gd name="connsiteY3" fmla="*/ 16085 h 437361"/>
                <a:gd name="connsiteX4" fmla="*/ 715994 w 910383"/>
                <a:gd name="connsiteY4" fmla="*/ 107715 h 437361"/>
                <a:gd name="connsiteX5" fmla="*/ 845344 w 910383"/>
                <a:gd name="connsiteY5" fmla="*/ 284309 h 437361"/>
                <a:gd name="connsiteX6" fmla="*/ 866966 w 910383"/>
                <a:gd name="connsiteY6" fmla="*/ 328219 h 437361"/>
                <a:gd name="connsiteX7" fmla="*/ 897922 w 910383"/>
                <a:gd name="connsiteY7" fmla="*/ 258210 h 437361"/>
                <a:gd name="connsiteX8" fmla="*/ 906971 w 910383"/>
                <a:gd name="connsiteY8" fmla="*/ 260210 h 437361"/>
                <a:gd name="connsiteX9" fmla="*/ 910304 w 910383"/>
                <a:gd name="connsiteY9" fmla="*/ 279832 h 437361"/>
                <a:gd name="connsiteX10" fmla="*/ 900303 w 910383"/>
                <a:gd name="connsiteY10" fmla="*/ 380130 h 437361"/>
                <a:gd name="connsiteX11" fmla="*/ 872204 w 910383"/>
                <a:gd name="connsiteY11" fmla="*/ 433946 h 437361"/>
                <a:gd name="connsiteX12" fmla="*/ 810673 w 910383"/>
                <a:gd name="connsiteY12" fmla="*/ 413563 h 437361"/>
                <a:gd name="connsiteX13" fmla="*/ 749713 w 910383"/>
                <a:gd name="connsiteY13" fmla="*/ 339458 h 437361"/>
                <a:gd name="connsiteX14" fmla="*/ 749713 w 910383"/>
                <a:gd name="connsiteY14" fmla="*/ 314884 h 437361"/>
                <a:gd name="connsiteX15" fmla="*/ 774192 w 910383"/>
                <a:gd name="connsiteY15" fmla="*/ 316217 h 437361"/>
                <a:gd name="connsiteX16" fmla="*/ 822103 w 910383"/>
                <a:gd name="connsiteY16" fmla="*/ 358889 h 437361"/>
                <a:gd name="connsiteX17" fmla="*/ 824389 w 910383"/>
                <a:gd name="connsiteY17" fmla="*/ 353460 h 437361"/>
                <a:gd name="connsiteX18" fmla="*/ 380810 w 910383"/>
                <a:gd name="connsiteY18" fmla="*/ 40754 h 437361"/>
                <a:gd name="connsiteX19" fmla="*/ 349472 w 910383"/>
                <a:gd name="connsiteY19" fmla="*/ 47231 h 437361"/>
                <a:gd name="connsiteX20" fmla="*/ 30194 w 910383"/>
                <a:gd name="connsiteY20" fmla="*/ 323552 h 437361"/>
                <a:gd name="connsiteX21" fmla="*/ 12002 w 910383"/>
                <a:gd name="connsiteY21" fmla="*/ 382702 h 437361"/>
                <a:gd name="connsiteX22" fmla="*/ 0 w 910383"/>
                <a:gd name="connsiteY22" fmla="*/ 381273 h 437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0383" h="437361">
                  <a:moveTo>
                    <a:pt x="0" y="381273"/>
                  </a:moveTo>
                  <a:cubicBezTo>
                    <a:pt x="1524" y="365176"/>
                    <a:pt x="762" y="348507"/>
                    <a:pt x="5048" y="333172"/>
                  </a:cubicBezTo>
                  <a:cubicBezTo>
                    <a:pt x="11240" y="311264"/>
                    <a:pt x="18764" y="288976"/>
                    <a:pt x="29718" y="269164"/>
                  </a:cubicBezTo>
                  <a:cubicBezTo>
                    <a:pt x="98869" y="144958"/>
                    <a:pt x="200215" y="53708"/>
                    <a:pt x="336423" y="16085"/>
                  </a:cubicBezTo>
                  <a:cubicBezTo>
                    <a:pt x="475298" y="-22397"/>
                    <a:pt x="606647" y="8179"/>
                    <a:pt x="715994" y="107715"/>
                  </a:cubicBezTo>
                  <a:cubicBezTo>
                    <a:pt x="770763" y="157531"/>
                    <a:pt x="813435" y="217252"/>
                    <a:pt x="845344" y="284309"/>
                  </a:cubicBezTo>
                  <a:cubicBezTo>
                    <a:pt x="851154" y="296405"/>
                    <a:pt x="857155" y="308407"/>
                    <a:pt x="866966" y="328219"/>
                  </a:cubicBezTo>
                  <a:cubicBezTo>
                    <a:pt x="879253" y="300501"/>
                    <a:pt x="888587" y="279356"/>
                    <a:pt x="897922" y="258210"/>
                  </a:cubicBezTo>
                  <a:cubicBezTo>
                    <a:pt x="900970" y="258877"/>
                    <a:pt x="904018" y="259543"/>
                    <a:pt x="906971" y="260210"/>
                  </a:cubicBezTo>
                  <a:cubicBezTo>
                    <a:pt x="908209" y="266782"/>
                    <a:pt x="910876" y="273450"/>
                    <a:pt x="910304" y="279832"/>
                  </a:cubicBezTo>
                  <a:cubicBezTo>
                    <a:pt x="907447" y="313264"/>
                    <a:pt x="904018" y="346697"/>
                    <a:pt x="900303" y="380130"/>
                  </a:cubicBezTo>
                  <a:cubicBezTo>
                    <a:pt x="897922" y="401561"/>
                    <a:pt x="895160" y="424612"/>
                    <a:pt x="872204" y="433946"/>
                  </a:cubicBezTo>
                  <a:cubicBezTo>
                    <a:pt x="847439" y="443948"/>
                    <a:pt x="826675" y="430422"/>
                    <a:pt x="810673" y="413563"/>
                  </a:cubicBezTo>
                  <a:cubicBezTo>
                    <a:pt x="788670" y="390417"/>
                    <a:pt x="768763" y="365081"/>
                    <a:pt x="749713" y="339458"/>
                  </a:cubicBezTo>
                  <a:cubicBezTo>
                    <a:pt x="745808" y="334124"/>
                    <a:pt x="749522" y="323170"/>
                    <a:pt x="749713" y="314884"/>
                  </a:cubicBezTo>
                  <a:cubicBezTo>
                    <a:pt x="758000" y="315169"/>
                    <a:pt x="768763" y="312122"/>
                    <a:pt x="774192" y="316217"/>
                  </a:cubicBezTo>
                  <a:cubicBezTo>
                    <a:pt x="791147" y="328885"/>
                    <a:pt x="806101" y="344221"/>
                    <a:pt x="822103" y="358889"/>
                  </a:cubicBezTo>
                  <a:cubicBezTo>
                    <a:pt x="823246" y="356222"/>
                    <a:pt x="824770" y="354508"/>
                    <a:pt x="824389" y="353460"/>
                  </a:cubicBezTo>
                  <a:cubicBezTo>
                    <a:pt x="750380" y="144005"/>
                    <a:pt x="597789" y="19323"/>
                    <a:pt x="380810" y="40754"/>
                  </a:cubicBezTo>
                  <a:cubicBezTo>
                    <a:pt x="370237" y="41802"/>
                    <a:pt x="359569" y="43993"/>
                    <a:pt x="349472" y="47231"/>
                  </a:cubicBezTo>
                  <a:cubicBezTo>
                    <a:pt x="203740" y="93809"/>
                    <a:pt x="96012" y="184868"/>
                    <a:pt x="30194" y="323552"/>
                  </a:cubicBezTo>
                  <a:cubicBezTo>
                    <a:pt x="21431" y="341935"/>
                    <a:pt x="18002" y="362890"/>
                    <a:pt x="12002" y="382702"/>
                  </a:cubicBezTo>
                  <a:cubicBezTo>
                    <a:pt x="8001" y="382035"/>
                    <a:pt x="4001" y="381654"/>
                    <a:pt x="0" y="381273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980245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36217-568C-D44E-7CD1-B986F3CD9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FD7EE00-2B55-430B-5529-88CBA9F4F6C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2FE6CC-3373-59F4-C32E-7E0E2CB7C32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B088DAB-66C7-82BB-3E85-1B3162CE210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43751C9-1020-A1E5-8096-EE52DDC151D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1202117-B38F-4446-AD88-0130A1AB95D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65CDB87-73BF-3584-94E6-AB57236EDCF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439D3A4-6B9C-D225-AD36-A0F76402A89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AB4E680-BBC5-4D0E-891B-EAB7AECBC30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0F53688-0DFF-0F16-379E-53CE0AAA77D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952D59-AE28-304C-FDF8-9AA2AD14D30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1A85BE-18C0-929F-DA0B-5EE3810A384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30B3632-5572-23F7-AB32-D01F109AD7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E64248-9339-9205-65F5-512F90BBC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434D6FE-1DB4-ED2C-634D-AAD2E1800069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64369FD-A868-79CD-2765-3C3081FB7FA3}"/>
              </a:ext>
            </a:extLst>
          </p:cNvPr>
          <p:cNvGrpSpPr/>
          <p:nvPr/>
        </p:nvGrpSpPr>
        <p:grpSpPr>
          <a:xfrm>
            <a:off x="1799303" y="2174665"/>
            <a:ext cx="4737221" cy="4154984"/>
            <a:chOff x="1799303" y="2174665"/>
            <a:chExt cx="4737221" cy="4154984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4D4B681-CFBB-D27C-CC23-49BFA3B109B9}"/>
                </a:ext>
              </a:extLst>
            </p:cNvPr>
            <p:cNvSpPr txBox="1"/>
            <p:nvPr/>
          </p:nvSpPr>
          <p:spPr>
            <a:xfrm>
              <a:off x="1799303" y="2174665"/>
              <a:ext cx="4737221" cy="41549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كُلّ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ط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مُمَيّ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َــزٌ  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</a:t>
              </a: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كُلُّ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ط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هو</a:t>
              </a:r>
              <a:r>
                <a:rPr lang="fr-MA" sz="4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هَذا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يَعْشَقُ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ﭐلرَّسْ</a:t>
              </a:r>
              <a:r>
                <a:rPr lang="fr-MA" sz="4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وَهَذ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تَبْرَعُ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ﭐلْعَزْ</a:t>
              </a:r>
              <a:r>
                <a:rPr lang="fr-MA" sz="4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وَهَؤُلاء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مَهَرَةٌ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لر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ِّ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ياض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fr-MA" sz="4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</a:t>
              </a:r>
              <a:r>
                <a:rPr lang="ar-MA" sz="4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لِكُلّ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مِنّا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شَيْءٌ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يُمَيّزُهُ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عَنْ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غَيْرِ</a:t>
              </a:r>
              <a:r>
                <a:rPr lang="fr-MA" sz="4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D437D295-77B8-7001-9453-5373B1F762A8}"/>
                </a:ext>
              </a:extLst>
            </p:cNvPr>
            <p:cNvSpPr/>
            <p:nvPr/>
          </p:nvSpPr>
          <p:spPr>
            <a:xfrm rot="942700" flipV="1">
              <a:off x="4499280" y="4167787"/>
              <a:ext cx="324219" cy="200279"/>
            </a:xfrm>
            <a:custGeom>
              <a:avLst/>
              <a:gdLst>
                <a:gd name="connsiteX0" fmla="*/ 11634 w 850393"/>
                <a:gd name="connsiteY0" fmla="*/ 220790 h 338838"/>
                <a:gd name="connsiteX1" fmla="*/ 13 w 850393"/>
                <a:gd name="connsiteY1" fmla="*/ 195073 h 338838"/>
                <a:gd name="connsiteX2" fmla="*/ 10300 w 850393"/>
                <a:gd name="connsiteY2" fmla="*/ 35624 h 338838"/>
                <a:gd name="connsiteX3" fmla="*/ 66307 w 850393"/>
                <a:gd name="connsiteY3" fmla="*/ 7811 h 338838"/>
                <a:gd name="connsiteX4" fmla="*/ 199753 w 850393"/>
                <a:gd name="connsiteY4" fmla="*/ 84202 h 338838"/>
                <a:gd name="connsiteX5" fmla="*/ 73642 w 850393"/>
                <a:gd name="connsiteY5" fmla="*/ 72772 h 338838"/>
                <a:gd name="connsiteX6" fmla="*/ 82595 w 850393"/>
                <a:gd name="connsiteY6" fmla="*/ 102775 h 338838"/>
                <a:gd name="connsiteX7" fmla="*/ 506934 w 850393"/>
                <a:gd name="connsiteY7" fmla="*/ 274416 h 338838"/>
                <a:gd name="connsiteX8" fmla="*/ 718579 w 850393"/>
                <a:gd name="connsiteY8" fmla="*/ 158306 h 338838"/>
                <a:gd name="connsiteX9" fmla="*/ 816877 w 850393"/>
                <a:gd name="connsiteY9" fmla="*/ 28004 h 338838"/>
                <a:gd name="connsiteX10" fmla="*/ 833165 w 850393"/>
                <a:gd name="connsiteY10" fmla="*/ 6382 h 338838"/>
                <a:gd name="connsiteX11" fmla="*/ 838690 w 850393"/>
                <a:gd name="connsiteY11" fmla="*/ 80011 h 338838"/>
                <a:gd name="connsiteX12" fmla="*/ 775348 w 850393"/>
                <a:gd name="connsiteY12" fmla="*/ 163640 h 338838"/>
                <a:gd name="connsiteX13" fmla="*/ 428543 w 850393"/>
                <a:gd name="connsiteY13" fmla="*/ 336043 h 338838"/>
                <a:gd name="connsiteX14" fmla="*/ 72784 w 850393"/>
                <a:gd name="connsiteY14" fmla="*/ 140399 h 338838"/>
                <a:gd name="connsiteX15" fmla="*/ 45448 w 850393"/>
                <a:gd name="connsiteY15" fmla="*/ 82011 h 338838"/>
                <a:gd name="connsiteX16" fmla="*/ 23921 w 850393"/>
                <a:gd name="connsiteY16" fmla="*/ 219266 h 338838"/>
                <a:gd name="connsiteX17" fmla="*/ 11634 w 850393"/>
                <a:gd name="connsiteY17" fmla="*/ 220790 h 338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0393" h="338838">
                  <a:moveTo>
                    <a:pt x="11634" y="220790"/>
                  </a:moveTo>
                  <a:cubicBezTo>
                    <a:pt x="7538" y="212218"/>
                    <a:pt x="-368" y="203550"/>
                    <a:pt x="13" y="195073"/>
                  </a:cubicBezTo>
                  <a:cubicBezTo>
                    <a:pt x="2109" y="141828"/>
                    <a:pt x="3538" y="88393"/>
                    <a:pt x="10300" y="35624"/>
                  </a:cubicBezTo>
                  <a:cubicBezTo>
                    <a:pt x="14777" y="667"/>
                    <a:pt x="36113" y="-8477"/>
                    <a:pt x="66307" y="7811"/>
                  </a:cubicBezTo>
                  <a:cubicBezTo>
                    <a:pt x="111456" y="32195"/>
                    <a:pt x="155461" y="58675"/>
                    <a:pt x="199753" y="84202"/>
                  </a:cubicBezTo>
                  <a:cubicBezTo>
                    <a:pt x="173559" y="112015"/>
                    <a:pt x="150985" y="110586"/>
                    <a:pt x="73642" y="72772"/>
                  </a:cubicBezTo>
                  <a:cubicBezTo>
                    <a:pt x="77356" y="85440"/>
                    <a:pt x="78690" y="94774"/>
                    <a:pt x="82595" y="102775"/>
                  </a:cubicBezTo>
                  <a:cubicBezTo>
                    <a:pt x="144317" y="226886"/>
                    <a:pt x="323197" y="343663"/>
                    <a:pt x="506934" y="274416"/>
                  </a:cubicBezTo>
                  <a:cubicBezTo>
                    <a:pt x="583229" y="245650"/>
                    <a:pt x="656191" y="211837"/>
                    <a:pt x="718579" y="158306"/>
                  </a:cubicBezTo>
                  <a:cubicBezTo>
                    <a:pt x="760775" y="122111"/>
                    <a:pt x="796684" y="81058"/>
                    <a:pt x="816877" y="28004"/>
                  </a:cubicBezTo>
                  <a:cubicBezTo>
                    <a:pt x="819735" y="20575"/>
                    <a:pt x="826783" y="14669"/>
                    <a:pt x="833165" y="6382"/>
                  </a:cubicBezTo>
                  <a:cubicBezTo>
                    <a:pt x="857835" y="32195"/>
                    <a:pt x="852596" y="57913"/>
                    <a:pt x="838690" y="80011"/>
                  </a:cubicBezTo>
                  <a:cubicBezTo>
                    <a:pt x="820211" y="109538"/>
                    <a:pt x="799923" y="139161"/>
                    <a:pt x="775348" y="163640"/>
                  </a:cubicBezTo>
                  <a:cubicBezTo>
                    <a:pt x="679146" y="259176"/>
                    <a:pt x="561893" y="316135"/>
                    <a:pt x="428543" y="336043"/>
                  </a:cubicBezTo>
                  <a:cubicBezTo>
                    <a:pt x="294812" y="356045"/>
                    <a:pt x="136221" y="266415"/>
                    <a:pt x="72784" y="140399"/>
                  </a:cubicBezTo>
                  <a:cubicBezTo>
                    <a:pt x="64117" y="123159"/>
                    <a:pt x="56401" y="105442"/>
                    <a:pt x="45448" y="82011"/>
                  </a:cubicBezTo>
                  <a:cubicBezTo>
                    <a:pt x="25636" y="130017"/>
                    <a:pt x="44876" y="178594"/>
                    <a:pt x="23921" y="219266"/>
                  </a:cubicBezTo>
                  <a:cubicBezTo>
                    <a:pt x="19921" y="219838"/>
                    <a:pt x="15730" y="220314"/>
                    <a:pt x="11634" y="220790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2D07277B-8F66-0648-C858-264CAA728521}"/>
                </a:ext>
              </a:extLst>
            </p:cNvPr>
            <p:cNvSpPr/>
            <p:nvPr/>
          </p:nvSpPr>
          <p:spPr>
            <a:xfrm flipH="1">
              <a:off x="4729316" y="3571291"/>
              <a:ext cx="493106" cy="125638"/>
            </a:xfrm>
            <a:custGeom>
              <a:avLst/>
              <a:gdLst>
                <a:gd name="connsiteX0" fmla="*/ 0 w 910383"/>
                <a:gd name="connsiteY0" fmla="*/ 381273 h 437361"/>
                <a:gd name="connsiteX1" fmla="*/ 5048 w 910383"/>
                <a:gd name="connsiteY1" fmla="*/ 333172 h 437361"/>
                <a:gd name="connsiteX2" fmla="*/ 29718 w 910383"/>
                <a:gd name="connsiteY2" fmla="*/ 269164 h 437361"/>
                <a:gd name="connsiteX3" fmla="*/ 336423 w 910383"/>
                <a:gd name="connsiteY3" fmla="*/ 16085 h 437361"/>
                <a:gd name="connsiteX4" fmla="*/ 715994 w 910383"/>
                <a:gd name="connsiteY4" fmla="*/ 107715 h 437361"/>
                <a:gd name="connsiteX5" fmla="*/ 845344 w 910383"/>
                <a:gd name="connsiteY5" fmla="*/ 284309 h 437361"/>
                <a:gd name="connsiteX6" fmla="*/ 866966 w 910383"/>
                <a:gd name="connsiteY6" fmla="*/ 328219 h 437361"/>
                <a:gd name="connsiteX7" fmla="*/ 897922 w 910383"/>
                <a:gd name="connsiteY7" fmla="*/ 258210 h 437361"/>
                <a:gd name="connsiteX8" fmla="*/ 906971 w 910383"/>
                <a:gd name="connsiteY8" fmla="*/ 260210 h 437361"/>
                <a:gd name="connsiteX9" fmla="*/ 910304 w 910383"/>
                <a:gd name="connsiteY9" fmla="*/ 279832 h 437361"/>
                <a:gd name="connsiteX10" fmla="*/ 900303 w 910383"/>
                <a:gd name="connsiteY10" fmla="*/ 380130 h 437361"/>
                <a:gd name="connsiteX11" fmla="*/ 872204 w 910383"/>
                <a:gd name="connsiteY11" fmla="*/ 433946 h 437361"/>
                <a:gd name="connsiteX12" fmla="*/ 810673 w 910383"/>
                <a:gd name="connsiteY12" fmla="*/ 413563 h 437361"/>
                <a:gd name="connsiteX13" fmla="*/ 749713 w 910383"/>
                <a:gd name="connsiteY13" fmla="*/ 339458 h 437361"/>
                <a:gd name="connsiteX14" fmla="*/ 749713 w 910383"/>
                <a:gd name="connsiteY14" fmla="*/ 314884 h 437361"/>
                <a:gd name="connsiteX15" fmla="*/ 774192 w 910383"/>
                <a:gd name="connsiteY15" fmla="*/ 316217 h 437361"/>
                <a:gd name="connsiteX16" fmla="*/ 822103 w 910383"/>
                <a:gd name="connsiteY16" fmla="*/ 358889 h 437361"/>
                <a:gd name="connsiteX17" fmla="*/ 824389 w 910383"/>
                <a:gd name="connsiteY17" fmla="*/ 353460 h 437361"/>
                <a:gd name="connsiteX18" fmla="*/ 380810 w 910383"/>
                <a:gd name="connsiteY18" fmla="*/ 40754 h 437361"/>
                <a:gd name="connsiteX19" fmla="*/ 349472 w 910383"/>
                <a:gd name="connsiteY19" fmla="*/ 47231 h 437361"/>
                <a:gd name="connsiteX20" fmla="*/ 30194 w 910383"/>
                <a:gd name="connsiteY20" fmla="*/ 323552 h 437361"/>
                <a:gd name="connsiteX21" fmla="*/ 12002 w 910383"/>
                <a:gd name="connsiteY21" fmla="*/ 382702 h 437361"/>
                <a:gd name="connsiteX22" fmla="*/ 0 w 910383"/>
                <a:gd name="connsiteY22" fmla="*/ 381273 h 437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0383" h="437361">
                  <a:moveTo>
                    <a:pt x="0" y="381273"/>
                  </a:moveTo>
                  <a:cubicBezTo>
                    <a:pt x="1524" y="365176"/>
                    <a:pt x="762" y="348507"/>
                    <a:pt x="5048" y="333172"/>
                  </a:cubicBezTo>
                  <a:cubicBezTo>
                    <a:pt x="11240" y="311264"/>
                    <a:pt x="18764" y="288976"/>
                    <a:pt x="29718" y="269164"/>
                  </a:cubicBezTo>
                  <a:cubicBezTo>
                    <a:pt x="98869" y="144958"/>
                    <a:pt x="200215" y="53708"/>
                    <a:pt x="336423" y="16085"/>
                  </a:cubicBezTo>
                  <a:cubicBezTo>
                    <a:pt x="475298" y="-22397"/>
                    <a:pt x="606647" y="8179"/>
                    <a:pt x="715994" y="107715"/>
                  </a:cubicBezTo>
                  <a:cubicBezTo>
                    <a:pt x="770763" y="157531"/>
                    <a:pt x="813435" y="217252"/>
                    <a:pt x="845344" y="284309"/>
                  </a:cubicBezTo>
                  <a:cubicBezTo>
                    <a:pt x="851154" y="296405"/>
                    <a:pt x="857155" y="308407"/>
                    <a:pt x="866966" y="328219"/>
                  </a:cubicBezTo>
                  <a:cubicBezTo>
                    <a:pt x="879253" y="300501"/>
                    <a:pt x="888587" y="279356"/>
                    <a:pt x="897922" y="258210"/>
                  </a:cubicBezTo>
                  <a:cubicBezTo>
                    <a:pt x="900970" y="258877"/>
                    <a:pt x="904018" y="259543"/>
                    <a:pt x="906971" y="260210"/>
                  </a:cubicBezTo>
                  <a:cubicBezTo>
                    <a:pt x="908209" y="266782"/>
                    <a:pt x="910876" y="273450"/>
                    <a:pt x="910304" y="279832"/>
                  </a:cubicBezTo>
                  <a:cubicBezTo>
                    <a:pt x="907447" y="313264"/>
                    <a:pt x="904018" y="346697"/>
                    <a:pt x="900303" y="380130"/>
                  </a:cubicBezTo>
                  <a:cubicBezTo>
                    <a:pt x="897922" y="401561"/>
                    <a:pt x="895160" y="424612"/>
                    <a:pt x="872204" y="433946"/>
                  </a:cubicBezTo>
                  <a:cubicBezTo>
                    <a:pt x="847439" y="443948"/>
                    <a:pt x="826675" y="430422"/>
                    <a:pt x="810673" y="413563"/>
                  </a:cubicBezTo>
                  <a:cubicBezTo>
                    <a:pt x="788670" y="390417"/>
                    <a:pt x="768763" y="365081"/>
                    <a:pt x="749713" y="339458"/>
                  </a:cubicBezTo>
                  <a:cubicBezTo>
                    <a:pt x="745808" y="334124"/>
                    <a:pt x="749522" y="323170"/>
                    <a:pt x="749713" y="314884"/>
                  </a:cubicBezTo>
                  <a:cubicBezTo>
                    <a:pt x="758000" y="315169"/>
                    <a:pt x="768763" y="312122"/>
                    <a:pt x="774192" y="316217"/>
                  </a:cubicBezTo>
                  <a:cubicBezTo>
                    <a:pt x="791147" y="328885"/>
                    <a:pt x="806101" y="344221"/>
                    <a:pt x="822103" y="358889"/>
                  </a:cubicBezTo>
                  <a:cubicBezTo>
                    <a:pt x="823246" y="356222"/>
                    <a:pt x="824770" y="354508"/>
                    <a:pt x="824389" y="353460"/>
                  </a:cubicBezTo>
                  <a:cubicBezTo>
                    <a:pt x="750380" y="144005"/>
                    <a:pt x="597789" y="19323"/>
                    <a:pt x="380810" y="40754"/>
                  </a:cubicBezTo>
                  <a:cubicBezTo>
                    <a:pt x="370237" y="41802"/>
                    <a:pt x="359569" y="43993"/>
                    <a:pt x="349472" y="47231"/>
                  </a:cubicBezTo>
                  <a:cubicBezTo>
                    <a:pt x="203740" y="93809"/>
                    <a:pt x="96012" y="184868"/>
                    <a:pt x="30194" y="323552"/>
                  </a:cubicBezTo>
                  <a:cubicBezTo>
                    <a:pt x="21431" y="341935"/>
                    <a:pt x="18002" y="362890"/>
                    <a:pt x="12002" y="382702"/>
                  </a:cubicBezTo>
                  <a:cubicBezTo>
                    <a:pt x="8001" y="382035"/>
                    <a:pt x="4001" y="381654"/>
                    <a:pt x="0" y="381273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163BD0D2-8748-EC7E-E7BA-74D7B093B5EC}"/>
                </a:ext>
              </a:extLst>
            </p:cNvPr>
            <p:cNvSpPr/>
            <p:nvPr/>
          </p:nvSpPr>
          <p:spPr>
            <a:xfrm flipH="1">
              <a:off x="4205463" y="4910025"/>
              <a:ext cx="377863" cy="148555"/>
            </a:xfrm>
            <a:custGeom>
              <a:avLst/>
              <a:gdLst>
                <a:gd name="connsiteX0" fmla="*/ 0 w 910383"/>
                <a:gd name="connsiteY0" fmla="*/ 381273 h 437361"/>
                <a:gd name="connsiteX1" fmla="*/ 5048 w 910383"/>
                <a:gd name="connsiteY1" fmla="*/ 333172 h 437361"/>
                <a:gd name="connsiteX2" fmla="*/ 29718 w 910383"/>
                <a:gd name="connsiteY2" fmla="*/ 269164 h 437361"/>
                <a:gd name="connsiteX3" fmla="*/ 336423 w 910383"/>
                <a:gd name="connsiteY3" fmla="*/ 16085 h 437361"/>
                <a:gd name="connsiteX4" fmla="*/ 715994 w 910383"/>
                <a:gd name="connsiteY4" fmla="*/ 107715 h 437361"/>
                <a:gd name="connsiteX5" fmla="*/ 845344 w 910383"/>
                <a:gd name="connsiteY5" fmla="*/ 284309 h 437361"/>
                <a:gd name="connsiteX6" fmla="*/ 866966 w 910383"/>
                <a:gd name="connsiteY6" fmla="*/ 328219 h 437361"/>
                <a:gd name="connsiteX7" fmla="*/ 897922 w 910383"/>
                <a:gd name="connsiteY7" fmla="*/ 258210 h 437361"/>
                <a:gd name="connsiteX8" fmla="*/ 906971 w 910383"/>
                <a:gd name="connsiteY8" fmla="*/ 260210 h 437361"/>
                <a:gd name="connsiteX9" fmla="*/ 910304 w 910383"/>
                <a:gd name="connsiteY9" fmla="*/ 279832 h 437361"/>
                <a:gd name="connsiteX10" fmla="*/ 900303 w 910383"/>
                <a:gd name="connsiteY10" fmla="*/ 380130 h 437361"/>
                <a:gd name="connsiteX11" fmla="*/ 872204 w 910383"/>
                <a:gd name="connsiteY11" fmla="*/ 433946 h 437361"/>
                <a:gd name="connsiteX12" fmla="*/ 810673 w 910383"/>
                <a:gd name="connsiteY12" fmla="*/ 413563 h 437361"/>
                <a:gd name="connsiteX13" fmla="*/ 749713 w 910383"/>
                <a:gd name="connsiteY13" fmla="*/ 339458 h 437361"/>
                <a:gd name="connsiteX14" fmla="*/ 749713 w 910383"/>
                <a:gd name="connsiteY14" fmla="*/ 314884 h 437361"/>
                <a:gd name="connsiteX15" fmla="*/ 774192 w 910383"/>
                <a:gd name="connsiteY15" fmla="*/ 316217 h 437361"/>
                <a:gd name="connsiteX16" fmla="*/ 822103 w 910383"/>
                <a:gd name="connsiteY16" fmla="*/ 358889 h 437361"/>
                <a:gd name="connsiteX17" fmla="*/ 824389 w 910383"/>
                <a:gd name="connsiteY17" fmla="*/ 353460 h 437361"/>
                <a:gd name="connsiteX18" fmla="*/ 380810 w 910383"/>
                <a:gd name="connsiteY18" fmla="*/ 40754 h 437361"/>
                <a:gd name="connsiteX19" fmla="*/ 349472 w 910383"/>
                <a:gd name="connsiteY19" fmla="*/ 47231 h 437361"/>
                <a:gd name="connsiteX20" fmla="*/ 30194 w 910383"/>
                <a:gd name="connsiteY20" fmla="*/ 323552 h 437361"/>
                <a:gd name="connsiteX21" fmla="*/ 12002 w 910383"/>
                <a:gd name="connsiteY21" fmla="*/ 382702 h 437361"/>
                <a:gd name="connsiteX22" fmla="*/ 0 w 910383"/>
                <a:gd name="connsiteY22" fmla="*/ 381273 h 437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0383" h="437361">
                  <a:moveTo>
                    <a:pt x="0" y="381273"/>
                  </a:moveTo>
                  <a:cubicBezTo>
                    <a:pt x="1524" y="365176"/>
                    <a:pt x="762" y="348507"/>
                    <a:pt x="5048" y="333172"/>
                  </a:cubicBezTo>
                  <a:cubicBezTo>
                    <a:pt x="11240" y="311264"/>
                    <a:pt x="18764" y="288976"/>
                    <a:pt x="29718" y="269164"/>
                  </a:cubicBezTo>
                  <a:cubicBezTo>
                    <a:pt x="98869" y="144958"/>
                    <a:pt x="200215" y="53708"/>
                    <a:pt x="336423" y="16085"/>
                  </a:cubicBezTo>
                  <a:cubicBezTo>
                    <a:pt x="475298" y="-22397"/>
                    <a:pt x="606647" y="8179"/>
                    <a:pt x="715994" y="107715"/>
                  </a:cubicBezTo>
                  <a:cubicBezTo>
                    <a:pt x="770763" y="157531"/>
                    <a:pt x="813435" y="217252"/>
                    <a:pt x="845344" y="284309"/>
                  </a:cubicBezTo>
                  <a:cubicBezTo>
                    <a:pt x="851154" y="296405"/>
                    <a:pt x="857155" y="308407"/>
                    <a:pt x="866966" y="328219"/>
                  </a:cubicBezTo>
                  <a:cubicBezTo>
                    <a:pt x="879253" y="300501"/>
                    <a:pt x="888587" y="279356"/>
                    <a:pt x="897922" y="258210"/>
                  </a:cubicBezTo>
                  <a:cubicBezTo>
                    <a:pt x="900970" y="258877"/>
                    <a:pt x="904018" y="259543"/>
                    <a:pt x="906971" y="260210"/>
                  </a:cubicBezTo>
                  <a:cubicBezTo>
                    <a:pt x="908209" y="266782"/>
                    <a:pt x="910876" y="273450"/>
                    <a:pt x="910304" y="279832"/>
                  </a:cubicBezTo>
                  <a:cubicBezTo>
                    <a:pt x="907447" y="313264"/>
                    <a:pt x="904018" y="346697"/>
                    <a:pt x="900303" y="380130"/>
                  </a:cubicBezTo>
                  <a:cubicBezTo>
                    <a:pt x="897922" y="401561"/>
                    <a:pt x="895160" y="424612"/>
                    <a:pt x="872204" y="433946"/>
                  </a:cubicBezTo>
                  <a:cubicBezTo>
                    <a:pt x="847439" y="443948"/>
                    <a:pt x="826675" y="430422"/>
                    <a:pt x="810673" y="413563"/>
                  </a:cubicBezTo>
                  <a:cubicBezTo>
                    <a:pt x="788670" y="390417"/>
                    <a:pt x="768763" y="365081"/>
                    <a:pt x="749713" y="339458"/>
                  </a:cubicBezTo>
                  <a:cubicBezTo>
                    <a:pt x="745808" y="334124"/>
                    <a:pt x="749522" y="323170"/>
                    <a:pt x="749713" y="314884"/>
                  </a:cubicBezTo>
                  <a:cubicBezTo>
                    <a:pt x="758000" y="315169"/>
                    <a:pt x="768763" y="312122"/>
                    <a:pt x="774192" y="316217"/>
                  </a:cubicBezTo>
                  <a:cubicBezTo>
                    <a:pt x="791147" y="328885"/>
                    <a:pt x="806101" y="344221"/>
                    <a:pt x="822103" y="358889"/>
                  </a:cubicBezTo>
                  <a:cubicBezTo>
                    <a:pt x="823246" y="356222"/>
                    <a:pt x="824770" y="354508"/>
                    <a:pt x="824389" y="353460"/>
                  </a:cubicBezTo>
                  <a:cubicBezTo>
                    <a:pt x="750380" y="144005"/>
                    <a:pt x="597789" y="19323"/>
                    <a:pt x="380810" y="40754"/>
                  </a:cubicBezTo>
                  <a:cubicBezTo>
                    <a:pt x="370237" y="41802"/>
                    <a:pt x="359569" y="43993"/>
                    <a:pt x="349472" y="47231"/>
                  </a:cubicBezTo>
                  <a:cubicBezTo>
                    <a:pt x="203740" y="93809"/>
                    <a:pt x="96012" y="184868"/>
                    <a:pt x="30194" y="323552"/>
                  </a:cubicBezTo>
                  <a:cubicBezTo>
                    <a:pt x="21431" y="341935"/>
                    <a:pt x="18002" y="362890"/>
                    <a:pt x="12002" y="382702"/>
                  </a:cubicBezTo>
                  <a:cubicBezTo>
                    <a:pt x="8001" y="382035"/>
                    <a:pt x="4001" y="381654"/>
                    <a:pt x="0" y="381273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1054217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E4C90-AD48-7475-BB7F-55D78608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F713D8-DC02-447D-C1E6-FAF5710B29E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8561CDB-8E69-D769-857F-CF1F2313CDC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38AB16B-2D24-0D2A-CC1B-7943AEE3F80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58691F0-78C2-1796-7613-3742E38DF58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9B43554-6F97-49B6-2BD1-9E5DE74E31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FB0837D-13C9-CC55-D7BF-00A1DE9FA89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B504984-C19D-F0EF-76B9-1478F65063D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278A22B-24CB-6FF2-8099-BAF13E5B8D0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4B89832-87D0-0C93-0AF8-58EF4C3B2AD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7FA07D-EF91-8D41-D8F9-AF17CDA177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3854489-D894-437F-DC45-250E71ACDCC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6DB8D9-3DBA-173E-03F7-FCBF9BCA5A5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86CC49-C5FF-0EF0-A1E7-14D5D9C6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3750E2-49DE-6E5F-EE38-16BD43EE126F}"/>
              </a:ext>
            </a:extLst>
          </p:cNvPr>
          <p:cNvSpPr txBox="1"/>
          <p:nvPr/>
        </p:nvSpPr>
        <p:spPr>
          <a:xfrm>
            <a:off x="422071" y="428456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6F91C5-2773-E2FF-78EB-0AF115DBB19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AAAFFE8C-34B0-296E-199D-84E7515137C1}"/>
              </a:ext>
            </a:extLst>
          </p:cNvPr>
          <p:cNvGrpSpPr/>
          <p:nvPr/>
        </p:nvGrpSpPr>
        <p:grpSpPr>
          <a:xfrm>
            <a:off x="1799303" y="2174665"/>
            <a:ext cx="4737221" cy="4154984"/>
            <a:chOff x="1799303" y="2174665"/>
            <a:chExt cx="4737221" cy="4154984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340C439-97EF-BA87-3531-501A6965B3E1}"/>
                </a:ext>
              </a:extLst>
            </p:cNvPr>
            <p:cNvSpPr txBox="1"/>
            <p:nvPr/>
          </p:nvSpPr>
          <p:spPr>
            <a:xfrm>
              <a:off x="1799303" y="2174665"/>
              <a:ext cx="4737221" cy="41549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كُلّ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ط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مُمَيّ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َــزٌ  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</a:t>
              </a: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كُلُّ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ط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هو</a:t>
              </a:r>
              <a:r>
                <a:rPr lang="fr-MA" sz="4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هَذا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يَعْشَقُ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رَّسْ</a:t>
              </a:r>
              <a:r>
                <a:rPr lang="fr-MA" sz="4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وَهَذ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تَبْرَعُ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لْعَزْ</a:t>
              </a:r>
              <a:r>
                <a:rPr lang="fr-MA" sz="4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وَهَؤُلاء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مَهَرَةٌ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fr-MA" sz="4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ِّ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ياض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fr-MA" sz="4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</a:t>
              </a:r>
              <a:r>
                <a:rPr lang="ar-MA" sz="4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لِكُلّ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مِنّا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شَيْءٌ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يُمَيّزُهُ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عَنْ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غَيْرِ</a:t>
              </a:r>
              <a:r>
                <a:rPr lang="fr-MA" sz="4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</a:t>
              </a:r>
              <a:r>
                <a:rPr lang="f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f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DDB7DB7D-F840-7383-0164-1C2F680B78DD}"/>
                </a:ext>
              </a:extLst>
            </p:cNvPr>
            <p:cNvSpPr/>
            <p:nvPr/>
          </p:nvSpPr>
          <p:spPr>
            <a:xfrm rot="942700" flipV="1">
              <a:off x="4499280" y="4167787"/>
              <a:ext cx="324219" cy="200279"/>
            </a:xfrm>
            <a:custGeom>
              <a:avLst/>
              <a:gdLst>
                <a:gd name="connsiteX0" fmla="*/ 11634 w 850393"/>
                <a:gd name="connsiteY0" fmla="*/ 220790 h 338838"/>
                <a:gd name="connsiteX1" fmla="*/ 13 w 850393"/>
                <a:gd name="connsiteY1" fmla="*/ 195073 h 338838"/>
                <a:gd name="connsiteX2" fmla="*/ 10300 w 850393"/>
                <a:gd name="connsiteY2" fmla="*/ 35624 h 338838"/>
                <a:gd name="connsiteX3" fmla="*/ 66307 w 850393"/>
                <a:gd name="connsiteY3" fmla="*/ 7811 h 338838"/>
                <a:gd name="connsiteX4" fmla="*/ 199753 w 850393"/>
                <a:gd name="connsiteY4" fmla="*/ 84202 h 338838"/>
                <a:gd name="connsiteX5" fmla="*/ 73642 w 850393"/>
                <a:gd name="connsiteY5" fmla="*/ 72772 h 338838"/>
                <a:gd name="connsiteX6" fmla="*/ 82595 w 850393"/>
                <a:gd name="connsiteY6" fmla="*/ 102775 h 338838"/>
                <a:gd name="connsiteX7" fmla="*/ 506934 w 850393"/>
                <a:gd name="connsiteY7" fmla="*/ 274416 h 338838"/>
                <a:gd name="connsiteX8" fmla="*/ 718579 w 850393"/>
                <a:gd name="connsiteY8" fmla="*/ 158306 h 338838"/>
                <a:gd name="connsiteX9" fmla="*/ 816877 w 850393"/>
                <a:gd name="connsiteY9" fmla="*/ 28004 h 338838"/>
                <a:gd name="connsiteX10" fmla="*/ 833165 w 850393"/>
                <a:gd name="connsiteY10" fmla="*/ 6382 h 338838"/>
                <a:gd name="connsiteX11" fmla="*/ 838690 w 850393"/>
                <a:gd name="connsiteY11" fmla="*/ 80011 h 338838"/>
                <a:gd name="connsiteX12" fmla="*/ 775348 w 850393"/>
                <a:gd name="connsiteY12" fmla="*/ 163640 h 338838"/>
                <a:gd name="connsiteX13" fmla="*/ 428543 w 850393"/>
                <a:gd name="connsiteY13" fmla="*/ 336043 h 338838"/>
                <a:gd name="connsiteX14" fmla="*/ 72784 w 850393"/>
                <a:gd name="connsiteY14" fmla="*/ 140399 h 338838"/>
                <a:gd name="connsiteX15" fmla="*/ 45448 w 850393"/>
                <a:gd name="connsiteY15" fmla="*/ 82011 h 338838"/>
                <a:gd name="connsiteX16" fmla="*/ 23921 w 850393"/>
                <a:gd name="connsiteY16" fmla="*/ 219266 h 338838"/>
                <a:gd name="connsiteX17" fmla="*/ 11634 w 850393"/>
                <a:gd name="connsiteY17" fmla="*/ 220790 h 338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0393" h="338838">
                  <a:moveTo>
                    <a:pt x="11634" y="220790"/>
                  </a:moveTo>
                  <a:cubicBezTo>
                    <a:pt x="7538" y="212218"/>
                    <a:pt x="-368" y="203550"/>
                    <a:pt x="13" y="195073"/>
                  </a:cubicBezTo>
                  <a:cubicBezTo>
                    <a:pt x="2109" y="141828"/>
                    <a:pt x="3538" y="88393"/>
                    <a:pt x="10300" y="35624"/>
                  </a:cubicBezTo>
                  <a:cubicBezTo>
                    <a:pt x="14777" y="667"/>
                    <a:pt x="36113" y="-8477"/>
                    <a:pt x="66307" y="7811"/>
                  </a:cubicBezTo>
                  <a:cubicBezTo>
                    <a:pt x="111456" y="32195"/>
                    <a:pt x="155461" y="58675"/>
                    <a:pt x="199753" y="84202"/>
                  </a:cubicBezTo>
                  <a:cubicBezTo>
                    <a:pt x="173559" y="112015"/>
                    <a:pt x="150985" y="110586"/>
                    <a:pt x="73642" y="72772"/>
                  </a:cubicBezTo>
                  <a:cubicBezTo>
                    <a:pt x="77356" y="85440"/>
                    <a:pt x="78690" y="94774"/>
                    <a:pt x="82595" y="102775"/>
                  </a:cubicBezTo>
                  <a:cubicBezTo>
                    <a:pt x="144317" y="226886"/>
                    <a:pt x="323197" y="343663"/>
                    <a:pt x="506934" y="274416"/>
                  </a:cubicBezTo>
                  <a:cubicBezTo>
                    <a:pt x="583229" y="245650"/>
                    <a:pt x="656191" y="211837"/>
                    <a:pt x="718579" y="158306"/>
                  </a:cubicBezTo>
                  <a:cubicBezTo>
                    <a:pt x="760775" y="122111"/>
                    <a:pt x="796684" y="81058"/>
                    <a:pt x="816877" y="28004"/>
                  </a:cubicBezTo>
                  <a:cubicBezTo>
                    <a:pt x="819735" y="20575"/>
                    <a:pt x="826783" y="14669"/>
                    <a:pt x="833165" y="6382"/>
                  </a:cubicBezTo>
                  <a:cubicBezTo>
                    <a:pt x="857835" y="32195"/>
                    <a:pt x="852596" y="57913"/>
                    <a:pt x="838690" y="80011"/>
                  </a:cubicBezTo>
                  <a:cubicBezTo>
                    <a:pt x="820211" y="109538"/>
                    <a:pt x="799923" y="139161"/>
                    <a:pt x="775348" y="163640"/>
                  </a:cubicBezTo>
                  <a:cubicBezTo>
                    <a:pt x="679146" y="259176"/>
                    <a:pt x="561893" y="316135"/>
                    <a:pt x="428543" y="336043"/>
                  </a:cubicBezTo>
                  <a:cubicBezTo>
                    <a:pt x="294812" y="356045"/>
                    <a:pt x="136221" y="266415"/>
                    <a:pt x="72784" y="140399"/>
                  </a:cubicBezTo>
                  <a:cubicBezTo>
                    <a:pt x="64117" y="123159"/>
                    <a:pt x="56401" y="105442"/>
                    <a:pt x="45448" y="82011"/>
                  </a:cubicBezTo>
                  <a:cubicBezTo>
                    <a:pt x="25636" y="130017"/>
                    <a:pt x="44876" y="178594"/>
                    <a:pt x="23921" y="219266"/>
                  </a:cubicBezTo>
                  <a:cubicBezTo>
                    <a:pt x="19921" y="219838"/>
                    <a:pt x="15730" y="220314"/>
                    <a:pt x="11634" y="220790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AABDB3F2-3A41-902F-E9BA-BCE3F21556BC}"/>
                </a:ext>
              </a:extLst>
            </p:cNvPr>
            <p:cNvSpPr/>
            <p:nvPr/>
          </p:nvSpPr>
          <p:spPr>
            <a:xfrm flipH="1">
              <a:off x="4719483" y="3571292"/>
              <a:ext cx="442452" cy="164966"/>
            </a:xfrm>
            <a:custGeom>
              <a:avLst/>
              <a:gdLst>
                <a:gd name="connsiteX0" fmla="*/ 0 w 910383"/>
                <a:gd name="connsiteY0" fmla="*/ 381273 h 437361"/>
                <a:gd name="connsiteX1" fmla="*/ 5048 w 910383"/>
                <a:gd name="connsiteY1" fmla="*/ 333172 h 437361"/>
                <a:gd name="connsiteX2" fmla="*/ 29718 w 910383"/>
                <a:gd name="connsiteY2" fmla="*/ 269164 h 437361"/>
                <a:gd name="connsiteX3" fmla="*/ 336423 w 910383"/>
                <a:gd name="connsiteY3" fmla="*/ 16085 h 437361"/>
                <a:gd name="connsiteX4" fmla="*/ 715994 w 910383"/>
                <a:gd name="connsiteY4" fmla="*/ 107715 h 437361"/>
                <a:gd name="connsiteX5" fmla="*/ 845344 w 910383"/>
                <a:gd name="connsiteY5" fmla="*/ 284309 h 437361"/>
                <a:gd name="connsiteX6" fmla="*/ 866966 w 910383"/>
                <a:gd name="connsiteY6" fmla="*/ 328219 h 437361"/>
                <a:gd name="connsiteX7" fmla="*/ 897922 w 910383"/>
                <a:gd name="connsiteY7" fmla="*/ 258210 h 437361"/>
                <a:gd name="connsiteX8" fmla="*/ 906971 w 910383"/>
                <a:gd name="connsiteY8" fmla="*/ 260210 h 437361"/>
                <a:gd name="connsiteX9" fmla="*/ 910304 w 910383"/>
                <a:gd name="connsiteY9" fmla="*/ 279832 h 437361"/>
                <a:gd name="connsiteX10" fmla="*/ 900303 w 910383"/>
                <a:gd name="connsiteY10" fmla="*/ 380130 h 437361"/>
                <a:gd name="connsiteX11" fmla="*/ 872204 w 910383"/>
                <a:gd name="connsiteY11" fmla="*/ 433946 h 437361"/>
                <a:gd name="connsiteX12" fmla="*/ 810673 w 910383"/>
                <a:gd name="connsiteY12" fmla="*/ 413563 h 437361"/>
                <a:gd name="connsiteX13" fmla="*/ 749713 w 910383"/>
                <a:gd name="connsiteY13" fmla="*/ 339458 h 437361"/>
                <a:gd name="connsiteX14" fmla="*/ 749713 w 910383"/>
                <a:gd name="connsiteY14" fmla="*/ 314884 h 437361"/>
                <a:gd name="connsiteX15" fmla="*/ 774192 w 910383"/>
                <a:gd name="connsiteY15" fmla="*/ 316217 h 437361"/>
                <a:gd name="connsiteX16" fmla="*/ 822103 w 910383"/>
                <a:gd name="connsiteY16" fmla="*/ 358889 h 437361"/>
                <a:gd name="connsiteX17" fmla="*/ 824389 w 910383"/>
                <a:gd name="connsiteY17" fmla="*/ 353460 h 437361"/>
                <a:gd name="connsiteX18" fmla="*/ 380810 w 910383"/>
                <a:gd name="connsiteY18" fmla="*/ 40754 h 437361"/>
                <a:gd name="connsiteX19" fmla="*/ 349472 w 910383"/>
                <a:gd name="connsiteY19" fmla="*/ 47231 h 437361"/>
                <a:gd name="connsiteX20" fmla="*/ 30194 w 910383"/>
                <a:gd name="connsiteY20" fmla="*/ 323552 h 437361"/>
                <a:gd name="connsiteX21" fmla="*/ 12002 w 910383"/>
                <a:gd name="connsiteY21" fmla="*/ 382702 h 437361"/>
                <a:gd name="connsiteX22" fmla="*/ 0 w 910383"/>
                <a:gd name="connsiteY22" fmla="*/ 381273 h 437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0383" h="437361">
                  <a:moveTo>
                    <a:pt x="0" y="381273"/>
                  </a:moveTo>
                  <a:cubicBezTo>
                    <a:pt x="1524" y="365176"/>
                    <a:pt x="762" y="348507"/>
                    <a:pt x="5048" y="333172"/>
                  </a:cubicBezTo>
                  <a:cubicBezTo>
                    <a:pt x="11240" y="311264"/>
                    <a:pt x="18764" y="288976"/>
                    <a:pt x="29718" y="269164"/>
                  </a:cubicBezTo>
                  <a:cubicBezTo>
                    <a:pt x="98869" y="144958"/>
                    <a:pt x="200215" y="53708"/>
                    <a:pt x="336423" y="16085"/>
                  </a:cubicBezTo>
                  <a:cubicBezTo>
                    <a:pt x="475298" y="-22397"/>
                    <a:pt x="606647" y="8179"/>
                    <a:pt x="715994" y="107715"/>
                  </a:cubicBezTo>
                  <a:cubicBezTo>
                    <a:pt x="770763" y="157531"/>
                    <a:pt x="813435" y="217252"/>
                    <a:pt x="845344" y="284309"/>
                  </a:cubicBezTo>
                  <a:cubicBezTo>
                    <a:pt x="851154" y="296405"/>
                    <a:pt x="857155" y="308407"/>
                    <a:pt x="866966" y="328219"/>
                  </a:cubicBezTo>
                  <a:cubicBezTo>
                    <a:pt x="879253" y="300501"/>
                    <a:pt x="888587" y="279356"/>
                    <a:pt x="897922" y="258210"/>
                  </a:cubicBezTo>
                  <a:cubicBezTo>
                    <a:pt x="900970" y="258877"/>
                    <a:pt x="904018" y="259543"/>
                    <a:pt x="906971" y="260210"/>
                  </a:cubicBezTo>
                  <a:cubicBezTo>
                    <a:pt x="908209" y="266782"/>
                    <a:pt x="910876" y="273450"/>
                    <a:pt x="910304" y="279832"/>
                  </a:cubicBezTo>
                  <a:cubicBezTo>
                    <a:pt x="907447" y="313264"/>
                    <a:pt x="904018" y="346697"/>
                    <a:pt x="900303" y="380130"/>
                  </a:cubicBezTo>
                  <a:cubicBezTo>
                    <a:pt x="897922" y="401561"/>
                    <a:pt x="895160" y="424612"/>
                    <a:pt x="872204" y="433946"/>
                  </a:cubicBezTo>
                  <a:cubicBezTo>
                    <a:pt x="847439" y="443948"/>
                    <a:pt x="826675" y="430422"/>
                    <a:pt x="810673" y="413563"/>
                  </a:cubicBezTo>
                  <a:cubicBezTo>
                    <a:pt x="788670" y="390417"/>
                    <a:pt x="768763" y="365081"/>
                    <a:pt x="749713" y="339458"/>
                  </a:cubicBezTo>
                  <a:cubicBezTo>
                    <a:pt x="745808" y="334124"/>
                    <a:pt x="749522" y="323170"/>
                    <a:pt x="749713" y="314884"/>
                  </a:cubicBezTo>
                  <a:cubicBezTo>
                    <a:pt x="758000" y="315169"/>
                    <a:pt x="768763" y="312122"/>
                    <a:pt x="774192" y="316217"/>
                  </a:cubicBezTo>
                  <a:cubicBezTo>
                    <a:pt x="791147" y="328885"/>
                    <a:pt x="806101" y="344221"/>
                    <a:pt x="822103" y="358889"/>
                  </a:cubicBezTo>
                  <a:cubicBezTo>
                    <a:pt x="823246" y="356222"/>
                    <a:pt x="824770" y="354508"/>
                    <a:pt x="824389" y="353460"/>
                  </a:cubicBezTo>
                  <a:cubicBezTo>
                    <a:pt x="750380" y="144005"/>
                    <a:pt x="597789" y="19323"/>
                    <a:pt x="380810" y="40754"/>
                  </a:cubicBezTo>
                  <a:cubicBezTo>
                    <a:pt x="370237" y="41802"/>
                    <a:pt x="359569" y="43993"/>
                    <a:pt x="349472" y="47231"/>
                  </a:cubicBezTo>
                  <a:cubicBezTo>
                    <a:pt x="203740" y="93809"/>
                    <a:pt x="96012" y="184868"/>
                    <a:pt x="30194" y="323552"/>
                  </a:cubicBezTo>
                  <a:cubicBezTo>
                    <a:pt x="21431" y="341935"/>
                    <a:pt x="18002" y="362890"/>
                    <a:pt x="12002" y="382702"/>
                  </a:cubicBezTo>
                  <a:cubicBezTo>
                    <a:pt x="8001" y="382035"/>
                    <a:pt x="4001" y="381654"/>
                    <a:pt x="0" y="381273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58A492D7-7022-6CC3-3175-47704E51A4D6}"/>
                </a:ext>
              </a:extLst>
            </p:cNvPr>
            <p:cNvSpPr/>
            <p:nvPr/>
          </p:nvSpPr>
          <p:spPr>
            <a:xfrm flipH="1">
              <a:off x="4205463" y="4910025"/>
              <a:ext cx="377863" cy="148555"/>
            </a:xfrm>
            <a:custGeom>
              <a:avLst/>
              <a:gdLst>
                <a:gd name="connsiteX0" fmla="*/ 0 w 910383"/>
                <a:gd name="connsiteY0" fmla="*/ 381273 h 437361"/>
                <a:gd name="connsiteX1" fmla="*/ 5048 w 910383"/>
                <a:gd name="connsiteY1" fmla="*/ 333172 h 437361"/>
                <a:gd name="connsiteX2" fmla="*/ 29718 w 910383"/>
                <a:gd name="connsiteY2" fmla="*/ 269164 h 437361"/>
                <a:gd name="connsiteX3" fmla="*/ 336423 w 910383"/>
                <a:gd name="connsiteY3" fmla="*/ 16085 h 437361"/>
                <a:gd name="connsiteX4" fmla="*/ 715994 w 910383"/>
                <a:gd name="connsiteY4" fmla="*/ 107715 h 437361"/>
                <a:gd name="connsiteX5" fmla="*/ 845344 w 910383"/>
                <a:gd name="connsiteY5" fmla="*/ 284309 h 437361"/>
                <a:gd name="connsiteX6" fmla="*/ 866966 w 910383"/>
                <a:gd name="connsiteY6" fmla="*/ 328219 h 437361"/>
                <a:gd name="connsiteX7" fmla="*/ 897922 w 910383"/>
                <a:gd name="connsiteY7" fmla="*/ 258210 h 437361"/>
                <a:gd name="connsiteX8" fmla="*/ 906971 w 910383"/>
                <a:gd name="connsiteY8" fmla="*/ 260210 h 437361"/>
                <a:gd name="connsiteX9" fmla="*/ 910304 w 910383"/>
                <a:gd name="connsiteY9" fmla="*/ 279832 h 437361"/>
                <a:gd name="connsiteX10" fmla="*/ 900303 w 910383"/>
                <a:gd name="connsiteY10" fmla="*/ 380130 h 437361"/>
                <a:gd name="connsiteX11" fmla="*/ 872204 w 910383"/>
                <a:gd name="connsiteY11" fmla="*/ 433946 h 437361"/>
                <a:gd name="connsiteX12" fmla="*/ 810673 w 910383"/>
                <a:gd name="connsiteY12" fmla="*/ 413563 h 437361"/>
                <a:gd name="connsiteX13" fmla="*/ 749713 w 910383"/>
                <a:gd name="connsiteY13" fmla="*/ 339458 h 437361"/>
                <a:gd name="connsiteX14" fmla="*/ 749713 w 910383"/>
                <a:gd name="connsiteY14" fmla="*/ 314884 h 437361"/>
                <a:gd name="connsiteX15" fmla="*/ 774192 w 910383"/>
                <a:gd name="connsiteY15" fmla="*/ 316217 h 437361"/>
                <a:gd name="connsiteX16" fmla="*/ 822103 w 910383"/>
                <a:gd name="connsiteY16" fmla="*/ 358889 h 437361"/>
                <a:gd name="connsiteX17" fmla="*/ 824389 w 910383"/>
                <a:gd name="connsiteY17" fmla="*/ 353460 h 437361"/>
                <a:gd name="connsiteX18" fmla="*/ 380810 w 910383"/>
                <a:gd name="connsiteY18" fmla="*/ 40754 h 437361"/>
                <a:gd name="connsiteX19" fmla="*/ 349472 w 910383"/>
                <a:gd name="connsiteY19" fmla="*/ 47231 h 437361"/>
                <a:gd name="connsiteX20" fmla="*/ 30194 w 910383"/>
                <a:gd name="connsiteY20" fmla="*/ 323552 h 437361"/>
                <a:gd name="connsiteX21" fmla="*/ 12002 w 910383"/>
                <a:gd name="connsiteY21" fmla="*/ 382702 h 437361"/>
                <a:gd name="connsiteX22" fmla="*/ 0 w 910383"/>
                <a:gd name="connsiteY22" fmla="*/ 381273 h 437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0383" h="437361">
                  <a:moveTo>
                    <a:pt x="0" y="381273"/>
                  </a:moveTo>
                  <a:cubicBezTo>
                    <a:pt x="1524" y="365176"/>
                    <a:pt x="762" y="348507"/>
                    <a:pt x="5048" y="333172"/>
                  </a:cubicBezTo>
                  <a:cubicBezTo>
                    <a:pt x="11240" y="311264"/>
                    <a:pt x="18764" y="288976"/>
                    <a:pt x="29718" y="269164"/>
                  </a:cubicBezTo>
                  <a:cubicBezTo>
                    <a:pt x="98869" y="144958"/>
                    <a:pt x="200215" y="53708"/>
                    <a:pt x="336423" y="16085"/>
                  </a:cubicBezTo>
                  <a:cubicBezTo>
                    <a:pt x="475298" y="-22397"/>
                    <a:pt x="606647" y="8179"/>
                    <a:pt x="715994" y="107715"/>
                  </a:cubicBezTo>
                  <a:cubicBezTo>
                    <a:pt x="770763" y="157531"/>
                    <a:pt x="813435" y="217252"/>
                    <a:pt x="845344" y="284309"/>
                  </a:cubicBezTo>
                  <a:cubicBezTo>
                    <a:pt x="851154" y="296405"/>
                    <a:pt x="857155" y="308407"/>
                    <a:pt x="866966" y="328219"/>
                  </a:cubicBezTo>
                  <a:cubicBezTo>
                    <a:pt x="879253" y="300501"/>
                    <a:pt x="888587" y="279356"/>
                    <a:pt x="897922" y="258210"/>
                  </a:cubicBezTo>
                  <a:cubicBezTo>
                    <a:pt x="900970" y="258877"/>
                    <a:pt x="904018" y="259543"/>
                    <a:pt x="906971" y="260210"/>
                  </a:cubicBezTo>
                  <a:cubicBezTo>
                    <a:pt x="908209" y="266782"/>
                    <a:pt x="910876" y="273450"/>
                    <a:pt x="910304" y="279832"/>
                  </a:cubicBezTo>
                  <a:cubicBezTo>
                    <a:pt x="907447" y="313264"/>
                    <a:pt x="904018" y="346697"/>
                    <a:pt x="900303" y="380130"/>
                  </a:cubicBezTo>
                  <a:cubicBezTo>
                    <a:pt x="897922" y="401561"/>
                    <a:pt x="895160" y="424612"/>
                    <a:pt x="872204" y="433946"/>
                  </a:cubicBezTo>
                  <a:cubicBezTo>
                    <a:pt x="847439" y="443948"/>
                    <a:pt x="826675" y="430422"/>
                    <a:pt x="810673" y="413563"/>
                  </a:cubicBezTo>
                  <a:cubicBezTo>
                    <a:pt x="788670" y="390417"/>
                    <a:pt x="768763" y="365081"/>
                    <a:pt x="749713" y="339458"/>
                  </a:cubicBezTo>
                  <a:cubicBezTo>
                    <a:pt x="745808" y="334124"/>
                    <a:pt x="749522" y="323170"/>
                    <a:pt x="749713" y="314884"/>
                  </a:cubicBezTo>
                  <a:cubicBezTo>
                    <a:pt x="758000" y="315169"/>
                    <a:pt x="768763" y="312122"/>
                    <a:pt x="774192" y="316217"/>
                  </a:cubicBezTo>
                  <a:cubicBezTo>
                    <a:pt x="791147" y="328885"/>
                    <a:pt x="806101" y="344221"/>
                    <a:pt x="822103" y="358889"/>
                  </a:cubicBezTo>
                  <a:cubicBezTo>
                    <a:pt x="823246" y="356222"/>
                    <a:pt x="824770" y="354508"/>
                    <a:pt x="824389" y="353460"/>
                  </a:cubicBezTo>
                  <a:cubicBezTo>
                    <a:pt x="750380" y="144005"/>
                    <a:pt x="597789" y="19323"/>
                    <a:pt x="380810" y="40754"/>
                  </a:cubicBezTo>
                  <a:cubicBezTo>
                    <a:pt x="370237" y="41802"/>
                    <a:pt x="359569" y="43993"/>
                    <a:pt x="349472" y="47231"/>
                  </a:cubicBezTo>
                  <a:cubicBezTo>
                    <a:pt x="203740" y="93809"/>
                    <a:pt x="96012" y="184868"/>
                    <a:pt x="30194" y="323552"/>
                  </a:cubicBezTo>
                  <a:cubicBezTo>
                    <a:pt x="21431" y="341935"/>
                    <a:pt x="18002" y="362890"/>
                    <a:pt x="12002" y="382702"/>
                  </a:cubicBezTo>
                  <a:cubicBezTo>
                    <a:pt x="8001" y="382035"/>
                    <a:pt x="4001" y="381654"/>
                    <a:pt x="0" y="381273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3874887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807D1-CA57-718E-2F51-7B494EC8F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2F051F-F5AC-96FE-CD61-6AA197E8DB0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9339F16-1F76-3B5B-75E7-5C5196BB8DB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7500B2C-D817-D635-9511-CD5C0806452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E019246-4BA8-B955-745B-101A9BE4FA4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7B7546D-2C50-F755-1DF3-681BAE1FE1C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285EF8D-CFE4-EFAB-A787-3E5F4A61980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E2E2CD6-8D65-1CBC-E8D8-B1400A11D95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E41004C-B2A2-B576-FC6F-6C6DD01F060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D206ABA-505F-4DF2-50AE-A8AD3CBEBB8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A27087-6B1C-D4CD-ACEA-BA92DEB26A0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97264-6AF0-443E-3B94-A74ED9B4C2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5CF82E2-6275-7AA0-661D-9F32FA3E3DA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F5E9A0D-FB5E-8EB7-CBCD-EAF33FBB4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47A0BCB-5B83-FB91-D43C-1F652A768678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أولا.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3464605-38BC-AE37-B2C9-C26C5BD49E42}"/>
              </a:ext>
            </a:extLst>
          </p:cNvPr>
          <p:cNvGrpSpPr/>
          <p:nvPr/>
        </p:nvGrpSpPr>
        <p:grpSpPr>
          <a:xfrm>
            <a:off x="953728" y="2858460"/>
            <a:ext cx="7074310" cy="3054682"/>
            <a:chOff x="953728" y="2858460"/>
            <a:chExt cx="7074310" cy="3054682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7435E9A-B08D-F7A6-A74B-47280F87269E}"/>
                </a:ext>
              </a:extLst>
            </p:cNvPr>
            <p:cNvSpPr txBox="1"/>
            <p:nvPr/>
          </p:nvSpPr>
          <p:spPr>
            <a:xfrm>
              <a:off x="953728" y="2858460"/>
              <a:ext cx="7074310" cy="30546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صَديقي إِذا فَرِحْتُ يُشارِكُـ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ني،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وَإِذَا حَزِنْتُ يُواسي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ني.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صَديقي يُخْبِرُني </a:t>
              </a:r>
              <a:r>
                <a:rPr lang="ar-MA" sz="4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لْحَقيقَ</a:t>
              </a:r>
              <a:r>
                <a:rPr lang="ar-MA" sz="4400" b="1" dirty="0" err="1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ةَ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وَهُوَ مَعي في كُلِّ دَقيقَ</a:t>
              </a:r>
              <a:r>
                <a:rPr lang="ar-MA" sz="4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صَديقي يَنْصَحُني وَيُساعِدُ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ني،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وَإِذا أَخْطَأْتُ يُسامِحُ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ني.</a:t>
              </a:r>
              <a:endParaRPr lang="f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138DE769-5E23-787A-7E16-842887378AB7}"/>
                </a:ext>
              </a:extLst>
            </p:cNvPr>
            <p:cNvSpPr/>
            <p:nvPr/>
          </p:nvSpPr>
          <p:spPr>
            <a:xfrm rot="942700" flipV="1">
              <a:off x="5551331" y="4090152"/>
              <a:ext cx="324219" cy="200279"/>
            </a:xfrm>
            <a:custGeom>
              <a:avLst/>
              <a:gdLst>
                <a:gd name="connsiteX0" fmla="*/ 11634 w 850393"/>
                <a:gd name="connsiteY0" fmla="*/ 220790 h 338838"/>
                <a:gd name="connsiteX1" fmla="*/ 13 w 850393"/>
                <a:gd name="connsiteY1" fmla="*/ 195073 h 338838"/>
                <a:gd name="connsiteX2" fmla="*/ 10300 w 850393"/>
                <a:gd name="connsiteY2" fmla="*/ 35624 h 338838"/>
                <a:gd name="connsiteX3" fmla="*/ 66307 w 850393"/>
                <a:gd name="connsiteY3" fmla="*/ 7811 h 338838"/>
                <a:gd name="connsiteX4" fmla="*/ 199753 w 850393"/>
                <a:gd name="connsiteY4" fmla="*/ 84202 h 338838"/>
                <a:gd name="connsiteX5" fmla="*/ 73642 w 850393"/>
                <a:gd name="connsiteY5" fmla="*/ 72772 h 338838"/>
                <a:gd name="connsiteX6" fmla="*/ 82595 w 850393"/>
                <a:gd name="connsiteY6" fmla="*/ 102775 h 338838"/>
                <a:gd name="connsiteX7" fmla="*/ 506934 w 850393"/>
                <a:gd name="connsiteY7" fmla="*/ 274416 h 338838"/>
                <a:gd name="connsiteX8" fmla="*/ 718579 w 850393"/>
                <a:gd name="connsiteY8" fmla="*/ 158306 h 338838"/>
                <a:gd name="connsiteX9" fmla="*/ 816877 w 850393"/>
                <a:gd name="connsiteY9" fmla="*/ 28004 h 338838"/>
                <a:gd name="connsiteX10" fmla="*/ 833165 w 850393"/>
                <a:gd name="connsiteY10" fmla="*/ 6382 h 338838"/>
                <a:gd name="connsiteX11" fmla="*/ 838690 w 850393"/>
                <a:gd name="connsiteY11" fmla="*/ 80011 h 338838"/>
                <a:gd name="connsiteX12" fmla="*/ 775348 w 850393"/>
                <a:gd name="connsiteY12" fmla="*/ 163640 h 338838"/>
                <a:gd name="connsiteX13" fmla="*/ 428543 w 850393"/>
                <a:gd name="connsiteY13" fmla="*/ 336043 h 338838"/>
                <a:gd name="connsiteX14" fmla="*/ 72784 w 850393"/>
                <a:gd name="connsiteY14" fmla="*/ 140399 h 338838"/>
                <a:gd name="connsiteX15" fmla="*/ 45448 w 850393"/>
                <a:gd name="connsiteY15" fmla="*/ 82011 h 338838"/>
                <a:gd name="connsiteX16" fmla="*/ 23921 w 850393"/>
                <a:gd name="connsiteY16" fmla="*/ 219266 h 338838"/>
                <a:gd name="connsiteX17" fmla="*/ 11634 w 850393"/>
                <a:gd name="connsiteY17" fmla="*/ 220790 h 338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0393" h="338838">
                  <a:moveTo>
                    <a:pt x="11634" y="220790"/>
                  </a:moveTo>
                  <a:cubicBezTo>
                    <a:pt x="7538" y="212218"/>
                    <a:pt x="-368" y="203550"/>
                    <a:pt x="13" y="195073"/>
                  </a:cubicBezTo>
                  <a:cubicBezTo>
                    <a:pt x="2109" y="141828"/>
                    <a:pt x="3538" y="88393"/>
                    <a:pt x="10300" y="35624"/>
                  </a:cubicBezTo>
                  <a:cubicBezTo>
                    <a:pt x="14777" y="667"/>
                    <a:pt x="36113" y="-8477"/>
                    <a:pt x="66307" y="7811"/>
                  </a:cubicBezTo>
                  <a:cubicBezTo>
                    <a:pt x="111456" y="32195"/>
                    <a:pt x="155461" y="58675"/>
                    <a:pt x="199753" y="84202"/>
                  </a:cubicBezTo>
                  <a:cubicBezTo>
                    <a:pt x="173559" y="112015"/>
                    <a:pt x="150985" y="110586"/>
                    <a:pt x="73642" y="72772"/>
                  </a:cubicBezTo>
                  <a:cubicBezTo>
                    <a:pt x="77356" y="85440"/>
                    <a:pt x="78690" y="94774"/>
                    <a:pt x="82595" y="102775"/>
                  </a:cubicBezTo>
                  <a:cubicBezTo>
                    <a:pt x="144317" y="226886"/>
                    <a:pt x="323197" y="343663"/>
                    <a:pt x="506934" y="274416"/>
                  </a:cubicBezTo>
                  <a:cubicBezTo>
                    <a:pt x="583229" y="245650"/>
                    <a:pt x="656191" y="211837"/>
                    <a:pt x="718579" y="158306"/>
                  </a:cubicBezTo>
                  <a:cubicBezTo>
                    <a:pt x="760775" y="122111"/>
                    <a:pt x="796684" y="81058"/>
                    <a:pt x="816877" y="28004"/>
                  </a:cubicBezTo>
                  <a:cubicBezTo>
                    <a:pt x="819735" y="20575"/>
                    <a:pt x="826783" y="14669"/>
                    <a:pt x="833165" y="6382"/>
                  </a:cubicBezTo>
                  <a:cubicBezTo>
                    <a:pt x="857835" y="32195"/>
                    <a:pt x="852596" y="57913"/>
                    <a:pt x="838690" y="80011"/>
                  </a:cubicBezTo>
                  <a:cubicBezTo>
                    <a:pt x="820211" y="109538"/>
                    <a:pt x="799923" y="139161"/>
                    <a:pt x="775348" y="163640"/>
                  </a:cubicBezTo>
                  <a:cubicBezTo>
                    <a:pt x="679146" y="259176"/>
                    <a:pt x="561893" y="316135"/>
                    <a:pt x="428543" y="336043"/>
                  </a:cubicBezTo>
                  <a:cubicBezTo>
                    <a:pt x="294812" y="356045"/>
                    <a:pt x="136221" y="266415"/>
                    <a:pt x="72784" y="140399"/>
                  </a:cubicBezTo>
                  <a:cubicBezTo>
                    <a:pt x="64117" y="123159"/>
                    <a:pt x="56401" y="105442"/>
                    <a:pt x="45448" y="82011"/>
                  </a:cubicBezTo>
                  <a:cubicBezTo>
                    <a:pt x="25636" y="130017"/>
                    <a:pt x="44876" y="178594"/>
                    <a:pt x="23921" y="219266"/>
                  </a:cubicBezTo>
                  <a:cubicBezTo>
                    <a:pt x="19921" y="219838"/>
                    <a:pt x="15730" y="220314"/>
                    <a:pt x="11634" y="220790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2784954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7D387-D80A-7929-0926-FB98C293E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E367E3F-CAD2-AFDB-F00B-5F1CAEE5E35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DC96233-BA26-692D-CC2C-B524F585E1E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6F3EE76-59A3-4C04-3CF8-D7E236D924A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F0FC44B-38E8-7166-D5F9-F205556AE21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9678DF9-8161-BEA4-2983-986F426F178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B7ADE6F-9F85-A756-DED8-9F4560469AC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4FCBF84-2111-677B-D32D-81E041D4ED3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78BBBCC-0770-8663-B922-8F265138712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A39B7AC-E3CD-CA34-300D-3130B8A1B20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53F8963-EAC2-A87D-671D-6782224AD5C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BDF4A4-8157-25BD-E2FD-9CC7693528D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94E6351-3C2D-DC2D-1EE4-EA57759FFDE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A2ED337-953A-EC9D-C266-46451B159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0568E5-AE89-1516-39C2-4431FF9FA499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A12CBF8-9795-5EA3-10B8-18AA1095AAB0}"/>
              </a:ext>
            </a:extLst>
          </p:cNvPr>
          <p:cNvGrpSpPr/>
          <p:nvPr/>
        </p:nvGrpSpPr>
        <p:grpSpPr>
          <a:xfrm>
            <a:off x="953728" y="2858460"/>
            <a:ext cx="7074310" cy="3054682"/>
            <a:chOff x="953728" y="2858460"/>
            <a:chExt cx="7074310" cy="305468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DDE3350-90C3-40F3-423D-93146C30A6F7}"/>
                </a:ext>
              </a:extLst>
            </p:cNvPr>
            <p:cNvSpPr txBox="1"/>
            <p:nvPr/>
          </p:nvSpPr>
          <p:spPr>
            <a:xfrm>
              <a:off x="953728" y="2858460"/>
              <a:ext cx="7074310" cy="30546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صَديقي إِذا فَرِحْتُ يُشارِكُـ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ني،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وَإِذَا حَزِنْتُ يُواسي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ني.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صَديقي يُخْبِرُني </a:t>
              </a:r>
              <a:r>
                <a:rPr lang="ar-MA" sz="4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لْحَقيقَ</a:t>
              </a:r>
              <a:r>
                <a:rPr lang="ar-MA" sz="4400" b="1" dirty="0" err="1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ةَ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وَهُوَ مَعي في كُلِّ دَقيقَ</a:t>
              </a:r>
              <a:r>
                <a:rPr lang="ar-MA" sz="4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صَديقي يَنْصَحُني وَيُساعِدُ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ني،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وَإِذا أَخْطَأْتُ يُسامِحُ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ني.</a:t>
              </a:r>
              <a:endParaRPr lang="f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D5E16B2-9EA1-78D5-84B2-FC5759D2C481}"/>
                </a:ext>
              </a:extLst>
            </p:cNvPr>
            <p:cNvSpPr/>
            <p:nvPr/>
          </p:nvSpPr>
          <p:spPr>
            <a:xfrm rot="942700" flipV="1">
              <a:off x="5551331" y="4090152"/>
              <a:ext cx="324219" cy="200279"/>
            </a:xfrm>
            <a:custGeom>
              <a:avLst/>
              <a:gdLst>
                <a:gd name="connsiteX0" fmla="*/ 11634 w 850393"/>
                <a:gd name="connsiteY0" fmla="*/ 220790 h 338838"/>
                <a:gd name="connsiteX1" fmla="*/ 13 w 850393"/>
                <a:gd name="connsiteY1" fmla="*/ 195073 h 338838"/>
                <a:gd name="connsiteX2" fmla="*/ 10300 w 850393"/>
                <a:gd name="connsiteY2" fmla="*/ 35624 h 338838"/>
                <a:gd name="connsiteX3" fmla="*/ 66307 w 850393"/>
                <a:gd name="connsiteY3" fmla="*/ 7811 h 338838"/>
                <a:gd name="connsiteX4" fmla="*/ 199753 w 850393"/>
                <a:gd name="connsiteY4" fmla="*/ 84202 h 338838"/>
                <a:gd name="connsiteX5" fmla="*/ 73642 w 850393"/>
                <a:gd name="connsiteY5" fmla="*/ 72772 h 338838"/>
                <a:gd name="connsiteX6" fmla="*/ 82595 w 850393"/>
                <a:gd name="connsiteY6" fmla="*/ 102775 h 338838"/>
                <a:gd name="connsiteX7" fmla="*/ 506934 w 850393"/>
                <a:gd name="connsiteY7" fmla="*/ 274416 h 338838"/>
                <a:gd name="connsiteX8" fmla="*/ 718579 w 850393"/>
                <a:gd name="connsiteY8" fmla="*/ 158306 h 338838"/>
                <a:gd name="connsiteX9" fmla="*/ 816877 w 850393"/>
                <a:gd name="connsiteY9" fmla="*/ 28004 h 338838"/>
                <a:gd name="connsiteX10" fmla="*/ 833165 w 850393"/>
                <a:gd name="connsiteY10" fmla="*/ 6382 h 338838"/>
                <a:gd name="connsiteX11" fmla="*/ 838690 w 850393"/>
                <a:gd name="connsiteY11" fmla="*/ 80011 h 338838"/>
                <a:gd name="connsiteX12" fmla="*/ 775348 w 850393"/>
                <a:gd name="connsiteY12" fmla="*/ 163640 h 338838"/>
                <a:gd name="connsiteX13" fmla="*/ 428543 w 850393"/>
                <a:gd name="connsiteY13" fmla="*/ 336043 h 338838"/>
                <a:gd name="connsiteX14" fmla="*/ 72784 w 850393"/>
                <a:gd name="connsiteY14" fmla="*/ 140399 h 338838"/>
                <a:gd name="connsiteX15" fmla="*/ 45448 w 850393"/>
                <a:gd name="connsiteY15" fmla="*/ 82011 h 338838"/>
                <a:gd name="connsiteX16" fmla="*/ 23921 w 850393"/>
                <a:gd name="connsiteY16" fmla="*/ 219266 h 338838"/>
                <a:gd name="connsiteX17" fmla="*/ 11634 w 850393"/>
                <a:gd name="connsiteY17" fmla="*/ 220790 h 338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0393" h="338838">
                  <a:moveTo>
                    <a:pt x="11634" y="220790"/>
                  </a:moveTo>
                  <a:cubicBezTo>
                    <a:pt x="7538" y="212218"/>
                    <a:pt x="-368" y="203550"/>
                    <a:pt x="13" y="195073"/>
                  </a:cubicBezTo>
                  <a:cubicBezTo>
                    <a:pt x="2109" y="141828"/>
                    <a:pt x="3538" y="88393"/>
                    <a:pt x="10300" y="35624"/>
                  </a:cubicBezTo>
                  <a:cubicBezTo>
                    <a:pt x="14777" y="667"/>
                    <a:pt x="36113" y="-8477"/>
                    <a:pt x="66307" y="7811"/>
                  </a:cubicBezTo>
                  <a:cubicBezTo>
                    <a:pt x="111456" y="32195"/>
                    <a:pt x="155461" y="58675"/>
                    <a:pt x="199753" y="84202"/>
                  </a:cubicBezTo>
                  <a:cubicBezTo>
                    <a:pt x="173559" y="112015"/>
                    <a:pt x="150985" y="110586"/>
                    <a:pt x="73642" y="72772"/>
                  </a:cubicBezTo>
                  <a:cubicBezTo>
                    <a:pt x="77356" y="85440"/>
                    <a:pt x="78690" y="94774"/>
                    <a:pt x="82595" y="102775"/>
                  </a:cubicBezTo>
                  <a:cubicBezTo>
                    <a:pt x="144317" y="226886"/>
                    <a:pt x="323197" y="343663"/>
                    <a:pt x="506934" y="274416"/>
                  </a:cubicBezTo>
                  <a:cubicBezTo>
                    <a:pt x="583229" y="245650"/>
                    <a:pt x="656191" y="211837"/>
                    <a:pt x="718579" y="158306"/>
                  </a:cubicBezTo>
                  <a:cubicBezTo>
                    <a:pt x="760775" y="122111"/>
                    <a:pt x="796684" y="81058"/>
                    <a:pt x="816877" y="28004"/>
                  </a:cubicBezTo>
                  <a:cubicBezTo>
                    <a:pt x="819735" y="20575"/>
                    <a:pt x="826783" y="14669"/>
                    <a:pt x="833165" y="6382"/>
                  </a:cubicBezTo>
                  <a:cubicBezTo>
                    <a:pt x="857835" y="32195"/>
                    <a:pt x="852596" y="57913"/>
                    <a:pt x="838690" y="80011"/>
                  </a:cubicBezTo>
                  <a:cubicBezTo>
                    <a:pt x="820211" y="109538"/>
                    <a:pt x="799923" y="139161"/>
                    <a:pt x="775348" y="163640"/>
                  </a:cubicBezTo>
                  <a:cubicBezTo>
                    <a:pt x="679146" y="259176"/>
                    <a:pt x="561893" y="316135"/>
                    <a:pt x="428543" y="336043"/>
                  </a:cubicBezTo>
                  <a:cubicBezTo>
                    <a:pt x="294812" y="356045"/>
                    <a:pt x="136221" y="266415"/>
                    <a:pt x="72784" y="140399"/>
                  </a:cubicBezTo>
                  <a:cubicBezTo>
                    <a:pt x="64117" y="123159"/>
                    <a:pt x="56401" y="105442"/>
                    <a:pt x="45448" y="82011"/>
                  </a:cubicBezTo>
                  <a:cubicBezTo>
                    <a:pt x="25636" y="130017"/>
                    <a:pt x="44876" y="178594"/>
                    <a:pt x="23921" y="219266"/>
                  </a:cubicBezTo>
                  <a:cubicBezTo>
                    <a:pt x="19921" y="219838"/>
                    <a:pt x="15730" y="220314"/>
                    <a:pt x="11634" y="220790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4408984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01054-8E0F-3DA5-C36C-7694A9C32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EB05D6-63F1-6C5C-F728-0B57DD86C9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9A748FA-07A2-7FA4-A6A0-9C976931AB0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B619C47-4811-A0CD-3A6F-C7F385AD6C5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53D0479-FDE5-F414-4C35-851C8F2409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8FABE60-BF3E-D7FF-C8CF-2DF6BDE4898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5584DF9-1B2E-0F79-6CE1-EE3D936A8B7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37CF2F6-7ACA-109C-1C18-D540510301A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EE15100-447D-2FF3-4E0E-512BB6A60BD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ED635C2-C933-26F3-C71A-CF0AD209560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232EEE-4BCB-27F3-55F8-63332668F9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B6C3FCC-21A1-9D29-B1A7-A8175268D76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A3BD06B-9EFE-334F-168D-1487435129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283E4D0-BC9D-C503-4AED-E8E4367D4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E712E3-F92A-3C03-E708-CDCF1872E21B}"/>
              </a:ext>
            </a:extLst>
          </p:cNvPr>
          <p:cNvSpPr txBox="1"/>
          <p:nvPr/>
        </p:nvSpPr>
        <p:spPr>
          <a:xfrm>
            <a:off x="422071" y="428456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5DE02F-594E-8EEC-7957-CDEDFA19F7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958EAC7-57BE-67B4-A615-9689959AC541}"/>
              </a:ext>
            </a:extLst>
          </p:cNvPr>
          <p:cNvGrpSpPr/>
          <p:nvPr/>
        </p:nvGrpSpPr>
        <p:grpSpPr>
          <a:xfrm>
            <a:off x="953728" y="2858460"/>
            <a:ext cx="7074310" cy="3054682"/>
            <a:chOff x="953728" y="2858460"/>
            <a:chExt cx="7074310" cy="3054682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277C8B8-9747-29B0-DC3A-61A05A1044EA}"/>
                </a:ext>
              </a:extLst>
            </p:cNvPr>
            <p:cNvSpPr txBox="1"/>
            <p:nvPr/>
          </p:nvSpPr>
          <p:spPr>
            <a:xfrm>
              <a:off x="953728" y="2858460"/>
              <a:ext cx="7074310" cy="30546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صَديقي إِذا فَرِحْتُ يُشارِكُـ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ني،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وَإِذَا حَزِنْتُ يُواسي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ني.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صَديقي يُخْبِرُني </a:t>
              </a:r>
              <a:r>
                <a:rPr lang="ar-MA" sz="4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4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لْحَقيقَ</a:t>
              </a:r>
              <a:r>
                <a:rPr lang="ar-MA" sz="4400" b="1" dirty="0" err="1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ةَ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وَهُوَ مَعي في كُلِّ دَقيقَ</a:t>
              </a:r>
              <a:r>
                <a:rPr lang="ar-MA" sz="4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صَديقي يَنْصَحُني وَيُساعِدُ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ني،</a:t>
              </a:r>
              <a:r>
                <a:rPr lang="ar-MA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وَإِذا أَخْطَأْتُ يُسامِحُ</a:t>
              </a:r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ني.</a:t>
              </a:r>
              <a:endParaRPr lang="f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BC1C0FA5-1993-3652-8D62-DCBC83E53132}"/>
                </a:ext>
              </a:extLst>
            </p:cNvPr>
            <p:cNvSpPr/>
            <p:nvPr/>
          </p:nvSpPr>
          <p:spPr>
            <a:xfrm rot="942700" flipV="1">
              <a:off x="5551331" y="4090152"/>
              <a:ext cx="324219" cy="200279"/>
            </a:xfrm>
            <a:custGeom>
              <a:avLst/>
              <a:gdLst>
                <a:gd name="connsiteX0" fmla="*/ 11634 w 850393"/>
                <a:gd name="connsiteY0" fmla="*/ 220790 h 338838"/>
                <a:gd name="connsiteX1" fmla="*/ 13 w 850393"/>
                <a:gd name="connsiteY1" fmla="*/ 195073 h 338838"/>
                <a:gd name="connsiteX2" fmla="*/ 10300 w 850393"/>
                <a:gd name="connsiteY2" fmla="*/ 35624 h 338838"/>
                <a:gd name="connsiteX3" fmla="*/ 66307 w 850393"/>
                <a:gd name="connsiteY3" fmla="*/ 7811 h 338838"/>
                <a:gd name="connsiteX4" fmla="*/ 199753 w 850393"/>
                <a:gd name="connsiteY4" fmla="*/ 84202 h 338838"/>
                <a:gd name="connsiteX5" fmla="*/ 73642 w 850393"/>
                <a:gd name="connsiteY5" fmla="*/ 72772 h 338838"/>
                <a:gd name="connsiteX6" fmla="*/ 82595 w 850393"/>
                <a:gd name="connsiteY6" fmla="*/ 102775 h 338838"/>
                <a:gd name="connsiteX7" fmla="*/ 506934 w 850393"/>
                <a:gd name="connsiteY7" fmla="*/ 274416 h 338838"/>
                <a:gd name="connsiteX8" fmla="*/ 718579 w 850393"/>
                <a:gd name="connsiteY8" fmla="*/ 158306 h 338838"/>
                <a:gd name="connsiteX9" fmla="*/ 816877 w 850393"/>
                <a:gd name="connsiteY9" fmla="*/ 28004 h 338838"/>
                <a:gd name="connsiteX10" fmla="*/ 833165 w 850393"/>
                <a:gd name="connsiteY10" fmla="*/ 6382 h 338838"/>
                <a:gd name="connsiteX11" fmla="*/ 838690 w 850393"/>
                <a:gd name="connsiteY11" fmla="*/ 80011 h 338838"/>
                <a:gd name="connsiteX12" fmla="*/ 775348 w 850393"/>
                <a:gd name="connsiteY12" fmla="*/ 163640 h 338838"/>
                <a:gd name="connsiteX13" fmla="*/ 428543 w 850393"/>
                <a:gd name="connsiteY13" fmla="*/ 336043 h 338838"/>
                <a:gd name="connsiteX14" fmla="*/ 72784 w 850393"/>
                <a:gd name="connsiteY14" fmla="*/ 140399 h 338838"/>
                <a:gd name="connsiteX15" fmla="*/ 45448 w 850393"/>
                <a:gd name="connsiteY15" fmla="*/ 82011 h 338838"/>
                <a:gd name="connsiteX16" fmla="*/ 23921 w 850393"/>
                <a:gd name="connsiteY16" fmla="*/ 219266 h 338838"/>
                <a:gd name="connsiteX17" fmla="*/ 11634 w 850393"/>
                <a:gd name="connsiteY17" fmla="*/ 220790 h 338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0393" h="338838">
                  <a:moveTo>
                    <a:pt x="11634" y="220790"/>
                  </a:moveTo>
                  <a:cubicBezTo>
                    <a:pt x="7538" y="212218"/>
                    <a:pt x="-368" y="203550"/>
                    <a:pt x="13" y="195073"/>
                  </a:cubicBezTo>
                  <a:cubicBezTo>
                    <a:pt x="2109" y="141828"/>
                    <a:pt x="3538" y="88393"/>
                    <a:pt x="10300" y="35624"/>
                  </a:cubicBezTo>
                  <a:cubicBezTo>
                    <a:pt x="14777" y="667"/>
                    <a:pt x="36113" y="-8477"/>
                    <a:pt x="66307" y="7811"/>
                  </a:cubicBezTo>
                  <a:cubicBezTo>
                    <a:pt x="111456" y="32195"/>
                    <a:pt x="155461" y="58675"/>
                    <a:pt x="199753" y="84202"/>
                  </a:cubicBezTo>
                  <a:cubicBezTo>
                    <a:pt x="173559" y="112015"/>
                    <a:pt x="150985" y="110586"/>
                    <a:pt x="73642" y="72772"/>
                  </a:cubicBezTo>
                  <a:cubicBezTo>
                    <a:pt x="77356" y="85440"/>
                    <a:pt x="78690" y="94774"/>
                    <a:pt x="82595" y="102775"/>
                  </a:cubicBezTo>
                  <a:cubicBezTo>
                    <a:pt x="144317" y="226886"/>
                    <a:pt x="323197" y="343663"/>
                    <a:pt x="506934" y="274416"/>
                  </a:cubicBezTo>
                  <a:cubicBezTo>
                    <a:pt x="583229" y="245650"/>
                    <a:pt x="656191" y="211837"/>
                    <a:pt x="718579" y="158306"/>
                  </a:cubicBezTo>
                  <a:cubicBezTo>
                    <a:pt x="760775" y="122111"/>
                    <a:pt x="796684" y="81058"/>
                    <a:pt x="816877" y="28004"/>
                  </a:cubicBezTo>
                  <a:cubicBezTo>
                    <a:pt x="819735" y="20575"/>
                    <a:pt x="826783" y="14669"/>
                    <a:pt x="833165" y="6382"/>
                  </a:cubicBezTo>
                  <a:cubicBezTo>
                    <a:pt x="857835" y="32195"/>
                    <a:pt x="852596" y="57913"/>
                    <a:pt x="838690" y="80011"/>
                  </a:cubicBezTo>
                  <a:cubicBezTo>
                    <a:pt x="820211" y="109538"/>
                    <a:pt x="799923" y="139161"/>
                    <a:pt x="775348" y="163640"/>
                  </a:cubicBezTo>
                  <a:cubicBezTo>
                    <a:pt x="679146" y="259176"/>
                    <a:pt x="561893" y="316135"/>
                    <a:pt x="428543" y="336043"/>
                  </a:cubicBezTo>
                  <a:cubicBezTo>
                    <a:pt x="294812" y="356045"/>
                    <a:pt x="136221" y="266415"/>
                    <a:pt x="72784" y="140399"/>
                  </a:cubicBezTo>
                  <a:cubicBezTo>
                    <a:pt x="64117" y="123159"/>
                    <a:pt x="56401" y="105442"/>
                    <a:pt x="45448" y="82011"/>
                  </a:cubicBezTo>
                  <a:cubicBezTo>
                    <a:pt x="25636" y="130017"/>
                    <a:pt x="44876" y="178594"/>
                    <a:pt x="23921" y="219266"/>
                  </a:cubicBezTo>
                  <a:cubicBezTo>
                    <a:pt x="19921" y="219838"/>
                    <a:pt x="15730" y="220314"/>
                    <a:pt x="11634" y="220790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677885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3D134D8-7370-D3DD-64DB-2D98792D24D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FEAB6E1-0AB2-D633-1F02-52EBDF08620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AD25DAF-9783-5849-8334-4CBE9D7765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11EB51A-1412-3526-CFB5-D52412650F3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643EF7A2-0D37-ACE0-FDD8-EB29C9EB792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EC622F7-2317-6134-8E4E-5DD293857D3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91D2155F-2344-9231-945F-C9AA2493DF1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E70FFA6-B903-2BF3-3155-0B27ED7D1FA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ED7C03F-90F9-72A8-7F62-41BCE8ABD3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1790BC4-76BD-380B-848A-8135E3FB3B43}"/>
              </a:ext>
            </a:extLst>
          </p:cNvPr>
          <p:cNvGrpSpPr/>
          <p:nvPr/>
        </p:nvGrpSpPr>
        <p:grpSpPr>
          <a:xfrm>
            <a:off x="802090" y="1888827"/>
            <a:ext cx="7665136" cy="4199509"/>
            <a:chOff x="802090" y="1888827"/>
            <a:chExt cx="7665136" cy="419950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A2F35A0-6A18-EEC8-F8EE-171B407C5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90685" y="1888827"/>
              <a:ext cx="1748058" cy="1644623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4BA401C-F6D3-16AD-1E9C-3677B1B45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46056" y="1907093"/>
              <a:ext cx="2251888" cy="1567856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BFDF58B-7AE5-CAEE-D312-2E4CEEFCF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0890" y="1922134"/>
              <a:ext cx="2335551" cy="166329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3D405A6-5FDF-3569-A01F-61D2BD585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94308" y="4294398"/>
              <a:ext cx="2472918" cy="1793938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19DE0C6-1AF6-5B71-4DAB-7BA310852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46056" y="4231318"/>
              <a:ext cx="2251888" cy="1641039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7CAABF5-5919-8BD8-4440-64CA33086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2090" y="4231318"/>
              <a:ext cx="2251889" cy="1659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996D6CC-0C89-0444-48D7-BD86361E4B2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378B3B30-69F6-292B-5EDD-7D6FCFFF55F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54C2C00-445C-85DF-E568-06CA40DEC20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A6CA8E29-E669-AB0E-C71C-3DAA1E9FCA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178FCAA9-245A-179C-C8E5-22512F7E43F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CC02171-F0C5-BAED-98A0-B398C5008BB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50603200-1672-6454-A1A2-1FE97542F4B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2CB31E5-6DFC-CD66-E1BD-6C56AEC2BB3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كلمات المعجم التي درسناها اليوم؟ ركبوها في جمل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6386CD0-1915-F330-3F0D-0BDE5F0BC44B}"/>
              </a:ext>
            </a:extLst>
          </p:cNvPr>
          <p:cNvSpPr txBox="1"/>
          <p:nvPr/>
        </p:nvSpPr>
        <p:spPr>
          <a:xfrm>
            <a:off x="2639553" y="2111033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مُمْتَنٌّ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C1D8C77-F939-5504-BFA9-E4D6E29C4F9B}"/>
              </a:ext>
            </a:extLst>
          </p:cNvPr>
          <p:cNvSpPr txBox="1"/>
          <p:nvPr/>
        </p:nvSpPr>
        <p:spPr>
          <a:xfrm>
            <a:off x="6239015" y="2072287"/>
            <a:ext cx="1829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مَوْهوبٌ</a:t>
            </a:r>
            <a:endParaRPr lang="fr-MA" sz="4400" dirty="0">
              <a:solidFill>
                <a:schemeClr val="tx2"/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1992686-DFF0-F872-AF58-F4330727DD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627780-DE62-9D80-6CF4-CD40EE9A4606}"/>
              </a:ext>
            </a:extLst>
          </p:cNvPr>
          <p:cNvSpPr txBox="1"/>
          <p:nvPr/>
        </p:nvSpPr>
        <p:spPr>
          <a:xfrm>
            <a:off x="0" y="2072287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مُفاجَأَةٌ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411FF73-2819-6D36-C6CF-90A50C20096B}"/>
              </a:ext>
            </a:extLst>
          </p:cNvPr>
          <p:cNvSpPr txBox="1"/>
          <p:nvPr/>
        </p:nvSpPr>
        <p:spPr>
          <a:xfrm>
            <a:off x="1334607" y="3770050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أَهْدَتْ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35EF4C-BDC0-D64A-F6C1-AF4015093683}"/>
              </a:ext>
            </a:extLst>
          </p:cNvPr>
          <p:cNvSpPr txBox="1"/>
          <p:nvPr/>
        </p:nvSpPr>
        <p:spPr>
          <a:xfrm>
            <a:off x="2639553" y="5264807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مُنَشِطُ </a:t>
            </a:r>
            <a:r>
              <a:rPr lang="ar-MA" sz="6000" dirty="0" err="1">
                <a:solidFill>
                  <a:schemeClr val="tx2"/>
                </a:solidFill>
              </a:rPr>
              <a:t>ﭐلْحَفْلِ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A3418C-117A-0B7F-8247-ECA619400B86}"/>
              </a:ext>
            </a:extLst>
          </p:cNvPr>
          <p:cNvSpPr txBox="1"/>
          <p:nvPr/>
        </p:nvSpPr>
        <p:spPr>
          <a:xfrm>
            <a:off x="4183180" y="3770051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نَظَّمَتْ</a:t>
            </a:r>
            <a:endParaRPr lang="fr-MA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60EAD19-873C-2B4E-FF92-18BD12E99C8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06EA2C8E-E37E-C1C1-F78E-60FBBCEEDD1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36B2A4B-EC3D-E15B-5F25-35D640F051F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40B0804-0C07-B0B6-3DB3-53F0EBCEA9B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094ACBB-2AA1-4D2E-0F0E-3DD96328956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E93705E-A701-0268-D03F-093DF7A38D5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0F02248-F7EA-5588-C007-8207EF0CBB7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798B8DF-E972-6537-A05B-CE84ED36E7F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269854"/>
            <a:ext cx="77786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اقرؤوا نص رحلة إلى عالم الحيوان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10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ضعوا علامة على الصفحة 10</a:t>
            </a:r>
          </a:p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ابحثوا في النص عن الكلمات البصرية التي قرأتم وضعوا سطرا تحتها,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E92A10-457F-4023-3508-8A8B8AC2C4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48" y="1520689"/>
            <a:ext cx="4034319" cy="47216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47A1323C-87A5-4B0E-59B8-4F880980E948}"/>
              </a:ext>
            </a:extLst>
          </p:cNvPr>
          <p:cNvGrpSpPr/>
          <p:nvPr/>
        </p:nvGrpSpPr>
        <p:grpSpPr>
          <a:xfrm>
            <a:off x="1019556" y="1718352"/>
            <a:ext cx="386011" cy="490540"/>
            <a:chOff x="6599820" y="3545249"/>
            <a:chExt cx="1844483" cy="1888130"/>
          </a:xfrm>
          <a:solidFill>
            <a:srgbClr val="C00000"/>
          </a:solidFill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69A72BB6-A207-29D3-367C-834B345ACFFE}"/>
                </a:ext>
              </a:extLst>
            </p:cNvPr>
            <p:cNvSpPr/>
            <p:nvPr/>
          </p:nvSpPr>
          <p:spPr>
            <a:xfrm>
              <a:off x="6599820" y="3545249"/>
              <a:ext cx="1844483" cy="1547879"/>
            </a:xfrm>
            <a:custGeom>
              <a:avLst/>
              <a:gdLst>
                <a:gd name="connsiteX0" fmla="*/ 1432509 w 1473026"/>
                <a:gd name="connsiteY0" fmla="*/ 496942 h 1236152"/>
                <a:gd name="connsiteX1" fmla="*/ 1199821 w 1473026"/>
                <a:gd name="connsiteY1" fmla="*/ 54880 h 1236152"/>
                <a:gd name="connsiteX2" fmla="*/ 116338 w 1473026"/>
                <a:gd name="connsiteY2" fmla="*/ 1158079 h 1236152"/>
                <a:gd name="connsiteX3" fmla="*/ 210384 w 1473026"/>
                <a:gd name="connsiteY3" fmla="*/ 1223332 h 1236152"/>
                <a:gd name="connsiteX4" fmla="*/ 1432509 w 1473026"/>
                <a:gd name="connsiteY4" fmla="*/ 496942 h 12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3026" h="1236152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 w="15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3DCA462C-D380-BD42-97F7-20DDAEDDB938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>
                <a:gd name="connsiteX0" fmla="*/ 485707 w 1315954"/>
                <a:gd name="connsiteY0" fmla="*/ 31461 h 1412480"/>
                <a:gd name="connsiteX1" fmla="*/ 60076 w 1315954"/>
                <a:gd name="connsiteY1" fmla="*/ 292943 h 1412480"/>
                <a:gd name="connsiteX2" fmla="*/ 1232754 w 1315954"/>
                <a:gd name="connsiteY2" fmla="*/ 1300844 h 1412480"/>
                <a:gd name="connsiteX3" fmla="*/ 1291591 w 1315954"/>
                <a:gd name="connsiteY3" fmla="*/ 1202573 h 1412480"/>
                <a:gd name="connsiteX4" fmla="*/ 485707 w 1315954"/>
                <a:gd name="connsiteY4" fmla="*/ 31461 h 141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954" h="141248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 w="15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87542C53-FE24-4558-C90B-007597E848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298" y="3018618"/>
            <a:ext cx="3353343" cy="179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EE739DA-AC51-B55D-6C9F-4E466FAEBCC8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A6530CF-7270-B17A-181F-493C7EC2505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5EE7E6C-0B08-547C-3154-463CF6084E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D475C3F-4266-33D3-3D5A-3CC4786FBBC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6782882-858A-7AB5-56F6-7303862CA07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FD686B6-97F0-EF6D-A143-62E3A5155CE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FA7336F-D599-84A0-300E-398187182DA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496083-300E-5559-C467-4B06E4A0B21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هم: ............... و...........................................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378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4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7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00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09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3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10654</TotalTime>
  <Words>3668</Words>
  <Application>Microsoft Office PowerPoint</Application>
  <PresentationFormat>Affichage à l'écran (4:3)</PresentationFormat>
  <Paragraphs>830</Paragraphs>
  <Slides>93</Slides>
  <Notes>4</Notes>
  <HiddenSlides>0</HiddenSlides>
  <MMClips>4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93</vt:i4>
      </vt:variant>
    </vt:vector>
  </HeadingPairs>
  <TitlesOfParts>
    <vt:vector size="104" baseType="lpstr">
      <vt:lpstr>Air Strip Arabic</vt:lpstr>
      <vt:lpstr>Calibri Light</vt:lpstr>
      <vt:lpstr>A Massir Ballpoint</vt:lpstr>
      <vt:lpstr>Roboto</vt:lpstr>
      <vt:lpstr>Arial</vt:lpstr>
      <vt:lpstr>Calibri</vt:lpstr>
      <vt:lpstr>Microsoft Uighur</vt:lpstr>
      <vt:lpstr>Traditional Arabic</vt:lpstr>
      <vt:lpstr>Dosis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74</cp:revision>
  <dcterms:created xsi:type="dcterms:W3CDTF">2023-09-20T21:35:22Z</dcterms:created>
  <dcterms:modified xsi:type="dcterms:W3CDTF">2025-01-06T18:37:15Z</dcterms:modified>
</cp:coreProperties>
</file>