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100"/>
  </p:notesMasterIdLst>
  <p:sldIdLst>
    <p:sldId id="2134804866" r:id="rId3"/>
    <p:sldId id="2134804867" r:id="rId4"/>
    <p:sldId id="2134806249" r:id="rId5"/>
    <p:sldId id="2134806438" r:id="rId6"/>
    <p:sldId id="2134806534" r:id="rId7"/>
    <p:sldId id="2134804869" r:id="rId8"/>
    <p:sldId id="2134806126" r:id="rId9"/>
    <p:sldId id="2134806127" r:id="rId10"/>
    <p:sldId id="2134806128" r:id="rId11"/>
    <p:sldId id="2134806887" r:id="rId12"/>
    <p:sldId id="2134806888" r:id="rId13"/>
    <p:sldId id="2134806224" r:id="rId14"/>
    <p:sldId id="2134806226" r:id="rId15"/>
    <p:sldId id="2134806141" r:id="rId16"/>
    <p:sldId id="2134806823" r:id="rId17"/>
    <p:sldId id="2134806824" r:id="rId18"/>
    <p:sldId id="2134806179" r:id="rId19"/>
    <p:sldId id="2134806826" r:id="rId20"/>
    <p:sldId id="2134806417" r:id="rId21"/>
    <p:sldId id="2134806537" r:id="rId22"/>
    <p:sldId id="2134806161" r:id="rId23"/>
    <p:sldId id="2134806416" r:id="rId24"/>
    <p:sldId id="2134806539" r:id="rId25"/>
    <p:sldId id="2134806538" r:id="rId26"/>
    <p:sldId id="2134806162" r:id="rId27"/>
    <p:sldId id="2134806540" r:id="rId28"/>
    <p:sldId id="2134806827" r:id="rId29"/>
    <p:sldId id="2134806541" r:id="rId30"/>
    <p:sldId id="2134806522" r:id="rId31"/>
    <p:sldId id="2134806543" r:id="rId32"/>
    <p:sldId id="2134806544" r:id="rId33"/>
    <p:sldId id="2134806545" r:id="rId34"/>
    <p:sldId id="2134806542" r:id="rId35"/>
    <p:sldId id="2134806547" r:id="rId36"/>
    <p:sldId id="2134806548" r:id="rId37"/>
    <p:sldId id="2134806549" r:id="rId38"/>
    <p:sldId id="2134806550" r:id="rId39"/>
    <p:sldId id="2134806551" r:id="rId40"/>
    <p:sldId id="2134806552" r:id="rId41"/>
    <p:sldId id="2134806553" r:id="rId42"/>
    <p:sldId id="2134806554" r:id="rId43"/>
    <p:sldId id="2134806555" r:id="rId44"/>
    <p:sldId id="2134806556" r:id="rId45"/>
    <p:sldId id="2134806557" r:id="rId46"/>
    <p:sldId id="2134806558" r:id="rId47"/>
    <p:sldId id="2134806320" r:id="rId48"/>
    <p:sldId id="2134806505" r:id="rId49"/>
    <p:sldId id="2134806492" r:id="rId50"/>
    <p:sldId id="2134806559" r:id="rId51"/>
    <p:sldId id="2134806560" r:id="rId52"/>
    <p:sldId id="2134806561" r:id="rId53"/>
    <p:sldId id="2134806562" r:id="rId54"/>
    <p:sldId id="2134806563" r:id="rId55"/>
    <p:sldId id="2134806564" r:id="rId56"/>
    <p:sldId id="2134806565" r:id="rId57"/>
    <p:sldId id="2134806566" r:id="rId58"/>
    <p:sldId id="2134806567" r:id="rId59"/>
    <p:sldId id="2134806568" r:id="rId60"/>
    <p:sldId id="2134806569" r:id="rId61"/>
    <p:sldId id="2134806570" r:id="rId62"/>
    <p:sldId id="2134806493" r:id="rId63"/>
    <p:sldId id="2134806300" r:id="rId64"/>
    <p:sldId id="2134806402" r:id="rId65"/>
    <p:sldId id="2134806894" r:id="rId66"/>
    <p:sldId id="2134806173" r:id="rId67"/>
    <p:sldId id="2134806507" r:id="rId68"/>
    <p:sldId id="2134806147" r:id="rId69"/>
    <p:sldId id="2134806322" r:id="rId70"/>
    <p:sldId id="2134806235" r:id="rId71"/>
    <p:sldId id="2134806890" r:id="rId72"/>
    <p:sldId id="2134806513" r:id="rId73"/>
    <p:sldId id="2134806514" r:id="rId74"/>
    <p:sldId id="2134806891" r:id="rId75"/>
    <p:sldId id="2134806572" r:id="rId76"/>
    <p:sldId id="2134806889" r:id="rId77"/>
    <p:sldId id="2134806573" r:id="rId78"/>
    <p:sldId id="2134806146" r:id="rId79"/>
    <p:sldId id="2134806324" r:id="rId80"/>
    <p:sldId id="2134806574" r:id="rId81"/>
    <p:sldId id="2134806575" r:id="rId82"/>
    <p:sldId id="2134806576" r:id="rId83"/>
    <p:sldId id="2134806582" r:id="rId84"/>
    <p:sldId id="2134806577" r:id="rId85"/>
    <p:sldId id="2134806578" r:id="rId86"/>
    <p:sldId id="2134806892" r:id="rId87"/>
    <p:sldId id="2134806579" r:id="rId88"/>
    <p:sldId id="2134806580" r:id="rId89"/>
    <p:sldId id="2134806893" r:id="rId90"/>
    <p:sldId id="2134806581" r:id="rId91"/>
    <p:sldId id="2134806136" r:id="rId92"/>
    <p:sldId id="2134806383" r:id="rId93"/>
    <p:sldId id="2134806583" r:id="rId94"/>
    <p:sldId id="2134806160" r:id="rId95"/>
    <p:sldId id="2134806532" r:id="rId96"/>
    <p:sldId id="2134806896" r:id="rId97"/>
    <p:sldId id="2134806149" r:id="rId98"/>
    <p:sldId id="2147482339" r:id="rId99"/>
  </p:sldIdLst>
  <p:sldSz cx="9144000" cy="6858000" type="screen4x3"/>
  <p:notesSz cx="6858000" cy="9144000"/>
  <p:embeddedFontLst>
    <p:embeddedFont>
      <p:font typeface="Air Strip Arabic" panose="020B0604020202020204" charset="-78"/>
      <p:regular r:id="rId101"/>
    </p:embeddedFont>
    <p:embeddedFont>
      <p:font typeface="Dosis" pitchFamily="2" charset="0"/>
      <p:regular r:id="rId102"/>
      <p:bold r:id="rId103"/>
    </p:embeddedFont>
    <p:embeddedFont>
      <p:font typeface="Microsoft Uighur" panose="02000000000000000000" pitchFamily="2" charset="-78"/>
      <p:regular r:id="rId104"/>
      <p:bold r:id="rId105"/>
    </p:embeddedFont>
    <p:embeddedFont>
      <p:font typeface="Montserrat" panose="00000500000000000000" pitchFamily="2" charset="0"/>
      <p:regular r:id="rId106"/>
      <p:bold r:id="rId107"/>
      <p:italic r:id="rId108"/>
      <p:boldItalic r:id="rId109"/>
    </p:embeddedFont>
    <p:embeddedFont>
      <p:font typeface="Roboto" panose="02000000000000000000" pitchFamily="2" charset="0"/>
      <p:regular r:id="rId110"/>
      <p:bold r:id="rId111"/>
      <p:italic r:id="rId112"/>
      <p:boldItalic r:id="rId113"/>
    </p:embeddedFont>
    <p:embeddedFont>
      <p:font typeface="Traditional Arabic" panose="02020603050405020304" pitchFamily="18" charset="-78"/>
      <p:regular r:id="rId114"/>
      <p:bold r:id="rId1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E3001B"/>
    <a:srgbClr val="75161C"/>
    <a:srgbClr val="44A9C4"/>
    <a:srgbClr val="3B7E85"/>
    <a:srgbClr val="FDB159"/>
    <a:srgbClr val="6F5C50"/>
    <a:srgbClr val="413129"/>
    <a:srgbClr val="E39B51"/>
    <a:srgbClr val="CA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viewProps" Target="view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12.fntdata"/><Relationship Id="rId16" Type="http://schemas.openxmlformats.org/officeDocument/2006/relationships/slide" Target="slides/slide14.xml"/><Relationship Id="rId107" Type="http://schemas.openxmlformats.org/officeDocument/2006/relationships/font" Target="fonts/font7.fntdata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font" Target="fonts/font2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font" Target="fonts/font13.fntdata"/><Relationship Id="rId118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font" Target="fonts/font3.fntdata"/><Relationship Id="rId108" Type="http://schemas.openxmlformats.org/officeDocument/2006/relationships/font" Target="fonts/font8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font" Target="fonts/font14.fntdata"/><Relationship Id="rId119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9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font" Target="fonts/font4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10.fntdata"/><Relationship Id="rId115" Type="http://schemas.openxmlformats.org/officeDocument/2006/relationships/font" Target="fonts/font15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5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font" Target="fonts/font11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186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01/01/2025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687948" y="6559139"/>
            <a:ext cx="1768104" cy="151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8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8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30030" y="184064"/>
            <a:ext cx="401723" cy="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6572111"/>
            <a:ext cx="2389200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70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2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95329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sv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10" Type="http://schemas.openxmlformats.org/officeDocument/2006/relationships/image" Target="../media/image18.sv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12" Type="http://schemas.openxmlformats.org/officeDocument/2006/relationships/image" Target="../media/image2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9.sv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sv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3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sv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audio" Target="../media/media1.mp3"/><Relationship Id="rId7" Type="http://schemas.openxmlformats.org/officeDocument/2006/relationships/image" Target="../media/image58.png"/><Relationship Id="rId2" Type="http://schemas.microsoft.com/office/2007/relationships/media" Target="../media/media1.mp3"/><Relationship Id="rId1" Type="http://schemas.openxmlformats.org/officeDocument/2006/relationships/tags" Target="../tags/tag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audio" Target="../media/media1.mp3"/><Relationship Id="rId7" Type="http://schemas.openxmlformats.org/officeDocument/2006/relationships/image" Target="../media/image58.png"/><Relationship Id="rId2" Type="http://schemas.microsoft.com/office/2007/relationships/media" Target="../media/media1.mp3"/><Relationship Id="rId1" Type="http://schemas.openxmlformats.org/officeDocument/2006/relationships/tags" Target="../tags/tag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3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6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6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6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4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4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sv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29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أنا وأصدقائي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الثالث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396228"/>
              </p:ext>
            </p:extLst>
          </p:nvPr>
        </p:nvGraphicFramePr>
        <p:xfrm>
          <a:off x="487385" y="1481902"/>
          <a:ext cx="8160774" cy="455785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الأول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7"/>
            <a:ext cx="8027800" cy="2114206"/>
            <a:chOff x="645917" y="5152424"/>
            <a:chExt cx="8027800" cy="135730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323983"/>
              <a:chOff x="5061957" y="1523505"/>
              <a:chExt cx="2520379" cy="1323983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8996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إلى عالم الحيوان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التعبير عن الرأي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303632"/>
              <a:chOff x="4273703" y="1521621"/>
              <a:chExt cx="2520380" cy="130363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88849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335071"/>
              <a:chOff x="3476661" y="1490181"/>
              <a:chExt cx="2520380" cy="13350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20"/>
                <a:ext cx="2520380" cy="910732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صورة باستعمال جملة اسمية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7304" y="3898758"/>
            <a:ext cx="6371400" cy="1870095"/>
            <a:chOff x="2544014" y="4099856"/>
            <a:chExt cx="6371400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6"/>
              <a:ext cx="6178249" cy="1870095"/>
              <a:chOff x="2478873" y="5129550"/>
              <a:chExt cx="6178249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التعبير عن الرأي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109297"/>
                <a:chOff x="5309617" y="1467308"/>
                <a:chExt cx="190839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17973" y="5021468"/>
              <a:ext cx="229744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تعاونَ – رافقَ – دعمَ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أَجّلَ – مغامرة - تضامنَ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7708" y="3959805"/>
            <a:ext cx="2297441" cy="1809048"/>
            <a:chOff x="3388780" y="5335118"/>
            <a:chExt cx="2297441" cy="130187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81827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8780" y="6044841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صديقي</a:t>
              </a:r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455563" y="1808841"/>
            <a:ext cx="2297441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رحلة إلى عالم الحيوان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9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«صديقي»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الـ 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البصرية: أما – إلى – على –فقد- -بما أن – أَنْ  - يَوْمٌ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65325" y="2152773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(رحلة إلى عالم الحيوان): التوقع والتحقق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0" y="5390655"/>
            <a:ext cx="5813511" cy="885312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5099284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82483" y="5123045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7477" y="5540692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الطلاقة: الكلمات البصرية+ القراءة المشتركة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3182442" y="2153741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تعاونَ – رافقَ – دعمَ  - أَجّلَ – مغامرة - تضامنَ</a:t>
              </a:r>
              <a:endParaRPr lang="fr-MA" sz="20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 المعنى العام للحكاية من خلال التوقع والتحقق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 الكلمات البصرية وفقرات  القراءة المشتركة بطلاقة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B2AA-3D43-E94A-BD71-06D0A8EE1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4A4FDE8-8D2E-DEAD-71EA-D5F4EB41785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3010BD5-1706-C915-4DDD-9A94CA496AB0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5881E1-435D-7A19-B772-97BE53B1D3F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FB4406D2-F068-45A2-C164-F372EC67701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EC6C0F17-AC1E-A701-7E71-54D64FCB2DE5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309C8A7A-BD84-4479-7C18-342AF264052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الطلاقة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A1B7CE-5261-0D21-8D7A-F5BBB318F9B6}"/>
              </a:ext>
            </a:extLst>
          </p:cNvPr>
          <p:cNvSpPr txBox="1"/>
          <p:nvPr/>
        </p:nvSpPr>
        <p:spPr>
          <a:xfrm>
            <a:off x="405665" y="900900"/>
            <a:ext cx="835578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اعتماد سجل الطلاقة (النموذج أسفله)  لتتبع طلاقة المتعلمين خلال حصص الطلاقة.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استنساخ سجل الطلاقة وفق النموذج أسفله.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إعداد بطاقات صغيرة تحمل أسماء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وضع البطاقات داخل علبة للسحب. 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علبة ثانية لوضع  البطاقات المسحوبة.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تسجيل أسماء المتعلمين في السجل وتاريخ التمرير، يتم تمرير 5 متعلمين خلال حصة الطلاقة   باعتماد السحب.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المعايير والمؤشرات الموجودة في السجل لتقييم طلاقة المتعلمين.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المتعلمون الذين حققوا درجة </a:t>
            </a:r>
            <a:r>
              <a:rPr kumimoji="0" lang="f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   </a:t>
            </a:r>
            <a:r>
              <a:rPr kumimoji="0" lang="ar-M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الدقة والاسترسال على نجمة الطلاقة في نهاية كل حصة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7859AF-523D-AD31-4DA2-C6366F12F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541" y="5231353"/>
            <a:ext cx="4922947" cy="6629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4D91ED-19CB-8BAE-C06B-0E5387403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96" y="4971604"/>
            <a:ext cx="1226926" cy="12497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C8246E-4A77-E3EE-2BB9-E49CEFE79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8481" y="3778611"/>
            <a:ext cx="5380195" cy="14814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FE080F-98C8-C9BB-5EAE-3042461E16A4}"/>
              </a:ext>
            </a:extLst>
          </p:cNvPr>
          <p:cNvSpPr txBox="1"/>
          <p:nvPr/>
        </p:nvSpPr>
        <p:spPr>
          <a:xfrm>
            <a:off x="1638887" y="6054348"/>
            <a:ext cx="5889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ملاحظة: يبدأ تحدي الطلاقة من اليوم الثاني من الأسبوع التربوي.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5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1C252-6492-C4FE-F2DD-13CEA742D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E99C4B-E696-9FAB-8153-39C6E7E902D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6F5649-CD94-B81D-57A0-37D90C87D8DA}"/>
              </a:ext>
            </a:extLst>
          </p:cNvPr>
          <p:cNvGrpSpPr/>
          <p:nvPr/>
        </p:nvGrpSpPr>
        <p:grpSpPr>
          <a:xfrm>
            <a:off x="312517" y="398834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8BC053-5B56-C921-AE30-D28BAEC51D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B15197-EB7A-A618-7F7E-FE7E2293944C}"/>
                </a:ext>
              </a:extLst>
            </p:cNvPr>
            <p:cNvSpPr/>
            <p:nvPr/>
          </p:nvSpPr>
          <p:spPr>
            <a:xfrm>
              <a:off x="329910" y="330438"/>
              <a:ext cx="8496000" cy="1059509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C1DB40-29FE-A9CB-128C-050AB6ADB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925BA8-CE1C-E757-4DF7-8013C7079799}"/>
              </a:ext>
            </a:extLst>
          </p:cNvPr>
          <p:cNvSpPr txBox="1"/>
          <p:nvPr/>
        </p:nvSpPr>
        <p:spPr>
          <a:xfrm>
            <a:off x="362309" y="55292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سأحدثكم عن  شروط منح نجمات التميز.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كل حصة سيفوز ثلاثة منكم بنجمة الانضباط والتفوق. سأقرأ شروط الانضباط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956BBC-556F-4519-DDD1-E976C982D0A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B31DC9-4A10-948B-2B54-0F6469339F2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B11190-FE7F-82DC-AE5E-BEF2A6F81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453219" y="2667237"/>
            <a:ext cx="2389916" cy="228689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D918FB8-EBFB-D6E1-606D-EE912A07C2E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CA75F78-CD07-5BEF-5D09-13003B102A6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D944451-A201-D161-0A6D-4DC1DDEF1F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4115835-C76B-1C4F-AB8A-44F22174152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5843107-069A-8BE9-8E01-6466C3104F4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21C6CE44-8A1F-5B5E-68D2-A4F5EFBE956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597C1840-436F-FB51-06A6-EB375B428E0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EE1DA9D-3FDD-4CAD-CE12-267C8850CFF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0B4D97C5-E263-8ADB-16C9-9303F1897BD8}"/>
              </a:ext>
            </a:extLst>
          </p:cNvPr>
          <p:cNvSpPr txBox="1"/>
          <p:nvPr/>
        </p:nvSpPr>
        <p:spPr>
          <a:xfrm>
            <a:off x="2486088" y="1682146"/>
            <a:ext cx="672739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8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6604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B57F1-58E6-9AAE-0608-145855A27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C4A226-9D58-FF2B-2C21-D8A9B70BD19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3A9B8B-2FD5-6D17-62FF-9D69F5462615}"/>
              </a:ext>
            </a:extLst>
          </p:cNvPr>
          <p:cNvGrpSpPr/>
          <p:nvPr/>
        </p:nvGrpSpPr>
        <p:grpSpPr>
          <a:xfrm>
            <a:off x="312517" y="398834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71C418-7CDE-12A1-054F-20F77179D12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F4A0A2-E2EC-90DA-0E0F-7ABD556B4DBE}"/>
                </a:ext>
              </a:extLst>
            </p:cNvPr>
            <p:cNvSpPr/>
            <p:nvPr/>
          </p:nvSpPr>
          <p:spPr>
            <a:xfrm>
              <a:off x="329910" y="330438"/>
              <a:ext cx="8496000" cy="1059509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CEF8BDA-A1E0-AC64-F831-21E7671B4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785EAA9-1DB6-6AC5-70FC-1F6305E244F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245327-CA35-BB92-E9BB-41C8BDCBCA1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7B2147-304D-0FFE-4DB0-57A313DB8A6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DFA3D84-773D-AC7B-C379-8C6CEB59D8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74E7A12-1763-A858-9006-0262797737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263B1F6-A7EA-CE6F-7A50-5A389C9FB9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C068FFC-C0C5-EB0F-0DDF-473D3D97B53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17DF3FF-17B2-380F-8450-1C491246E5B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15E067BD-2414-8BB0-08B5-1E1D0C9FDD6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194E990-8972-8489-263A-B4C5E29D87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2097-8E43-9180-6D9E-7CB09BA7DE5A}"/>
              </a:ext>
            </a:extLst>
          </p:cNvPr>
          <p:cNvSpPr txBox="1"/>
          <p:nvPr/>
        </p:nvSpPr>
        <p:spPr>
          <a:xfrm>
            <a:off x="318090" y="5880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يوميا عدد النجمات التي فاز بها كل واحد منكم.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 الحصة السادسة،  من تمكن من جمع  أكبر عدد من النجمات سيربح شهادة " بطل الأسبوع".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B6D5D7-F17F-3199-FD08-192313F67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1283" y="2378400"/>
            <a:ext cx="924130" cy="8906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C57647-928E-D752-3E1E-9DD7AC713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091" y="2392348"/>
            <a:ext cx="924130" cy="8906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79A2CF-DC94-B9F3-E6B2-D575FA343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3722" y="2392347"/>
            <a:ext cx="924130" cy="8906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DB5D23-CA27-8996-CC44-84E60233C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822" y="2378400"/>
            <a:ext cx="924130" cy="8906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7BA156-C0FB-D990-0F9E-4E099AB93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149" y="2381835"/>
            <a:ext cx="924130" cy="89066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7D83723-E99B-5E0B-1134-543ADC66A3C5}"/>
              </a:ext>
            </a:extLst>
          </p:cNvPr>
          <p:cNvSpPr txBox="1"/>
          <p:nvPr/>
        </p:nvSpPr>
        <p:spPr>
          <a:xfrm>
            <a:off x="5402933" y="2604843"/>
            <a:ext cx="165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C4A272E-1542-FD12-6DE7-5609584289F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1423758" y="3172565"/>
            <a:ext cx="6449651" cy="8530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FF5DF1-E88B-42B5-DEF0-23802C96700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3178" y="3964806"/>
            <a:ext cx="2250809" cy="225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52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79029"/>
            <a:ext cx="8752140" cy="433695"/>
            <a:chOff x="312517" y="-96284"/>
            <a:chExt cx="8752140" cy="43369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40144" y="-72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طلاقة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26084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استماع وتحدث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66093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المعجم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364151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C587F9D-C2F7-406A-515C-DC6D0E32B40D}"/>
              </a:ext>
            </a:extLst>
          </p:cNvPr>
          <p:cNvSpPr/>
          <p:nvPr/>
        </p:nvSpPr>
        <p:spPr>
          <a:xfrm>
            <a:off x="183380" y="-53811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اختتام الحصة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6BBEA-8C0E-BEF1-22C7-8AC0FAEB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FA680DC-A5CB-8892-91FB-D8B2B2B333F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AF0915F-EEEF-CA7D-6350-05F7D0784E8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E867CCF-B0B9-BEEB-2262-C12679D98BB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F731C4F-9E78-C3DA-9D74-21FB852E3D0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5157416-41DB-F649-87A7-B01DA73DADB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7142697F-1C2F-E252-61EF-13A28589A36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218C214-844D-2A5B-17F7-1217C2337F0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D55A520D-581B-F66A-2560-C2E4EBE21E1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C74976-CB48-371F-06CA-3C8C468D3625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582440F2-443A-7A56-CB7D-CECCE1841F4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102D755-7EA3-70B0-AAF1-B3A104C78C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221210-E04C-FF62-EFD7-4D5CD6095F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576A692-58D4-90A9-68BE-418C307DD96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9AA2F665-A6C5-EE16-DDB1-83FA8F5CA7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1113FBD-3141-9C84-9B50-6F4739376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756DC0CB-4FB5-59B1-CD2D-77372FC5AFF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6EEB972-B4C8-78FC-6CAA-4010EC209B3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3B1733C3-D0BF-A409-33E7-CFCAC5426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CDA733A7-3E8A-A4DF-8261-6103014C1C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99226113-7A21-91C8-B11E-D3DFD9BCC2E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D32DE47-005D-6630-0877-42D77502620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A152BA5-88F4-7328-BBE2-A9B6B01FE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145B16D-DE01-9DB4-8ABB-B096F6047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EF7DF043-A2AC-947A-CE8A-0F8FA911557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A9C3F5C-89FE-F8D4-23B3-A6AA7F2B32B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D7264E7-87BC-B86F-39C6-9539A12EB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EA7FEA5-DE6C-39C4-949F-861BDB636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8644814-0D69-4935-D9E1-2999D9D10BC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1F0F2C3-3003-78A0-6518-4CFEFFA6AFD7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2562023-F68F-753F-EDB4-3AC99C29167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B0B3C5-848D-F55E-166C-F96AA4F2C404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30E27FEF-6BDF-E7D0-E24F-E878EECAEC5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B7E939F-520B-3B7E-98D2-4164BC7935E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0E15C75-9248-68CB-F5E7-D0D7B71B7B7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79B3FDF-FB97-F166-6159-80F37DA6C1F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753B387-9D02-BD84-4619-54D98FCF1A1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57A5898-FC92-7EF7-A32B-23EABDB512E2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3E69365-B59F-21CF-121D-384D0B00B7F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663D919-9005-D4F6-E32F-45B2D25C053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3EB9F38-308A-42B2-0FAD-5EE0B8D50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AFC75EA-12D4-95BC-B884-6F72204B4AF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EDAA65D-FF01-1B87-E7B2-2263AA104D6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0FF4144-8A18-DF90-9DB1-72D0C2914C80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A5C2461-125A-8647-6D9D-A3E8A3E7BD24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19D6AAF-F017-CD14-9DE8-1C3CED49709B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57CA7D5-84FB-467F-121A-83BCB881825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568C8FBE-0975-3F06-065D-B8F0C0EE67F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DA620F86-81E7-0389-06BC-3667F9AD7B1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B0EF4A-9C63-4C38-A6E4-0CC25B93E41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DC9A5F0-115A-EFE7-2841-F99925F29B1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0F98DCC-15DE-03A0-0EA1-100B0B446EC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9F23466-FBCB-D8B0-EF7A-9E441F52413D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C47D70B-8DE2-9363-BDB6-B9FF88EFBF0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0AFE41-50C1-8915-BF4E-FBFC46C090F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1282818-8EA5-FA08-08AD-72692468A14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6814EC90-3A55-F80E-9C6D-D960ED8000E9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B6FB289-BB1A-0691-4EA7-5AD14764DB4F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7E54EB6-240D-C9CB-CE30-B6ED24117030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50505E1-B623-A08A-65BE-5FF4AA201130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A447C42-632A-492B-4E43-3E81C1383810}"/>
              </a:ext>
            </a:extLst>
          </p:cNvPr>
          <p:cNvSpPr txBox="1"/>
          <p:nvPr/>
        </p:nvSpPr>
        <p:spPr>
          <a:xfrm>
            <a:off x="487749" y="4957356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3813632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نشيدا جديدا. استمعوا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151BEF0-EAB7-1C27-8E49-2ADAAB5B1E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9513536-AE9C-2544-8255-AC29C4CC862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A2FDA2E-498C-4FEE-1072-BD29B6B162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40DBA1B-7C92-088E-480D-270C2211558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AB5FF8B-1EA9-B1A0-38E3-8577225EDE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9D74C68-FB08-E159-5192-5294CE7CF47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2742F1-299D-DFE5-4972-D74338B7FC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DC6C59-EB2C-1AA8-BA22-6E290B7EE4F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0" name="Image 9">
            <a:extLst>
              <a:ext uri="{FF2B5EF4-FFF2-40B4-BE49-F238E27FC236}">
                <a16:creationId xmlns:a16="http://schemas.microsoft.com/office/drawing/2014/main" id="{81071612-9761-B927-4AEB-6B9CE6522E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8" y="2508621"/>
            <a:ext cx="2758179" cy="264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F3FF51-4EAE-D1BE-10BF-BF86C6EDF9D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0CF7B0-BCC5-0797-599A-BE7CEF277D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35596-0F16-8B1E-2A46-4C6CB9F5584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E19852-2E11-C3FF-9E4E-57741EE16B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2A25F3-52B4-878C-00D5-643F75839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DB078-D032-0C76-1D73-659846C3EDE0}"/>
              </a:ext>
            </a:extLst>
          </p:cNvPr>
          <p:cNvSpPr txBox="1"/>
          <p:nvPr/>
        </p:nvSpPr>
        <p:spPr>
          <a:xfrm>
            <a:off x="625979" y="49892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النشيد. رددوا معي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5066BF7-6F2D-D1BB-B263-0E9547687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110" y="1818968"/>
            <a:ext cx="8199769" cy="454010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D2060B-9181-A0EC-7C3F-FA06922A6CB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818A3C8-7521-7982-04E6-DEBCB1846B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170E55E0-B6BF-62F3-F16E-4D617FC125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C8C8EB-496B-256F-601A-2C92BC537B2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F3ACFA-EC41-BCC9-3E0F-139C7A59BCA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360DFA3-3A6F-E066-1260-A51E0BAE050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1F64768-72D0-1246-7658-937FF4EA68B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912B0C-2F42-27CB-5F2D-833B54B72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341395"/>
            <a:chOff x="487749" y="1809265"/>
            <a:chExt cx="8168503" cy="334139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AF2473F-83CB-8034-473E-5BBC1D83A2E8}"/>
              </a:ext>
            </a:extLst>
          </p:cNvPr>
          <p:cNvSpPr txBox="1"/>
          <p:nvPr/>
        </p:nvSpPr>
        <p:spPr>
          <a:xfrm>
            <a:off x="487749" y="5184736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A9508B2-6065-78CA-F29A-203F3152C1B4}"/>
              </a:ext>
            </a:extLst>
          </p:cNvPr>
          <p:cNvGrpSpPr/>
          <p:nvPr/>
        </p:nvGrpSpPr>
        <p:grpSpPr>
          <a:xfrm>
            <a:off x="1050945" y="2960346"/>
            <a:ext cx="7149771" cy="2499802"/>
            <a:chOff x="1050945" y="2310047"/>
            <a:chExt cx="7149771" cy="2499802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E819981-83FC-02B1-D2DB-8BB853AB3EB4}"/>
                </a:ext>
              </a:extLst>
            </p:cNvPr>
            <p:cNvSpPr/>
            <p:nvPr/>
          </p:nvSpPr>
          <p:spPr>
            <a:xfrm>
              <a:off x="6912690" y="231004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dirty="0"/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59692A1-950E-50BE-306D-270E91752069}"/>
                </a:ext>
              </a:extLst>
            </p:cNvPr>
            <p:cNvSpPr/>
            <p:nvPr/>
          </p:nvSpPr>
          <p:spPr>
            <a:xfrm>
              <a:off x="4983043" y="233852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إِلى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662374A-C7D9-17CC-34DC-E82224DE5188}"/>
                </a:ext>
              </a:extLst>
            </p:cNvPr>
            <p:cNvSpPr/>
            <p:nvPr/>
          </p:nvSpPr>
          <p:spPr>
            <a:xfrm>
              <a:off x="3053397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عَلى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C57762B-6393-F17E-011D-00A77A6642BE}"/>
                </a:ext>
              </a:extLst>
            </p:cNvPr>
            <p:cNvSpPr/>
            <p:nvPr/>
          </p:nvSpPr>
          <p:spPr>
            <a:xfrm>
              <a:off x="1050945" y="233953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BA12D3D-58DF-E149-3A9B-FBF6DF5FEDE7}"/>
                </a:ext>
              </a:extLst>
            </p:cNvPr>
            <p:cNvSpPr/>
            <p:nvPr/>
          </p:nvSpPr>
          <p:spPr>
            <a:xfrm>
              <a:off x="5973710" y="3907900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بِما أَنَّ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6323F5E2-8DD4-3EAA-DF34-9ED45C0E24E9}"/>
                </a:ext>
              </a:extLst>
            </p:cNvPr>
            <p:cNvSpPr/>
            <p:nvPr/>
          </p:nvSpPr>
          <p:spPr>
            <a:xfrm>
              <a:off x="3923499" y="3907900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3148E848-2839-A0DE-00B4-FA87E082C756}"/>
                </a:ext>
              </a:extLst>
            </p:cNvPr>
            <p:cNvSpPr/>
            <p:nvPr/>
          </p:nvSpPr>
          <p:spPr>
            <a:xfrm>
              <a:off x="1914956" y="3912228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يَوْمٌ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3D8C013-B944-E2C9-36A5-E37B5E8B71D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C6B3C3D3-8609-072F-C218-23C95742B7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B624C4E6-74AB-8406-04C6-239D5B178F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6D6A55E4-F3E7-8BF0-DB09-480EDA6DFFE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8285DA85-C511-BDE6-20A4-07487DFDEB8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7EB1536D-1052-AD1F-0090-82C09221A5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5AADBD34-FF0D-18CA-52F9-DDE0F862B7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B1891F97-0CB1-0EC7-CE66-01EEB34C775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وأنتم تقرؤون.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4AFE8F1-FE9E-2241-150E-DCF7A53EFDC2}"/>
              </a:ext>
            </a:extLst>
          </p:cNvPr>
          <p:cNvGrpSpPr/>
          <p:nvPr/>
        </p:nvGrpSpPr>
        <p:grpSpPr>
          <a:xfrm>
            <a:off x="997114" y="2960346"/>
            <a:ext cx="7149771" cy="2499802"/>
            <a:chOff x="1050945" y="2310047"/>
            <a:chExt cx="7149771" cy="2499802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BC010CB-742E-2483-A31C-27D495562078}"/>
                </a:ext>
              </a:extLst>
            </p:cNvPr>
            <p:cNvSpPr/>
            <p:nvPr/>
          </p:nvSpPr>
          <p:spPr>
            <a:xfrm>
              <a:off x="6912690" y="231004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dirty="0"/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A814E12-B297-7D75-E0D2-AC51E4536E73}"/>
                </a:ext>
              </a:extLst>
            </p:cNvPr>
            <p:cNvSpPr/>
            <p:nvPr/>
          </p:nvSpPr>
          <p:spPr>
            <a:xfrm>
              <a:off x="4983043" y="233852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إِلى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C3DC352F-9CCF-B2D2-788F-F9A9933EB502}"/>
                </a:ext>
              </a:extLst>
            </p:cNvPr>
            <p:cNvSpPr/>
            <p:nvPr/>
          </p:nvSpPr>
          <p:spPr>
            <a:xfrm>
              <a:off x="3053397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عَلى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5786F87-F39F-DCE6-2863-6B87B00FFEEC}"/>
                </a:ext>
              </a:extLst>
            </p:cNvPr>
            <p:cNvSpPr/>
            <p:nvPr/>
          </p:nvSpPr>
          <p:spPr>
            <a:xfrm>
              <a:off x="1050945" y="233953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660D3E8-4991-EE49-CDF8-059AA335825E}"/>
                </a:ext>
              </a:extLst>
            </p:cNvPr>
            <p:cNvSpPr/>
            <p:nvPr/>
          </p:nvSpPr>
          <p:spPr>
            <a:xfrm>
              <a:off x="5973710" y="3907900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بِما أَنَّ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C2F0FED3-019E-F806-09D5-93D2F8FE596A}"/>
                </a:ext>
              </a:extLst>
            </p:cNvPr>
            <p:cNvSpPr/>
            <p:nvPr/>
          </p:nvSpPr>
          <p:spPr>
            <a:xfrm>
              <a:off x="3923499" y="3907900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18EEA2B1-26A8-08E8-B602-928AB5DEB039}"/>
                </a:ext>
              </a:extLst>
            </p:cNvPr>
            <p:cNvSpPr/>
            <p:nvPr/>
          </p:nvSpPr>
          <p:spPr>
            <a:xfrm>
              <a:off x="1914956" y="3912228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يَوْمٌ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5F43EEE-89DB-AD4C-7A90-F5C99227B36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B269E0F-2809-EA44-9F55-A859950976F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B1E6B44-CB0A-2B39-38CC-40F84A5E8C5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D986C3A-A779-4BEB-4887-D879D8135EB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D36F6E-D37B-5093-1C97-DCB9B08E1D1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F9D87E9-D9E1-A924-9267-BEC2B963A3A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6AC5B18-B716-6F89-9F51-53EF870261D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38362ED-3EC2-79AA-7993-3D55098026C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73AAF-82DF-B020-F7B3-30F96840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68A34A-4830-D17E-6B04-A7366CFFCBD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0B356C-B47C-C30C-7746-85CF01E477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08E01D-9BC1-3B97-9D64-B57C3A3F913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9C5382-0724-4556-AA94-64F926E0ABC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EDD7411-4232-FAB7-54A5-E154A4C75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2E9E65-BCD9-8FED-2A95-55228567053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64E6B205-1695-EB3C-1E33-7458FCB63258}"/>
              </a:ext>
            </a:extLst>
          </p:cNvPr>
          <p:cNvGrpSpPr/>
          <p:nvPr/>
        </p:nvGrpSpPr>
        <p:grpSpPr>
          <a:xfrm>
            <a:off x="1050945" y="3148031"/>
            <a:ext cx="7149771" cy="2499802"/>
            <a:chOff x="1050945" y="2310047"/>
            <a:chExt cx="7149771" cy="2499802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7AEF563-A81D-0E24-91F7-9B80FE1B479A}"/>
                </a:ext>
              </a:extLst>
            </p:cNvPr>
            <p:cNvSpPr/>
            <p:nvPr/>
          </p:nvSpPr>
          <p:spPr>
            <a:xfrm>
              <a:off x="6912690" y="2310047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dirty="0"/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072BA982-C17E-686D-0361-E97259D0E959}"/>
                </a:ext>
              </a:extLst>
            </p:cNvPr>
            <p:cNvSpPr/>
            <p:nvPr/>
          </p:nvSpPr>
          <p:spPr>
            <a:xfrm>
              <a:off x="4983043" y="233852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إِلى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100E092F-EC7C-C4CF-3C9A-5882CCAECE7C}"/>
                </a:ext>
              </a:extLst>
            </p:cNvPr>
            <p:cNvSpPr/>
            <p:nvPr/>
          </p:nvSpPr>
          <p:spPr>
            <a:xfrm>
              <a:off x="3053397" y="2337192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عَلى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CC71701-6AAB-481E-2CC4-CF6485EBBD02}"/>
                </a:ext>
              </a:extLst>
            </p:cNvPr>
            <p:cNvSpPr/>
            <p:nvPr/>
          </p:nvSpPr>
          <p:spPr>
            <a:xfrm>
              <a:off x="1050945" y="2339536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فَقَدْ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CD42AD4E-EC0A-FC03-0386-CB8CA942A28C}"/>
                </a:ext>
              </a:extLst>
            </p:cNvPr>
            <p:cNvSpPr/>
            <p:nvPr/>
          </p:nvSpPr>
          <p:spPr>
            <a:xfrm>
              <a:off x="5973710" y="3907900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بِما أَنَّ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FACF7447-8D43-8B5D-CA16-91FD571788EC}"/>
                </a:ext>
              </a:extLst>
            </p:cNvPr>
            <p:cNvSpPr/>
            <p:nvPr/>
          </p:nvSpPr>
          <p:spPr>
            <a:xfrm>
              <a:off x="3923499" y="3907900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5219D6BD-4633-7BCC-51C4-D051D90FE12E}"/>
                </a:ext>
              </a:extLst>
            </p:cNvPr>
            <p:cNvSpPr/>
            <p:nvPr/>
          </p:nvSpPr>
          <p:spPr>
            <a:xfrm>
              <a:off x="1914956" y="3912228"/>
              <a:ext cx="1288026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يَوْمٌ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400060-F724-4A9F-5785-517DB554ACA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BEA287-FC57-7D62-08F7-95B12F2FCD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02E8229-EFA5-A770-F21B-C9C6A567B4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652BB9F-3F85-A962-795C-A1ED2018D3F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173C69-9C9A-6FA9-2C50-09A04652FF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0BCDFD8-1CAD-C1CF-8EE4-1BC8365E87A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E54AA4C-2559-8827-8220-1B56C01B27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D76DCF-1BDB-5A52-7CD6-45D9148387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759D40AA-6E67-ACBF-FC6C-721C125BF6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38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</a:t>
            </a:r>
          </a:p>
        </p:txBody>
      </p:sp>
      <p:pic>
        <p:nvPicPr>
          <p:cNvPr id="2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11B1A73E-079D-2BFB-97F3-A8EF88B92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568" y="2587306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1C15974-427C-F1A8-5486-84C119B859E7}"/>
              </a:ext>
            </a:extLst>
          </p:cNvPr>
          <p:cNvGrpSpPr/>
          <p:nvPr/>
        </p:nvGrpSpPr>
        <p:grpSpPr>
          <a:xfrm>
            <a:off x="312516" y="-603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EABDE4B-0065-97E7-4D2E-3DB35D34B70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3EDA0B9-58E1-E582-100A-320577A1A9D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444C2F7-2930-7B2B-75E7-27DDD5322ED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B447810-F86B-FEE3-BB96-28FE25638AF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8F991A8-137F-45AE-8271-30AFA0C6144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25AD25-9872-1D65-CE4C-3F2130E9047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4C87100-A9F4-D64C-D463-3B1E70250DF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C6927-04B4-DCE9-88A4-0D8444E6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EE98B0D-58BC-4CDD-B653-5F118B128B5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80D8D3-33D1-9FC7-A589-E36165333F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9429C8-C4A3-7EC7-BDAC-EE341D5E7D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344088-6549-0DDB-17D7-71CE9C89CD0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276D56C-F35C-C22A-7409-CC1CB7A79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009B019-3533-283C-79FF-381EA7EFAF3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هذه الكلمات بسرعة. واقرؤوها في المنزل.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7CB2CA5-CB00-DC86-85B6-B82FD59EB2C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7E9BA1D-469B-1CAF-D4DF-84A53F31DC4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35BF481-529A-8922-D277-AFD31A548A6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BF96DEB-1891-73A2-760D-FA2C030C38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34597C4-3990-CE38-6F49-C5A309A3A98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D919113-5A64-C9BE-F12E-EC35C9EAFDD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65F98A8-D970-BACF-F61D-29D3D2E69E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93DC48D-C09F-B0F4-5E27-4847F8178BF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AC047CC-DD51-A9A1-8B79-A7C037C78303}"/>
              </a:ext>
            </a:extLst>
          </p:cNvPr>
          <p:cNvSpPr txBox="1"/>
          <p:nvPr/>
        </p:nvSpPr>
        <p:spPr>
          <a:xfrm>
            <a:off x="647700" y="3440537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– إِلى – عَلى – فَقَدْ – بِما أَنَّ – أَنْ - يَوْمٌ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3879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E1934-6272-D150-359F-7617095F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25301A0-F080-E4E2-2278-4AF0A747F527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BA3494E-4D15-1FCB-DFBA-3026B20C6E80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7DEE9F-0712-BA4E-ACFA-3F1B3FC652B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76C3C7A-AB06-AB57-8FFC-86BFBF4739BC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F18BB61F-872E-220B-8CBA-14E5B2D7109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8FD4FC2-E52B-F437-EF04-CDAA2BCE2ED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AD87305-3167-4AB0-6E5E-932182A398A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5452A086-AC48-5342-B4F2-8C2A7019171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78C59-5735-BDA5-EBB4-6C2367B9384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CD9AEEC-1776-95F5-E7BD-273470EE01F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B74C64F-4DBE-8FAB-C11E-6303960B3EA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152E383-01DF-B343-9704-8B1A1F62119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7A0582B-D75B-CD36-C733-2C6E578BF027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1E803A09-3084-8F29-EA28-6DCF317E3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5CFA3DD-9921-CECA-3719-8FAEB0F50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AE06A4C-74B7-8950-A6C6-A3FC7CD5E93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DA4F1AA5-2DEF-7EA1-D1CD-0020FAC94E1D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B8C4233-EAE7-6B57-3AE2-F7CF75E7C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5806739-7125-EFF0-DE44-54EF11C57C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A062DB0-68AC-0C13-2D9E-358F00562DD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A1DEC3F-33DB-5A0F-4751-5251C87A7F6B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9144A828-3B5A-C585-EA8A-D35597C84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865D705-4233-17A5-0687-7A987DD264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65DD1AD-EE31-1347-FFE5-0D0730F6C8B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3E429F2-D968-D660-8656-2498C2AF4CA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FA476D0-3D10-F385-D562-727399426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F563BBC3-DDF1-FFB5-94AB-4554E2470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FF5E4C4-A113-D1D6-F85A-45BE587E971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84C0934-7514-01C3-B53F-4FAAC3B64E9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33E0A0-8F33-645A-62E3-B25ED90AF9E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AE65926-BE45-B84F-A8FB-63CA992FC20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CC3F55E-88D3-C3E5-E436-6D109BC1006F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B1F1FCBF-5D3A-AF03-E92F-00FA174FCF0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7B09BC97-A459-E2E1-FF8C-EC062F6BCC5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8FB4319B-B27C-C053-F046-153F9C945D51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543E8D8-B5C5-A63B-8013-3394BE621D9B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40378C0-A24A-1C80-AB63-EE127E6C09E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E9A5A9A-06E4-4417-E78A-7AC26C77F21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FD27DC6-25A1-3A72-277E-8DDE46527C0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2F2F9B20-B002-CA4F-A6BF-FA0DBD5475C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2602122-9AE5-0E5A-6FBC-54C503C092F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3CC0405-7442-5707-3D45-83F19F43DEB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4E72FFC-24A3-3E5A-4E88-EDA2FE103F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62278E-D3A5-642E-E83E-38C6018A602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068B38B4-44DB-7FB8-0679-03D6F7954E04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4D69FC6-D609-5A86-32E1-57407C6C4A0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3995B73-BC20-9F3F-81E8-BB376CC9041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B093FE5-9425-7D01-38BE-5A84E9ABFD01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8803E58-6478-8717-3C83-3D68E2C5CBF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9354F43-3ED6-F772-A158-56CC99EA987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C4D5AD1-C8F6-BE9D-B2AB-B2FC1C9A78BA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95AEE75-F8E7-236C-CBC5-75DDEA9C6AF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BCDE6E63-1E14-B6D2-B635-B71170741D2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5A48059-80C9-404B-BE0A-3A54DF8DCB51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521AA1-EA3F-AB7F-FA78-E4C74F8DEF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1322DECA-9893-D12E-E525-A85D3A593B3B}"/>
              </a:ext>
            </a:extLst>
          </p:cNvPr>
          <p:cNvGrpSpPr/>
          <p:nvPr/>
        </p:nvGrpSpPr>
        <p:grpSpPr>
          <a:xfrm>
            <a:off x="450877" y="1809265"/>
            <a:ext cx="8205375" cy="2797761"/>
            <a:chOff x="450877" y="1809265"/>
            <a:chExt cx="8205375" cy="2797761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6E1248D-CE12-1C23-4D1F-A73538B1181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اعتيادي3/3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3B47C2D-5D39-10A9-AC15-75B47D3E6FD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«صديقي»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C80F3B02-DC3B-AEEA-F576-C7554214F34F}"/>
                </a:ext>
              </a:extLst>
            </p:cNvPr>
            <p:cNvSpPr txBox="1"/>
            <p:nvPr/>
          </p:nvSpPr>
          <p:spPr>
            <a:xfrm>
              <a:off x="450877" y="3837585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E270B41-1953-6A85-DE98-FDF40569B054}"/>
              </a:ext>
            </a:extLst>
          </p:cNvPr>
          <p:cNvSpPr txBox="1"/>
          <p:nvPr/>
        </p:nvSpPr>
        <p:spPr>
          <a:xfrm>
            <a:off x="469313" y="4426065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على الألواح</a:t>
            </a:r>
          </a:p>
        </p:txBody>
      </p:sp>
    </p:spTree>
    <p:extLst>
      <p:ext uri="{BB962C8B-B14F-4D97-AF65-F5344CB8AC3E}">
        <p14:creationId xmlns:p14="http://schemas.microsoft.com/office/powerpoint/2010/main" val="1494085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61A8D9-0566-3BCC-6AE5-CD7F0139FE7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3662EDC-F920-9448-EC89-938D575F6E3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0761979-47DE-3084-99E8-1CD9ACDB767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B5A485E-0324-4AE5-DD68-6A8219EC351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A4ACE6E-8CD5-C5F0-F5A9-0701F2846F6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8BAD4C-0A9A-0DFB-036B-1739201FB58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EA60FD0-12C5-DC67-C4C6-941718678F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90B2394-78A9-B003-733D-30E99D7303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4150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اقتران لام الـ بالسكون عند نطقها، وعدمه عندما لا تنطق.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140023" y="1479383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ضّيقُ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710" y="1613661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فَرْحَةُ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484" y="3951273"/>
            <a:ext cx="1977977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قَلْبُ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286797" y="4009203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رَّقيقُ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3349FA-10E6-B496-F09C-915F815C337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FD55799-CF96-AF5F-2498-090BD1D35E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771B8B5-2CCD-A1AF-D918-0F446143183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9BD3F79-AB53-E114-4DEE-B358C53762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34CA977-F15E-6421-5A5A-06DAA6DB1B4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2115EC4-87C2-467D-5425-77A50C719C9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7BAFF09-DD25-6F62-B15F-91A9A68C94C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BFA23A4-CC1E-BF97-DED1-A063567D6EC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تشكل وتنطق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802400"/>
            <a:ext cx="33336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115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فَرْحَةُ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4E3CE1-2D60-1CEF-5D73-6144E9F6318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49A55F-EC9E-BCD2-8B48-B0D8D6C410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0344957-B07A-7A6F-A4C8-7928767623B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0454FE-2D75-096F-CE2D-4BE62611A1D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24DA046-AB72-42DF-D323-BE4767011EF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8969167-BDF8-57E1-BD11-11975D33C4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0636318-5B54-A0D8-37B6-604BA47CA4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78334F-51F3-0E05-35EF-7229A8437C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F9BFDE8-7189-9322-80CE-9FDFFE5823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8925DD-1536-B459-FE97-C444D7837F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2E2A6A-3242-75E8-43C8-55AF2138E5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D15C7DA-0467-7C62-A8A3-288603A0B0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FE951E-CF04-E7DB-FB5A-E5858C6B8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969477-6CFA-304A-299D-D5C4FB19F63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59BB8C7-8595-70CE-2C92-5C4B70EADF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3133D16-F133-7002-CEA4-ADCA8DDDCAD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FF3838-56D1-EE77-D0C2-5BF7336D6DA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7C3A01-9834-8574-3C1A-1B4B9E68B79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8D2D291-7C5C-CDDA-35DD-0BA7C9E12F4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6F8083-CC33-2678-B368-FD497B3FA76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6ABB95F-5A99-0C2A-11C6-5F8A1603CEC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9D38318-8472-AB06-F1A8-CE8D454AF7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99EC5A2-FFC6-5A58-6C6C-C86AA9A3862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83B0D5C-3B2E-5E98-87AE-1A42A12D824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6BB687-133E-F5C9-51B4-F6BA356E11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7FD48E6-ABFE-0BE3-A6AD-A54FA6A436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240F3CB-709A-CA76-833F-084D08A517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8F5489-5B03-6A56-D5F5-4724F10039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55389F3-95D7-36DE-A483-34C5C3DF95B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C067986-23C6-4562-A508-3827DD35326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8D35906-8BD5-96BA-EFEC-BE0849993AD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998" y="2948594"/>
            <a:ext cx="226850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اَلْفَرْحَةُ</a:t>
            </a:r>
            <a:endParaRPr lang="fr-FR" altLang="fr-FR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49A1B68-45F2-61FF-C8D1-2F1477FB87B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3926EA-BEF4-741F-2E79-B7DCBE17DBE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4F2F356-FAA1-A531-FF77-BCF549518B2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B86A269-9EFC-54B0-6C21-1D8419C67C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0E96C75-049B-0999-AA45-4AEB063976A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D9B37AF-5A6F-2486-AA96-48D1909A33A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6D2BEDE-2C7B-CF7D-94C9-4A840FEDD79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C13B897-6D74-1F98-B4B6-7A834B6422E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لا تشكل لا 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2915528"/>
            <a:ext cx="382253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115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ضّيقُ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A6ED10-C4A3-2052-5817-F362D5A8620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27A160D-25D0-B82F-0098-4E03AD3852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0E5D4E9-389B-4F66-7B4E-0A24D19AECE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3781D1F-1C97-8B0C-9B11-7B905CA64B2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BE1249-24D9-4235-360D-01196B32E3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AE3C59C-EC7E-0467-AE8E-858021C157B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C838FF-C456-8E89-0641-556EFBBD11B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6C35DBE-E194-C229-A8BD-4029BFDA6DC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8A61854-863C-A90C-E7EC-574E76954B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FEB821-3091-D015-8D4B-B84D1B324F7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B5EB22-42BD-D84D-2540-A7E5AA3E643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E04A97-A186-95F1-908D-ABCF5744C9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347FFC-40FD-9C79-D69E-84C454BAE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3535C-44EB-6077-F4E7-67A4F1D1A7D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55FE48C-23C6-FF71-0BD8-69A645A6D6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9EB035-3C07-8FD8-3CF8-F8C4A9C1E3C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23FC181-E215-EC5E-52C7-E3DE7A316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233FDB-6A77-D586-2832-5B004A936E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A63D937-43B1-E0CC-1FE5-99BF72FE7DA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158F5D5-E375-7C47-50D5-5BF0305551D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B7C8B67-6190-9B74-6484-65543144349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5E4625-ED05-3C70-B849-0E59A3D48B4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B75C09-7A92-9015-C81E-51CA83C846F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03F3FBF-9114-AA3A-4F34-25FAB7A55FB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978FB43-586A-6EE8-229A-6024D11B3A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72D370B-EB98-A9AA-1CEF-66CAA9455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DD18DEA-D264-95FE-1ADB-36C183E4BC2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E534E22-CF8E-11DB-5886-8CE89BA3034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C59E7B8-8A6B-924C-4871-C17F478EDF9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A448EDD-9B67-62FC-796B-20EE9B1C57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F6B6B2-9F27-C335-1BC4-CA3830AA7E2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998" y="2948594"/>
            <a:ext cx="226850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اَلضّيقُ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1AE31EC-0E85-140C-D322-83758CA9FA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EEE5278-E3D9-8461-4858-EAC9E93E403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1C66531-AEBA-B0F0-2A29-D07D59681D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3919EC4-5597-95A1-87BB-3274950AC6A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36E2083-7312-351D-BA83-C789B3B2E12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0B99F1C-1536-5BE3-BB00-6CE0274A52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23C3C4A-F6F7-6CDE-67BA-B076CB23DC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523E47E-AF15-CEBA-8A2A-6299C190769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104E24-B7BF-2FA0-0CCC-E4B28AA461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AD62C3-4C67-8F35-8A11-CE2E8657F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C779DA-38A4-5D6F-39B2-A2547AE4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42EA8-41A6-0CE2-C7D6-53D03568DC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D22339-6E66-E916-9E4D-A81E479B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54854-084E-4456-BF7C-5975D82287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 تشكل وتنطق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92A46E6-5FD0-BA28-ECBA-E1DD51F48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189" y="2802400"/>
            <a:ext cx="31177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115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قَلْبُ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8BD2F10-D3D8-CB2E-9CF4-F716CA645E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B1DB745-46AF-4A79-4AB9-C817A12E32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E1BDFF9-808B-174F-9223-983370C73F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C9B5EF7-D46A-3623-077A-BC65CAE444F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ED6A09E-8A6D-9A83-8D74-495F59B3FD3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242CE29-A4FD-9370-B625-60E5E4C3814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1F781F2-5D2C-8D0A-B3BC-C172230DC8F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456D9A2-B8F9-CB81-9ED6-D118664DCB2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C83A5E4-97DB-F590-BB06-A386EDA723E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83DF25-3251-DA7D-CC13-4AE1F38694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B69F7C-7173-F1B6-B710-E9852E75B78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446AB5-7317-D1AA-C409-BC3D58CFC67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4F145C-D760-6C36-D0B5-AA4D2913F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F8D5F2-77F4-C79A-5048-DAEE4D5A68D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4D57AB2-5426-5185-E252-CF231E8E09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1B0B42-3CAF-1FCF-767D-92F414B03A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382DA32-D78F-1C7E-5989-5ED749AC90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D8A9A88-C3E5-067A-0A21-AA80C0434F8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73BA5FA-BEFD-C7F8-6CEC-7804FDF63FD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DE4445-66BB-BE5F-5C57-F2A15D3F0FB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6C502C-553C-7C49-4616-4DAB85AF30C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FC204E2-EF19-3CFE-4647-71D49C9B6B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C542153-44C5-941D-F542-AF5B19535C1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3F0B-3713-71B5-FAFD-8B9D6A79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405B9C-FBA8-625D-C27E-C14FC4FF48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787912-2816-6740-E5CC-E4C1B6FEE5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092901-5C23-C16E-6EA9-07788D0A6E0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59C97D-EB8C-6D55-54F0-B98E493392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8AF716-94DB-2220-6EC3-9A796B0B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6BB0FD-262E-2511-49DF-2DA4C6AD0BB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99CD54-67BC-FD8A-C02C-D432FC6CB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5937C03-900E-F2AC-0388-F17235BC96B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CE59104-7146-357C-B9FA-66516C93691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74475DB-5F2F-2D2D-E5FF-14F85A7753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EF0C253-7E1D-CFAC-07DE-3927F3AB287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3ECDFB-732F-47C7-1878-C69C6B7F27F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0CD6BAF-36F5-D6EB-FFDC-C845CD4F215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D59243-06C4-AB9F-2D79-210CED68E66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657388A-0DAC-E957-84DF-E2A854BEBDF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8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CA977AE-6A78-5422-C6DD-84BC355C3C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D29C24-69A1-58B7-7B9F-35923BAB1FD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E7091-B623-00C0-3706-1A71CBB45C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FCB483-69FA-A3B3-1C3C-2A6C596D1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9B2617-CD63-61A0-D18D-34E890B0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47435-8191-6F08-ABBF-0E260E1A566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3022" y="1665558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414" y="2625428"/>
            <a:ext cx="2958401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اَلْقَلْبُ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E829C-ABFA-0063-C250-77C702FCD5D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CD6EA7-B945-0786-A3B2-DFBDAD29D7C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7A669D3-4D5A-54C5-A740-414DFC6A1C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73DA6F8-038F-2A94-3BF1-1E9E80F7C0A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B68AC73-30F3-910F-102C-7EA2F1D920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A6CCEC-35F1-DF61-B0C0-DFF9125704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327F38C-8532-E94D-1770-EE65D81C53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EA98FA-3831-75AF-DC0F-9EC04E2857D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7998-581B-5307-E4F3-46758908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348F5A-959F-33F8-7A82-990425605BD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2C41FB-F864-DF3B-9D50-2628CB9052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22462-AF29-C158-EF88-83B86F91A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F95580-1B4B-2C0A-1E39-9E39347C9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54BA15-ED5E-A300-0D04-8AD1730E6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595FD7-0511-0B26-6C3C-96EA05F710F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انتبهوا إلى أن لام ال لا تشكل لا تنطق 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2A7DCE1-2BBD-6930-5221-DCA7C78A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4439" y="2802400"/>
            <a:ext cx="31812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115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رَّقيقُ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F5B47A-A676-F625-2D1F-716F014DA4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A879380-F123-EC15-0CAE-E9B00F4BBFE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5F93C315-44E3-A51D-AC21-25E6E11014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2B9B2A4-C468-2583-2756-66FEE0F8FA9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6B64BC3-EC8F-1B3D-5C8C-062188E2356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DD7ED7-4E2C-C7E5-FD43-62DC53EA1AD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6BD2BCF-854C-B955-6FA7-F9647695218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348DD5D-CB74-6204-CA81-28E7322D87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1097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078B-5972-5469-E453-5F11129A8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0A79987-D7C4-E78E-09C6-25961E17221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A1716A-8ACE-FA11-9C8D-D6F0363151B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E3BE7-2EC5-4F4C-5312-BB9122117B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D3256A-6EB1-2D86-1B7D-FD30F5BB35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FE30C53-8CE7-CAFE-629E-E9C2A771F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1168E4-646E-9153-A74B-A0ED58CBD3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3A72C79-218B-3438-68D1-03ADEC5A9B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0C01C79-70D6-62AF-D7FC-A463494110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CDCC19F-ADE0-B313-F096-5157DC44482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CB6F8D3-BD3B-FA87-AD92-2636FBAE5B6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BA90F45-4700-5EDE-1457-3F67C244EA0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8EC9AE-FF0C-5304-6832-644C3AD1B8E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944EFF-A5CE-574C-F78C-8E1535E6D1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40F703-3E71-62AA-8872-0BB1401BD8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A4E3894-FE7F-49BD-8048-2975B6883F1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8057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CB44-9B6F-9E09-3484-D3859EA3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905394B-A5BF-7DDD-CE83-98E280F578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D7458-94A5-DA28-C91E-641D596992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D70D60-431E-C256-E98B-5538EDC85B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8A5508-7165-84C0-0F0A-ABA8DBAC30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1A18C5-1FA7-37BD-445B-15A3AB8F0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3CD73-6E8A-1631-BF5E-6613274F35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8B0F91-9C96-5B33-CA9F-E6A369130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F39DDA0-3B33-0391-E04D-23087D9054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739C8FC-D85A-98D7-58D8-5980A66F907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8A85856-84AC-1DC3-594A-FE9070A702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78C822C-D327-D4A9-2699-69092A99D06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C529B3-0BF0-9684-9894-C3B57FA99A3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6441AAD-6EDB-D0AA-FF4C-883F12A4497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47B833-AB5E-3BFD-27FF-EE3E0DE30B7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9BFB4F-C7E2-700E-FE11-627E93CFE8C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5531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E815-EB44-8CBE-5C8F-0EAFAEA5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CCDFA9-E96D-35FA-BCD0-9E00E9EE5C6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67D2A7-3E13-70A8-2DD2-37F7056A27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F7D01-6122-DD26-2A81-06543C78AB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DBBB62-53B7-88F3-BE69-79349768D7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39F2EA-930A-40FD-BD25-9319EBBF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AD5DF3-2FC7-9326-CC76-FDA49B7C5A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C8AFF3F-28AC-8165-22EC-542F376B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4426" y="1655852"/>
            <a:ext cx="5599142" cy="4109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C1E1E69-0260-DE96-CCE8-A24187AA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840" y="2547989"/>
            <a:ext cx="343295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اَلرَّقيقُ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1D9F1AE-8E48-F688-F8EC-F5B9023F333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4EFCDB-0D76-9ED7-EC4B-578D5CF282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D5B1A27-C10D-D0A4-8BB7-5FA10736DAF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0450652-1922-ED46-5F88-7A45FD05DDB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40CF096-C6DF-7E3A-A5F7-7922A6CA502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4F0476C-C1E6-74AF-EE1E-D34C5F4D352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B8A4EA3-DD73-8306-668B-718E38BCDF9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22CE176-A49C-F3D9-575D-F48D9B2FBF3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7740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الألواح جانبا وانتبهوا. من يقرأ الكلمات؟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44981D2-AC24-79B7-6ABD-64F06BAC0DA4}"/>
              </a:ext>
            </a:extLst>
          </p:cNvPr>
          <p:cNvSpPr txBox="1"/>
          <p:nvPr/>
        </p:nvSpPr>
        <p:spPr>
          <a:xfrm>
            <a:off x="1410642" y="1739389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صَّيْفُ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8850FAF4-0DFE-363D-66A5-7BCB20D68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982" y="1777548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حِرْفَةُ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CB4A8233-1BE6-F9B7-694C-215B8E482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638" y="4366108"/>
            <a:ext cx="1977977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قِبْلَةُ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70E864-968D-EBF7-BE32-0109362DCD38}"/>
              </a:ext>
            </a:extLst>
          </p:cNvPr>
          <p:cNvSpPr txBox="1"/>
          <p:nvPr/>
        </p:nvSpPr>
        <p:spPr>
          <a:xfrm>
            <a:off x="5299965" y="4262536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رَّفيقُ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797721-8EF9-C4C0-281C-7C1BEEA14E5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3F3BA9-8EB6-A95B-58DE-3E151DE422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7B93E86-97E6-1932-9A43-17FD2D7B0FF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AC322F8-5F32-4607-76C3-A0FF2EA061C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58DD180-B4F4-35BF-9C07-E421F999AD8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38BF358-9BFC-3408-31B1-D9C0B986837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F8699CC-7B1A-D4AE-D435-39ADA63E6EB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494B8E-581E-1FD3-28A1-74935963D6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كلمات جديدة. لتكونوا قادرين على إنتاج جمل باستخدامها.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A0D859-B748-4399-7927-3C9B7179C951}"/>
              </a:ext>
            </a:extLst>
          </p:cNvPr>
          <p:cNvGrpSpPr/>
          <p:nvPr/>
        </p:nvGrpSpPr>
        <p:grpSpPr>
          <a:xfrm>
            <a:off x="877935" y="1705971"/>
            <a:ext cx="7244919" cy="4060760"/>
            <a:chOff x="877935" y="1705971"/>
            <a:chExt cx="7244919" cy="406076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26624B2-925D-7C21-0DD9-AD970BDA0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953" y="1705971"/>
              <a:ext cx="2016385" cy="150838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1B4C21A-82AD-AB7D-6A79-03883AD07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10646" y="1751185"/>
              <a:ext cx="2110923" cy="146316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9B538E6-EFE2-6F5E-E5C4-5910B87B5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7935" y="1939984"/>
              <a:ext cx="2225233" cy="150127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A4C9BF5-09B6-A661-C390-42016E276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05242" y="4295944"/>
              <a:ext cx="2217612" cy="147078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1DE7F6B-9563-4A63-1F91-CCF1548D8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56369" y="4148914"/>
              <a:ext cx="2019475" cy="1455546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796E34C-DE88-C57D-573D-00AB0C154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7474" y="4250293"/>
              <a:ext cx="2141406" cy="1417443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B3B4633-CA1F-5DC4-371B-30F71A3E71E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788000C-BDD9-3380-6CD9-A01AA397B1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858AABF-6D39-EC92-A152-BDC6DD65D9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7F44503-0693-1E63-1E80-9D05D0772D4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FCA24D9-BDE6-421A-56FB-0CAD39223FC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3D919AE-8136-FAA3-F952-B0F55A306F5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A998D48-9E4D-8738-5F76-1BDEA8D68B4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FA01743-83B0-7148-CA85-F86C8164BB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C7D9D1F-3220-2992-F1D7-C11A70D1AD0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8425BAC-DF85-BDE1-60F4-D380EDAD0BB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54B439-FC65-9BA4-79E0-54887DD75F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3EA02B-3C0A-0342-C252-DF93A13FDC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702B4D-86B0-E802-9FB6-B49B83995D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4BCF57-DB47-6290-324E-90FC0F874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C91ECB-BA4A-336D-C63C-92DBF29CCAEA}"/>
              </a:ext>
            </a:extLst>
          </p:cNvPr>
          <p:cNvSpPr txBox="1"/>
          <p:nvPr/>
        </p:nvSpPr>
        <p:spPr>
          <a:xfrm>
            <a:off x="344209" y="4199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ما يحمل  الأطفال؟ لماذا وزعوا بينهم الكتب؟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الصورة؟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C1F366-FAB9-D5B3-C142-F104CB4BBD4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5E55B2-0DFE-7FF2-846D-D6D19B61F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579" y="2097857"/>
            <a:ext cx="4244109" cy="317485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1239A4D-6CF1-772F-1A98-ABEE7896672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B4A6D94-63C5-EA15-E0E4-B6BBF4A53C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8EDA640-2656-03AA-A155-D72463C8D2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47968DA-5641-9156-3BC1-D39F80013F5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DA2F5EA-C044-37D6-2D6D-6B1C008FF7F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FACC30A-BC01-585C-F095-44090833E43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DC8DB3-0F43-B765-3BB3-15F24621B4C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E7D876A-73E7-8B37-04B6-E0FB66DF3C8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8D05CFB-B790-982C-E657-27E2A129762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ED0168-42E8-1D23-9F6A-ACF348A3EE1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0A5AF0-10B6-D686-8675-D2D1BD4E9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5A69FF-15CB-CB28-99F2-9A3FC8D754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B46D6EF-190C-0FA9-8F8D-470AD3BC8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0DEC63-4C92-C077-DD28-179B41F601A2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8C3FCB-95D7-3799-CC11-13B5EA7F317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0E0131-BB3D-BE61-5298-C88F6DF34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114" y="1780937"/>
            <a:ext cx="4244109" cy="317485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391DD6-96D7-3BFE-8061-6D6904699362}"/>
              </a:ext>
            </a:extLst>
          </p:cNvPr>
          <p:cNvSpPr txBox="1"/>
          <p:nvPr/>
        </p:nvSpPr>
        <p:spPr>
          <a:xfrm>
            <a:off x="1215966" y="4955794"/>
            <a:ext cx="6712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تَعاوَنَ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ﭐلْأَطْفالُ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نَقْلِ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ﭐلْكُتُبِ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D8A07B-282A-656C-0F19-B4F25B93F57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956FF74-C9CD-356E-E58B-12DB0370E72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5223F52-F9A2-DBFB-29FA-8CA10CACD6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4039AC-907F-C693-AC62-EAAE3CE3B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37B3820-2E16-738F-9D14-94CA1D8BD82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D5F43F2-8FB1-F28D-525E-1522C4C2B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DCFC1F5-A7F1-0274-0D14-2F1775A74B2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0351C76-9D50-B2E8-BB95-34542B78BB8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6D3B501-6943-F0A4-FAC5-FA10AB225FC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E95520C-AA75-4E88-3AA0-07AA9E23B6E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5FABB1-67AC-0B72-85AE-095E6D92DF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48D5B-91E6-D4FD-8A7E-53CC19F21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3BF2DD-08EC-049B-76A7-2E67E35A4A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48B791-781B-84F1-5EC6-813CFBD51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E3DAC6-5C22-BD69-8D9D-E0FE4991C19D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صديقة فرح لم تذهب وحدها إلى البستان؟ ماذا فعلت فرح؟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954D82-57D6-2376-5C89-7E7C81957B0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4554B6C-4403-0463-AA24-16C16E449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197" y="2273912"/>
            <a:ext cx="3985605" cy="263674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67156B2-1443-8D91-FD8A-B8AE1DB3EB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B42B6B7-8A6F-2F70-4383-EC638A97733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9C380C8-FEDD-E21C-CA1A-A733BA3BD29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217F20D-F79B-3602-7546-57E0B4F67CF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D00431-94EA-D496-4D42-B4C18E2206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CB85B7E-0447-9076-B818-EAB721E914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3138B0A-7910-4484-E22F-BCF902F748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79BB21D-B212-1C08-117B-CDEEDD9ADAC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B9D10F6-3695-75AB-E60C-86336DD477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5C363A-2A73-FB91-CC69-E266BE9B1022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76F079-F028-8EBA-EA37-087A56280F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C72138-C949-198B-E0BE-94902F88E74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586560-EFCF-53C3-5D11-1B378F988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102443-F8A0-A9A5-0F45-2AF9280FADE7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E03333-8827-F902-98F2-313576646C9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6F20C58-09A6-25B5-5603-982DF5AC0E1B}"/>
              </a:ext>
            </a:extLst>
          </p:cNvPr>
          <p:cNvSpPr txBox="1"/>
          <p:nvPr/>
        </p:nvSpPr>
        <p:spPr>
          <a:xfrm>
            <a:off x="1402606" y="5033553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رافَقَتْ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فَرَحُ صَديقَتَها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إِلىﭐلْبُسْتانِ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6C8F24-3630-8902-6BBA-8BFEDC56D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197" y="1901682"/>
            <a:ext cx="3985605" cy="263674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8540ED-2994-35A1-DB9E-2A10706396F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52BB523-3838-A1C6-B849-D42165BDE4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01B0FDC-238B-EF70-F9B5-3FDD6266B1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D85C7CD-803D-0A23-6D0E-C053E11699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C348824-759A-AF65-772D-B444E663DEB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B20FAE5-DAC9-8759-DBBB-84836A3AC97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EE1EB4A-89FF-4E4E-D668-1B7A8E17A6A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FF2B373-AA1D-E88F-F237-101841217C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EC8FF7-3633-0367-36B1-BF01961929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061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689E2-D1EC-5F8B-2E69-33307E54D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34A6F61-8E84-8BAB-AFDB-77324A0732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6D5ABF-0F3C-D75E-6167-6945CD4D233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2F99DA-F675-5306-2978-E6D6AA87D2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317288-40F9-0AEC-4F10-EF414F7307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4CF9A6-7E87-565B-85EF-A76886C87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055747-76F7-94D3-2558-59DD3A7DF3F5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هذا طفل مع صديقه المُصاب. ماذا فعل هذا الطفل لصديقه؟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B60FEF-EEAB-72B6-057D-8F67E85CD66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16FB6E-4207-D551-792E-42FCE336D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819" y="1893437"/>
            <a:ext cx="4854361" cy="307112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6BD7CAF0-144C-2E29-7B2A-8B3888125A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67C957D-5E26-AD18-5D08-5100C368CA6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C09FDF8-4C74-BC6B-3A2A-9266BD6F3F5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4A93827-98A4-EF24-7B93-E691CA416D4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ACD3744-8CC1-59BF-8E28-B2E655FE92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61F4F36-16EB-00E9-A43F-D72F85718BF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FA08688-6CC7-36BA-3BC3-D63D49DFFCC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B331DC7-8612-DA40-51D1-4403F60C55B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7319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6042-2EB7-F8D7-E759-EDF994C41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F3A6D0-6F5A-1C72-3795-53CD9C96E1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1BECF5-6D38-E4D9-AE47-407435DFBC50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3F6309-4B0D-18A9-6826-1AAD81765E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C5CD2A-4AE1-5294-4B45-F0788B1039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9E4FCB-078B-A980-7B7C-0BCD593FF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165F12-37B4-F5EF-F81A-ED79F6F4F21E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DDB9A3-B5AB-72D3-552E-78A637EF1A7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B6F17C-9D72-72CC-A01E-DFF381439DDC}"/>
              </a:ext>
            </a:extLst>
          </p:cNvPr>
          <p:cNvSpPr txBox="1"/>
          <p:nvPr/>
        </p:nvSpPr>
        <p:spPr>
          <a:xfrm>
            <a:off x="1402606" y="5033553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دَعَمَ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صَديقَهُ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ﭐلْمُصابَ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427A16-01C3-2C82-CCD6-58183264F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718" y="1660037"/>
            <a:ext cx="4854361" cy="30711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07B0C0-6DCE-29E2-B35D-A95A5629A52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D5FFAC5-8CC3-508F-7361-0552FB49F1F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A250CAF-1891-EFD1-9FA3-04ECDB47678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5422A4-539E-A5AC-9D13-6C47284C21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E5DF9F-06B6-9BF4-3D79-7E787577A9E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7F28872-C99A-4E31-6287-AB7A5152769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38B05DE-2239-EB66-1DAC-EDB71A96C75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FF41F22-A3DA-288D-2A96-D3799DD614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1DBE803-C812-F249-276D-679C36A2C0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326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D77D343-89F5-B0D4-03ED-1359F53535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10B836-2A76-B7D2-A70B-BC78B90F67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FE9339-35DC-4063-BB03-158CD2D11F5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0BFA1E-80C8-CDC7-55A8-46BE187FCE9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DD2592-3278-F14F-7157-13AFC2EF4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A6E340-46D5-A06B-2D12-B4AB4C4F9716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 هؤلاء أصدقاء كانوا يريدون الخروج، لكن المطر بدأ يهطل.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D41E4E-4127-A828-4795-584F9C27CD3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AA01AC-D462-F5FE-B5A8-983923B69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457" y="1584552"/>
            <a:ext cx="4496190" cy="31397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347CEBE-09C9-A1F0-F77D-C232EF35D9A0}"/>
              </a:ext>
            </a:extLst>
          </p:cNvPr>
          <p:cNvSpPr txBox="1"/>
          <p:nvPr/>
        </p:nvSpPr>
        <p:spPr>
          <a:xfrm>
            <a:off x="446315" y="5033553"/>
            <a:ext cx="8131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هَطَلَ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ﭐلْمَطَرُ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فَــ............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ﭐلْأَصْدِقاءُ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ﭐللَّعِبَ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خارِجَ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ﭐلْبَيْتِ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3674B8E-7E63-1835-807A-5A7358361E6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D33FD3E-A4FC-3EBD-EFAF-10E5580BF6F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86FC74-46D4-61A0-961E-D808EAA9F2B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CCEE034-0CC7-1B90-8351-A7E461B4F9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914FFB4-C20F-8E6D-7B56-C70AFCD350C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5BF3CA1-4AF3-B4DF-8C52-7DF46ECB495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1BA4287-5D52-95E3-8933-86AEE9991F0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CBB4B-FD24-39FA-4213-9AD785A3F22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91C8B3D-E86F-7EA8-1C97-D3710E451F3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35D5F03-ED60-90C6-4C7F-9E0A77F5083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E7E06D-72F9-FE59-5EE1-2DA0F5BFE6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9D3280B-1E2D-16F4-AD78-2E0604AA94D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8C279B-995D-7684-DD9A-22333AB18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069CBB1-A002-AA0F-5EFC-50CC386EDBE3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16F29-B813-EEDE-CD44-00902A05D78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7EA0FB-71B2-CB57-2169-BFDE1804C23C}"/>
              </a:ext>
            </a:extLst>
          </p:cNvPr>
          <p:cNvSpPr txBox="1"/>
          <p:nvPr/>
        </p:nvSpPr>
        <p:spPr>
          <a:xfrm>
            <a:off x="100170" y="5351705"/>
            <a:ext cx="8260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هَطَلَ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ﭐلْمَطَرُ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فَــ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أَجَّلَ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ﭐلْأَصْدِقاءُ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ﭐللَّعِبَ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خارِجَ </a:t>
            </a:r>
            <a:r>
              <a:rPr lang="ar-M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ﭐلْبَيْتِ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AFADFE-69EC-E0DF-BF97-2C5817CC6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903" y="1824447"/>
            <a:ext cx="4496190" cy="31397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F6589AF-F74F-53F3-37CA-7818D958D03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69155D4-13A8-A2D7-4F73-925D6DFDCDE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3E1A224-4175-51B4-E201-B7A04E89E3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313D255-53BA-51CC-2876-6236CF31B38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D1C82B-E97A-6F29-A246-C0DB42C9FD3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CA48E3E-933D-80AA-7110-DEDE6ABED8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D5D898E-11F0-4D57-9620-87B2AA4CC65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E4A69E7-3B0D-75F6-259D-9AC85B0A2A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4DD969F-7EAE-4912-D58D-3A261FE05F1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9CF3-DC35-779C-77FD-923808C81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EB17DB0-ABD7-5EBD-28F4-A43A8781B6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7457AE-C4B6-263D-5201-2350E0FECB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739152-F3F9-C93A-ECC4-B3CC86B511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E2DCCB-8F39-136D-B700-D164A5FEED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5DAF4E-971B-F084-E5A9-A5972957C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803739-F9A7-8283-EB57-BE623EFB8FC6}"/>
              </a:ext>
            </a:extLst>
          </p:cNvPr>
          <p:cNvSpPr txBox="1"/>
          <p:nvPr/>
        </p:nvSpPr>
        <p:spPr>
          <a:xfrm>
            <a:off x="344209" y="4199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هؤلاء أطفال في رحلة مليئة بالمفاجآت والمخاطر.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 الجملة.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894B9-BA7E-38B9-CD84-D05EB278DF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7FAF7B-78F4-B9F2-7B87-1DF15562C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454" y="1596855"/>
            <a:ext cx="4237087" cy="29415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C2C78A4-484D-6DD8-8815-7347935FFBE8}"/>
              </a:ext>
            </a:extLst>
          </p:cNvPr>
          <p:cNvSpPr txBox="1"/>
          <p:nvPr/>
        </p:nvSpPr>
        <p:spPr>
          <a:xfrm>
            <a:off x="1402606" y="5033553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يَعيشُﭐلْأَطْفالُ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 جَديدَةً 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912451-0C5D-059F-CBF6-AEBFE522E5F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DDBBD44-F672-CD31-8457-2AFFD5239C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F06DC18-CBFD-B048-ABF3-9D1F11F86AC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7CD2AA8-7512-FC46-B105-919B82C749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A029B38-5C3D-D032-C7A4-C32B8BD0A6E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5026CAA-248B-C73D-4DC0-521B8208CEB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017A423-B8EA-8E74-A17B-40C858E9A8C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2B0F509-44D3-1F5D-623B-FB03EF569F1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40459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2A696-A5F1-1AA9-A213-40AE88966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5D43F6-21F7-B299-81DC-D6A3AC15026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502B0A-488F-6F0D-B17F-B3082B9B1B95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ACD629-1F7C-F3C5-C426-705F8F36738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FA53E9-BEEE-82C8-6B5C-6D98F65F1B3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875A25-FDB9-89AE-D72C-09BC7A9A4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F59AEC-E852-5BA4-A5F6-2B66FF1F8DBA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727D56-0A4E-7659-70FF-F1D6D2064E7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E1C06E-ECBB-91D9-90F2-029045DBFC55}"/>
              </a:ext>
            </a:extLst>
          </p:cNvPr>
          <p:cNvSpPr txBox="1"/>
          <p:nvPr/>
        </p:nvSpPr>
        <p:spPr>
          <a:xfrm>
            <a:off x="1238777" y="5049285"/>
            <a:ext cx="6338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يَعيشُﭐلْأَطْفالُ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مُغامَرَةً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جَديدَةً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AA5AC1F-E7B6-AF0C-D86D-388BDD901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454" y="1628319"/>
            <a:ext cx="4237087" cy="294157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D0C5A8-6BD6-1A75-253F-CCEC0321A1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61D884F-5F22-9FB6-9D50-28D7482B644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8F6EF0B-DD10-77DE-FF7D-8153938A05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2FD459B-FFE9-37D1-D073-61A4F5FE2B1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ED3F460-619F-AE12-A628-1D2776B9544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364F529-65C8-1C70-FEF3-16FF2BFE522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E7871FB-B736-F880-CBFD-29B9ADDD999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0C712D-110D-604A-C7A8-641F779CEF1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BBEB67E-997D-BBC0-C43A-A2A611F827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7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FBF3-441F-1375-21CB-7D4F4D1C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403A286-AD32-8BAD-00D3-31A19F20347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8D1F19-12C5-D384-9526-ABD8958E44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CDE4FC-D83C-C87D-D4EB-415AA5544C0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252FAF-7354-BD56-04EE-F68DC85737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632072-62F0-7278-EDBF-AAD64EC5C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69D03C-B104-5131-94D0-5C66ED948DD8}"/>
              </a:ext>
            </a:extLst>
          </p:cNvPr>
          <p:cNvSpPr txBox="1"/>
          <p:nvPr/>
        </p:nvSpPr>
        <p:spPr>
          <a:xfrm>
            <a:off x="362309" y="3789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هؤلاء مغاربة يجمعون التبرعات للناس الذين أصابهم الزلزال.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نسمي عملهم هذا؟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1DD565-A1AC-D954-298C-EFE6F218FAA1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993C34-5EA4-7AD4-E951-FB8A89E38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988" y="2096590"/>
            <a:ext cx="4550024" cy="298389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E6E4B51-2EE3-81B2-D4E0-D606A2AEC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91846F-EFDF-2313-B6CA-62887B02220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B6F713-752E-266E-DCB5-231DFD8C764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4018FE8-6131-4C60-C371-70B1B423AB1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4546D66-C94C-0FC6-6069-2A8C102A17F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3CE9CB7-1E54-BBBE-94FE-70839FE96E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ABEBB5-22A1-0532-1182-D08FDED499A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6F571E-5CC0-2E52-2714-B06D227A26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7245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A7E9-3E0A-47A9-86C9-2613E5028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57755C8-4CE5-6AEE-2200-BA182FA3D3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45920C-D440-3672-EBCF-B9FD6E37CD49}"/>
              </a:ext>
            </a:extLst>
          </p:cNvPr>
          <p:cNvGrpSpPr/>
          <p:nvPr/>
        </p:nvGrpSpPr>
        <p:grpSpPr>
          <a:xfrm>
            <a:off x="31251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FF31CF-5D03-4E9B-7198-3A2395ADED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746846-1CFA-41CB-A937-9D30E40EA4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630F155-1C44-4221-82E7-CE1B77656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F05135-5972-8F8A-FA3F-115D04FC0744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FE2593-3CCC-76C8-C915-B81C806D856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409705-3FB7-2801-555B-C78FAC1AE3AA}"/>
              </a:ext>
            </a:extLst>
          </p:cNvPr>
          <p:cNvSpPr txBox="1"/>
          <p:nvPr/>
        </p:nvSpPr>
        <p:spPr>
          <a:xfrm>
            <a:off x="794657" y="5033553"/>
            <a:ext cx="6946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تَضامَنَ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ﭐلْمَغارِبَةُ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ضَحايا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ﭐلزِّلْزالِ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9E590F-078A-1C9E-9385-FA7291AB6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988" y="1824447"/>
            <a:ext cx="4550024" cy="298389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F9A6D3-8377-9F5C-75E9-27CF0ACAC2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2C921FE-B14E-EFA7-FCFB-8DCE754419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1C5CF50-713B-58FA-E6D5-ABA6032AFD3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0A5A05-6198-C54A-3053-E47D395BDD0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B54AD86-7374-AB37-8F52-0DF7EFD1221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0B6BAEC-82D4-DC05-EA55-23330B79091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84CBA35-CC67-32C0-40D5-912E2A4F865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8873DAE-9CCB-D844-1EB5-A19D8244D93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8604C71-6A25-26D1-18A8-3D3195FCAB6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312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CC969E2-82E6-990B-6FD1-83CEE329E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855" y="1807865"/>
            <a:ext cx="2016385" cy="150838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352B1-E30C-4B69-A5CC-32936CCF5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646" y="1751185"/>
            <a:ext cx="2110923" cy="14631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AA75E0-C7A4-8D53-35EF-591463D1D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35" y="1939984"/>
            <a:ext cx="2225233" cy="150127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A866D1-AF57-4463-6585-B35B7E68CB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5242" y="4295944"/>
            <a:ext cx="2217612" cy="14707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B8548A-B0B1-2E00-4449-14B1D24B0B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6369" y="4148914"/>
            <a:ext cx="2019475" cy="14555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735BBE-FC67-2986-20DF-207587A001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474" y="4250293"/>
            <a:ext cx="2141406" cy="14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536063"/>
            <a:chOff x="487748" y="1809265"/>
            <a:chExt cx="8266536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التوقع والتحقق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CB8FF9-531E-1E26-9295-930CC6F837B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2906CA-2CDE-5501-849C-AF6AD781EA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EFC68BA-DA9A-40B5-B6F1-9449ABB1D6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1AB4B06-7D74-F621-5893-E52014C1AC6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78822BC-6AD5-9ECA-9FC7-306BE10A29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0F1B1A-4739-6B84-43A6-BCC0E0FA8BD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9A84736-1457-FAD1-2088-0FBB859FEF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64F03C1-3990-C1B8-DD07-1CC0050CA63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الآن  على الحكاية التي سندرسها هذا الأسبوع.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رحلة إلى عالم الحيوان.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19CD842-3A04-910F-30B6-A9E9EE8E0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122" y="1666786"/>
            <a:ext cx="3619755" cy="433333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9EC6EE-C3ED-88D0-2F30-10DF7B567B0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21CAE15-9140-5357-5ED1-B677FD82509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CF66E58-9453-00A0-C6F3-17C5F6A2BC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DCCFFBA-2950-474F-C28A-2F0F1953BF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BFBA1A-A4A4-45C6-261A-E841C4456D9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4D274AD-ECAA-AC56-A049-343D43BBAAD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3B66C4F-13D0-C835-C072-38B474031EF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521328E-34B8-3354-EAA3-8B46859368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463FCA3-2447-6FE6-FCF1-CCBF5C8DF44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20394" y="3584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العنوان؟ 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عالم الحيوان؟ ما هي الأماكن التي تعيش فيها الحيوانات؟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BD1678-240D-54F2-04F0-A9D0B45ADF96}"/>
              </a:ext>
            </a:extLst>
          </p:cNvPr>
          <p:cNvGrpSpPr/>
          <p:nvPr/>
        </p:nvGrpSpPr>
        <p:grpSpPr>
          <a:xfrm>
            <a:off x="2091334" y="3078098"/>
            <a:ext cx="4961331" cy="1241797"/>
            <a:chOff x="3145311" y="2596137"/>
            <a:chExt cx="3008110" cy="1744812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B89C142-57C5-9086-FA43-6C78FA21942D}"/>
                </a:ext>
              </a:extLst>
            </p:cNvPr>
            <p:cNvSpPr/>
            <p:nvPr/>
          </p:nvSpPr>
          <p:spPr>
            <a:xfrm>
              <a:off x="4961488" y="4302033"/>
              <a:ext cx="173738" cy="5630"/>
            </a:xfrm>
            <a:custGeom>
              <a:avLst/>
              <a:gdLst>
                <a:gd name="connsiteX0" fmla="*/ 105823 w 105822"/>
                <a:gd name="connsiteY0" fmla="*/ 0 h 3429"/>
                <a:gd name="connsiteX1" fmla="*/ 0 w 105822"/>
                <a:gd name="connsiteY1" fmla="*/ 3429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22" h="3429">
                  <a:moveTo>
                    <a:pt x="105823" y="0"/>
                  </a:moveTo>
                  <a:cubicBezTo>
                    <a:pt x="71533" y="1238"/>
                    <a:pt x="36100" y="2381"/>
                    <a:pt x="0" y="3429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E79920A-9E2F-E468-D6CE-EB12F2ED368D}"/>
                </a:ext>
              </a:extLst>
            </p:cNvPr>
            <p:cNvSpPr/>
            <p:nvPr/>
          </p:nvSpPr>
          <p:spPr>
            <a:xfrm>
              <a:off x="5353534" y="3577365"/>
              <a:ext cx="799887" cy="715285"/>
            </a:xfrm>
            <a:custGeom>
              <a:avLst/>
              <a:gdLst>
                <a:gd name="connsiteX0" fmla="*/ 487204 w 487203"/>
                <a:gd name="connsiteY0" fmla="*/ 0 h 435673"/>
                <a:gd name="connsiteX1" fmla="*/ 393954 w 487203"/>
                <a:gd name="connsiteY1" fmla="*/ 382238 h 435673"/>
                <a:gd name="connsiteX2" fmla="*/ 0 w 487203"/>
                <a:gd name="connsiteY2" fmla="*/ 435673 h 43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203" h="435673">
                  <a:moveTo>
                    <a:pt x="487204" y="0"/>
                  </a:moveTo>
                  <a:cubicBezTo>
                    <a:pt x="477584" y="160687"/>
                    <a:pt x="453295" y="339280"/>
                    <a:pt x="393954" y="382238"/>
                  </a:cubicBezTo>
                  <a:cubicBezTo>
                    <a:pt x="377857" y="393859"/>
                    <a:pt x="344424" y="418147"/>
                    <a:pt x="0" y="435673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3028AA-4161-7067-6BF8-7A935D93F231}"/>
                </a:ext>
              </a:extLst>
            </p:cNvPr>
            <p:cNvSpPr/>
            <p:nvPr/>
          </p:nvSpPr>
          <p:spPr>
            <a:xfrm>
              <a:off x="3252714" y="3902168"/>
              <a:ext cx="95392" cy="317766"/>
            </a:xfrm>
            <a:custGeom>
              <a:avLst/>
              <a:gdLst>
                <a:gd name="connsiteX0" fmla="*/ 58103 w 58102"/>
                <a:gd name="connsiteY0" fmla="*/ 193548 h 193548"/>
                <a:gd name="connsiteX1" fmla="*/ 13145 w 58102"/>
                <a:gd name="connsiteY1" fmla="*/ 64770 h 193548"/>
                <a:gd name="connsiteX2" fmla="*/ 0 w 58102"/>
                <a:gd name="connsiteY2" fmla="*/ 0 h 1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93548">
                  <a:moveTo>
                    <a:pt x="58103" y="193548"/>
                  </a:moveTo>
                  <a:cubicBezTo>
                    <a:pt x="43720" y="170974"/>
                    <a:pt x="28766" y="132779"/>
                    <a:pt x="13145" y="64770"/>
                  </a:cubicBezTo>
                  <a:cubicBezTo>
                    <a:pt x="8573" y="44672"/>
                    <a:pt x="4096" y="22955"/>
                    <a:pt x="0" y="0"/>
                  </a:cubicBezTo>
                </a:path>
              </a:pathLst>
            </a:custGeom>
            <a:noFill/>
            <a:ln w="18664" cap="rnd">
              <a:solidFill>
                <a:srgbClr val="D6D2C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E775CBE-AA22-39CD-9AA4-1F21DD47281B}"/>
                </a:ext>
              </a:extLst>
            </p:cNvPr>
            <p:cNvSpPr/>
            <p:nvPr/>
          </p:nvSpPr>
          <p:spPr>
            <a:xfrm>
              <a:off x="3269864" y="2734008"/>
              <a:ext cx="2817750" cy="150616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rgbClr val="D6D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CF034E3-9A95-7C8E-6CE5-43DB831A9498}"/>
                </a:ext>
              </a:extLst>
            </p:cNvPr>
            <p:cNvSpPr/>
            <p:nvPr/>
          </p:nvSpPr>
          <p:spPr>
            <a:xfrm>
              <a:off x="3145311" y="2596137"/>
              <a:ext cx="2979380" cy="1744812"/>
            </a:xfrm>
            <a:custGeom>
              <a:avLst/>
              <a:gdLst>
                <a:gd name="connsiteX0" fmla="*/ 21032 w 1814710"/>
                <a:gd name="connsiteY0" fmla="*/ 171222 h 1062747"/>
                <a:gd name="connsiteX1" fmla="*/ 208198 w 1814710"/>
                <a:gd name="connsiteY1" fmla="*/ 1054952 h 1062747"/>
                <a:gd name="connsiteX2" fmla="*/ 1687621 w 1814710"/>
                <a:gd name="connsiteY2" fmla="*/ 907981 h 1062747"/>
                <a:gd name="connsiteX3" fmla="*/ 1792110 w 1814710"/>
                <a:gd name="connsiteY3" fmla="*/ 7487 h 1062747"/>
                <a:gd name="connsiteX4" fmla="*/ 21032 w 1814710"/>
                <a:gd name="connsiteY4" fmla="*/ 171222 h 10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710" h="1062747">
                  <a:moveTo>
                    <a:pt x="21032" y="171222"/>
                  </a:moveTo>
                  <a:cubicBezTo>
                    <a:pt x="-64598" y="240659"/>
                    <a:pt x="134093" y="1015327"/>
                    <a:pt x="208198" y="1054952"/>
                  </a:cubicBezTo>
                  <a:cubicBezTo>
                    <a:pt x="282207" y="1094671"/>
                    <a:pt x="1597991" y="972941"/>
                    <a:pt x="1687621" y="907981"/>
                  </a:cubicBezTo>
                  <a:cubicBezTo>
                    <a:pt x="1777251" y="843020"/>
                    <a:pt x="1854499" y="47206"/>
                    <a:pt x="1792110" y="7487"/>
                  </a:cubicBezTo>
                  <a:cubicBezTo>
                    <a:pt x="1729817" y="-32232"/>
                    <a:pt x="114567" y="95403"/>
                    <a:pt x="21032" y="171222"/>
                  </a:cubicBezTo>
                  <a:close/>
                </a:path>
              </a:pathLst>
            </a:custGeom>
            <a:noFill/>
            <a:ln w="9332" cap="flat">
              <a:solidFill>
                <a:srgbClr val="1A1A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806D663-57B7-2599-2B54-05F9D3D4CCF3}"/>
              </a:ext>
            </a:extLst>
          </p:cNvPr>
          <p:cNvSpPr txBox="1"/>
          <p:nvPr/>
        </p:nvSpPr>
        <p:spPr>
          <a:xfrm>
            <a:off x="2473683" y="3283499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إِلى عالَمِ الْحَيَوانِ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العنوان وانظروا إلى الصورة جيدا. ماذا تتوقعون عن مضمون الحكاية؟ عم ستتحدث الحكاية؟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143084F-ED25-A24A-005C-57AA9911A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" y="1823647"/>
            <a:ext cx="6946899" cy="452763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AE9402F-2352-6A54-C3EB-DAFDE74302D9}"/>
              </a:ext>
            </a:extLst>
          </p:cNvPr>
          <p:cNvSpPr txBox="1"/>
          <p:nvPr/>
        </p:nvSpPr>
        <p:spPr>
          <a:xfrm>
            <a:off x="2487233" y="112914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إِلى عالَمِ الْحَيَوانِ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D8D73C-C1B9-CFC7-60A4-340E0DF64F4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2B633E0-FD84-470B-6544-FE29B08A5C8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D8529E-927D-F59A-0EFD-AF641A40495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7404A63-9A4D-EF98-B773-CA930F7A7BD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6257039-962B-5158-1EE9-B3E27664A6A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A80049B-7693-3351-FCB2-8C79FFBD0C8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0A85F1F-9280-F176-77E1-2A774F4241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306E63-93F0-AF8B-CE6F-595D5280A75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380855" y="4867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يقول توقعه لنا؟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AE7D2E-39AF-14C6-375D-059B39441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971" y="1998886"/>
            <a:ext cx="5878057" cy="42470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7F7C495-E83A-0151-5049-D1EC359DBF98}"/>
              </a:ext>
            </a:extLst>
          </p:cNvPr>
          <p:cNvSpPr txBox="1"/>
          <p:nvPr/>
        </p:nvSpPr>
        <p:spPr>
          <a:xfrm>
            <a:off x="2487233" y="1129143"/>
            <a:ext cx="4169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إِلى عالَمِ الْحَيَوانِ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63ACA5A-CB77-3710-9868-D9C0ACD2AB1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B1BDD18-7AF4-B47F-D1AA-8A9E3D278F2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8CFF78A-C4F3-9CD0-5F4B-395C19F725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342A898-B888-5814-1658-8D93B45EFC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531D42D-99F2-3566-E40D-67905DFBE5F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F0325EE-7F07-0D68-B16E-7E71B780630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36F104E-5166-D19F-BDBA-01B5EE55617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14692F5-F1D9-65B8-942A-8A1973C0A30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 للتحقق من توقعاتنا. أنصتوا جيدا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84A162-85A7-7639-58D6-DEE81F7C2E9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EE185B6-42C1-3076-E780-F97AB2224215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69FEC6-3DA5-45CE-9142-13120CCD683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D8E8DA4-E323-A8AD-9169-7142024A1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F354A80-35E5-1446-18A0-8573B8E9E0D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669DDA-C318-8B81-8845-EEF98DDA6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9F164DA-FE6A-6069-398A-A8B8111D89D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5B25A8C-37F3-920C-30AA-C3ACA35027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08D1EFD9-8C71-9D24-9E92-BBFCDA1CDB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30" name="رحلة الى عالم الحيوان2-[AudioTrimmer.com]">
            <a:hlinkClick r:id="" action="ppaction://media"/>
            <a:extLst>
              <a:ext uri="{FF2B5EF4-FFF2-40B4-BE49-F238E27FC236}">
                <a16:creationId xmlns:a16="http://schemas.microsoft.com/office/drawing/2014/main" id="{4017552E-4223-DDC6-59F5-8643DC77BF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5223" y="493265"/>
            <a:ext cx="576122" cy="5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5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422071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قريبا لمضمون الحكاية؟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630760-80DE-20BC-0056-D8053A69A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971" y="1709939"/>
            <a:ext cx="5878057" cy="424702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9FCCD87-AD0C-463A-AA2E-D52D072E51C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9453F42-7E27-0024-8495-2C3DEBE45E0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0838537-834B-8742-82A9-BFC9887CA8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D8F89E1-7810-C70F-5EA9-CD2AA127784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E93420C-2151-3EEC-7AFE-34DC77A2D9B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EE4FEE9-D969-B52D-82FD-366E30149CF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F21E3D3-E948-61F4-51DD-7495D805548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5F8249A-FE58-5B6F-9857-A5457C8D8BC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F68CB0-1BE6-07C2-DB07-2D79322B1492}"/>
              </a:ext>
            </a:extLst>
          </p:cNvPr>
          <p:cNvSpPr txBox="1"/>
          <p:nvPr/>
        </p:nvSpPr>
        <p:spPr>
          <a:xfrm>
            <a:off x="422071" y="39105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اكتبوا على الألواح كم مرة  تسمعون " ياقوت"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403614"/>
            <a:ext cx="2961859" cy="32699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6BDD93F-0C7F-BB26-02F9-2E539CCBB02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60D9BA3-0143-5AB4-3A88-CF55C77289F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D85BBCA-9C69-4E18-455D-1401DB58E5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19DBCFF-049B-37DF-436F-CE22977E08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091E761-2289-06EE-E3B0-FD1D18FF2FC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9C20CC5-DCDB-696F-2507-720C3B7939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45F703-AE61-3E93-37A3-60C6C533F01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50F6DC8-4C69-79DE-8988-633DFFBCBA4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7" name="رحلة الى عالم الحيوان2-[AudioTrimmer.com]">
            <a:hlinkClick r:id="" action="ppaction://media"/>
            <a:extLst>
              <a:ext uri="{FF2B5EF4-FFF2-40B4-BE49-F238E27FC236}">
                <a16:creationId xmlns:a16="http://schemas.microsoft.com/office/drawing/2014/main" id="{F48D88F9-7ECC-56EE-78E8-8EC8B970655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5223" y="493265"/>
            <a:ext cx="576122" cy="5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5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26CFA-C73B-BEE1-127A-7A67A82D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72CC0F8-8F75-9038-0FDA-EDECE217E9D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F8175D-0613-4A7D-EB45-DE311084650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C22173-EDF2-7EC4-26F3-D4DB7F5200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D9B746-E81A-BF2A-F98F-A18F59337F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33F634-A6FA-141D-5CEB-9F32ACAE6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F467A4-9B20-B25A-1530-FBE380F8DF1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315C5E-0A3F-3BA6-3FFA-A1D1D93053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B3932E4-12A9-1B87-1CDA-D8D37AAD2D3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ACDAE48-B659-65DC-3229-2A7499C40D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0CAD3E-B4D3-4BF0-7C89-1450589C25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6935AD-441C-16C8-D6BB-46A7344D004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D697700-3DC6-5103-6C47-937DC577FA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131E158-EAB3-C4EC-3013-565F8896E6A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CA71C9A-6E28-0F8E-F20C-325B1BB5778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9659134-5C67-FDA2-0240-101C1D21D98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2617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تكررت " ياقوت" مرتين.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E8D70121-088F-147B-AA20-43A46C44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2F1458F-7A96-0E64-1758-13FD0FEF9624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966673-29A5-BED4-A830-B229E250E8B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BB12A0-A231-46A7-317A-C9A3F843D9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4CF2A5A-8A1D-0D92-F00F-02259DBAF3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1E46D16-ED14-4F08-BBBE-83A797B60B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03D93C-591F-A721-41B1-0760EA59F81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59C2612-2B39-303B-A01D-C1DDF170B159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86B8583-15BB-B531-7A45-9225CDEC783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823918A-C405-4D79-6CC6-B0C1204DE30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3928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توقعت من خلال الصورة أن الرحلة ستؤجل؟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في اللوحة: نعم أو لا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20D2841-95B9-A666-9EEB-9754FFA4BE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0D14A6-5D13-E4AB-A472-97C846AAA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343" y="1566501"/>
            <a:ext cx="5884837" cy="4251924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A91D93-EF7B-4C73-C3AC-177AE2262BC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FCA4850-333F-303C-B86E-32F453139F1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68361DF-0796-29C2-0126-43D7530420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8B24ECD-D5A1-A408-6B08-6F496B3D96A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2A111E4-5D31-D6F7-450D-4EBD4A6DF10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280DBD3-B879-F0D1-91B8-9578129ACED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87D20FC-6202-129F-9A83-6CBD47B22A8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0CC545-10EF-CDF0-AF23-195BD78EF49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B61EA02-B281-1EDC-C14A-5DED2ADEE6E7}"/>
              </a:ext>
            </a:extLst>
          </p:cNvPr>
          <p:cNvSpPr/>
          <p:nvPr/>
        </p:nvSpPr>
        <p:spPr>
          <a:xfrm>
            <a:off x="1017581" y="2963184"/>
            <a:ext cx="1071120" cy="816429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نَعَمْ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6D98640-6C0E-62B7-A622-2C835E41C668}"/>
              </a:ext>
            </a:extLst>
          </p:cNvPr>
          <p:cNvSpPr/>
          <p:nvPr/>
        </p:nvSpPr>
        <p:spPr>
          <a:xfrm>
            <a:off x="1017581" y="4103920"/>
            <a:ext cx="1071120" cy="816429"/>
          </a:xfrm>
          <a:prstGeom prst="roundRect">
            <a:avLst/>
          </a:prstGeom>
          <a:solidFill>
            <a:srgbClr val="FF7C8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لا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24970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9B6D3-B281-817E-D2BF-8A8DDB55B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52C221-9D29-C4E8-0D12-A69432B46C9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2E841A-9523-CE3B-3A05-28607B114D7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4D5B1A-10A6-FC24-876E-F1E08B5E2B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480305-9B07-0679-4055-295DE019D9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FD0FD9-AC5E-3D36-DA98-00E3464DA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AF9574-632B-12B6-3880-42A08802E213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3CE01A-27B8-4E86-9E3F-D9AC8D9AF1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BF71AD2-25EC-14CD-26DF-32C7E4205E5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EBC1BCD-31A9-A142-E897-C8E845DD092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CECFC00-D339-156F-D7D6-59A531A6B0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F255F0-7101-7821-1320-D7158B341EF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CAD5484-2ED9-512F-A331-BEA71C5B58B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F3D1E33-F400-8CDA-F113-ECED3DE18D4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8EDE2D2-FEE7-21F1-4805-010809C076C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F02611-B1B2-5491-DE51-3E90A3D2F8F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0877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0F23-B7B2-BD3E-CB03-82F97B95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2B5EFF-F6F4-847A-0B3B-2BA928CB7C1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D30689-3284-AC1C-C376-DDF747D502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9B372F-B4B5-5B38-5A26-82D55022DD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2F730A-4632-0CCB-3842-68E99255B8E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B99F7-1763-35A1-E011-624ABDA7E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260203-D599-BE62-BDDD-FB823C6A18A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في اللوحة رقم الشخصية التي أصيبت بحادثة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054CA29-A824-0D52-85C8-2838BC0BFA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4C29B92-BFB1-565E-DA13-1AD0C579D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42" y="3289988"/>
            <a:ext cx="7778646" cy="97925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9F3478D3-F6C0-5386-D1C6-182A75BF3F97}"/>
              </a:ext>
            </a:extLst>
          </p:cNvPr>
          <p:cNvSpPr/>
          <p:nvPr/>
        </p:nvSpPr>
        <p:spPr>
          <a:xfrm>
            <a:off x="7518400" y="4110566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1</a:t>
            </a:r>
            <a:endParaRPr lang="fr-MA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752BDD7-20D6-5E93-0F45-C6B816BB2A82}"/>
              </a:ext>
            </a:extLst>
          </p:cNvPr>
          <p:cNvSpPr/>
          <p:nvPr/>
        </p:nvSpPr>
        <p:spPr>
          <a:xfrm>
            <a:off x="5965765" y="4094773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2</a:t>
            </a:r>
            <a:endParaRPr lang="fr-MA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079D30B-42BD-6A48-A1FA-068D020C8DA8}"/>
              </a:ext>
            </a:extLst>
          </p:cNvPr>
          <p:cNvSpPr/>
          <p:nvPr/>
        </p:nvSpPr>
        <p:spPr>
          <a:xfrm>
            <a:off x="4420615" y="4110566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3</a:t>
            </a:r>
            <a:endParaRPr lang="fr-MA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4E2417C-3710-2F64-0C5F-79F5D6083CF1}"/>
              </a:ext>
            </a:extLst>
          </p:cNvPr>
          <p:cNvSpPr/>
          <p:nvPr/>
        </p:nvSpPr>
        <p:spPr>
          <a:xfrm>
            <a:off x="2895804" y="4094773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4</a:t>
            </a:r>
            <a:endParaRPr lang="fr-MA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DA18863-A9EE-1318-7442-C0DAEA2B2E87}"/>
              </a:ext>
            </a:extLst>
          </p:cNvPr>
          <p:cNvSpPr/>
          <p:nvPr/>
        </p:nvSpPr>
        <p:spPr>
          <a:xfrm>
            <a:off x="1343169" y="4110566"/>
            <a:ext cx="470299" cy="5013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5</a:t>
            </a:r>
            <a:endParaRPr lang="fr-MA" b="1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FED8059-1E46-3259-559E-422074D6F42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D4215D53-9532-7E7B-2804-0F2831A67A4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263DB74-00FF-B934-558A-0E701CCF74A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19EE19-E8B3-7FB7-5F33-759094F8343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57CD0FB1-C506-68D9-31FA-AC6326D490D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9C5BEDE-1234-FAD6-B2E6-A001784D422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79D6E19-9FC9-1557-FE5A-C6F80BC582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12ED227-3835-0E84-7621-8D833F10231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60059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C608C-F229-79F8-CD27-9EE7D9C52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6903F30-058F-D96E-4B7E-EB15F97402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2BF973-50E4-EC0F-28B1-8D83454EA4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6CCCAE-2642-F1FC-2490-CD661CAC00C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37D967-3BF7-D413-4607-4BF61489787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3E8922-41AA-F74E-0BCE-455937C2F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FB43DE-EE8F-96EA-CCAB-EC975833F68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A7C336-F239-5E66-3088-5F3EC01235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AF8E81B-AAC7-498C-5A09-50AF015B3AA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426764-927E-6874-4EDF-AB7C03E7F4A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B2D7B08-4EE4-FB25-DB8E-F7803208E6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9968E0F-8E00-F566-5F2A-F543E00FFD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0159471-F266-D501-2DAA-DDDD171D52C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407D3DBD-08C5-F28E-9D7D-67A9E5293FD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B12DFF1-C4B0-0D46-074E-17E13C13AF6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FB493AD-7803-E481-0287-714F4D711E6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8085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6373-743A-0377-1DCE-72CE967D3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8E9DED-F7EC-1CA2-4A03-55A7AB2B73E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8FAD31-0611-7D6C-D184-940C0D50A51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1953AA-FF9B-B788-C5D0-3EF7DB7FB0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99C16D-75C4-091D-9211-3BD5560A284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3C3757-BE11-FE98-0E04-306029B43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3BE443-AAA8-789E-E299-4415854DD8B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إياد هو الذي أصيب بحادثة. صححوا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522E4819-B947-1D80-ACF1-FD9D9DDCDB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0" y="3236378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2950DD43-0345-8F63-8000-67521EE7F079}"/>
              </a:ext>
            </a:extLst>
          </p:cNvPr>
          <p:cNvSpPr txBox="1"/>
          <p:nvPr/>
        </p:nvSpPr>
        <p:spPr>
          <a:xfrm>
            <a:off x="3121621" y="3971148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A11E21-5EA0-2BAC-72C3-EA3247A58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673" y="1788472"/>
            <a:ext cx="5690646" cy="138149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DA87371-AC3B-1FC1-19DC-6DA0E555DACE}"/>
              </a:ext>
            </a:extLst>
          </p:cNvPr>
          <p:cNvSpPr/>
          <p:nvPr/>
        </p:nvSpPr>
        <p:spPr>
          <a:xfrm>
            <a:off x="5147358" y="1589274"/>
            <a:ext cx="1247915" cy="1647104"/>
          </a:xfrm>
          <a:prstGeom prst="ellipse">
            <a:avLst/>
          </a:prstGeom>
          <a:noFill/>
          <a:ln w="28575">
            <a:solidFill>
              <a:srgbClr val="E300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F81A5D-1C9E-4939-11A3-FD04F8BE127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A701B17-A50D-2024-5F99-AA55067AF12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3959F14-4215-D64E-37E5-6C6C575F73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DF62D17-1B44-8293-C634-F5437E3B404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82C514F-A520-7F33-FEE9-775ACEF9A09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F578409-A5C5-A5EF-5D2D-543D0ECCA54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0E1EB68-5B5F-9F13-E309-F8FAC862875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D664AEA-1D8C-303F-6CB8-D1BC02B9B14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92770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42845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بدقة.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الدقة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6E94B4-6ECD-B55F-AA94-2DF52AE7B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111" y="2864497"/>
            <a:ext cx="5765778" cy="193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A2E8B5-593E-DE0D-0F06-1EE099A46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9516ED1-A0E4-E0A2-A7D5-09CCEC8E0F1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61A86B4-E498-50F5-5C58-6BBF94C4C58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100B49B-196F-F706-1992-B5886DA9FE2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AEEC05B-9369-BBFC-FDD1-C6831F600B8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467B14F-DDA7-63C2-3255-51FF388A27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73CD914-39E2-5F7B-ACE5-159D49F4AC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AC6E3FC-3C39-3AFA-73CC-B4EF057FB43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7B01362-D0BC-2DAC-72E7-A54AE1B0547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B05EBE-3E35-EA45-A491-C947DAA1441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551D5-5DB7-CB32-6E6F-8001C6F5E7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551D89-1283-10F8-8732-8C9DCA3B0C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E2F463-0E00-C166-9719-A74858BA7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0F5CC-89B3-7CF9-FF78-F2C0F72DD3F1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0EA767-DEF2-E588-2F5B-47066DD948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949"/>
          <a:stretch/>
        </p:blipFill>
        <p:spPr>
          <a:xfrm>
            <a:off x="1854202" y="2799191"/>
            <a:ext cx="5235066" cy="342380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6A0C26-E6FC-AF0E-9694-768F17967F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07939-8D68-878F-CEFE-BEC9149E3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D25A13-A894-C949-4E5A-B3ADD6C21DC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7F46F52-EE39-69A6-8588-A92CC2ECCE5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98A7D0D-EB83-449D-CBFE-DBB4B45FE79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E2955DD-F43E-0C82-92EA-3599D2AC5CA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8F17DE7-5C78-CC10-386E-0B1BEBBFC05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5F77547-FF69-E86C-1F02-6718FA7DBD2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885064A-6F78-7AF3-C47E-ED04E2E3CA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E92A0A7-AE23-F6D4-0720-E59B3E947E0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37F284-A961-03B4-94B9-95CEE91202C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DE8AAA7-E619-676B-E72C-E19DCA1A8F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97B0B4F-BC26-443E-AC8A-5BA6C60C83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5D5235-A90F-877F-AAD4-81809A6CCB6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C62BE5B-0BE3-8A56-8920-DCA3E77EA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3A655E-B904-8946-D56D-108DEA866F44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205F43-A0FF-00CC-7AF2-92645A7BA2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025" r="36897"/>
          <a:stretch/>
        </p:blipFill>
        <p:spPr>
          <a:xfrm>
            <a:off x="1952589" y="2684891"/>
            <a:ext cx="5238822" cy="342380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425309-DC70-6BE6-D2E0-3E702C430D7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336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B3E4F-B21C-B97C-D8DF-9E72608B1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8C215A8-6A78-ACCA-B0D6-7437A047972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7273BC1-211E-CB52-062C-01747B44733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54775E1-A00E-A042-86B8-11C49374E38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7A0BCB0-7DE8-54E4-8014-190EF0DD033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8894E6D-1F4B-F0A6-0D87-8F16D9CED57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11931C2-2CF0-84C5-AE9B-4416C8C6195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E109598-B30C-37A2-2ECD-6ECDD92A94E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841B34A-335E-3749-DA3C-3EB1A4C7351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9998EEB-2143-D886-897C-4A04264DF8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7C91DB-43B7-874A-F0A0-AA2CC6C32B7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3E16F8-7851-C330-0552-6CC1F07901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DC0C9D-9FEC-1C09-FA94-4F39B308EF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59A4BC-A88B-E5EE-1046-CD95C8239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8ECE91-8B3A-8D76-31D1-5AD6BDEBE806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116CA6-2B0E-A15B-794C-C19E631EA6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4" r="62213"/>
          <a:stretch/>
        </p:blipFill>
        <p:spPr>
          <a:xfrm>
            <a:off x="2053312" y="2697591"/>
            <a:ext cx="5035956" cy="342380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D48FD8-44ED-C208-07F5-07175604DF3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256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7257-E460-B987-CA7E-1565CD686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C73390B2-6F07-6692-B2AE-8D9B92445E2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686AFA6-E341-71A1-0E4F-D75F1C5F49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0504FFF-ACF9-A1DC-8798-A1AAD94610B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29A5EB5-F1D3-761E-505E-A4FBD49AE00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F31E1BA-9EEF-5326-3ED5-F659DA82602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BDEA12B-AB24-D9C0-A2A7-559E3A37BE39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C92CBEF-2114-1D2D-741F-9B30796ABD1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0D6485F-A226-3D3F-844F-2E12BDAF055B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D7740D-37F9-7987-3CA1-3B344CDE5A5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F795D0DB-DF0C-BE87-DFC2-559F571E5B64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1AE8F6-F838-4B99-CF84-AA65CD6DE04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F9118474-3060-06D4-6255-6ED1B7EB728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FAF9A1B-7CC2-EF55-30E5-53ECC2F8438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406EDD1-24B6-E330-624D-67533EB4BD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707B7E6-C404-F6A5-936B-BEBA76252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48F74D4-590F-64E0-6A79-452785E103DE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8F5654F-0796-1893-7ACB-7D0D7588931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0378F281-F386-FB06-F75C-610302E39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12DC81D-12A6-3722-0991-8068E55FD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211B02E-5398-FEBD-07C6-187085AF286C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93F1480-D7AD-CA4D-8AAB-60A38444AD6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C6CFF67-E3AA-92B6-CF08-2BB2FE0EE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0EBC00B-F953-5A5A-1192-F579719192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571DA34-4775-3AB8-9267-ABB3FE6DDEC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355CBC4-AA64-B92C-741B-65F8D1C0B1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C2AF7EB-C295-972E-A767-AE67B6106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B0627FD5-3628-B72B-2C27-DEF414C62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8DACD359-31F2-ED96-4196-51748F22471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A5745F64-7D91-2EC0-B165-482A82B34A3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B7BEFFFA-FB5B-6C58-2DA2-48FD9A47628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8CDCFB0-5346-CE75-E9D9-10A3A757EF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5745FF0D-FF0B-058F-BD26-A80C6A77DF5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22D75C6-5A28-C454-1797-E4B6D937F7C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1EF6B0C-C850-54E0-5FB5-F28C4DC8040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39CFD35-8AF5-3408-A7A3-AB502CDF8FD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D45B199-2299-1D16-6269-D8DFFB37E94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7B384A5-AB99-7DEA-E097-BDE61C01113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2CB6FEC-9B5E-4340-DBDC-44A13F80540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23DF645-FABD-7270-F9CB-FE1C5CF6B00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62C8E14E-8CC4-D400-114A-C494974AE1C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5314761-6348-CCED-0F63-D6385D9729D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C27E9AC-49B4-A075-4215-22B41A21773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DE2642B-EC42-3EA8-0D44-B937E6A7AD2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AF6EE13-BEAC-18F4-38EE-F1924AFA34F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553DE3A-DCA4-5632-B15A-BADF1D4601A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B27764F-2485-F1E2-34FF-B7D533965E1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B1013BF8-F43B-E618-95BE-0DD02C8A6AA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D954ACD-D894-D905-99F7-C554A1D8BA1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8117503-8234-A77B-6197-AE4BCBE1999A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0CB719A-7FAF-FFF1-4F67-AEAAA14D4EA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51DF8A3-A954-BF0A-5BB3-4A0254DFF48F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6D00374-F94E-680E-72AC-EFC9D2EBE45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059158-88FD-262F-F70F-E4F7DC00F9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02A4BDF-F8BF-9538-6D59-0E7E546969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ABD64A-ACC7-3012-33C6-7B7DD9E89A1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E3D68A-2E58-3DDE-474E-8D0797E862A3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50DC755-EADA-F2D4-C9F2-286F6F304D5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B415EEE-16E8-1F5A-5D53-058826EB2FFE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الزائفة: الدقة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E933541-A405-7BED-7C57-0E7749F0BA0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المشتركة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0086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14999D-6B4E-FC38-F42F-FDD72DE6B0E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B95D3E7-104C-0640-98F2-1B9556E9ADD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8A299DD-56D9-B389-0B5C-F62A20C51E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1BAF0D-240A-7C72-20E4-0C6731A1E80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000989E-A03E-89A0-7919-6CAF062AC6C7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D05DF29-41CF-0246-CBE9-3D022CED84C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28F0F79-599D-5E48-066E-03645BBAD75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D130B5-6688-ABF7-F5A6-A15473ED732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42845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قراءة  فقرات باسترسال.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يستدعي الأستاذ التلاميذ المتعثرين في الاسترسال.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6B6B46E-DF57-C411-8C3A-8375BD8B43B0}"/>
              </a:ext>
            </a:extLst>
          </p:cNvPr>
          <p:cNvSpPr/>
          <p:nvPr/>
        </p:nvSpPr>
        <p:spPr>
          <a:xfrm>
            <a:off x="812800" y="2552700"/>
            <a:ext cx="7321145" cy="27813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8D0CAA-FC2D-2D19-31EC-E4057333A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825" y="2781641"/>
            <a:ext cx="3241204" cy="23208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D631FA-CAA0-7EF3-4855-F931BB4EF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055" y="2781641"/>
            <a:ext cx="3378879" cy="232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548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EABDD-241B-293A-A802-4E6A8C56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2037D9C-4EB9-C858-4EA5-393FA69586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801ED3A-DCC5-E438-6EC9-AB339EA3688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AA591E-1F33-BFDF-92DC-6BF100831F8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5E63B01-9988-8EBC-901B-1C5ED27F6D1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B9D7C7-F3F3-5729-2614-286DE94838C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1A0BC6E-EED2-1B52-7F05-186EFCEF572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064257F-4EFA-9D22-3B56-FB51FC0FFFD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B597649-63D8-A49E-F9A0-367794A2253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992AFDB-F8DE-B079-A10A-2554B3E46F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A076C6-1A0C-575E-2931-865EBE98072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52C022-A08F-7B9C-77EF-8856AFC2A9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FF1C1E-9DB1-6FE8-0C35-DEF01BBB0D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CD9F66-368C-EF36-9344-BF2878164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8AE03-DB3F-5523-D444-147E877D2534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أولا.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B86909B-54B3-941D-27DB-DE0E5AD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2998" y="2069176"/>
            <a:ext cx="5578004" cy="420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245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6217-568C-D44E-7CD1-B986F3CD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D7EE00-2B55-430B-5529-88CBA9F4F6C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2FE6CC-3373-59F4-C32E-7E0E2CB7C32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B088DAB-66C7-82BB-3E85-1B3162CE210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43751C9-1020-A1E5-8096-EE52DDC151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1202117-B38F-4446-AD88-0130A1AB95D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65CDB87-73BF-3584-94E6-AB57236EDCF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439D3A4-6B9C-D225-AD36-A0F76402A89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B4E680-BBC5-4D0E-891B-EAB7AECBC30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0F53688-0DFF-0F16-379E-53CE0AAA77D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952D59-AE28-304C-FDF8-9AA2AD14D30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1A85BE-18C0-929F-DA0B-5EE3810A384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0B3632-5572-23F7-AB32-D01F109AD7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E64248-9339-9205-65F5-512F90BBC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434D6FE-1DB4-ED2C-634D-AAD2E180006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68EA0D-127C-2A05-127A-25518384954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2998" y="2069176"/>
            <a:ext cx="5578004" cy="420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421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E4C90-AD48-7475-BB7F-55D78608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F713D8-DC02-447D-C1E6-FAF5710B29E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561CDB-8E69-D769-857F-CF1F2313CDC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38AB16B-2D24-0D2A-CC1B-7943AEE3F8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58691F0-78C2-1796-7613-3742E38DF58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9B43554-6F97-49B6-2BD1-9E5DE74E31A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FB0837D-13C9-CC55-D7BF-00A1DE9FA89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B504984-C19D-F0EF-76B9-1478F65063D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278A22B-24CB-6FF2-8099-BAF13E5B8D0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4B89832-87D0-0C93-0AF8-58EF4C3B2A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7FA07D-EF91-8D41-D8F9-AF17CDA177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854489-D894-437F-DC45-250E71ACDC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DB8D9-3DBA-173E-03F7-FCBF9BCA5A5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86CC49-C5FF-0EF0-A1E7-14D5D9C6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3750E2-49DE-6E5F-EE38-16BD43EE126F}"/>
              </a:ext>
            </a:extLst>
          </p:cNvPr>
          <p:cNvSpPr txBox="1"/>
          <p:nvPr/>
        </p:nvSpPr>
        <p:spPr>
          <a:xfrm>
            <a:off x="422071" y="42845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6F91C5-2773-E2FF-78EB-0AF115DBB1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6C5FB2-AD7E-86B2-C1D6-5A5CDED490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2998" y="2069176"/>
            <a:ext cx="5578004" cy="420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4887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807D1-CA57-718E-2F51-7B494EC8F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2F051F-F5AC-96FE-CD61-6AA197E8DB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9339F16-1F76-3B5B-75E7-5C5196BB8DB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7500B2C-D817-D635-9511-CD5C0806452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E019246-4BA8-B955-745B-101A9BE4FA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7B7546D-2C50-F755-1DF3-681BAE1FE1C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85EF8D-CFE4-EFAB-A787-3E5F4A61980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E2E2CD6-8D65-1CBC-E8D8-B1400A11D95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E41004C-B2A2-B576-FC6F-6C6DD01F060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D206ABA-505F-4DF2-50AE-A8AD3CBEBB8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A27087-6B1C-D4CD-ACEA-BA92DEB26A0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97264-6AF0-443E-3B94-A74ED9B4C2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CF82E2-6275-7AA0-661D-9F32FA3E3DA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5E9A0D-FB5E-8EB7-CBCD-EAF33FBB4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7A0BCB-5B83-FB91-D43C-1F652A768678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أولا.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1D3959-D064-A3C8-B82F-37C2A844F86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8577" y="2158709"/>
            <a:ext cx="5986846" cy="411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495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7D387-D80A-7929-0926-FB98C293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367E3F-CAD2-AFDB-F00B-5F1CAEE5E3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C96233-BA26-692D-CC2C-B524F585E1E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6F3EE76-59A3-4C04-3CF8-D7E236D924A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F0FC44B-38E8-7166-D5F9-F205556AE21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9678DF9-8161-BEA4-2983-986F426F178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B7ADE6F-9F85-A756-DED8-9F4560469AC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4FCBF84-2111-677B-D32D-81E041D4ED3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78BBBCC-0770-8663-B922-8F265138712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A39B7AC-E3CD-CA34-300D-3130B8A1B20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3F8963-EAC2-A87D-671D-6782224AD5C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BDF4A4-8157-25BD-E2FD-9CC7693528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4E6351-3C2D-DC2D-1EE4-EA57759FFDE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A2ED337-953A-EC9D-C266-46451B159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0568E5-AE89-1516-39C2-4431FF9FA499}"/>
              </a:ext>
            </a:extLst>
          </p:cNvPr>
          <p:cNvSpPr txBox="1"/>
          <p:nvPr/>
        </p:nvSpPr>
        <p:spPr>
          <a:xfrm>
            <a:off x="422071" y="4284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84F43F-5EE4-879A-1CC1-E704E037CB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8577" y="2158709"/>
            <a:ext cx="5986846" cy="411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898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1054-8E0F-3DA5-C36C-7694A9C3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EB05D6-63F1-6C5C-F728-0B57DD86C9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9A748FA-07A2-7FA4-A6A0-9C976931AB0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B619C47-4811-A0CD-3A6F-C7F385AD6C5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3D0479-FDE5-F414-4C35-851C8F24091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FABE60-BF3E-D7FF-C8CF-2DF6BDE489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5584DF9-1B2E-0F79-6CE1-EE3D936A8B7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37CF2F6-7ACA-109C-1C18-D540510301A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EE15100-447D-2FF3-4E0E-512BB6A60B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D635C2-C933-26F3-C71A-CF0AD209560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232EEE-4BCB-27F3-55F8-63332668F9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B6C3FCC-21A1-9D29-B1A7-A8175268D76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A3BD06B-9EFE-334F-168D-1487435129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283E4D0-BC9D-C503-4AED-E8E4367D4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E712E3-F92A-3C03-E708-CDCF1872E21B}"/>
              </a:ext>
            </a:extLst>
          </p:cNvPr>
          <p:cNvSpPr txBox="1"/>
          <p:nvPr/>
        </p:nvSpPr>
        <p:spPr>
          <a:xfrm>
            <a:off x="422071" y="42845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5DE02F-594E-8EEC-7957-CDEDFA19F7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8D2D61-019B-BB55-2987-90F7EE660B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EACD"/>
              </a:clrFrom>
              <a:clrTo>
                <a:srgbClr val="FEEA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8577" y="2158709"/>
            <a:ext cx="5986846" cy="411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885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F1CC94-37E1-866D-4B2A-14366E40BDE4}"/>
              </a:ext>
            </a:extLst>
          </p:cNvPr>
          <p:cNvGrpSpPr/>
          <p:nvPr/>
        </p:nvGrpSpPr>
        <p:grpSpPr>
          <a:xfrm>
            <a:off x="877935" y="1705971"/>
            <a:ext cx="7244919" cy="4060760"/>
            <a:chOff x="877935" y="1705971"/>
            <a:chExt cx="7244919" cy="406076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DA76E15-D097-4936-D7E3-0E6F4D49E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15953" y="1705971"/>
              <a:ext cx="2016385" cy="150838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81C5387-11A8-2781-D857-9D38602CB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10646" y="1751185"/>
              <a:ext cx="2110923" cy="1463167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A5628B8-1219-9102-8ED2-B580573BF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7935" y="1939984"/>
              <a:ext cx="2225233" cy="150127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AF2CF3C-E4B2-CD62-FB72-68000B38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05242" y="4295944"/>
              <a:ext cx="2217612" cy="147078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E15A79D-45B7-C631-BD63-8C2FF3179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56369" y="4148914"/>
              <a:ext cx="2019475" cy="145554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2FA903B-BE2C-C354-DB40-5EB5ADEAE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7474" y="4250293"/>
              <a:ext cx="2141406" cy="14174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996D6CC-0C89-0444-48D7-BD86361E4B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78B3B30-69F6-292B-5EDD-7D6FCFFF55F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54C2C00-445C-85DF-E568-06CA40DEC20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6CA8E29-E669-AB0E-C71C-3DAA1E9FCA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78FCAA9-245A-179C-C8E5-22512F7E43F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CC02171-F0C5-BAED-98A0-B398C5008BB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50603200-1672-6454-A1A2-1FE97542F4B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2CB31E5-6DFC-CD66-E1BD-6C56AEC2BB3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المعجم التي درسناها اليوم؟ ركبوها في جمل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386CD0-1915-F330-3F0D-0BDE5F0BC44B}"/>
              </a:ext>
            </a:extLst>
          </p:cNvPr>
          <p:cNvSpPr txBox="1"/>
          <p:nvPr/>
        </p:nvSpPr>
        <p:spPr>
          <a:xfrm>
            <a:off x="2639553" y="2111033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رافَقَتْ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C1D8C77-F939-5504-BFA9-E4D6E29C4F9B}"/>
              </a:ext>
            </a:extLst>
          </p:cNvPr>
          <p:cNvSpPr txBox="1"/>
          <p:nvPr/>
        </p:nvSpPr>
        <p:spPr>
          <a:xfrm>
            <a:off x="6239015" y="2072287"/>
            <a:ext cx="1829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تَعاوَنَ</a:t>
            </a:r>
            <a:endParaRPr lang="fr-MA" sz="4400" dirty="0">
              <a:solidFill>
                <a:schemeClr val="tx2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1992686-DFF0-F872-AF58-F4330727DD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627780-DE62-9D80-6CF4-CD40EE9A4606}"/>
              </a:ext>
            </a:extLst>
          </p:cNvPr>
          <p:cNvSpPr txBox="1"/>
          <p:nvPr/>
        </p:nvSpPr>
        <p:spPr>
          <a:xfrm>
            <a:off x="0" y="2072287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دَعَمَ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411FF73-2819-6D36-C6CF-90A50C20096B}"/>
              </a:ext>
            </a:extLst>
          </p:cNvPr>
          <p:cNvSpPr txBox="1"/>
          <p:nvPr/>
        </p:nvSpPr>
        <p:spPr>
          <a:xfrm>
            <a:off x="0" y="4325028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تَضامَنَ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35EF4C-BDC0-D64A-F6C1-AF4015093683}"/>
              </a:ext>
            </a:extLst>
          </p:cNvPr>
          <p:cNvSpPr txBox="1"/>
          <p:nvPr/>
        </p:nvSpPr>
        <p:spPr>
          <a:xfrm>
            <a:off x="2639553" y="4303341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مُغامَرَةُ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A3418C-117A-0B7F-8247-ECA619400B86}"/>
              </a:ext>
            </a:extLst>
          </p:cNvPr>
          <p:cNvSpPr txBox="1"/>
          <p:nvPr/>
        </p:nvSpPr>
        <p:spPr>
          <a:xfrm>
            <a:off x="5481038" y="4281654"/>
            <a:ext cx="359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أَجَّلَ</a:t>
            </a:r>
            <a:endParaRPr lang="fr-MA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60EAD19-873C-2B4E-FF92-18BD12E99C8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6EA2C8E-E37E-C1C1-F78E-60FBBCEEDD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36B2A4B-EC3D-E15B-5F25-35D640F051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40B0804-0C07-B0B6-3DB3-53F0EBCEA9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94ACBB-2AA1-4D2E-0F0E-3DD96328956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E93705E-A701-0268-D03F-093DF7A38D5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F02248-F7EA-5588-C007-8207EF0CBB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798B8DF-E972-6537-A05B-CE84ED36E7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اقرؤوا نص رحلة إلى عالم الحيوان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9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ضعوا علامة على الصفحة 9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ابحثوا عن الكلمات البصرية التي كتبتموها في الدفتر. وضعوا تحتها سطرا.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699874-DF48-686B-E773-665463D7C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72" y="1291250"/>
            <a:ext cx="4238828" cy="5067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98D7F4-14C2-7CDF-DB4E-7320B7E3E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417" y="2995961"/>
            <a:ext cx="3686262" cy="1836579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7A1323C-87A5-4B0E-59B8-4F880980E948}"/>
              </a:ext>
            </a:extLst>
          </p:cNvPr>
          <p:cNvGrpSpPr/>
          <p:nvPr/>
        </p:nvGrpSpPr>
        <p:grpSpPr>
          <a:xfrm>
            <a:off x="1506289" y="179546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9A72BB6-A207-29D3-367C-834B345ACFFE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>
                <a:gd name="connsiteX0" fmla="*/ 1432509 w 1473026"/>
                <a:gd name="connsiteY0" fmla="*/ 496942 h 1236152"/>
                <a:gd name="connsiteX1" fmla="*/ 1199821 w 1473026"/>
                <a:gd name="connsiteY1" fmla="*/ 54880 h 1236152"/>
                <a:gd name="connsiteX2" fmla="*/ 116338 w 1473026"/>
                <a:gd name="connsiteY2" fmla="*/ 1158079 h 1236152"/>
                <a:gd name="connsiteX3" fmla="*/ 210384 w 1473026"/>
                <a:gd name="connsiteY3" fmla="*/ 1223332 h 1236152"/>
                <a:gd name="connsiteX4" fmla="*/ 1432509 w 1473026"/>
                <a:gd name="connsiteY4" fmla="*/ 496942 h 12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3026" h="1236152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3DCA462C-D380-BD42-97F7-20DDAEDDB938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>
                <a:gd name="connsiteX0" fmla="*/ 485707 w 1315954"/>
                <a:gd name="connsiteY0" fmla="*/ 31461 h 1412480"/>
                <a:gd name="connsiteX1" fmla="*/ 60076 w 1315954"/>
                <a:gd name="connsiteY1" fmla="*/ 292943 h 1412480"/>
                <a:gd name="connsiteX2" fmla="*/ 1232754 w 1315954"/>
                <a:gd name="connsiteY2" fmla="*/ 1300844 h 1412480"/>
                <a:gd name="connsiteX3" fmla="*/ 1291591 w 1315954"/>
                <a:gd name="connsiteY3" fmla="*/ 1202573 h 1412480"/>
                <a:gd name="connsiteX4" fmla="*/ 485707 w 1315954"/>
                <a:gd name="connsiteY4" fmla="*/ 31461 h 141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954" h="141248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E739DA-AC51-B55D-6C9F-4E466FAEBCC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A6530CF-7270-B17A-181F-493C7EC250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EE7E6C-0B08-547C-3154-463CF6084E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D475C3F-4266-33D3-3D5A-3CC4786FBB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6782882-858A-7AB5-56F6-7303862CA0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FD686B6-97F0-EF6D-A143-62E3A5155C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A7336F-D599-84A0-300E-398187182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496083-300E-5559-C467-4B06E4A0B21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378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4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7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/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00" rtl="1"/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09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/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/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3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/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10408</TotalTime>
  <Words>3663</Words>
  <Application>Microsoft Office PowerPoint</Application>
  <PresentationFormat>Affichage à l'écran (4:3)</PresentationFormat>
  <Paragraphs>838</Paragraphs>
  <Slides>97</Slides>
  <Notes>4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97</vt:i4>
      </vt:variant>
    </vt:vector>
  </HeadingPairs>
  <TitlesOfParts>
    <vt:vector size="111" baseType="lpstr">
      <vt:lpstr>Helvetica Neue Light</vt:lpstr>
      <vt:lpstr>Calibri Light</vt:lpstr>
      <vt:lpstr>A Massir Ballpoint</vt:lpstr>
      <vt:lpstr>Montserrat</vt:lpstr>
      <vt:lpstr>Dosis</vt:lpstr>
      <vt:lpstr>Air Strip Arabic</vt:lpstr>
      <vt:lpstr>Calibri</vt:lpstr>
      <vt:lpstr>Arial</vt:lpstr>
      <vt:lpstr>Microsoft Uighur</vt:lpstr>
      <vt:lpstr>Traditional Arabic</vt:lpstr>
      <vt:lpstr>Roboto</vt:lpstr>
      <vt:lpstr>Thème Office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LAHOUSSINE.ZTEYT</cp:lastModifiedBy>
  <cp:revision>71</cp:revision>
  <dcterms:created xsi:type="dcterms:W3CDTF">2023-09-20T21:35:22Z</dcterms:created>
  <dcterms:modified xsi:type="dcterms:W3CDTF">2025-01-01T20:47:05Z</dcterms:modified>
</cp:coreProperties>
</file>