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79"/>
  </p:notesMasterIdLst>
  <p:sldIdLst>
    <p:sldId id="2147482450" r:id="rId2"/>
    <p:sldId id="2134806126" r:id="rId3"/>
    <p:sldId id="2134806127" r:id="rId4"/>
    <p:sldId id="2134806128" r:id="rId5"/>
    <p:sldId id="2134806226" r:id="rId6"/>
    <p:sldId id="2134806141" r:id="rId7"/>
    <p:sldId id="2134806179" r:id="rId8"/>
    <p:sldId id="2134806947" r:id="rId9"/>
    <p:sldId id="2134806902" r:id="rId10"/>
    <p:sldId id="2134806900" r:id="rId11"/>
    <p:sldId id="2134806539" r:id="rId12"/>
    <p:sldId id="2147482399" r:id="rId13"/>
    <p:sldId id="2134806904" r:id="rId14"/>
    <p:sldId id="2134808499" r:id="rId15"/>
    <p:sldId id="2134806903" r:id="rId16"/>
    <p:sldId id="2134806320" r:id="rId17"/>
    <p:sldId id="2147482400" r:id="rId18"/>
    <p:sldId id="2147482401" r:id="rId19"/>
    <p:sldId id="2134806545" r:id="rId20"/>
    <p:sldId id="2134806542" r:id="rId21"/>
    <p:sldId id="2147482404" r:id="rId22"/>
    <p:sldId id="2147482405" r:id="rId23"/>
    <p:sldId id="2147482406" r:id="rId24"/>
    <p:sldId id="2147482403" r:id="rId25"/>
    <p:sldId id="2134806300" r:id="rId26"/>
    <p:sldId id="2134806402" r:id="rId27"/>
    <p:sldId id="2147482422" r:id="rId28"/>
    <p:sldId id="2134806894" r:id="rId29"/>
    <p:sldId id="2147482407" r:id="rId30"/>
    <p:sldId id="2147482408" r:id="rId31"/>
    <p:sldId id="2134806147" r:id="rId32"/>
    <p:sldId id="2134806146" r:id="rId33"/>
    <p:sldId id="2134806934" r:id="rId34"/>
    <p:sldId id="2147482430" r:id="rId35"/>
    <p:sldId id="2147482423" r:id="rId36"/>
    <p:sldId id="2147482424" r:id="rId37"/>
    <p:sldId id="2147482431" r:id="rId38"/>
    <p:sldId id="2147482425" r:id="rId39"/>
    <p:sldId id="2147482427" r:id="rId40"/>
    <p:sldId id="2147482432" r:id="rId41"/>
    <p:sldId id="2147482428" r:id="rId42"/>
    <p:sldId id="2147482429" r:id="rId43"/>
    <p:sldId id="2134808445" r:id="rId44"/>
    <p:sldId id="2134806940" r:id="rId45"/>
    <p:sldId id="2147482448" r:id="rId46"/>
    <p:sldId id="2147482433" r:id="rId47"/>
    <p:sldId id="2147482435" r:id="rId48"/>
    <p:sldId id="2147482449" r:id="rId49"/>
    <p:sldId id="2147482366" r:id="rId50"/>
    <p:sldId id="2134808460" r:id="rId51"/>
    <p:sldId id="2147482376" r:id="rId52"/>
    <p:sldId id="2147482348" r:id="rId53"/>
    <p:sldId id="2147482452" r:id="rId54"/>
    <p:sldId id="2147482451" r:id="rId55"/>
    <p:sldId id="2147482453" r:id="rId56"/>
    <p:sldId id="2147482454" r:id="rId57"/>
    <p:sldId id="2147482437" r:id="rId58"/>
    <p:sldId id="2147482436" r:id="rId59"/>
    <p:sldId id="2147482455" r:id="rId60"/>
    <p:sldId id="2134806942" r:id="rId61"/>
    <p:sldId id="2134806943" r:id="rId62"/>
    <p:sldId id="2147482456" r:id="rId63"/>
    <p:sldId id="2147482421" r:id="rId64"/>
    <p:sldId id="2147482457" r:id="rId65"/>
    <p:sldId id="2147482459" r:id="rId66"/>
    <p:sldId id="2147482458" r:id="rId67"/>
    <p:sldId id="2147482460" r:id="rId68"/>
    <p:sldId id="2134806946" r:id="rId69"/>
    <p:sldId id="2147482442" r:id="rId70"/>
    <p:sldId id="2147482461" r:id="rId71"/>
    <p:sldId id="2134806136" r:id="rId72"/>
    <p:sldId id="2134808439" r:id="rId73"/>
    <p:sldId id="2134806583" r:id="rId74"/>
    <p:sldId id="2134806160" r:id="rId75"/>
    <p:sldId id="2134806532" r:id="rId76"/>
    <p:sldId id="2134806896" r:id="rId77"/>
    <p:sldId id="2134806149" r:id="rId78"/>
  </p:sldIdLst>
  <p:sldSz cx="9144000" cy="6858000" type="screen4x3"/>
  <p:notesSz cx="6858000" cy="9144000"/>
  <p:embeddedFontLst>
    <p:embeddedFont>
      <p:font typeface="Air Strip Arabic" panose="020B0604020202020204" charset="-78"/>
      <p:regular r:id="rId80"/>
    </p:embeddedFont>
    <p:embeddedFont>
      <p:font typeface="Dosis" pitchFamily="2" charset="0"/>
      <p:regular r:id="rId81"/>
      <p:bold r:id="rId82"/>
    </p:embeddedFont>
    <p:embeddedFont>
      <p:font typeface="Microsoft Uighur" panose="02000000000000000000" pitchFamily="2" charset="-78"/>
      <p:regular r:id="rId83"/>
      <p:bold r:id="rId84"/>
    </p:embeddedFont>
    <p:embeddedFont>
      <p:font typeface="Roboto" panose="02000000000000000000" pitchFamily="2" charset="0"/>
      <p:regular r:id="rId85"/>
      <p:bold r:id="rId86"/>
      <p:italic r:id="rId87"/>
      <p:boldItalic r:id="rId8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99"/>
    <a:srgbClr val="99FF66"/>
    <a:srgbClr val="FF8517"/>
    <a:srgbClr val="FF9999"/>
    <a:srgbClr val="DDEFEA"/>
    <a:srgbClr val="F1737E"/>
    <a:srgbClr val="FF7C80"/>
    <a:srgbClr val="66FF66"/>
    <a:srgbClr val="1F4E79"/>
    <a:srgbClr val="E300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378" autoAdjust="0"/>
    <p:restoredTop sz="94660"/>
  </p:normalViewPr>
  <p:slideViewPr>
    <p:cSldViewPr snapToGrid="0">
      <p:cViewPr varScale="1">
        <p:scale>
          <a:sx n="78" d="100"/>
          <a:sy n="78" d="100"/>
        </p:scale>
        <p:origin x="13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font" Target="fonts/font5.fntdata"/><Relationship Id="rId89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0" Type="http://schemas.openxmlformats.org/officeDocument/2006/relationships/viewProps" Target="viewProp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font" Target="fonts/font1.fntdata"/><Relationship Id="rId85" Type="http://schemas.openxmlformats.org/officeDocument/2006/relationships/font" Target="fonts/font6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font" Target="fonts/font4.fntdata"/><Relationship Id="rId88" Type="http://schemas.openxmlformats.org/officeDocument/2006/relationships/font" Target="fonts/font9.fntdata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font" Target="fonts/font2.fntdata"/><Relationship Id="rId86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font" Target="fonts/font8.fntdata"/><Relationship Id="rId61" Type="http://schemas.openxmlformats.org/officeDocument/2006/relationships/slide" Target="slides/slide60.xml"/><Relationship Id="rId82" Type="http://schemas.openxmlformats.org/officeDocument/2006/relationships/font" Target="fonts/font3.fntdata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15/03/2025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1809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A46E0-F179-E39D-0C2A-C0D1B72AE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3105407-76EC-D6DD-C66A-29BB141176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DDC9391-87EE-C26A-03C7-A9279A90BD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0FB7974-A5DC-3132-9ED7-B84474EC56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90987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13479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BB831-BD17-3D00-2F6F-A14D4C7D6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2DA9E8C-E063-9DFD-33ED-58D6FCC5F2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AD18C35-D81E-9190-1483-638EDAAFB3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E1DE929-417D-6811-2B62-8287866990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62783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954182-B15A-88B9-9F14-A9B0B1CDB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9E51A81-535F-679F-E5FE-4747103AFF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6869DA2-248B-B7A1-6B47-12C1F019FD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5639DEE-441A-B56E-1FC2-2363F5CF2E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05019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6CE4A-3175-7DE8-6357-0FFC8B237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2EF0F84-C713-67E3-6572-9408538019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E93970C-016D-CC98-2468-94382741AD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FEF4708-666F-CEA6-DE4A-C4D98A3AD1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85754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3F4544-69F8-EEBC-1511-39DD16C04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ED7CE90-E13C-95F2-DD54-AA69A99DC9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E3D5232-FEA0-3257-260B-7BF90BC6D6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55B5FBD-F272-567A-90FF-408C5872C8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0738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1E912-3A59-E2BD-C56D-EBCDF410F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0A48091-40B2-1150-B4F9-BFD6A7CC08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5620964-7104-5E62-DA95-EDE98BC21C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A39A6B0-0E33-A08D-5CC2-8D2316EA61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03737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955037-462C-C50A-6488-7D07CD09D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961FD47-F1F2-F585-1E79-CD2B71633F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F2F94EC-8BC7-C20D-BA38-305EC2F586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43EFCDB-98EE-E6CA-001B-6014A591EF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32774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DE3D11-D112-2CD5-ACA2-ED67F0FB2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6E01D2F-C479-05F3-771B-567EAE11D4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BC88834-F17F-76FF-7315-87054616EF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249C6AE-974D-7674-6ECA-6044904648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94311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629259-8D4E-8F10-F15F-2620500A3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BFEB569-00A3-D90E-0237-387C44304C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96A1DA4-010C-97D8-0AE3-815E2C1549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1776020-3AB0-E863-29F8-4B4C2AEDD3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62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02136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B9435E-52D4-366E-0615-8C505CF4E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8E8735-7214-929A-3FCC-54CF228FCE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CA8EE43-3265-3DCC-A040-1963E6877C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5327889-206A-7D9E-4FEF-D60B2F9546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63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11951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3B10CD-01AE-4916-CC44-E1466B173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5575740-D3D0-F8AD-D328-701386E775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CCCAE8F-2A9F-E073-876E-F54054B687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A2CFFDC-9216-7369-F8D7-45AE223C15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64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16062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88C66C-529E-1196-B7DD-4E61C7D41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EC6780F-1E03-0707-15D8-0F7FE8F3DC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E6A03E4-882A-5CF9-7316-0FEB55FFB5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5A4EC8-CF14-DCD2-2E53-2546217153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65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61720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026A3A-5203-A801-B2F7-0178B07D0F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0C0FEAB-6EF5-225A-ED84-AB3195589E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ACC4C37-00AE-1F9F-4DD8-2B2C1D6403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E2140F8-0F15-0D93-E142-648E8A7B7F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66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23668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C597E0-E9B7-FB8A-A43F-B03D18EC9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304330C-34F0-C95F-A337-7802719DB3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049AB51-666A-6E5E-7B12-75DA360D83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dirty="0"/>
              <a:t>رياضة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70661ED-73E4-84D3-3FAF-99414F65D3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67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55162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25733-1445-ACEC-89E5-39F2C1E5E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F1A31E-E697-1E61-2804-9CB64DB1F8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CAFD5AA-A9AC-BFDF-6414-9B161FD089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0D1D5E9-D136-81B7-BB45-CCE5310292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76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60016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77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8387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15/03/2025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15/03/2025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15/03/2025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15/03/2025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15/03/2025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15/03/2025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15/03/2025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9.sv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0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9.sv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0.svg"/><Relationship Id="rId10" Type="http://schemas.openxmlformats.org/officeDocument/2006/relationships/image" Target="../media/image13.svg"/><Relationship Id="rId4" Type="http://schemas.openxmlformats.org/officeDocument/2006/relationships/image" Target="../media/image3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5.svg"/><Relationship Id="rId7" Type="http://schemas.openxmlformats.org/officeDocument/2006/relationships/image" Target="../media/image2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5" Type="http://schemas.openxmlformats.org/officeDocument/2006/relationships/image" Target="../media/image25.png"/><Relationship Id="rId4" Type="http://schemas.openxmlformats.org/officeDocument/2006/relationships/image" Target="../media/image15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7.gif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audio" Target="../media/media2.mp3"/><Relationship Id="rId7" Type="http://schemas.openxmlformats.org/officeDocument/2006/relationships/image" Target="../media/image25.png"/><Relationship Id="rId2" Type="http://schemas.microsoft.com/office/2007/relationships/media" Target="../media/media2.mp3"/><Relationship Id="rId1" Type="http://schemas.openxmlformats.org/officeDocument/2006/relationships/tags" Target="../tags/tag2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1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25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14.png"/><Relationship Id="rId7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image" Target="../media/image31.png"/><Relationship Id="rId5" Type="http://schemas.openxmlformats.org/officeDocument/2006/relationships/image" Target="../media/image25.png"/><Relationship Id="rId4" Type="http://schemas.openxmlformats.org/officeDocument/2006/relationships/image" Target="../media/image15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7" Type="http://schemas.openxmlformats.org/officeDocument/2006/relationships/image" Target="../media/image3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3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37.png"/><Relationship Id="rId5" Type="http://schemas.openxmlformats.org/officeDocument/2006/relationships/image" Target="../media/image25.png"/><Relationship Id="rId4" Type="http://schemas.openxmlformats.org/officeDocument/2006/relationships/image" Target="../media/image15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2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3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image" Target="../media/image37.png"/><Relationship Id="rId5" Type="http://schemas.openxmlformats.org/officeDocument/2006/relationships/image" Target="../media/image25.png"/><Relationship Id="rId4" Type="http://schemas.openxmlformats.org/officeDocument/2006/relationships/image" Target="../media/image15.sv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7.png"/><Relationship Id="rId4" Type="http://schemas.openxmlformats.org/officeDocument/2006/relationships/image" Target="../media/image2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4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image" Target="../media/image37.png"/><Relationship Id="rId5" Type="http://schemas.openxmlformats.org/officeDocument/2006/relationships/image" Target="../media/image25.png"/><Relationship Id="rId4" Type="http://schemas.openxmlformats.org/officeDocument/2006/relationships/image" Target="../media/image15.sv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7.png"/><Relationship Id="rId4" Type="http://schemas.openxmlformats.org/officeDocument/2006/relationships/image" Target="../media/image2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2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2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2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2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2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4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image" Target="../media/image25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Relationship Id="rId9" Type="http://schemas.openxmlformats.org/officeDocument/2006/relationships/image" Target="../media/image4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15.sv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15.sv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15.sv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15.sv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49.png"/><Relationship Id="rId4" Type="http://schemas.openxmlformats.org/officeDocument/2006/relationships/image" Target="../media/image15.sv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15.sv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15.sv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15.sv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14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52.png"/><Relationship Id="rId4" Type="http://schemas.openxmlformats.org/officeDocument/2006/relationships/image" Target="../media/image15.svg"/><Relationship Id="rId9" Type="http://schemas.openxmlformats.org/officeDocument/2006/relationships/image" Target="../media/image51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14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14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14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14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4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1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65.jpeg"/><Relationship Id="rId4" Type="http://schemas.openxmlformats.org/officeDocument/2006/relationships/image" Target="../media/image1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ZoneTexte 59">
            <a:extLst>
              <a:ext uri="{FF2B5EF4-FFF2-40B4-BE49-F238E27FC236}">
                <a16:creationId xmlns:a16="http://schemas.microsoft.com/office/drawing/2014/main" id="{1F4D5D9F-2F0F-B443-9C4E-C9A66293FB42}"/>
              </a:ext>
            </a:extLst>
          </p:cNvPr>
          <p:cNvSpPr txBox="1"/>
          <p:nvPr/>
        </p:nvSpPr>
        <p:spPr>
          <a:xfrm>
            <a:off x="854195" y="1598342"/>
            <a:ext cx="736163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</a:t>
            </a:r>
            <a:r>
              <a:rPr lang="f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اللغة العربية</a:t>
            </a:r>
            <a:endParaRPr lang="fr-FR" sz="11500" b="1" dirty="0">
              <a:ln>
                <a:solidFill>
                  <a:srgbClr val="0097B2"/>
                </a:solidFill>
              </a:ln>
              <a:solidFill>
                <a:srgbClr val="21596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7380155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92" name="ZoneTexte 91">
            <a:extLst>
              <a:ext uri="{FF2B5EF4-FFF2-40B4-BE49-F238E27FC236}">
                <a16:creationId xmlns:a16="http://schemas.microsoft.com/office/drawing/2014/main" id="{BB9B0B8F-A672-2EBC-5B0D-44D8908AC294}"/>
              </a:ext>
            </a:extLst>
          </p:cNvPr>
          <p:cNvSpPr txBox="1"/>
          <p:nvPr/>
        </p:nvSpPr>
        <p:spPr>
          <a:xfrm>
            <a:off x="709684" y="6236099"/>
            <a:ext cx="7724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تجريبية موجهة لمؤسسات الريادة</a:t>
            </a:r>
          </a:p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قيد التطوير</a:t>
            </a:r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-1230" y="538899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7601802" y="522932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1897166" y="43680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8786" y="523897"/>
            <a:ext cx="4786427" cy="88894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06B9E66-2B2F-4230-F443-07D52CDE0410}"/>
              </a:ext>
            </a:extLst>
          </p:cNvPr>
          <p:cNvGrpSpPr/>
          <p:nvPr/>
        </p:nvGrpSpPr>
        <p:grpSpPr>
          <a:xfrm>
            <a:off x="2955714" y="4467167"/>
            <a:ext cx="3059807" cy="1417690"/>
            <a:chOff x="2961004" y="4654860"/>
            <a:chExt cx="3059807" cy="141769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7594E3E-4822-D604-A6D1-3D4FA1D77977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8" name="Forme libre : forme 7">
                <a:extLst>
                  <a:ext uri="{FF2B5EF4-FFF2-40B4-BE49-F238E27FC236}">
                    <a16:creationId xmlns:a16="http://schemas.microsoft.com/office/drawing/2014/main" id="{F9B7C43E-B84C-EB09-3F7C-B14C15CBE27F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" name="Forme libre : forme 8">
                <a:extLst>
                  <a:ext uri="{FF2B5EF4-FFF2-40B4-BE49-F238E27FC236}">
                    <a16:creationId xmlns:a16="http://schemas.microsoft.com/office/drawing/2014/main" id="{DDEB77DF-3EEC-2849-FDDB-6DBEC8577DB7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A491E9A-1D2E-99CA-0DAB-21A2E7FC03F5}"/>
                </a:ext>
              </a:extLst>
            </p:cNvPr>
            <p:cNvSpPr txBox="1"/>
            <p:nvPr/>
          </p:nvSpPr>
          <p:spPr>
            <a:xfrm>
              <a:off x="3316811" y="4783647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3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60BDB93E-3649-744D-F060-5637E20A412D}"/>
                </a:ext>
              </a:extLst>
            </p:cNvPr>
            <p:cNvSpPr txBox="1"/>
            <p:nvPr/>
          </p:nvSpPr>
          <p:spPr>
            <a:xfrm>
              <a:off x="2961004" y="5386618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</a:t>
              </a:r>
              <a:r>
                <a:rPr lang="f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</a:t>
              </a:r>
              <a:endParaRPr lang="ar-MA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F7295BF1-4146-9A2F-EB98-820EB247D276}"/>
              </a:ext>
            </a:extLst>
          </p:cNvPr>
          <p:cNvSpPr txBox="1"/>
          <p:nvPr/>
        </p:nvSpPr>
        <p:spPr>
          <a:xfrm>
            <a:off x="709684" y="3165550"/>
            <a:ext cx="772463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المرحلة الثانية : من نحن؟</a:t>
            </a:r>
          </a:p>
          <a:p>
            <a:pPr algn="ctr"/>
            <a:r>
              <a:rPr lang="ar-MA" sz="2800" b="1" dirty="0">
                <a:solidFill>
                  <a:srgbClr val="44A9C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المجال الثاني: عاداتي الصحية</a:t>
            </a:r>
          </a:p>
        </p:txBody>
      </p:sp>
    </p:spTree>
    <p:extLst>
      <p:ext uri="{BB962C8B-B14F-4D97-AF65-F5344CB8AC3E}">
        <p14:creationId xmlns:p14="http://schemas.microsoft.com/office/powerpoint/2010/main" val="894425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895EA-500B-A2EA-8741-33CB5B01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DD6918AE-525E-A176-AEEC-199E2064CB7E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3027328-1C8B-4BC8-4EF5-5A8AC7D59BC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830958E-6519-631D-09AB-F3B29658A81F}"/>
              </a:ext>
            </a:extLst>
          </p:cNvPr>
          <p:cNvSpPr/>
          <p:nvPr/>
        </p:nvSpPr>
        <p:spPr>
          <a:xfrm>
            <a:off x="312517" y="636608"/>
            <a:ext cx="8518967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58B41374-7EC4-41E5-3185-6985A9BABB4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5000"/>
          </a:blip>
          <a:srcRect l="1" t="45760" r="43502" b="17177"/>
          <a:stretch/>
        </p:blipFill>
        <p:spPr>
          <a:xfrm>
            <a:off x="2611613" y="636608"/>
            <a:ext cx="6219870" cy="5787341"/>
          </a:xfrm>
          <a:prstGeom prst="rect">
            <a:avLst/>
          </a:prstGeom>
          <a:effectLst/>
        </p:spPr>
      </p:pic>
      <p:sp>
        <p:nvSpPr>
          <p:cNvPr id="5" name="Freeform 7">
            <a:extLst>
              <a:ext uri="{FF2B5EF4-FFF2-40B4-BE49-F238E27FC236}">
                <a16:creationId xmlns:a16="http://schemas.microsoft.com/office/drawing/2014/main" id="{5860788A-2B96-8292-460F-2EB649FA16BE}"/>
              </a:ext>
            </a:extLst>
          </p:cNvPr>
          <p:cNvSpPr/>
          <p:nvPr/>
        </p:nvSpPr>
        <p:spPr>
          <a:xfrm>
            <a:off x="625110" y="227366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E0333FE4-6E11-D79D-A877-E1EA1D41C798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93" name="TextBox 9">
            <a:extLst>
              <a:ext uri="{FF2B5EF4-FFF2-40B4-BE49-F238E27FC236}">
                <a16:creationId xmlns:a16="http://schemas.microsoft.com/office/drawing/2014/main" id="{65830866-7107-A95C-CB22-C37C6125D1EA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7DB7DAC-5D09-5C48-5581-D9FDE23F0A4E}"/>
              </a:ext>
            </a:extLst>
          </p:cNvPr>
          <p:cNvGrpSpPr/>
          <p:nvPr/>
        </p:nvGrpSpPr>
        <p:grpSpPr>
          <a:xfrm>
            <a:off x="577487" y="2692478"/>
            <a:ext cx="3798383" cy="1778703"/>
            <a:chOff x="577487" y="2726495"/>
            <a:chExt cx="3798383" cy="1778703"/>
          </a:xfrm>
        </p:grpSpPr>
        <p:sp>
          <p:nvSpPr>
            <p:cNvPr id="11" name="Rectangle : coins arrondis 18 - 3">
              <a:extLst>
                <a:ext uri="{FF2B5EF4-FFF2-40B4-BE49-F238E27FC236}">
                  <a16:creationId xmlns:a16="http://schemas.microsoft.com/office/drawing/2014/main" id="{EBB75370-7BEA-2D13-5DC9-DD638E256E15}"/>
                </a:ext>
              </a:extLst>
            </p:cNvPr>
            <p:cNvSpPr/>
            <p:nvPr/>
          </p:nvSpPr>
          <p:spPr>
            <a:xfrm>
              <a:off x="577487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chemeClr val="accent6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: استثمار النص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  <a:endParaRPr lang="ar-MA" sz="2000" b="1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(استثمار) والتحدث (الإنتاج)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20د</a:t>
              </a:r>
              <a:endPara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تمارين كتابية: البنيات اللغوية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</p:txBody>
        </p:sp>
        <p:sp>
          <p:nvSpPr>
            <p:cNvPr id="38" name="Oval 97">
              <a:extLst>
                <a:ext uri="{FF2B5EF4-FFF2-40B4-BE49-F238E27FC236}">
                  <a16:creationId xmlns:a16="http://schemas.microsoft.com/office/drawing/2014/main" id="{0AAF736D-DDC2-7A29-09A3-68E8103F6906}"/>
                </a:ext>
              </a:extLst>
            </p:cNvPr>
            <p:cNvSpPr/>
            <p:nvPr/>
          </p:nvSpPr>
          <p:spPr>
            <a:xfrm>
              <a:off x="3547870" y="2726495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4DCA925-C743-B5C5-55DB-88AEA15D8644}"/>
              </a:ext>
            </a:extLst>
          </p:cNvPr>
          <p:cNvGrpSpPr/>
          <p:nvPr/>
        </p:nvGrpSpPr>
        <p:grpSpPr>
          <a:xfrm>
            <a:off x="577487" y="4391197"/>
            <a:ext cx="3798382" cy="1787748"/>
            <a:chOff x="577487" y="4302703"/>
            <a:chExt cx="3798382" cy="1787748"/>
          </a:xfrm>
        </p:grpSpPr>
        <p:sp>
          <p:nvSpPr>
            <p:cNvPr id="13" name="Rectangle : coins arrondis 18 - 3">
              <a:extLst>
                <a:ext uri="{FF2B5EF4-FFF2-40B4-BE49-F238E27FC236}">
                  <a16:creationId xmlns:a16="http://schemas.microsoft.com/office/drawing/2014/main" id="{8A6B7A31-68F3-68E7-42F7-7671EAFDA068}"/>
                </a:ext>
              </a:extLst>
            </p:cNvPr>
            <p:cNvSpPr/>
            <p:nvPr/>
          </p:nvSpPr>
          <p:spPr>
            <a:xfrm>
              <a:off x="577487" y="4650597"/>
              <a:ext cx="3096000" cy="1439854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الطلاقة: توليف ودعم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 ودعم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chemeClr val="accent6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</p:txBody>
        </p:sp>
        <p:sp>
          <p:nvSpPr>
            <p:cNvPr id="39" name="Oval 98">
              <a:extLst>
                <a:ext uri="{FF2B5EF4-FFF2-40B4-BE49-F238E27FC236}">
                  <a16:creationId xmlns:a16="http://schemas.microsoft.com/office/drawing/2014/main" id="{F32F9BF4-ACDB-F504-2EFB-E5652DEC0D87}"/>
                </a:ext>
              </a:extLst>
            </p:cNvPr>
            <p:cNvSpPr/>
            <p:nvPr/>
          </p:nvSpPr>
          <p:spPr>
            <a:xfrm>
              <a:off x="3547869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6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9493E0B1-E4B0-7682-1C62-CC0FB7135A24}"/>
              </a:ext>
            </a:extLst>
          </p:cNvPr>
          <p:cNvGrpSpPr/>
          <p:nvPr/>
        </p:nvGrpSpPr>
        <p:grpSpPr>
          <a:xfrm>
            <a:off x="577487" y="1008663"/>
            <a:ext cx="3798384" cy="1763800"/>
            <a:chOff x="577487" y="1156146"/>
            <a:chExt cx="3798384" cy="1763800"/>
          </a:xfrm>
        </p:grpSpPr>
        <p:sp>
          <p:nvSpPr>
            <p:cNvPr id="10" name="Rectangle : coins arrondis 18 - 3">
              <a:extLst>
                <a:ext uri="{FF2B5EF4-FFF2-40B4-BE49-F238E27FC236}">
                  <a16:creationId xmlns:a16="http://schemas.microsoft.com/office/drawing/2014/main" id="{B207CAE5-9845-5CFA-99B6-335635D41D53}"/>
                </a:ext>
              </a:extLst>
            </p:cNvPr>
            <p:cNvSpPr/>
            <p:nvPr/>
          </p:nvSpPr>
          <p:spPr>
            <a:xfrm>
              <a:off x="577487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</a:t>
              </a:r>
              <a:r>
                <a:rPr lang="ar-MA" sz="2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عناصر الحكاية / تقديم الفعل الكلامي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ts val="17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القراءة استراتيجية المفردات (35د)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خط ونقل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</p:txBody>
        </p:sp>
        <p:sp>
          <p:nvSpPr>
            <p:cNvPr id="37" name="Oval 96">
              <a:extLst>
                <a:ext uri="{FF2B5EF4-FFF2-40B4-BE49-F238E27FC236}">
                  <a16:creationId xmlns:a16="http://schemas.microsoft.com/office/drawing/2014/main" id="{7365DBA4-9943-94EE-D40F-01A4F7C38211}"/>
                </a:ext>
              </a:extLst>
            </p:cNvPr>
            <p:cNvSpPr/>
            <p:nvPr/>
          </p:nvSpPr>
          <p:spPr>
            <a:xfrm>
              <a:off x="3547871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36673336-42B5-D339-686D-6C08A888ECEB}"/>
              </a:ext>
            </a:extLst>
          </p:cNvPr>
          <p:cNvGrpSpPr/>
          <p:nvPr/>
        </p:nvGrpSpPr>
        <p:grpSpPr>
          <a:xfrm>
            <a:off x="4691294" y="1008663"/>
            <a:ext cx="3809630" cy="1763800"/>
            <a:chOff x="4691294" y="1156146"/>
            <a:chExt cx="3809630" cy="1763800"/>
          </a:xfrm>
        </p:grpSpPr>
        <p:sp>
          <p:nvSpPr>
            <p:cNvPr id="18" name="Rectangle : coins arrondis 18 - 3">
              <a:extLst>
                <a:ext uri="{FF2B5EF4-FFF2-40B4-BE49-F238E27FC236}">
                  <a16:creationId xmlns:a16="http://schemas.microsoft.com/office/drawing/2014/main" id="{1E24E317-DE0C-4ABB-0423-9760AE178754}"/>
                </a:ext>
              </a:extLst>
            </p:cNvPr>
            <p:cNvSpPr/>
            <p:nvPr/>
          </p:nvSpPr>
          <p:spPr>
            <a:xfrm>
              <a:off x="4691294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 (30د)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والتحدث: التوقع والتحقق (30د)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الطلاقة: (20د) </a:t>
              </a:r>
            </a:p>
          </p:txBody>
        </p:sp>
        <p:sp>
          <p:nvSpPr>
            <p:cNvPr id="28" name="Oval 86">
              <a:extLst>
                <a:ext uri="{FF2B5EF4-FFF2-40B4-BE49-F238E27FC236}">
                  <a16:creationId xmlns:a16="http://schemas.microsoft.com/office/drawing/2014/main" id="{9B470D93-F6E4-F65A-55D8-27B3CC03E2B0}"/>
                </a:ext>
              </a:extLst>
            </p:cNvPr>
            <p:cNvSpPr/>
            <p:nvPr/>
          </p:nvSpPr>
          <p:spPr>
            <a:xfrm>
              <a:off x="7672924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CA9E71C-1075-8040-82C8-8B9A64CF94F0}"/>
              </a:ext>
            </a:extLst>
          </p:cNvPr>
          <p:cNvGrpSpPr/>
          <p:nvPr/>
        </p:nvGrpSpPr>
        <p:grpSpPr>
          <a:xfrm>
            <a:off x="4691294" y="2692480"/>
            <a:ext cx="3809629" cy="1778700"/>
            <a:chOff x="4691294" y="2726498"/>
            <a:chExt cx="3809629" cy="1778700"/>
          </a:xfrm>
        </p:grpSpPr>
        <p:sp>
          <p:nvSpPr>
            <p:cNvPr id="7" name="Rectangle : coins arrondis 18 - 3">
              <a:extLst>
                <a:ext uri="{FF2B5EF4-FFF2-40B4-BE49-F238E27FC236}">
                  <a16:creationId xmlns:a16="http://schemas.microsoft.com/office/drawing/2014/main" id="{C89D7B4C-27BD-CF7E-820C-D3BC73D84063}"/>
                </a:ext>
              </a:extLst>
            </p:cNvPr>
            <p:cNvSpPr/>
            <p:nvPr/>
          </p:nvSpPr>
          <p:spPr>
            <a:xfrm>
              <a:off x="4691294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(البنية السردية) والتحدث (لعب الأدوار)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 </a:t>
              </a:r>
              <a:endPara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chemeClr val="accent6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استراتيجية الفهم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(45د)</a:t>
              </a:r>
              <a:endParaRPr lang="ar-MA" sz="2000" b="1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00B05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½: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9" name="Oval 87">
              <a:extLst>
                <a:ext uri="{FF2B5EF4-FFF2-40B4-BE49-F238E27FC236}">
                  <a16:creationId xmlns:a16="http://schemas.microsoft.com/office/drawing/2014/main" id="{291E9630-F57F-9CF0-6F01-604F1570B39A}"/>
                </a:ext>
              </a:extLst>
            </p:cNvPr>
            <p:cNvSpPr/>
            <p:nvPr/>
          </p:nvSpPr>
          <p:spPr>
            <a:xfrm>
              <a:off x="7672923" y="2726498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E951050-6A19-120F-A978-11C4B653A1C3}"/>
              </a:ext>
            </a:extLst>
          </p:cNvPr>
          <p:cNvGrpSpPr/>
          <p:nvPr/>
        </p:nvGrpSpPr>
        <p:grpSpPr>
          <a:xfrm>
            <a:off x="4689615" y="4391197"/>
            <a:ext cx="3822423" cy="1790868"/>
            <a:chOff x="4691294" y="4302703"/>
            <a:chExt cx="3820744" cy="1790868"/>
          </a:xfrm>
        </p:grpSpPr>
        <p:sp>
          <p:nvSpPr>
            <p:cNvPr id="9" name="Rectangle : coins arrondis 18 - 3">
              <a:extLst>
                <a:ext uri="{FF2B5EF4-FFF2-40B4-BE49-F238E27FC236}">
                  <a16:creationId xmlns:a16="http://schemas.microsoft.com/office/drawing/2014/main" id="{30D27E3F-0359-0C41-C094-5FE8EE32BC93}"/>
                </a:ext>
              </a:extLst>
            </p:cNvPr>
            <p:cNvSpPr/>
            <p:nvPr/>
          </p:nvSpPr>
          <p:spPr>
            <a:xfrm>
              <a:off x="4691294" y="4545369"/>
              <a:ext cx="3096000" cy="1548202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والتحدث: إعادة السرد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20د</a:t>
              </a:r>
              <a:endPara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chemeClr val="accent6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استخلاص العبرة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chemeClr val="accent2">
                      <a:lumMod val="7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(25د)</a:t>
              </a:r>
              <a:endParaRPr lang="ar-MA" sz="2000" b="1" dirty="0">
                <a:solidFill>
                  <a:schemeClr val="accent2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00B05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2/2 :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</p:txBody>
        </p:sp>
        <p:sp>
          <p:nvSpPr>
            <p:cNvPr id="31" name="Oval 99">
              <a:extLst>
                <a:ext uri="{FF2B5EF4-FFF2-40B4-BE49-F238E27FC236}">
                  <a16:creationId xmlns:a16="http://schemas.microsoft.com/office/drawing/2014/main" id="{48BD3193-EE31-DE31-5CCB-55D55CAC9EA2}"/>
                </a:ext>
              </a:extLst>
            </p:cNvPr>
            <p:cNvSpPr/>
            <p:nvPr/>
          </p:nvSpPr>
          <p:spPr>
            <a:xfrm>
              <a:off x="7684038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2731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F9D2E-617B-02EF-AC31-9DE9E7C64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1E4754E-7E96-4B16-FD8A-1BA9BE68117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5F4DE53-4F5E-7C4C-E43E-3DE1AA04A99D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EECF1BB-41DB-58DE-3157-8EAAF5D3580D}"/>
              </a:ext>
            </a:extLst>
          </p:cNvPr>
          <p:cNvGrpSpPr/>
          <p:nvPr/>
        </p:nvGrpSpPr>
        <p:grpSpPr>
          <a:xfrm>
            <a:off x="316109" y="122042"/>
            <a:ext cx="8518967" cy="645889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7DECE84-8CA4-EAE6-09DF-23D775EE54C6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638844B3-A03F-4E01-7470-0974119D4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02726FAA-27DE-0A9F-B139-E12B589D834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D7B02283-255A-EC2E-A77B-571F3E10D0C5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48E0A274-7359-8F48-0E4E-51ECCF8B440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70CE18DE-E006-7D87-F423-64450E25A2F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EC861C0C-E320-2BA0-0FF6-43AA7C42C78A}"/>
              </a:ext>
            </a:extLst>
          </p:cNvPr>
          <p:cNvGrpSpPr/>
          <p:nvPr/>
        </p:nvGrpSpPr>
        <p:grpSpPr>
          <a:xfrm>
            <a:off x="835820" y="994113"/>
            <a:ext cx="7299109" cy="1225280"/>
            <a:chOff x="922446" y="1657338"/>
            <a:chExt cx="7299109" cy="1214353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09494DF6-0B08-2E48-B296-CC0ED891FC60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848214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Oval 86">
              <a:extLst>
                <a:ext uri="{FF2B5EF4-FFF2-40B4-BE49-F238E27FC236}">
                  <a16:creationId xmlns:a16="http://schemas.microsoft.com/office/drawing/2014/main" id="{6B9F2D5F-7043-AAD3-C509-19D49C099D97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DFF52FDD-BDC8-809D-A9C5-3C0D59CD1217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1046496"/>
              <a:chOff x="922446" y="1825195"/>
              <a:chExt cx="1266136" cy="1046496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DB981DC9-A08B-7CAB-1EF1-561438CE2E5A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1046496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57" name="Graphique 2">
                <a:extLst>
                  <a:ext uri="{FF2B5EF4-FFF2-40B4-BE49-F238E27FC236}">
                    <a16:creationId xmlns:a16="http://schemas.microsoft.com/office/drawing/2014/main" id="{BA2BD03A-58B1-EFA1-FE00-E7A5278263CB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69" name="Graphique 2">
                  <a:extLst>
                    <a:ext uri="{FF2B5EF4-FFF2-40B4-BE49-F238E27FC236}">
                      <a16:creationId xmlns:a16="http://schemas.microsoft.com/office/drawing/2014/main" id="{297CDEF7-93CE-14D1-7307-EEE5341826E5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6" cy="887181"/>
                  <a:chOff x="1098817" y="1344834"/>
                  <a:chExt cx="2184486" cy="887181"/>
                </a:xfrm>
              </p:grpSpPr>
              <p:grpSp>
                <p:nvGrpSpPr>
                  <p:cNvPr id="101" name="Graphique 2">
                    <a:extLst>
                      <a:ext uri="{FF2B5EF4-FFF2-40B4-BE49-F238E27FC236}">
                        <a16:creationId xmlns:a16="http://schemas.microsoft.com/office/drawing/2014/main" id="{51CA4EB6-7238-C366-7AAC-6AAAD185612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81"/>
                    <a:chOff x="1098817" y="1344834"/>
                    <a:chExt cx="770041" cy="887181"/>
                  </a:xfrm>
                </p:grpSpPr>
                <p:grpSp>
                  <p:nvGrpSpPr>
                    <p:cNvPr id="110" name="Graphique 2">
                      <a:extLst>
                        <a:ext uri="{FF2B5EF4-FFF2-40B4-BE49-F238E27FC236}">
                          <a16:creationId xmlns:a16="http://schemas.microsoft.com/office/drawing/2014/main" id="{C2B41DC8-B509-7994-9EE4-82682407812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14" name="Forme libre : forme 113">
                        <a:extLst>
                          <a:ext uri="{FF2B5EF4-FFF2-40B4-BE49-F238E27FC236}">
                            <a16:creationId xmlns:a16="http://schemas.microsoft.com/office/drawing/2014/main" id="{0771397C-6026-7505-023B-CA0B8916EBC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5" name="Forme libre : forme 114">
                        <a:extLst>
                          <a:ext uri="{FF2B5EF4-FFF2-40B4-BE49-F238E27FC236}">
                            <a16:creationId xmlns:a16="http://schemas.microsoft.com/office/drawing/2014/main" id="{8B20F856-222B-3891-F2F3-FC9D767475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6" name="Forme libre : forme 115">
                        <a:extLst>
                          <a:ext uri="{FF2B5EF4-FFF2-40B4-BE49-F238E27FC236}">
                            <a16:creationId xmlns:a16="http://schemas.microsoft.com/office/drawing/2014/main" id="{4624ADDF-6E39-685F-D1D5-DE46C512F435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11" name="Graphique 2">
                      <a:extLst>
                        <a:ext uri="{FF2B5EF4-FFF2-40B4-BE49-F238E27FC236}">
                          <a16:creationId xmlns:a16="http://schemas.microsoft.com/office/drawing/2014/main" id="{D3BA1630-05A6-EFF8-8567-E90688D02B9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0"/>
                      <a:ext cx="412617" cy="580075"/>
                      <a:chOff x="1426335" y="1651940"/>
                      <a:chExt cx="412617" cy="580075"/>
                    </a:xfrm>
                  </p:grpSpPr>
                  <p:sp>
                    <p:nvSpPr>
                      <p:cNvPr id="112" name="Forme libre : forme 111">
                        <a:extLst>
                          <a:ext uri="{FF2B5EF4-FFF2-40B4-BE49-F238E27FC236}">
                            <a16:creationId xmlns:a16="http://schemas.microsoft.com/office/drawing/2014/main" id="{FDBF0080-BDB6-2850-920C-B92F2D8F350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3" name="Forme libre : forme 112">
                        <a:extLst>
                          <a:ext uri="{FF2B5EF4-FFF2-40B4-BE49-F238E27FC236}">
                            <a16:creationId xmlns:a16="http://schemas.microsoft.com/office/drawing/2014/main" id="{2827A09C-DB49-68C3-6F1E-C6F8FDFEBB3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  <p:grpSp>
                <p:nvGrpSpPr>
                  <p:cNvPr id="102" name="Graphique 2">
                    <a:extLst>
                      <a:ext uri="{FF2B5EF4-FFF2-40B4-BE49-F238E27FC236}">
                        <a16:creationId xmlns:a16="http://schemas.microsoft.com/office/drawing/2014/main" id="{7F3A43E4-E9F4-5B43-0151-36F8DA40A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81"/>
                    <a:chOff x="2513728" y="1344834"/>
                    <a:chExt cx="769575" cy="887181"/>
                  </a:xfrm>
                </p:grpSpPr>
                <p:grpSp>
                  <p:nvGrpSpPr>
                    <p:cNvPr id="103" name="Graphique 2">
                      <a:extLst>
                        <a:ext uri="{FF2B5EF4-FFF2-40B4-BE49-F238E27FC236}">
                          <a16:creationId xmlns:a16="http://schemas.microsoft.com/office/drawing/2014/main" id="{2CBA0BB1-83C7-C22A-61EA-209462E90D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07" name="Forme libre : forme 106">
                        <a:extLst>
                          <a:ext uri="{FF2B5EF4-FFF2-40B4-BE49-F238E27FC236}">
                            <a16:creationId xmlns:a16="http://schemas.microsoft.com/office/drawing/2014/main" id="{71B718FC-8C98-F954-49E3-D7C888E1FF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8" name="Forme libre : forme 107">
                        <a:extLst>
                          <a:ext uri="{FF2B5EF4-FFF2-40B4-BE49-F238E27FC236}">
                            <a16:creationId xmlns:a16="http://schemas.microsoft.com/office/drawing/2014/main" id="{B94BF3BF-DAC5-0285-8D71-9BF17189D6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9" name="Forme libre : forme 108">
                        <a:extLst>
                          <a:ext uri="{FF2B5EF4-FFF2-40B4-BE49-F238E27FC236}">
                            <a16:creationId xmlns:a16="http://schemas.microsoft.com/office/drawing/2014/main" id="{D396284F-64C5-F8C5-3E81-54252D1DD2B5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04" name="Graphique 2">
                      <a:extLst>
                        <a:ext uri="{FF2B5EF4-FFF2-40B4-BE49-F238E27FC236}">
                          <a16:creationId xmlns:a16="http://schemas.microsoft.com/office/drawing/2014/main" id="{F8F0A116-C9F6-8092-432D-5C94C115418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0"/>
                      <a:ext cx="412322" cy="580075"/>
                      <a:chOff x="2543277" y="1651940"/>
                      <a:chExt cx="412322" cy="580075"/>
                    </a:xfrm>
                  </p:grpSpPr>
                  <p:sp>
                    <p:nvSpPr>
                      <p:cNvPr id="105" name="Forme libre : forme 104">
                        <a:extLst>
                          <a:ext uri="{FF2B5EF4-FFF2-40B4-BE49-F238E27FC236}">
                            <a16:creationId xmlns:a16="http://schemas.microsoft.com/office/drawing/2014/main" id="{3AF849CC-0C35-8F2D-1C11-D20A1FCBF3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6" name="Forme libre : forme 105">
                        <a:extLst>
                          <a:ext uri="{FF2B5EF4-FFF2-40B4-BE49-F238E27FC236}">
                            <a16:creationId xmlns:a16="http://schemas.microsoft.com/office/drawing/2014/main" id="{DE7FC347-461A-22AA-7AF1-3945D12BD02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</p:grpSp>
            <p:grpSp>
              <p:nvGrpSpPr>
                <p:cNvPr id="70" name="Graphique 2">
                  <a:extLst>
                    <a:ext uri="{FF2B5EF4-FFF2-40B4-BE49-F238E27FC236}">
                      <a16:creationId xmlns:a16="http://schemas.microsoft.com/office/drawing/2014/main" id="{914A1EB6-0BE5-43A0-F910-A094BB9C6FC1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94" name="Graphique 2">
                    <a:extLst>
                      <a:ext uri="{FF2B5EF4-FFF2-40B4-BE49-F238E27FC236}">
                        <a16:creationId xmlns:a16="http://schemas.microsoft.com/office/drawing/2014/main" id="{264DB378-8598-1050-E24B-0D366094A907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99" name="Forme libre : forme 98">
                      <a:extLst>
                        <a:ext uri="{FF2B5EF4-FFF2-40B4-BE49-F238E27FC236}">
                          <a16:creationId xmlns:a16="http://schemas.microsoft.com/office/drawing/2014/main" id="{96C70EAD-27F7-385B-FE1E-D5AC7BD70B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00" name="Forme libre : forme 99">
                      <a:extLst>
                        <a:ext uri="{FF2B5EF4-FFF2-40B4-BE49-F238E27FC236}">
                          <a16:creationId xmlns:a16="http://schemas.microsoft.com/office/drawing/2014/main" id="{706B61DC-1248-921E-E56B-F79F5098A5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95" name="Graphique 2">
                    <a:extLst>
                      <a:ext uri="{FF2B5EF4-FFF2-40B4-BE49-F238E27FC236}">
                        <a16:creationId xmlns:a16="http://schemas.microsoft.com/office/drawing/2014/main" id="{045A33BB-9E00-12E1-1875-22D9D69D9A60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97" name="Forme libre : forme 96">
                      <a:extLst>
                        <a:ext uri="{FF2B5EF4-FFF2-40B4-BE49-F238E27FC236}">
                          <a16:creationId xmlns:a16="http://schemas.microsoft.com/office/drawing/2014/main" id="{961AC40E-5DD6-AD4F-531D-6425BB26BD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98" name="Forme libre : forme 97">
                      <a:extLst>
                        <a:ext uri="{FF2B5EF4-FFF2-40B4-BE49-F238E27FC236}">
                          <a16:creationId xmlns:a16="http://schemas.microsoft.com/office/drawing/2014/main" id="{0A6731F3-6C4E-7C73-2141-9C8B339FF0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71" name="Forme libre : forme 70">
                  <a:extLst>
                    <a:ext uri="{FF2B5EF4-FFF2-40B4-BE49-F238E27FC236}">
                      <a16:creationId xmlns:a16="http://schemas.microsoft.com/office/drawing/2014/main" id="{F0718376-3A87-DCC9-B7FE-4405E23C4214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2" name="Forme libre : forme 71">
                  <a:extLst>
                    <a:ext uri="{FF2B5EF4-FFF2-40B4-BE49-F238E27FC236}">
                      <a16:creationId xmlns:a16="http://schemas.microsoft.com/office/drawing/2014/main" id="{A4D5948A-14C5-B00C-E106-578EDBA221C5}"/>
                    </a:ext>
                  </a:extLst>
                </p:cNvPr>
                <p:cNvSpPr/>
                <p:nvPr/>
              </p:nvSpPr>
              <p:spPr>
                <a:xfrm>
                  <a:off x="1018761" y="1755002"/>
                  <a:ext cx="2342641" cy="2342640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3" name="Forme libre : forme 72">
                  <a:extLst>
                    <a:ext uri="{FF2B5EF4-FFF2-40B4-BE49-F238E27FC236}">
                      <a16:creationId xmlns:a16="http://schemas.microsoft.com/office/drawing/2014/main" id="{485E4C28-E00D-E4E0-11C0-24DC48171C8C}"/>
                    </a:ext>
                  </a:extLst>
                </p:cNvPr>
                <p:cNvSpPr/>
                <p:nvPr/>
              </p:nvSpPr>
              <p:spPr>
                <a:xfrm>
                  <a:off x="1140524" y="1876765"/>
                  <a:ext cx="2099115" cy="2099113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4" name="Forme libre : forme 73">
                  <a:extLst>
                    <a:ext uri="{FF2B5EF4-FFF2-40B4-BE49-F238E27FC236}">
                      <a16:creationId xmlns:a16="http://schemas.microsoft.com/office/drawing/2014/main" id="{717AEA61-FCF4-FFA9-856B-626C2ED177E1}"/>
                    </a:ext>
                  </a:extLst>
                </p:cNvPr>
                <p:cNvSpPr/>
                <p:nvPr/>
              </p:nvSpPr>
              <p:spPr>
                <a:xfrm>
                  <a:off x="1173538" y="1909786"/>
                  <a:ext cx="2033081" cy="2033079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5" name="Forme libre : forme 74">
                  <a:extLst>
                    <a:ext uri="{FF2B5EF4-FFF2-40B4-BE49-F238E27FC236}">
                      <a16:creationId xmlns:a16="http://schemas.microsoft.com/office/drawing/2014/main" id="{A1A72B86-661C-2F7A-54A9-D9059982490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76" name="Graphique 2">
                  <a:extLst>
                    <a:ext uri="{FF2B5EF4-FFF2-40B4-BE49-F238E27FC236}">
                      <a16:creationId xmlns:a16="http://schemas.microsoft.com/office/drawing/2014/main" id="{9BB18472-6243-1956-A3E2-8CE253D6FBF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87" name="Forme libre : forme 86">
                    <a:extLst>
                      <a:ext uri="{FF2B5EF4-FFF2-40B4-BE49-F238E27FC236}">
                        <a16:creationId xmlns:a16="http://schemas.microsoft.com/office/drawing/2014/main" id="{31730CFB-5045-CBCD-8D38-4CC92BA7E82F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8" name="Forme libre : forme 87">
                    <a:extLst>
                      <a:ext uri="{FF2B5EF4-FFF2-40B4-BE49-F238E27FC236}">
                        <a16:creationId xmlns:a16="http://schemas.microsoft.com/office/drawing/2014/main" id="{9E277FA5-5C64-7B4D-87A2-67CC237CA355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91" name="Forme libre : forme 90">
                    <a:extLst>
                      <a:ext uri="{FF2B5EF4-FFF2-40B4-BE49-F238E27FC236}">
                        <a16:creationId xmlns:a16="http://schemas.microsoft.com/office/drawing/2014/main" id="{36FD38D6-B257-6921-969B-7C047EB53144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92" name="Forme libre : forme 91">
                    <a:extLst>
                      <a:ext uri="{FF2B5EF4-FFF2-40B4-BE49-F238E27FC236}">
                        <a16:creationId xmlns:a16="http://schemas.microsoft.com/office/drawing/2014/main" id="{277BB3E8-2DDB-79DC-E553-C9947DD26012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77" name="Graphique 2">
                  <a:extLst>
                    <a:ext uri="{FF2B5EF4-FFF2-40B4-BE49-F238E27FC236}">
                      <a16:creationId xmlns:a16="http://schemas.microsoft.com/office/drawing/2014/main" id="{246CBF27-B5CE-10E9-4C5D-52E9A3351879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78" name="Forme libre : forme 77">
                    <a:extLst>
                      <a:ext uri="{FF2B5EF4-FFF2-40B4-BE49-F238E27FC236}">
                        <a16:creationId xmlns:a16="http://schemas.microsoft.com/office/drawing/2014/main" id="{4C5799E1-1A6D-E103-C651-A48B5D391F57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79" name="Forme libre : forme 78">
                    <a:extLst>
                      <a:ext uri="{FF2B5EF4-FFF2-40B4-BE49-F238E27FC236}">
                        <a16:creationId xmlns:a16="http://schemas.microsoft.com/office/drawing/2014/main" id="{68FFFFEA-189D-FBC3-A8E8-0209878BF346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0" name="Forme libre : forme 79">
                    <a:extLst>
                      <a:ext uri="{FF2B5EF4-FFF2-40B4-BE49-F238E27FC236}">
                        <a16:creationId xmlns:a16="http://schemas.microsoft.com/office/drawing/2014/main" id="{D6E2B10F-EEC7-DE78-FB1D-43A1D05CB7E3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1" name="Forme libre : forme 80">
                    <a:extLst>
                      <a:ext uri="{FF2B5EF4-FFF2-40B4-BE49-F238E27FC236}">
                        <a16:creationId xmlns:a16="http://schemas.microsoft.com/office/drawing/2014/main" id="{131AEC10-531B-14F7-D1E0-76E8E686A17C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2" name="Forme libre : forme 81">
                    <a:extLst>
                      <a:ext uri="{FF2B5EF4-FFF2-40B4-BE49-F238E27FC236}">
                        <a16:creationId xmlns:a16="http://schemas.microsoft.com/office/drawing/2014/main" id="{FB01EFF8-3EE9-5D69-FF2B-EDF1A4DA5C15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4" name="Forme libre : forme 83">
                    <a:extLst>
                      <a:ext uri="{FF2B5EF4-FFF2-40B4-BE49-F238E27FC236}">
                        <a16:creationId xmlns:a16="http://schemas.microsoft.com/office/drawing/2014/main" id="{21E8A371-0C3C-9710-F5CF-2B5E842498C4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5" name="Forme libre : forme 84">
                    <a:extLst>
                      <a:ext uri="{FF2B5EF4-FFF2-40B4-BE49-F238E27FC236}">
                        <a16:creationId xmlns:a16="http://schemas.microsoft.com/office/drawing/2014/main" id="{3170CD78-F124-486C-1B93-A6F7A506A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6" name="Forme libre : forme 85">
                    <a:extLst>
                      <a:ext uri="{FF2B5EF4-FFF2-40B4-BE49-F238E27FC236}">
                        <a16:creationId xmlns:a16="http://schemas.microsoft.com/office/drawing/2014/main" id="{F7A6EF79-41B9-29C5-BF4E-20D82439297F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CC06F612-60F0-D782-C26F-4DD48B9E88C9}"/>
                  </a:ext>
                </a:extLst>
              </p:cNvPr>
              <p:cNvSpPr txBox="1"/>
              <p:nvPr/>
            </p:nvSpPr>
            <p:spPr>
              <a:xfrm>
                <a:off x="1352457" y="2009626"/>
                <a:ext cx="4061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1600" b="1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10</a:t>
                </a:r>
                <a:endPara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45360BD6-0B6F-6368-E9AC-F62EE19F4802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دقـائق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7" name="Oval 86">
              <a:extLst>
                <a:ext uri="{FF2B5EF4-FFF2-40B4-BE49-F238E27FC236}">
                  <a16:creationId xmlns:a16="http://schemas.microsoft.com/office/drawing/2014/main" id="{015940D9-DC77-2B21-C0D7-4BBBDFB6397C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النشاط الاعتيادي</a:t>
              </a: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BD2C76A1-1EFE-FAE7-CC43-A372AA8AB678}"/>
                </a:ext>
              </a:extLst>
            </p:cNvPr>
            <p:cNvSpPr txBox="1"/>
            <p:nvPr/>
          </p:nvSpPr>
          <p:spPr>
            <a:xfrm>
              <a:off x="3435937" y="2148650"/>
              <a:ext cx="4322710" cy="4791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lnSpc>
                  <a:spcPts val="1400"/>
                </a:lnSpc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تحدي الطلاقة</a:t>
              </a:r>
            </a:p>
            <a:p>
              <a:pPr marL="342900" indent="-342900" algn="r" rtl="1">
                <a:lnSpc>
                  <a:spcPts val="1400"/>
                </a:lnSpc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8C2F751E-9F40-94C2-56BC-0FB86832CB14}"/>
              </a:ext>
            </a:extLst>
          </p:cNvPr>
          <p:cNvGrpSpPr/>
          <p:nvPr/>
        </p:nvGrpSpPr>
        <p:grpSpPr>
          <a:xfrm>
            <a:off x="815969" y="3053938"/>
            <a:ext cx="7368945" cy="1001036"/>
            <a:chOff x="922445" y="1596043"/>
            <a:chExt cx="7255208" cy="995390"/>
          </a:xfrm>
        </p:grpSpPr>
        <p:sp>
          <p:nvSpPr>
            <p:cNvPr id="51" name="Rectangle : coins arrondis 18 - 2">
              <a:extLst>
                <a:ext uri="{FF2B5EF4-FFF2-40B4-BE49-F238E27FC236}">
                  <a16:creationId xmlns:a16="http://schemas.microsoft.com/office/drawing/2014/main" id="{1BA5E9C9-20FD-4B67-B720-4F598195BE64}"/>
                </a:ext>
              </a:extLst>
            </p:cNvPr>
            <p:cNvSpPr/>
            <p:nvPr/>
          </p:nvSpPr>
          <p:spPr>
            <a:xfrm flipH="1">
              <a:off x="2289697" y="1825195"/>
              <a:ext cx="5653245" cy="700941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8" name="Oval 86">
              <a:extLst>
                <a:ext uri="{FF2B5EF4-FFF2-40B4-BE49-F238E27FC236}">
                  <a16:creationId xmlns:a16="http://schemas.microsoft.com/office/drawing/2014/main" id="{79BD17FE-EBBE-58F7-903D-016E6A91897F}"/>
                </a:ext>
              </a:extLst>
            </p:cNvPr>
            <p:cNvSpPr/>
            <p:nvPr/>
          </p:nvSpPr>
          <p:spPr>
            <a:xfrm flipH="1">
              <a:off x="7789895" y="1596043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59" name="Groupe 58">
              <a:extLst>
                <a:ext uri="{FF2B5EF4-FFF2-40B4-BE49-F238E27FC236}">
                  <a16:creationId xmlns:a16="http://schemas.microsoft.com/office/drawing/2014/main" id="{59CD4DC2-5159-2FE6-162B-346C00C124C9}"/>
                </a:ext>
              </a:extLst>
            </p:cNvPr>
            <p:cNvGrpSpPr/>
            <p:nvPr/>
          </p:nvGrpSpPr>
          <p:grpSpPr>
            <a:xfrm>
              <a:off x="922445" y="1825195"/>
              <a:ext cx="1266136" cy="766238"/>
              <a:chOff x="922445" y="1825195"/>
              <a:chExt cx="1266136" cy="766238"/>
            </a:xfrm>
          </p:grpSpPr>
          <p:sp>
            <p:nvSpPr>
              <p:cNvPr id="63" name="Rectangle : coins arrondis 18 - 2">
                <a:extLst>
                  <a:ext uri="{FF2B5EF4-FFF2-40B4-BE49-F238E27FC236}">
                    <a16:creationId xmlns:a16="http://schemas.microsoft.com/office/drawing/2014/main" id="{5333B41F-0007-1A29-CB75-A7B45FE421E7}"/>
                  </a:ext>
                </a:extLst>
              </p:cNvPr>
              <p:cNvSpPr/>
              <p:nvPr/>
            </p:nvSpPr>
            <p:spPr>
              <a:xfrm flipH="1">
                <a:off x="922445" y="1825195"/>
                <a:ext cx="1266136" cy="76623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66" name="Graphique 2">
                <a:extLst>
                  <a:ext uri="{FF2B5EF4-FFF2-40B4-BE49-F238E27FC236}">
                    <a16:creationId xmlns:a16="http://schemas.microsoft.com/office/drawing/2014/main" id="{802AA404-C202-73BC-09FC-46732BC04A67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7"/>
              </a:xfrm>
            </p:grpSpPr>
            <p:grpSp>
              <p:nvGrpSpPr>
                <p:cNvPr id="90" name="Graphique 2">
                  <a:extLst>
                    <a:ext uri="{FF2B5EF4-FFF2-40B4-BE49-F238E27FC236}">
                      <a16:creationId xmlns:a16="http://schemas.microsoft.com/office/drawing/2014/main" id="{4F5B684D-24EB-E6E5-C55B-9CB345C009F1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144" name="Graphique 2">
                    <a:extLst>
                      <a:ext uri="{FF2B5EF4-FFF2-40B4-BE49-F238E27FC236}">
                        <a16:creationId xmlns:a16="http://schemas.microsoft.com/office/drawing/2014/main" id="{CCFA959E-60FA-F417-BABB-EF5315E44658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153" name="Graphique 2">
                      <a:extLst>
                        <a:ext uri="{FF2B5EF4-FFF2-40B4-BE49-F238E27FC236}">
                          <a16:creationId xmlns:a16="http://schemas.microsoft.com/office/drawing/2014/main" id="{77D69E41-7F62-3E7F-DA62-22FA73E0059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57" name="Forme libre : forme 156">
                        <a:extLst>
                          <a:ext uri="{FF2B5EF4-FFF2-40B4-BE49-F238E27FC236}">
                            <a16:creationId xmlns:a16="http://schemas.microsoft.com/office/drawing/2014/main" id="{534119A8-3F2C-E33D-494C-71D50DBEE65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8" name="Forme libre : forme 157">
                        <a:extLst>
                          <a:ext uri="{FF2B5EF4-FFF2-40B4-BE49-F238E27FC236}">
                            <a16:creationId xmlns:a16="http://schemas.microsoft.com/office/drawing/2014/main" id="{7EB72DC8-8559-69DF-868D-4C0222FDC69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9" name="Forme libre : forme 158">
                        <a:extLst>
                          <a:ext uri="{FF2B5EF4-FFF2-40B4-BE49-F238E27FC236}">
                            <a16:creationId xmlns:a16="http://schemas.microsoft.com/office/drawing/2014/main" id="{741EFF30-C4BB-D9EE-FC8F-5D7A97F7EACE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54" name="Graphique 2">
                      <a:extLst>
                        <a:ext uri="{FF2B5EF4-FFF2-40B4-BE49-F238E27FC236}">
                          <a16:creationId xmlns:a16="http://schemas.microsoft.com/office/drawing/2014/main" id="{D862B2EE-696F-6C77-448B-3FE2CDE16D0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155" name="Forme libre : forme 154">
                        <a:extLst>
                          <a:ext uri="{FF2B5EF4-FFF2-40B4-BE49-F238E27FC236}">
                            <a16:creationId xmlns:a16="http://schemas.microsoft.com/office/drawing/2014/main" id="{88F72F21-B98E-C88D-53BA-CFC544DDDF8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6" name="Forme libre : forme 155">
                        <a:extLst>
                          <a:ext uri="{FF2B5EF4-FFF2-40B4-BE49-F238E27FC236}">
                            <a16:creationId xmlns:a16="http://schemas.microsoft.com/office/drawing/2014/main" id="{1AEE5550-23B3-B0F5-CC82-CF0BDF12201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  <p:grpSp>
                <p:nvGrpSpPr>
                  <p:cNvPr id="145" name="Graphique 2">
                    <a:extLst>
                      <a:ext uri="{FF2B5EF4-FFF2-40B4-BE49-F238E27FC236}">
                        <a16:creationId xmlns:a16="http://schemas.microsoft.com/office/drawing/2014/main" id="{EA84B2C1-5E3B-2C1E-D731-AB973F8203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146" name="Graphique 2">
                      <a:extLst>
                        <a:ext uri="{FF2B5EF4-FFF2-40B4-BE49-F238E27FC236}">
                          <a16:creationId xmlns:a16="http://schemas.microsoft.com/office/drawing/2014/main" id="{4D19B20D-683B-24DF-556D-B5BED2416EE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50" name="Forme libre : forme 149">
                        <a:extLst>
                          <a:ext uri="{FF2B5EF4-FFF2-40B4-BE49-F238E27FC236}">
                            <a16:creationId xmlns:a16="http://schemas.microsoft.com/office/drawing/2014/main" id="{759CB2EF-AFFB-9624-818D-516DC29813D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1" name="Forme libre : forme 150">
                        <a:extLst>
                          <a:ext uri="{FF2B5EF4-FFF2-40B4-BE49-F238E27FC236}">
                            <a16:creationId xmlns:a16="http://schemas.microsoft.com/office/drawing/2014/main" id="{D4DEE0B4-A03E-263C-E070-AEBDAD05107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2" name="Forme libre : forme 151">
                        <a:extLst>
                          <a:ext uri="{FF2B5EF4-FFF2-40B4-BE49-F238E27FC236}">
                            <a16:creationId xmlns:a16="http://schemas.microsoft.com/office/drawing/2014/main" id="{0CCFA365-9F4E-D4C3-989C-F05850E4F097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47" name="Graphique 2">
                      <a:extLst>
                        <a:ext uri="{FF2B5EF4-FFF2-40B4-BE49-F238E27FC236}">
                          <a16:creationId xmlns:a16="http://schemas.microsoft.com/office/drawing/2014/main" id="{BD70F39C-7A9C-D17E-E70E-1D3D3A645C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148" name="Forme libre : forme 147">
                        <a:extLst>
                          <a:ext uri="{FF2B5EF4-FFF2-40B4-BE49-F238E27FC236}">
                            <a16:creationId xmlns:a16="http://schemas.microsoft.com/office/drawing/2014/main" id="{1E6D69FE-5548-49DF-2EED-931462D7DFE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49" name="Forme libre : forme 148">
                        <a:extLst>
                          <a:ext uri="{FF2B5EF4-FFF2-40B4-BE49-F238E27FC236}">
                            <a16:creationId xmlns:a16="http://schemas.microsoft.com/office/drawing/2014/main" id="{5F61F93D-8735-E35F-FFB9-F794097890D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</p:grpSp>
            <p:grpSp>
              <p:nvGrpSpPr>
                <p:cNvPr id="118" name="Graphique 2">
                  <a:extLst>
                    <a:ext uri="{FF2B5EF4-FFF2-40B4-BE49-F238E27FC236}">
                      <a16:creationId xmlns:a16="http://schemas.microsoft.com/office/drawing/2014/main" id="{968A43AE-DE4A-9777-D479-D48D663C0A84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138" name="Graphique 2">
                    <a:extLst>
                      <a:ext uri="{FF2B5EF4-FFF2-40B4-BE49-F238E27FC236}">
                        <a16:creationId xmlns:a16="http://schemas.microsoft.com/office/drawing/2014/main" id="{59A6FF8F-EDE3-82AE-4626-B741D97E850D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142" name="Forme libre : forme 141">
                      <a:extLst>
                        <a:ext uri="{FF2B5EF4-FFF2-40B4-BE49-F238E27FC236}">
                          <a16:creationId xmlns:a16="http://schemas.microsoft.com/office/drawing/2014/main" id="{25926177-C66F-83A6-A7BC-8D3C3D53E6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43" name="Forme libre : forme 142">
                      <a:extLst>
                        <a:ext uri="{FF2B5EF4-FFF2-40B4-BE49-F238E27FC236}">
                          <a16:creationId xmlns:a16="http://schemas.microsoft.com/office/drawing/2014/main" id="{DDCE7572-C3EE-9D57-DCD0-8D79289E26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139" name="Graphique 2">
                    <a:extLst>
                      <a:ext uri="{FF2B5EF4-FFF2-40B4-BE49-F238E27FC236}">
                        <a16:creationId xmlns:a16="http://schemas.microsoft.com/office/drawing/2014/main" id="{2D0CD863-1FD3-C907-6B79-D8477E4DC15F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140" name="Forme libre : forme 139">
                      <a:extLst>
                        <a:ext uri="{FF2B5EF4-FFF2-40B4-BE49-F238E27FC236}">
                          <a16:creationId xmlns:a16="http://schemas.microsoft.com/office/drawing/2014/main" id="{3753DE09-0FBB-5BEA-42CD-D5126E04DF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41" name="Forme libre : forme 140">
                      <a:extLst>
                        <a:ext uri="{FF2B5EF4-FFF2-40B4-BE49-F238E27FC236}">
                          <a16:creationId xmlns:a16="http://schemas.microsoft.com/office/drawing/2014/main" id="{2D795281-BAD4-366F-1C48-53EB5C15F6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119" name="Forme libre : forme 118">
                  <a:extLst>
                    <a:ext uri="{FF2B5EF4-FFF2-40B4-BE49-F238E27FC236}">
                      <a16:creationId xmlns:a16="http://schemas.microsoft.com/office/drawing/2014/main" id="{6B2B5DFC-91E2-20F5-281B-6A9EC20F7D4B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0" name="Forme libre : forme 119">
                  <a:extLst>
                    <a:ext uri="{FF2B5EF4-FFF2-40B4-BE49-F238E27FC236}">
                      <a16:creationId xmlns:a16="http://schemas.microsoft.com/office/drawing/2014/main" id="{0E15D07A-CD8F-9191-BB41-7116C0FF78BF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1" name="Forme libre : forme 120">
                  <a:extLst>
                    <a:ext uri="{FF2B5EF4-FFF2-40B4-BE49-F238E27FC236}">
                      <a16:creationId xmlns:a16="http://schemas.microsoft.com/office/drawing/2014/main" id="{4303C150-10AB-23F2-CF10-7D90BF67FA10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2" name="Forme libre : forme 121">
                  <a:extLst>
                    <a:ext uri="{FF2B5EF4-FFF2-40B4-BE49-F238E27FC236}">
                      <a16:creationId xmlns:a16="http://schemas.microsoft.com/office/drawing/2014/main" id="{B199DF52-2976-3F52-7A48-5BB9B3C3956C}"/>
                    </a:ext>
                  </a:extLst>
                </p:cNvPr>
                <p:cNvSpPr/>
                <p:nvPr/>
              </p:nvSpPr>
              <p:spPr>
                <a:xfrm>
                  <a:off x="1173544" y="1909786"/>
                  <a:ext cx="2033077" cy="2033078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3" name="Forme libre : forme 122">
                  <a:extLst>
                    <a:ext uri="{FF2B5EF4-FFF2-40B4-BE49-F238E27FC236}">
                      <a16:creationId xmlns:a16="http://schemas.microsoft.com/office/drawing/2014/main" id="{3E5D9BA3-1CCB-8CDF-B7B1-E483241FD5A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124" name="Graphique 2">
                  <a:extLst>
                    <a:ext uri="{FF2B5EF4-FFF2-40B4-BE49-F238E27FC236}">
                      <a16:creationId xmlns:a16="http://schemas.microsoft.com/office/drawing/2014/main" id="{1236C60C-B873-D297-AF64-FC59036454ED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134" name="Forme libre : forme 133">
                    <a:extLst>
                      <a:ext uri="{FF2B5EF4-FFF2-40B4-BE49-F238E27FC236}">
                        <a16:creationId xmlns:a16="http://schemas.microsoft.com/office/drawing/2014/main" id="{C6B2D4C1-A3C3-4EEB-2778-9AD40067CD7B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5" name="Forme libre : forme 134">
                    <a:extLst>
                      <a:ext uri="{FF2B5EF4-FFF2-40B4-BE49-F238E27FC236}">
                        <a16:creationId xmlns:a16="http://schemas.microsoft.com/office/drawing/2014/main" id="{6BE11D2A-2DC7-8507-A9FF-0BA8C44CE49E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6" name="Forme libre : forme 135">
                    <a:extLst>
                      <a:ext uri="{FF2B5EF4-FFF2-40B4-BE49-F238E27FC236}">
                        <a16:creationId xmlns:a16="http://schemas.microsoft.com/office/drawing/2014/main" id="{5D4E6EC3-8113-D5FC-1176-3C92DEA191DA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7" name="Forme libre : forme 136">
                    <a:extLst>
                      <a:ext uri="{FF2B5EF4-FFF2-40B4-BE49-F238E27FC236}">
                        <a16:creationId xmlns:a16="http://schemas.microsoft.com/office/drawing/2014/main" id="{CA49348B-8D36-AA48-F959-A61B4032C0BF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125" name="Graphique 2">
                  <a:extLst>
                    <a:ext uri="{FF2B5EF4-FFF2-40B4-BE49-F238E27FC236}">
                      <a16:creationId xmlns:a16="http://schemas.microsoft.com/office/drawing/2014/main" id="{B1409ADE-7DF6-BEB0-8F4B-4B11BA646A24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126" name="Forme libre : forme 125">
                    <a:extLst>
                      <a:ext uri="{FF2B5EF4-FFF2-40B4-BE49-F238E27FC236}">
                        <a16:creationId xmlns:a16="http://schemas.microsoft.com/office/drawing/2014/main" id="{CE415291-F8DC-6916-A3AA-969E34B68A73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7" name="Forme libre : forme 126">
                    <a:extLst>
                      <a:ext uri="{FF2B5EF4-FFF2-40B4-BE49-F238E27FC236}">
                        <a16:creationId xmlns:a16="http://schemas.microsoft.com/office/drawing/2014/main" id="{B503A68C-7CB7-3315-5B3A-C420E8AE1BC0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8" name="Forme libre : forme 127">
                    <a:extLst>
                      <a:ext uri="{FF2B5EF4-FFF2-40B4-BE49-F238E27FC236}">
                        <a16:creationId xmlns:a16="http://schemas.microsoft.com/office/drawing/2014/main" id="{44033813-644D-29C9-E3F8-27534387D70F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9" name="Forme libre : forme 128">
                    <a:extLst>
                      <a:ext uri="{FF2B5EF4-FFF2-40B4-BE49-F238E27FC236}">
                        <a16:creationId xmlns:a16="http://schemas.microsoft.com/office/drawing/2014/main" id="{6D5EBFBE-176F-E7E1-0FB8-BCC1D48993EF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0" name="Forme libre : forme 129">
                    <a:extLst>
                      <a:ext uri="{FF2B5EF4-FFF2-40B4-BE49-F238E27FC236}">
                        <a16:creationId xmlns:a16="http://schemas.microsoft.com/office/drawing/2014/main" id="{1230B10D-5D53-10DC-CFC7-349F2C7AE18F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1" name="Forme libre : forme 130">
                    <a:extLst>
                      <a:ext uri="{FF2B5EF4-FFF2-40B4-BE49-F238E27FC236}">
                        <a16:creationId xmlns:a16="http://schemas.microsoft.com/office/drawing/2014/main" id="{257461CA-5870-1399-6D40-7E9BD33A5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2" name="Forme libre : forme 131">
                    <a:extLst>
                      <a:ext uri="{FF2B5EF4-FFF2-40B4-BE49-F238E27FC236}">
                        <a16:creationId xmlns:a16="http://schemas.microsoft.com/office/drawing/2014/main" id="{010F6C00-6709-2C53-A57C-53B5C29393E6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3" name="Forme libre : forme 132">
                    <a:extLst>
                      <a:ext uri="{FF2B5EF4-FFF2-40B4-BE49-F238E27FC236}">
                        <a16:creationId xmlns:a16="http://schemas.microsoft.com/office/drawing/2014/main" id="{4812D05A-452B-ED1E-BE9A-3844012BD780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</p:grpSp>
        <p:sp>
          <p:nvSpPr>
            <p:cNvPr id="61" name="Oval 86">
              <a:extLst>
                <a:ext uri="{FF2B5EF4-FFF2-40B4-BE49-F238E27FC236}">
                  <a16:creationId xmlns:a16="http://schemas.microsoft.com/office/drawing/2014/main" id="{270C1996-209C-73EC-F416-C19D803A2833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A73A1BD7-2837-8FE7-914A-0424F180AC9B}"/>
                </a:ext>
              </a:extLst>
            </p:cNvPr>
            <p:cNvSpPr txBox="1"/>
            <p:nvPr/>
          </p:nvSpPr>
          <p:spPr>
            <a:xfrm>
              <a:off x="3488473" y="2095898"/>
              <a:ext cx="4322710" cy="3978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استخلاص العبرة</a:t>
              </a:r>
            </a:p>
          </p:txBody>
        </p:sp>
      </p:grpSp>
      <p:sp>
        <p:nvSpPr>
          <p:cNvPr id="161" name="Rectangle : coins arrondis 18 - 2">
            <a:extLst>
              <a:ext uri="{FF2B5EF4-FFF2-40B4-BE49-F238E27FC236}">
                <a16:creationId xmlns:a16="http://schemas.microsoft.com/office/drawing/2014/main" id="{1D084491-CDCC-2FAB-170F-CED281D17DD1}"/>
              </a:ext>
            </a:extLst>
          </p:cNvPr>
          <p:cNvSpPr/>
          <p:nvPr/>
        </p:nvSpPr>
        <p:spPr>
          <a:xfrm flipH="1">
            <a:off x="2249504" y="5374010"/>
            <a:ext cx="5662934" cy="828054"/>
          </a:xfrm>
          <a:prstGeom prst="roundRect">
            <a:avLst>
              <a:gd name="adj" fmla="val 9181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2" name="Oval 86">
            <a:extLst>
              <a:ext uri="{FF2B5EF4-FFF2-40B4-BE49-F238E27FC236}">
                <a16:creationId xmlns:a16="http://schemas.microsoft.com/office/drawing/2014/main" id="{B95ECC63-F7FC-752B-687B-08655FBD5035}"/>
              </a:ext>
            </a:extLst>
          </p:cNvPr>
          <p:cNvSpPr/>
          <p:nvPr/>
        </p:nvSpPr>
        <p:spPr>
          <a:xfrm flipH="1">
            <a:off x="7803348" y="5118932"/>
            <a:ext cx="387758" cy="376435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6" name="Rectangle : coins arrondis 18 - 2">
            <a:extLst>
              <a:ext uri="{FF2B5EF4-FFF2-40B4-BE49-F238E27FC236}">
                <a16:creationId xmlns:a16="http://schemas.microsoft.com/office/drawing/2014/main" id="{212D6A81-A31A-B86F-0900-F28D8F3E571F}"/>
              </a:ext>
            </a:extLst>
          </p:cNvPr>
          <p:cNvSpPr/>
          <p:nvPr/>
        </p:nvSpPr>
        <p:spPr>
          <a:xfrm flipH="1">
            <a:off x="856976" y="5448585"/>
            <a:ext cx="1266136" cy="741756"/>
          </a:xfrm>
          <a:prstGeom prst="roundRect">
            <a:avLst>
              <a:gd name="adj" fmla="val 14957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F56E4E1-B5C3-CB90-53E1-A7BBFF5E3399}"/>
              </a:ext>
            </a:extLst>
          </p:cNvPr>
          <p:cNvGrpSpPr/>
          <p:nvPr/>
        </p:nvGrpSpPr>
        <p:grpSpPr>
          <a:xfrm>
            <a:off x="1184459" y="5485316"/>
            <a:ext cx="625769" cy="765681"/>
            <a:chOff x="1242630" y="4677668"/>
            <a:chExt cx="625769" cy="765681"/>
          </a:xfrm>
        </p:grpSpPr>
        <p:grpSp>
          <p:nvGrpSpPr>
            <p:cNvPr id="167" name="Graphique 2">
              <a:extLst>
                <a:ext uri="{FF2B5EF4-FFF2-40B4-BE49-F238E27FC236}">
                  <a16:creationId xmlns:a16="http://schemas.microsoft.com/office/drawing/2014/main" id="{9FCC0203-B828-DEE5-5279-C88442D4E09B}"/>
                </a:ext>
              </a:extLst>
            </p:cNvPr>
            <p:cNvGrpSpPr/>
            <p:nvPr/>
          </p:nvGrpSpPr>
          <p:grpSpPr>
            <a:xfrm flipH="1">
              <a:off x="1395728" y="4677668"/>
              <a:ext cx="319573" cy="383989"/>
              <a:chOff x="981026" y="1344834"/>
              <a:chExt cx="2418112" cy="2905527"/>
            </a:xfrm>
          </p:grpSpPr>
          <p:grpSp>
            <p:nvGrpSpPr>
              <p:cNvPr id="170" name="Graphique 2">
                <a:extLst>
                  <a:ext uri="{FF2B5EF4-FFF2-40B4-BE49-F238E27FC236}">
                    <a16:creationId xmlns:a16="http://schemas.microsoft.com/office/drawing/2014/main" id="{F3D9C5E8-DD04-C01E-F906-FEDAAA524BA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197" name="Graphique 2">
                  <a:extLst>
                    <a:ext uri="{FF2B5EF4-FFF2-40B4-BE49-F238E27FC236}">
                      <a16:creationId xmlns:a16="http://schemas.microsoft.com/office/drawing/2014/main" id="{48F34888-1F0C-A2BE-A183-06818F46583E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206" name="Graphique 2">
                    <a:extLst>
                      <a:ext uri="{FF2B5EF4-FFF2-40B4-BE49-F238E27FC236}">
                        <a16:creationId xmlns:a16="http://schemas.microsoft.com/office/drawing/2014/main" id="{1B4F739A-FA89-8F5C-A918-10E58E954060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210" name="Forme libre : forme 209">
                      <a:extLst>
                        <a:ext uri="{FF2B5EF4-FFF2-40B4-BE49-F238E27FC236}">
                          <a16:creationId xmlns:a16="http://schemas.microsoft.com/office/drawing/2014/main" id="{260DECC5-7CA5-F2AA-2E81-20D7D3A445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11" name="Forme libre : forme 210">
                      <a:extLst>
                        <a:ext uri="{FF2B5EF4-FFF2-40B4-BE49-F238E27FC236}">
                          <a16:creationId xmlns:a16="http://schemas.microsoft.com/office/drawing/2014/main" id="{81FCAE06-FFB4-61B3-72ED-5C80B135D4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12" name="Forme libre : forme 211">
                      <a:extLst>
                        <a:ext uri="{FF2B5EF4-FFF2-40B4-BE49-F238E27FC236}">
                          <a16:creationId xmlns:a16="http://schemas.microsoft.com/office/drawing/2014/main" id="{B9953C52-B566-A733-1011-5FE58DE0615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207" name="Graphique 2">
                    <a:extLst>
                      <a:ext uri="{FF2B5EF4-FFF2-40B4-BE49-F238E27FC236}">
                        <a16:creationId xmlns:a16="http://schemas.microsoft.com/office/drawing/2014/main" id="{A67DE6AB-1B71-F6CE-3C7B-DEE02AC93DA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208" name="Forme libre : forme 207">
                      <a:extLst>
                        <a:ext uri="{FF2B5EF4-FFF2-40B4-BE49-F238E27FC236}">
                          <a16:creationId xmlns:a16="http://schemas.microsoft.com/office/drawing/2014/main" id="{140A3358-2A15-79DC-C2EC-C912CF3944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9" name="Forme libre : forme 208">
                      <a:extLst>
                        <a:ext uri="{FF2B5EF4-FFF2-40B4-BE49-F238E27FC236}">
                          <a16:creationId xmlns:a16="http://schemas.microsoft.com/office/drawing/2014/main" id="{A663DDBD-19F5-47C6-FB12-121CA53508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198" name="Graphique 2">
                  <a:extLst>
                    <a:ext uri="{FF2B5EF4-FFF2-40B4-BE49-F238E27FC236}">
                      <a16:creationId xmlns:a16="http://schemas.microsoft.com/office/drawing/2014/main" id="{D7F9528C-203E-43E2-AD4F-1E6B7D59CB41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199" name="Graphique 2">
                    <a:extLst>
                      <a:ext uri="{FF2B5EF4-FFF2-40B4-BE49-F238E27FC236}">
                        <a16:creationId xmlns:a16="http://schemas.microsoft.com/office/drawing/2014/main" id="{F8CCE5D7-FCF2-2961-A3A9-311F7756385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203" name="Forme libre : forme 202">
                      <a:extLst>
                        <a:ext uri="{FF2B5EF4-FFF2-40B4-BE49-F238E27FC236}">
                          <a16:creationId xmlns:a16="http://schemas.microsoft.com/office/drawing/2014/main" id="{824BCC73-0465-034C-3588-9F08B763A2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4" name="Forme libre : forme 203">
                      <a:extLst>
                        <a:ext uri="{FF2B5EF4-FFF2-40B4-BE49-F238E27FC236}">
                          <a16:creationId xmlns:a16="http://schemas.microsoft.com/office/drawing/2014/main" id="{6E498392-2F99-32A0-3494-54FDECFFB7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5" name="Forme libre : forme 204">
                      <a:extLst>
                        <a:ext uri="{FF2B5EF4-FFF2-40B4-BE49-F238E27FC236}">
                          <a16:creationId xmlns:a16="http://schemas.microsoft.com/office/drawing/2014/main" id="{042E5415-41C3-622F-9821-02CF070002C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200" name="Graphique 2">
                    <a:extLst>
                      <a:ext uri="{FF2B5EF4-FFF2-40B4-BE49-F238E27FC236}">
                        <a16:creationId xmlns:a16="http://schemas.microsoft.com/office/drawing/2014/main" id="{41BED410-385D-3141-C5B8-49231F30F916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201" name="Forme libre : forme 200">
                      <a:extLst>
                        <a:ext uri="{FF2B5EF4-FFF2-40B4-BE49-F238E27FC236}">
                          <a16:creationId xmlns:a16="http://schemas.microsoft.com/office/drawing/2014/main" id="{FA1E3682-CEB1-8EB6-DE1D-9495498539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2" name="Forme libre : forme 201">
                      <a:extLst>
                        <a:ext uri="{FF2B5EF4-FFF2-40B4-BE49-F238E27FC236}">
                          <a16:creationId xmlns:a16="http://schemas.microsoft.com/office/drawing/2014/main" id="{08D4252C-9B81-1968-23FE-956858AA9E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171" name="Graphique 2">
                <a:extLst>
                  <a:ext uri="{FF2B5EF4-FFF2-40B4-BE49-F238E27FC236}">
                    <a16:creationId xmlns:a16="http://schemas.microsoft.com/office/drawing/2014/main" id="{380A7FFA-0830-06BE-2AB6-3D074AD9775D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191" name="Graphique 2">
                  <a:extLst>
                    <a:ext uri="{FF2B5EF4-FFF2-40B4-BE49-F238E27FC236}">
                      <a16:creationId xmlns:a16="http://schemas.microsoft.com/office/drawing/2014/main" id="{48C22905-BE5B-8900-FC25-E60D3B99D59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195" name="Forme libre : forme 194">
                    <a:extLst>
                      <a:ext uri="{FF2B5EF4-FFF2-40B4-BE49-F238E27FC236}">
                        <a16:creationId xmlns:a16="http://schemas.microsoft.com/office/drawing/2014/main" id="{5533B0A8-38D0-B652-E36D-A315340C9FA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96" name="Forme libre : forme 195">
                    <a:extLst>
                      <a:ext uri="{FF2B5EF4-FFF2-40B4-BE49-F238E27FC236}">
                        <a16:creationId xmlns:a16="http://schemas.microsoft.com/office/drawing/2014/main" id="{648608F2-F156-415A-03C0-95E9D0FEE3CC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192" name="Graphique 2">
                  <a:extLst>
                    <a:ext uri="{FF2B5EF4-FFF2-40B4-BE49-F238E27FC236}">
                      <a16:creationId xmlns:a16="http://schemas.microsoft.com/office/drawing/2014/main" id="{A2CF16A5-FDE5-44C9-DB54-0C48EDA9B34B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193" name="Forme libre : forme 192">
                    <a:extLst>
                      <a:ext uri="{FF2B5EF4-FFF2-40B4-BE49-F238E27FC236}">
                        <a16:creationId xmlns:a16="http://schemas.microsoft.com/office/drawing/2014/main" id="{E39CFF5C-8998-1F8A-8C66-C5181BBA1685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94" name="Forme libre : forme 193">
                    <a:extLst>
                      <a:ext uri="{FF2B5EF4-FFF2-40B4-BE49-F238E27FC236}">
                        <a16:creationId xmlns:a16="http://schemas.microsoft.com/office/drawing/2014/main" id="{A78FF8AF-C1F7-267D-DC5B-35299011A1C6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72" name="Forme libre : forme 171">
                <a:extLst>
                  <a:ext uri="{FF2B5EF4-FFF2-40B4-BE49-F238E27FC236}">
                    <a16:creationId xmlns:a16="http://schemas.microsoft.com/office/drawing/2014/main" id="{07A4A330-EACF-2985-BE1E-1EF5F78B08B4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rgbClr val="05535F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3" name="Forme libre : forme 172">
                <a:extLst>
                  <a:ext uri="{FF2B5EF4-FFF2-40B4-BE49-F238E27FC236}">
                    <a16:creationId xmlns:a16="http://schemas.microsoft.com/office/drawing/2014/main" id="{E2E32236-EDBC-E7A7-CBCD-05D685732861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4" name="Forme libre : forme 173">
                <a:extLst>
                  <a:ext uri="{FF2B5EF4-FFF2-40B4-BE49-F238E27FC236}">
                    <a16:creationId xmlns:a16="http://schemas.microsoft.com/office/drawing/2014/main" id="{990A223A-5DAB-80D7-EBA7-7E66BE0C4513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5" name="Forme libre : forme 174">
                <a:extLst>
                  <a:ext uri="{FF2B5EF4-FFF2-40B4-BE49-F238E27FC236}">
                    <a16:creationId xmlns:a16="http://schemas.microsoft.com/office/drawing/2014/main" id="{928E8859-46B1-EE79-AAAC-347BB122757E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rgbClr val="FEFAF4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6" name="Forme libre : forme 175">
                <a:extLst>
                  <a:ext uri="{FF2B5EF4-FFF2-40B4-BE49-F238E27FC236}">
                    <a16:creationId xmlns:a16="http://schemas.microsoft.com/office/drawing/2014/main" id="{87B06C3F-BE00-544E-2FAB-3B331464706A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77" name="Graphique 2">
                <a:extLst>
                  <a:ext uri="{FF2B5EF4-FFF2-40B4-BE49-F238E27FC236}">
                    <a16:creationId xmlns:a16="http://schemas.microsoft.com/office/drawing/2014/main" id="{1F462ADF-5175-C2AE-09EA-35ABDDFCFC0B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187" name="Forme libre : forme 186">
                  <a:extLst>
                    <a:ext uri="{FF2B5EF4-FFF2-40B4-BE49-F238E27FC236}">
                      <a16:creationId xmlns:a16="http://schemas.microsoft.com/office/drawing/2014/main" id="{74C8A595-51AB-DD23-0187-AA01F6F5C3F6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8" name="Forme libre : forme 187">
                  <a:extLst>
                    <a:ext uri="{FF2B5EF4-FFF2-40B4-BE49-F238E27FC236}">
                      <a16:creationId xmlns:a16="http://schemas.microsoft.com/office/drawing/2014/main" id="{62EECF8C-E87C-5546-1830-142DD995A00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9" name="Forme libre : forme 188">
                  <a:extLst>
                    <a:ext uri="{FF2B5EF4-FFF2-40B4-BE49-F238E27FC236}">
                      <a16:creationId xmlns:a16="http://schemas.microsoft.com/office/drawing/2014/main" id="{6A23DF1C-FDF4-3B5D-EF4E-86F3930ED5F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90" name="Forme libre : forme 189">
                  <a:extLst>
                    <a:ext uri="{FF2B5EF4-FFF2-40B4-BE49-F238E27FC236}">
                      <a16:creationId xmlns:a16="http://schemas.microsoft.com/office/drawing/2014/main" id="{4F5807B1-35A0-E997-9074-5BFA03281AA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178" name="Graphique 2">
                <a:extLst>
                  <a:ext uri="{FF2B5EF4-FFF2-40B4-BE49-F238E27FC236}">
                    <a16:creationId xmlns:a16="http://schemas.microsoft.com/office/drawing/2014/main" id="{3853CA56-4B92-844D-0341-9F44004374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179" name="Forme libre : forme 178">
                  <a:extLst>
                    <a:ext uri="{FF2B5EF4-FFF2-40B4-BE49-F238E27FC236}">
                      <a16:creationId xmlns:a16="http://schemas.microsoft.com/office/drawing/2014/main" id="{6D079E41-BFF4-645C-02AA-5E64928359D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0" name="Forme libre : forme 179">
                  <a:extLst>
                    <a:ext uri="{FF2B5EF4-FFF2-40B4-BE49-F238E27FC236}">
                      <a16:creationId xmlns:a16="http://schemas.microsoft.com/office/drawing/2014/main" id="{5D896105-F035-762A-1C12-35F9FF6797C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1" name="Forme libre : forme 180">
                  <a:extLst>
                    <a:ext uri="{FF2B5EF4-FFF2-40B4-BE49-F238E27FC236}">
                      <a16:creationId xmlns:a16="http://schemas.microsoft.com/office/drawing/2014/main" id="{0C1CB804-8809-00B9-1D09-250A36945AF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2" name="Forme libre : forme 181">
                  <a:extLst>
                    <a:ext uri="{FF2B5EF4-FFF2-40B4-BE49-F238E27FC236}">
                      <a16:creationId xmlns:a16="http://schemas.microsoft.com/office/drawing/2014/main" id="{FF547DF2-38C2-708C-6D47-E61D66A32F0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3" name="Forme libre : forme 182">
                  <a:extLst>
                    <a:ext uri="{FF2B5EF4-FFF2-40B4-BE49-F238E27FC236}">
                      <a16:creationId xmlns:a16="http://schemas.microsoft.com/office/drawing/2014/main" id="{2D98A840-3830-51FD-7C62-352D8A40AA5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4" name="Forme libre : forme 183">
                  <a:extLst>
                    <a:ext uri="{FF2B5EF4-FFF2-40B4-BE49-F238E27FC236}">
                      <a16:creationId xmlns:a16="http://schemas.microsoft.com/office/drawing/2014/main" id="{CFB23C7A-7B85-9ADB-B452-A0565C5F50B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5" name="Forme libre : forme 184">
                  <a:extLst>
                    <a:ext uri="{FF2B5EF4-FFF2-40B4-BE49-F238E27FC236}">
                      <a16:creationId xmlns:a16="http://schemas.microsoft.com/office/drawing/2014/main" id="{2ABA238B-3101-C1E0-D933-639129E1CC87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6" name="Forme libre : forme 185">
                  <a:extLst>
                    <a:ext uri="{FF2B5EF4-FFF2-40B4-BE49-F238E27FC236}">
                      <a16:creationId xmlns:a16="http://schemas.microsoft.com/office/drawing/2014/main" id="{0CF27269-0532-9F8D-9B67-CFDF93A2A31D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168" name="ZoneTexte 167">
              <a:extLst>
                <a:ext uri="{FF2B5EF4-FFF2-40B4-BE49-F238E27FC236}">
                  <a16:creationId xmlns:a16="http://schemas.microsoft.com/office/drawing/2014/main" id="{92E207CE-5097-DE03-BDE2-B992CF5B7332}"/>
                </a:ext>
              </a:extLst>
            </p:cNvPr>
            <p:cNvSpPr txBox="1"/>
            <p:nvPr/>
          </p:nvSpPr>
          <p:spPr>
            <a:xfrm>
              <a:off x="1352457" y="4717682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15</a:t>
              </a:r>
              <a:endParaRPr lang="f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9" name="ZoneTexte 168">
              <a:extLst>
                <a:ext uri="{FF2B5EF4-FFF2-40B4-BE49-F238E27FC236}">
                  <a16:creationId xmlns:a16="http://schemas.microsoft.com/office/drawing/2014/main" id="{94AFA335-78E4-0E7B-1927-69E80A2A5542}"/>
                </a:ext>
              </a:extLst>
            </p:cNvPr>
            <p:cNvSpPr txBox="1"/>
            <p:nvPr/>
          </p:nvSpPr>
          <p:spPr>
            <a:xfrm>
              <a:off x="1242630" y="5074017"/>
              <a:ext cx="6257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64" name="Oval 86">
            <a:extLst>
              <a:ext uri="{FF2B5EF4-FFF2-40B4-BE49-F238E27FC236}">
                <a16:creationId xmlns:a16="http://schemas.microsoft.com/office/drawing/2014/main" id="{39E509E6-B5D0-46E9-700E-255A3C333581}"/>
              </a:ext>
            </a:extLst>
          </p:cNvPr>
          <p:cNvSpPr/>
          <p:nvPr/>
        </p:nvSpPr>
        <p:spPr>
          <a:xfrm flipH="1">
            <a:off x="4391004" y="5204067"/>
            <a:ext cx="3343038" cy="376435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65" name="ZoneTexte 164">
            <a:extLst>
              <a:ext uri="{FF2B5EF4-FFF2-40B4-BE49-F238E27FC236}">
                <a16:creationId xmlns:a16="http://schemas.microsoft.com/office/drawing/2014/main" id="{CB319A3C-91C9-BE1A-A4C3-338F4DC8BE98}"/>
              </a:ext>
            </a:extLst>
          </p:cNvPr>
          <p:cNvSpPr txBox="1"/>
          <p:nvPr/>
        </p:nvSpPr>
        <p:spPr>
          <a:xfrm>
            <a:off x="3480638" y="5667353"/>
            <a:ext cx="4322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Clr>
                <a:srgbClr val="106585"/>
              </a:buClr>
              <a:buFont typeface="Arial" panose="020B0604020202020204" pitchFamily="34" charset="0"/>
              <a:buChar char="•"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التاء في آخر الكلمة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6F88028-0FAB-9905-76E3-D172780B75A6}"/>
              </a:ext>
            </a:extLst>
          </p:cNvPr>
          <p:cNvGrpSpPr/>
          <p:nvPr/>
        </p:nvGrpSpPr>
        <p:grpSpPr>
          <a:xfrm>
            <a:off x="820106" y="2144120"/>
            <a:ext cx="7299109" cy="888832"/>
            <a:chOff x="922446" y="1657338"/>
            <a:chExt cx="7299109" cy="888832"/>
          </a:xfrm>
        </p:grpSpPr>
        <p:sp>
          <p:nvSpPr>
            <p:cNvPr id="11" name="Rectangle : coins arrondis 18 - 2">
              <a:extLst>
                <a:ext uri="{FF2B5EF4-FFF2-40B4-BE49-F238E27FC236}">
                  <a16:creationId xmlns:a16="http://schemas.microsoft.com/office/drawing/2014/main" id="{F7010695-9910-48D1-1184-4EE87127BB04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720975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Oval 86">
              <a:extLst>
                <a:ext uri="{FF2B5EF4-FFF2-40B4-BE49-F238E27FC236}">
                  <a16:creationId xmlns:a16="http://schemas.microsoft.com/office/drawing/2014/main" id="{90130187-B353-D44A-968A-4A04695EC5EE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DF4EBB28-2FCF-CE11-F757-85FAAE924E8E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720975"/>
              <a:chOff x="922446" y="1825195"/>
              <a:chExt cx="1266136" cy="720975"/>
            </a:xfrm>
          </p:grpSpPr>
          <p:sp>
            <p:nvSpPr>
              <p:cNvPr id="16" name="Rectangle : coins arrondis 18 - 2">
                <a:extLst>
                  <a:ext uri="{FF2B5EF4-FFF2-40B4-BE49-F238E27FC236}">
                    <a16:creationId xmlns:a16="http://schemas.microsoft.com/office/drawing/2014/main" id="{EECE7F4A-5322-A3C2-76B2-F14107F77C0A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720975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17" name="Graphique 2">
                <a:extLst>
                  <a:ext uri="{FF2B5EF4-FFF2-40B4-BE49-F238E27FC236}">
                    <a16:creationId xmlns:a16="http://schemas.microsoft.com/office/drawing/2014/main" id="{BAE5191A-1FBD-2D50-A904-D47DA4394782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19" name="Graphique 2">
                  <a:extLst>
                    <a:ext uri="{FF2B5EF4-FFF2-40B4-BE49-F238E27FC236}">
                      <a16:creationId xmlns:a16="http://schemas.microsoft.com/office/drawing/2014/main" id="{1065D8EC-4667-8E42-9A6F-33D0BC2B8AF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60" name="Graphique 2">
                    <a:extLst>
                      <a:ext uri="{FF2B5EF4-FFF2-40B4-BE49-F238E27FC236}">
                        <a16:creationId xmlns:a16="http://schemas.microsoft.com/office/drawing/2014/main" id="{F54C4193-330C-4C18-15CA-95199920D05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214" name="Graphique 2">
                      <a:extLst>
                        <a:ext uri="{FF2B5EF4-FFF2-40B4-BE49-F238E27FC236}">
                          <a16:creationId xmlns:a16="http://schemas.microsoft.com/office/drawing/2014/main" id="{8307ED48-FD90-8005-3E92-45954E56C8C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218" name="Forme libre : forme 217">
                        <a:extLst>
                          <a:ext uri="{FF2B5EF4-FFF2-40B4-BE49-F238E27FC236}">
                            <a16:creationId xmlns:a16="http://schemas.microsoft.com/office/drawing/2014/main" id="{148B756B-6C7F-92DF-7FDC-927A9782708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219" name="Forme libre : forme 218">
                        <a:extLst>
                          <a:ext uri="{FF2B5EF4-FFF2-40B4-BE49-F238E27FC236}">
                            <a16:creationId xmlns:a16="http://schemas.microsoft.com/office/drawing/2014/main" id="{A3713BF8-1E48-7FF8-9F8E-F3FFB137260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220" name="Forme libre : forme 219">
                        <a:extLst>
                          <a:ext uri="{FF2B5EF4-FFF2-40B4-BE49-F238E27FC236}">
                            <a16:creationId xmlns:a16="http://schemas.microsoft.com/office/drawing/2014/main" id="{3B781954-C7CE-46B8-CD61-BEF1BC997F6C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215" name="Graphique 2">
                      <a:extLst>
                        <a:ext uri="{FF2B5EF4-FFF2-40B4-BE49-F238E27FC236}">
                          <a16:creationId xmlns:a16="http://schemas.microsoft.com/office/drawing/2014/main" id="{13930A09-43FF-7A95-CB1E-F54F563FAC1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216" name="Forme libre : forme 215">
                        <a:extLst>
                          <a:ext uri="{FF2B5EF4-FFF2-40B4-BE49-F238E27FC236}">
                            <a16:creationId xmlns:a16="http://schemas.microsoft.com/office/drawing/2014/main" id="{13FE9554-9CD0-1D08-8F63-248F3EB055B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217" name="Forme libre : forme 216">
                        <a:extLst>
                          <a:ext uri="{FF2B5EF4-FFF2-40B4-BE49-F238E27FC236}">
                            <a16:creationId xmlns:a16="http://schemas.microsoft.com/office/drawing/2014/main" id="{2951B957-4FC2-F72E-83F4-CEA6E8A522C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  <p:grpSp>
                <p:nvGrpSpPr>
                  <p:cNvPr id="64" name="Graphique 2">
                    <a:extLst>
                      <a:ext uri="{FF2B5EF4-FFF2-40B4-BE49-F238E27FC236}">
                        <a16:creationId xmlns:a16="http://schemas.microsoft.com/office/drawing/2014/main" id="{7A486478-ECAC-9322-4EC9-6CCED056F4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65" name="Graphique 2">
                      <a:extLst>
                        <a:ext uri="{FF2B5EF4-FFF2-40B4-BE49-F238E27FC236}">
                          <a16:creationId xmlns:a16="http://schemas.microsoft.com/office/drawing/2014/main" id="{D36E0972-1C22-105B-DB38-1F1032053C2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60" name="Forme libre : forme 159">
                        <a:extLst>
                          <a:ext uri="{FF2B5EF4-FFF2-40B4-BE49-F238E27FC236}">
                            <a16:creationId xmlns:a16="http://schemas.microsoft.com/office/drawing/2014/main" id="{16CF8023-E1D7-FB36-B254-31A22D407AE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63" name="Forme libre : forme 162">
                        <a:extLst>
                          <a:ext uri="{FF2B5EF4-FFF2-40B4-BE49-F238E27FC236}">
                            <a16:creationId xmlns:a16="http://schemas.microsoft.com/office/drawing/2014/main" id="{218E5DAD-28AF-FBDA-BC75-902CBA1688F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213" name="Forme libre : forme 212">
                        <a:extLst>
                          <a:ext uri="{FF2B5EF4-FFF2-40B4-BE49-F238E27FC236}">
                            <a16:creationId xmlns:a16="http://schemas.microsoft.com/office/drawing/2014/main" id="{2A2F620E-2539-550A-90F7-9F096E47857E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67" name="Graphique 2">
                      <a:extLst>
                        <a:ext uri="{FF2B5EF4-FFF2-40B4-BE49-F238E27FC236}">
                          <a16:creationId xmlns:a16="http://schemas.microsoft.com/office/drawing/2014/main" id="{32E99838-755C-1805-1AEE-FA9A33948DD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68" name="Forme libre : forme 67">
                        <a:extLst>
                          <a:ext uri="{FF2B5EF4-FFF2-40B4-BE49-F238E27FC236}">
                            <a16:creationId xmlns:a16="http://schemas.microsoft.com/office/drawing/2014/main" id="{8B1FED95-9910-B47D-1D8E-9DF7D23C3C7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83" name="Forme libre : forme 82">
                        <a:extLst>
                          <a:ext uri="{FF2B5EF4-FFF2-40B4-BE49-F238E27FC236}">
                            <a16:creationId xmlns:a16="http://schemas.microsoft.com/office/drawing/2014/main" id="{7CCBF0B1-E13E-63CD-7C8D-47885260283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</p:grpSp>
            <p:grpSp>
              <p:nvGrpSpPr>
                <p:cNvPr id="21" name="Graphique 2">
                  <a:extLst>
                    <a:ext uri="{FF2B5EF4-FFF2-40B4-BE49-F238E27FC236}">
                      <a16:creationId xmlns:a16="http://schemas.microsoft.com/office/drawing/2014/main" id="{E2C255E4-4E3C-FB7C-51AD-DA4B1004D468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9BDB72AF-ADD8-8457-5A76-81CE4C6426EA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078E9531-7954-C384-52C6-2ECA790BEC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B210CAA5-DB50-A677-E1C4-90EC4A116C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78BF2364-D8D8-DD77-7C10-34EBA56ACA27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E953917F-743C-C5EF-B350-69D63A17FA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05148BE7-CD42-A959-70AC-87221E3815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90BFB31-63AD-BE34-A12E-B9A99E961AE3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93E5B5ED-ED11-BAC6-6A19-55657C93FF8A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7BB364F0-F85F-5964-F701-1BB35E1DC9A3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73806C63-B48F-401D-64DE-F82B69423400}"/>
                    </a:ext>
                  </a:extLst>
                </p:cNvPr>
                <p:cNvSpPr/>
                <p:nvPr/>
              </p:nvSpPr>
              <p:spPr>
                <a:xfrm>
                  <a:off x="1173538" y="1909785"/>
                  <a:ext cx="2033081" cy="2033079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ABF090B-6380-D110-018A-70DBD28185A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27" name="Graphique 2">
                  <a:extLst>
                    <a:ext uri="{FF2B5EF4-FFF2-40B4-BE49-F238E27FC236}">
                      <a16:creationId xmlns:a16="http://schemas.microsoft.com/office/drawing/2014/main" id="{20768178-2300-0C1B-4768-1215ECC0EB9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D5F93722-0770-E3FE-9739-AA1E99279300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2561D9D4-FF80-A20B-497E-DDE05F2CEA9C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9" name="Forme libre : forme 38">
                    <a:extLst>
                      <a:ext uri="{FF2B5EF4-FFF2-40B4-BE49-F238E27FC236}">
                        <a16:creationId xmlns:a16="http://schemas.microsoft.com/office/drawing/2014/main" id="{89A8ACBC-7970-A2B1-FCD3-8C51B9043E21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40" name="Forme libre : forme 39">
                    <a:extLst>
                      <a:ext uri="{FF2B5EF4-FFF2-40B4-BE49-F238E27FC236}">
                        <a16:creationId xmlns:a16="http://schemas.microsoft.com/office/drawing/2014/main" id="{0222F279-2AFE-3AF4-51A6-DB72BBE36C03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28" name="Graphique 2">
                  <a:extLst>
                    <a:ext uri="{FF2B5EF4-FFF2-40B4-BE49-F238E27FC236}">
                      <a16:creationId xmlns:a16="http://schemas.microsoft.com/office/drawing/2014/main" id="{E28800A8-F94A-F80A-2FB9-AEBC6A76D136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29" name="Forme libre : forme 28">
                    <a:extLst>
                      <a:ext uri="{FF2B5EF4-FFF2-40B4-BE49-F238E27FC236}">
                        <a16:creationId xmlns:a16="http://schemas.microsoft.com/office/drawing/2014/main" id="{7541EFEA-091E-FDE2-0D2A-A85556763CC4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0" name="Forme libre : forme 29">
                    <a:extLst>
                      <a:ext uri="{FF2B5EF4-FFF2-40B4-BE49-F238E27FC236}">
                        <a16:creationId xmlns:a16="http://schemas.microsoft.com/office/drawing/2014/main" id="{5E5AA45E-3AAF-9062-E3DA-D74C78447E82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1" name="Forme libre : forme 30">
                    <a:extLst>
                      <a:ext uri="{FF2B5EF4-FFF2-40B4-BE49-F238E27FC236}">
                        <a16:creationId xmlns:a16="http://schemas.microsoft.com/office/drawing/2014/main" id="{C9C97A74-CC0A-AF29-1289-775464363471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2" name="Forme libre : forme 31">
                    <a:extLst>
                      <a:ext uri="{FF2B5EF4-FFF2-40B4-BE49-F238E27FC236}">
                        <a16:creationId xmlns:a16="http://schemas.microsoft.com/office/drawing/2014/main" id="{2B7D8CEE-4C6F-3A73-91F5-035C84EC8E44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3" name="Forme libre : forme 32">
                    <a:extLst>
                      <a:ext uri="{FF2B5EF4-FFF2-40B4-BE49-F238E27FC236}">
                        <a16:creationId xmlns:a16="http://schemas.microsoft.com/office/drawing/2014/main" id="{5FD13B34-F565-EFC3-0095-0A6838269701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4" name="Forme libre : forme 33">
                    <a:extLst>
                      <a:ext uri="{FF2B5EF4-FFF2-40B4-BE49-F238E27FC236}">
                        <a16:creationId xmlns:a16="http://schemas.microsoft.com/office/drawing/2014/main" id="{6F44859E-DBC9-F96B-6BAA-DBC1C6806E65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2C0CC5B-551B-AE9E-9610-BB47B4BF0FAA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A1656B4D-0DDA-5F9A-2757-033F29AFF620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</p:grpSp>
        <p:sp>
          <p:nvSpPr>
            <p:cNvPr id="14" name="Oval 86">
              <a:extLst>
                <a:ext uri="{FF2B5EF4-FFF2-40B4-BE49-F238E27FC236}">
                  <a16:creationId xmlns:a16="http://schemas.microsoft.com/office/drawing/2014/main" id="{07E7036A-CF5C-2970-235A-85B94A10C530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الاستماع والتحدث 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22A45FD-E65C-C418-C824-FFEBB89292E9}"/>
                </a:ext>
              </a:extLst>
            </p:cNvPr>
            <p:cNvSpPr txBox="1"/>
            <p:nvPr/>
          </p:nvSpPr>
          <p:spPr>
            <a:xfrm>
              <a:off x="2336002" y="2091494"/>
              <a:ext cx="55631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ورشة الاستماع : إعادة الإنتاج</a:t>
              </a:r>
            </a:p>
          </p:txBody>
        </p:sp>
      </p:grpSp>
      <p:sp>
        <p:nvSpPr>
          <p:cNvPr id="269" name="Rectangle 268">
            <a:extLst>
              <a:ext uri="{FF2B5EF4-FFF2-40B4-BE49-F238E27FC236}">
                <a16:creationId xmlns:a16="http://schemas.microsoft.com/office/drawing/2014/main" id="{63FC563A-6E8C-2D78-2592-9F29BFC99DED}"/>
              </a:ext>
            </a:extLst>
          </p:cNvPr>
          <p:cNvSpPr/>
          <p:nvPr/>
        </p:nvSpPr>
        <p:spPr>
          <a:xfrm>
            <a:off x="1172791" y="2349676"/>
            <a:ext cx="608311" cy="6587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22" name="Groupe 221">
            <a:extLst>
              <a:ext uri="{FF2B5EF4-FFF2-40B4-BE49-F238E27FC236}">
                <a16:creationId xmlns:a16="http://schemas.microsoft.com/office/drawing/2014/main" id="{197F3A0E-7184-FCB5-64E9-ABD3C945D971}"/>
              </a:ext>
            </a:extLst>
          </p:cNvPr>
          <p:cNvGrpSpPr/>
          <p:nvPr/>
        </p:nvGrpSpPr>
        <p:grpSpPr>
          <a:xfrm>
            <a:off x="1115460" y="2382184"/>
            <a:ext cx="625769" cy="765681"/>
            <a:chOff x="1242630" y="4677668"/>
            <a:chExt cx="625769" cy="765681"/>
          </a:xfrm>
        </p:grpSpPr>
        <p:grpSp>
          <p:nvGrpSpPr>
            <p:cNvPr id="223" name="Graphique 2">
              <a:extLst>
                <a:ext uri="{FF2B5EF4-FFF2-40B4-BE49-F238E27FC236}">
                  <a16:creationId xmlns:a16="http://schemas.microsoft.com/office/drawing/2014/main" id="{B4880417-E9C6-B928-0210-38E464E3BD18}"/>
                </a:ext>
              </a:extLst>
            </p:cNvPr>
            <p:cNvGrpSpPr/>
            <p:nvPr/>
          </p:nvGrpSpPr>
          <p:grpSpPr>
            <a:xfrm flipH="1">
              <a:off x="1395728" y="4677668"/>
              <a:ext cx="319573" cy="383989"/>
              <a:chOff x="981026" y="1344834"/>
              <a:chExt cx="2418112" cy="2905527"/>
            </a:xfrm>
          </p:grpSpPr>
          <p:grpSp>
            <p:nvGrpSpPr>
              <p:cNvPr id="226" name="Graphique 2">
                <a:extLst>
                  <a:ext uri="{FF2B5EF4-FFF2-40B4-BE49-F238E27FC236}">
                    <a16:creationId xmlns:a16="http://schemas.microsoft.com/office/drawing/2014/main" id="{10C5C7F8-F855-F4E4-6E78-0DABEF20A4D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253" name="Graphique 2">
                  <a:extLst>
                    <a:ext uri="{FF2B5EF4-FFF2-40B4-BE49-F238E27FC236}">
                      <a16:creationId xmlns:a16="http://schemas.microsoft.com/office/drawing/2014/main" id="{6C9D9107-895B-B785-FD82-DCC42EFA1654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262" name="Graphique 2">
                    <a:extLst>
                      <a:ext uri="{FF2B5EF4-FFF2-40B4-BE49-F238E27FC236}">
                        <a16:creationId xmlns:a16="http://schemas.microsoft.com/office/drawing/2014/main" id="{7A824569-0D62-BB6F-D566-5574DEAB0FB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266" name="Forme libre : forme 265">
                      <a:extLst>
                        <a:ext uri="{FF2B5EF4-FFF2-40B4-BE49-F238E27FC236}">
                          <a16:creationId xmlns:a16="http://schemas.microsoft.com/office/drawing/2014/main" id="{128AE3EB-6E67-DE30-CB80-CD47219809E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67" name="Forme libre : forme 266">
                      <a:extLst>
                        <a:ext uri="{FF2B5EF4-FFF2-40B4-BE49-F238E27FC236}">
                          <a16:creationId xmlns:a16="http://schemas.microsoft.com/office/drawing/2014/main" id="{C50B1367-FED1-8943-D346-5FCA383DE6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68" name="Forme libre : forme 267">
                      <a:extLst>
                        <a:ext uri="{FF2B5EF4-FFF2-40B4-BE49-F238E27FC236}">
                          <a16:creationId xmlns:a16="http://schemas.microsoft.com/office/drawing/2014/main" id="{DBECCA7C-39F2-851E-1ADF-A8B0B5E6F406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263" name="Graphique 2">
                    <a:extLst>
                      <a:ext uri="{FF2B5EF4-FFF2-40B4-BE49-F238E27FC236}">
                        <a16:creationId xmlns:a16="http://schemas.microsoft.com/office/drawing/2014/main" id="{B03D4388-A4F3-1174-00FE-BAA1F68DF79C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264" name="Forme libre : forme 263">
                      <a:extLst>
                        <a:ext uri="{FF2B5EF4-FFF2-40B4-BE49-F238E27FC236}">
                          <a16:creationId xmlns:a16="http://schemas.microsoft.com/office/drawing/2014/main" id="{637409B4-5DB4-38DF-489B-2C9BE2C547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65" name="Forme libre : forme 264">
                      <a:extLst>
                        <a:ext uri="{FF2B5EF4-FFF2-40B4-BE49-F238E27FC236}">
                          <a16:creationId xmlns:a16="http://schemas.microsoft.com/office/drawing/2014/main" id="{B39C8133-CEDE-0070-CCD9-921624F60D5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254" name="Graphique 2">
                  <a:extLst>
                    <a:ext uri="{FF2B5EF4-FFF2-40B4-BE49-F238E27FC236}">
                      <a16:creationId xmlns:a16="http://schemas.microsoft.com/office/drawing/2014/main" id="{9F9DD503-0F79-CF8C-B3D4-4993B4962E1A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255" name="Graphique 2">
                    <a:extLst>
                      <a:ext uri="{FF2B5EF4-FFF2-40B4-BE49-F238E27FC236}">
                        <a16:creationId xmlns:a16="http://schemas.microsoft.com/office/drawing/2014/main" id="{5CA2AED5-03CE-2474-9851-2EE0E4B0C04F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259" name="Forme libre : forme 258">
                      <a:extLst>
                        <a:ext uri="{FF2B5EF4-FFF2-40B4-BE49-F238E27FC236}">
                          <a16:creationId xmlns:a16="http://schemas.microsoft.com/office/drawing/2014/main" id="{DA42D168-C99A-DE54-7639-F6358F2CAA0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60" name="Forme libre : forme 259">
                      <a:extLst>
                        <a:ext uri="{FF2B5EF4-FFF2-40B4-BE49-F238E27FC236}">
                          <a16:creationId xmlns:a16="http://schemas.microsoft.com/office/drawing/2014/main" id="{A60CC84B-5FA8-1C76-9FE7-4613F9D16C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61" name="Forme libre : forme 260">
                      <a:extLst>
                        <a:ext uri="{FF2B5EF4-FFF2-40B4-BE49-F238E27FC236}">
                          <a16:creationId xmlns:a16="http://schemas.microsoft.com/office/drawing/2014/main" id="{390E06F6-85B4-8102-4C44-18F6E53E6906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256" name="Graphique 2">
                    <a:extLst>
                      <a:ext uri="{FF2B5EF4-FFF2-40B4-BE49-F238E27FC236}">
                        <a16:creationId xmlns:a16="http://schemas.microsoft.com/office/drawing/2014/main" id="{29C73B7F-BB33-2508-89CB-A825B23BE322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257" name="Forme libre : forme 256">
                      <a:extLst>
                        <a:ext uri="{FF2B5EF4-FFF2-40B4-BE49-F238E27FC236}">
                          <a16:creationId xmlns:a16="http://schemas.microsoft.com/office/drawing/2014/main" id="{B8F887DF-1869-828D-A98D-095A9EFB5A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58" name="Forme libre : forme 257">
                      <a:extLst>
                        <a:ext uri="{FF2B5EF4-FFF2-40B4-BE49-F238E27FC236}">
                          <a16:creationId xmlns:a16="http://schemas.microsoft.com/office/drawing/2014/main" id="{08D7260B-299F-024C-56A7-294C70211A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227" name="Graphique 2">
                <a:extLst>
                  <a:ext uri="{FF2B5EF4-FFF2-40B4-BE49-F238E27FC236}">
                    <a16:creationId xmlns:a16="http://schemas.microsoft.com/office/drawing/2014/main" id="{B22544F8-DAD8-C85F-6021-0D5BBF64A83F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247" name="Graphique 2">
                  <a:extLst>
                    <a:ext uri="{FF2B5EF4-FFF2-40B4-BE49-F238E27FC236}">
                      <a16:creationId xmlns:a16="http://schemas.microsoft.com/office/drawing/2014/main" id="{CF154E4C-A2FC-FDC5-F6BD-415E540B38A3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251" name="Forme libre : forme 250">
                    <a:extLst>
                      <a:ext uri="{FF2B5EF4-FFF2-40B4-BE49-F238E27FC236}">
                        <a16:creationId xmlns:a16="http://schemas.microsoft.com/office/drawing/2014/main" id="{906C1FBF-9473-F2FA-8EDD-AF81A26CA747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252" name="Forme libre : forme 251">
                    <a:extLst>
                      <a:ext uri="{FF2B5EF4-FFF2-40B4-BE49-F238E27FC236}">
                        <a16:creationId xmlns:a16="http://schemas.microsoft.com/office/drawing/2014/main" id="{EEF62541-8B6D-66B8-1AAC-2A17CD9CC36A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248" name="Graphique 2">
                  <a:extLst>
                    <a:ext uri="{FF2B5EF4-FFF2-40B4-BE49-F238E27FC236}">
                      <a16:creationId xmlns:a16="http://schemas.microsoft.com/office/drawing/2014/main" id="{FAA7DAA8-09E2-23B1-308A-70A38BEEF92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249" name="Forme libre : forme 248">
                    <a:extLst>
                      <a:ext uri="{FF2B5EF4-FFF2-40B4-BE49-F238E27FC236}">
                        <a16:creationId xmlns:a16="http://schemas.microsoft.com/office/drawing/2014/main" id="{2916A43E-3E15-CB00-4C47-428B1EC0D75C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250" name="Forme libre : forme 249">
                    <a:extLst>
                      <a:ext uri="{FF2B5EF4-FFF2-40B4-BE49-F238E27FC236}">
                        <a16:creationId xmlns:a16="http://schemas.microsoft.com/office/drawing/2014/main" id="{9F9690FE-C226-4E33-6386-B5EC6C0E8511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228" name="Forme libre : forme 227">
                <a:extLst>
                  <a:ext uri="{FF2B5EF4-FFF2-40B4-BE49-F238E27FC236}">
                    <a16:creationId xmlns:a16="http://schemas.microsoft.com/office/drawing/2014/main" id="{E78F21F8-E8DE-BFF6-A019-660B99C843A7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rgbClr val="05535F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29" name="Forme libre : forme 228">
                <a:extLst>
                  <a:ext uri="{FF2B5EF4-FFF2-40B4-BE49-F238E27FC236}">
                    <a16:creationId xmlns:a16="http://schemas.microsoft.com/office/drawing/2014/main" id="{EBAE0D48-BDA3-4DCA-8CA2-8FA07CEC493C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30" name="Forme libre : forme 229">
                <a:extLst>
                  <a:ext uri="{FF2B5EF4-FFF2-40B4-BE49-F238E27FC236}">
                    <a16:creationId xmlns:a16="http://schemas.microsoft.com/office/drawing/2014/main" id="{36B0A7AA-D6E4-34B6-EFA6-F5C24BA8E32E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31" name="Forme libre : forme 230">
                <a:extLst>
                  <a:ext uri="{FF2B5EF4-FFF2-40B4-BE49-F238E27FC236}">
                    <a16:creationId xmlns:a16="http://schemas.microsoft.com/office/drawing/2014/main" id="{69421F4B-2A13-AF65-DD1B-160F9BB3F28D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rgbClr val="FEFAF4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32" name="Forme libre : forme 231">
                <a:extLst>
                  <a:ext uri="{FF2B5EF4-FFF2-40B4-BE49-F238E27FC236}">
                    <a16:creationId xmlns:a16="http://schemas.microsoft.com/office/drawing/2014/main" id="{C1B4E1BF-216C-D3CC-66D1-5AE7C72FC130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233" name="Graphique 2">
                <a:extLst>
                  <a:ext uri="{FF2B5EF4-FFF2-40B4-BE49-F238E27FC236}">
                    <a16:creationId xmlns:a16="http://schemas.microsoft.com/office/drawing/2014/main" id="{27CA79BE-C2CA-210B-9F75-423E05B1E041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43" name="Forme libre : forme 242">
                  <a:extLst>
                    <a:ext uri="{FF2B5EF4-FFF2-40B4-BE49-F238E27FC236}">
                      <a16:creationId xmlns:a16="http://schemas.microsoft.com/office/drawing/2014/main" id="{169A17A9-288F-24C9-5116-6D8225AB8C25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4" name="Forme libre : forme 243">
                  <a:extLst>
                    <a:ext uri="{FF2B5EF4-FFF2-40B4-BE49-F238E27FC236}">
                      <a16:creationId xmlns:a16="http://schemas.microsoft.com/office/drawing/2014/main" id="{21F859AC-FD0B-DE62-49A5-0D9315B24E3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5" name="Forme libre : forme 244">
                  <a:extLst>
                    <a:ext uri="{FF2B5EF4-FFF2-40B4-BE49-F238E27FC236}">
                      <a16:creationId xmlns:a16="http://schemas.microsoft.com/office/drawing/2014/main" id="{2252AB15-F124-CEB3-DD40-B61F55B50EB1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6" name="Forme libre : forme 245">
                  <a:extLst>
                    <a:ext uri="{FF2B5EF4-FFF2-40B4-BE49-F238E27FC236}">
                      <a16:creationId xmlns:a16="http://schemas.microsoft.com/office/drawing/2014/main" id="{99804397-06C6-4E0F-07AF-1E6037ED9D5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234" name="Graphique 2">
                <a:extLst>
                  <a:ext uri="{FF2B5EF4-FFF2-40B4-BE49-F238E27FC236}">
                    <a16:creationId xmlns:a16="http://schemas.microsoft.com/office/drawing/2014/main" id="{6F7D826D-D1F9-5989-2F41-45DE362D663A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35" name="Forme libre : forme 234">
                  <a:extLst>
                    <a:ext uri="{FF2B5EF4-FFF2-40B4-BE49-F238E27FC236}">
                      <a16:creationId xmlns:a16="http://schemas.microsoft.com/office/drawing/2014/main" id="{2BC34BCF-8A1B-50FE-553B-2D4DCBC21830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6" name="Forme libre : forme 235">
                  <a:extLst>
                    <a:ext uri="{FF2B5EF4-FFF2-40B4-BE49-F238E27FC236}">
                      <a16:creationId xmlns:a16="http://schemas.microsoft.com/office/drawing/2014/main" id="{6E95940E-4D60-531D-D4B0-F6DA765D0B07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7" name="Forme libre : forme 236">
                  <a:extLst>
                    <a:ext uri="{FF2B5EF4-FFF2-40B4-BE49-F238E27FC236}">
                      <a16:creationId xmlns:a16="http://schemas.microsoft.com/office/drawing/2014/main" id="{FE4E3E90-2E77-808A-9AA9-B71B6B51BDC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8" name="Forme libre : forme 237">
                  <a:extLst>
                    <a:ext uri="{FF2B5EF4-FFF2-40B4-BE49-F238E27FC236}">
                      <a16:creationId xmlns:a16="http://schemas.microsoft.com/office/drawing/2014/main" id="{BD036225-C279-4132-14EA-27B0BEFC5A32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9" name="Forme libre : forme 238">
                  <a:extLst>
                    <a:ext uri="{FF2B5EF4-FFF2-40B4-BE49-F238E27FC236}">
                      <a16:creationId xmlns:a16="http://schemas.microsoft.com/office/drawing/2014/main" id="{8DE67F27-8BAB-9DD4-8A09-A2A805040D09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0" name="Forme libre : forme 239">
                  <a:extLst>
                    <a:ext uri="{FF2B5EF4-FFF2-40B4-BE49-F238E27FC236}">
                      <a16:creationId xmlns:a16="http://schemas.microsoft.com/office/drawing/2014/main" id="{C1E0878E-0E41-5ECE-129E-2FFC1DA2673D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1" name="Forme libre : forme 240">
                  <a:extLst>
                    <a:ext uri="{FF2B5EF4-FFF2-40B4-BE49-F238E27FC236}">
                      <a16:creationId xmlns:a16="http://schemas.microsoft.com/office/drawing/2014/main" id="{C66C731D-296A-E2B8-A731-4727C211847B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2" name="Forme libre : forme 241">
                  <a:extLst>
                    <a:ext uri="{FF2B5EF4-FFF2-40B4-BE49-F238E27FC236}">
                      <a16:creationId xmlns:a16="http://schemas.microsoft.com/office/drawing/2014/main" id="{3B4B1610-3AE6-2B53-A678-7E3AF3D75496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224" name="ZoneTexte 223">
              <a:extLst>
                <a:ext uri="{FF2B5EF4-FFF2-40B4-BE49-F238E27FC236}">
                  <a16:creationId xmlns:a16="http://schemas.microsoft.com/office/drawing/2014/main" id="{D6547B9E-AEC4-CB63-92F1-0C21E3ECF6CA}"/>
                </a:ext>
              </a:extLst>
            </p:cNvPr>
            <p:cNvSpPr txBox="1"/>
            <p:nvPr/>
          </p:nvSpPr>
          <p:spPr>
            <a:xfrm>
              <a:off x="1352457" y="4717682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</a:t>
              </a:r>
            </a:p>
          </p:txBody>
        </p:sp>
        <p:sp>
          <p:nvSpPr>
            <p:cNvPr id="225" name="ZoneTexte 224">
              <a:extLst>
                <a:ext uri="{FF2B5EF4-FFF2-40B4-BE49-F238E27FC236}">
                  <a16:creationId xmlns:a16="http://schemas.microsoft.com/office/drawing/2014/main" id="{D3A316B3-123C-7FE9-F6EF-06D21C34C742}"/>
                </a:ext>
              </a:extLst>
            </p:cNvPr>
            <p:cNvSpPr txBox="1"/>
            <p:nvPr/>
          </p:nvSpPr>
          <p:spPr>
            <a:xfrm>
              <a:off x="1242630" y="5074017"/>
              <a:ext cx="6257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70" name="Rectangle 269">
            <a:extLst>
              <a:ext uri="{FF2B5EF4-FFF2-40B4-BE49-F238E27FC236}">
                <a16:creationId xmlns:a16="http://schemas.microsoft.com/office/drawing/2014/main" id="{B524C61D-CCA1-5873-CFE6-B0F1748B0B41}"/>
              </a:ext>
            </a:extLst>
          </p:cNvPr>
          <p:cNvSpPr/>
          <p:nvPr/>
        </p:nvSpPr>
        <p:spPr>
          <a:xfrm>
            <a:off x="1156004" y="3312745"/>
            <a:ext cx="608311" cy="7513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71" name="Groupe 270">
            <a:extLst>
              <a:ext uri="{FF2B5EF4-FFF2-40B4-BE49-F238E27FC236}">
                <a16:creationId xmlns:a16="http://schemas.microsoft.com/office/drawing/2014/main" id="{4B608173-7AD0-3787-1671-79E9BE1CFC51}"/>
              </a:ext>
            </a:extLst>
          </p:cNvPr>
          <p:cNvGrpSpPr/>
          <p:nvPr/>
        </p:nvGrpSpPr>
        <p:grpSpPr>
          <a:xfrm>
            <a:off x="1119968" y="3331255"/>
            <a:ext cx="625769" cy="765681"/>
            <a:chOff x="1242630" y="4677668"/>
            <a:chExt cx="625769" cy="765681"/>
          </a:xfrm>
        </p:grpSpPr>
        <p:grpSp>
          <p:nvGrpSpPr>
            <p:cNvPr id="272" name="Graphique 2">
              <a:extLst>
                <a:ext uri="{FF2B5EF4-FFF2-40B4-BE49-F238E27FC236}">
                  <a16:creationId xmlns:a16="http://schemas.microsoft.com/office/drawing/2014/main" id="{849FFCD7-9355-93BE-F319-F033A6285C6F}"/>
                </a:ext>
              </a:extLst>
            </p:cNvPr>
            <p:cNvGrpSpPr/>
            <p:nvPr/>
          </p:nvGrpSpPr>
          <p:grpSpPr>
            <a:xfrm flipH="1">
              <a:off x="1395728" y="4677668"/>
              <a:ext cx="319573" cy="383989"/>
              <a:chOff x="981026" y="1344834"/>
              <a:chExt cx="2418112" cy="2905527"/>
            </a:xfrm>
          </p:grpSpPr>
          <p:grpSp>
            <p:nvGrpSpPr>
              <p:cNvPr id="275" name="Graphique 2">
                <a:extLst>
                  <a:ext uri="{FF2B5EF4-FFF2-40B4-BE49-F238E27FC236}">
                    <a16:creationId xmlns:a16="http://schemas.microsoft.com/office/drawing/2014/main" id="{5C190776-D75D-4CCE-D764-1AB29B8DDB3D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02" name="Graphique 2">
                  <a:extLst>
                    <a:ext uri="{FF2B5EF4-FFF2-40B4-BE49-F238E27FC236}">
                      <a16:creationId xmlns:a16="http://schemas.microsoft.com/office/drawing/2014/main" id="{82EA816A-B1C2-F641-967A-C2C7C92E936D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311" name="Graphique 2">
                    <a:extLst>
                      <a:ext uri="{FF2B5EF4-FFF2-40B4-BE49-F238E27FC236}">
                        <a16:creationId xmlns:a16="http://schemas.microsoft.com/office/drawing/2014/main" id="{C4F68A3D-47C2-2BDA-BF7D-670DCB74F202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315" name="Forme libre : forme 314">
                      <a:extLst>
                        <a:ext uri="{FF2B5EF4-FFF2-40B4-BE49-F238E27FC236}">
                          <a16:creationId xmlns:a16="http://schemas.microsoft.com/office/drawing/2014/main" id="{D24EDE2B-5526-EF6B-702F-3234F9D03F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16" name="Forme libre : forme 315">
                      <a:extLst>
                        <a:ext uri="{FF2B5EF4-FFF2-40B4-BE49-F238E27FC236}">
                          <a16:creationId xmlns:a16="http://schemas.microsoft.com/office/drawing/2014/main" id="{F0224D53-3F7E-F506-9BDB-553A6C2272D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17" name="Forme libre : forme 316">
                      <a:extLst>
                        <a:ext uri="{FF2B5EF4-FFF2-40B4-BE49-F238E27FC236}">
                          <a16:creationId xmlns:a16="http://schemas.microsoft.com/office/drawing/2014/main" id="{B3B6CF52-8B52-89F2-FADA-8E3B4B0E08DD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312" name="Graphique 2">
                    <a:extLst>
                      <a:ext uri="{FF2B5EF4-FFF2-40B4-BE49-F238E27FC236}">
                        <a16:creationId xmlns:a16="http://schemas.microsoft.com/office/drawing/2014/main" id="{E71AE497-7F47-86C0-CC96-55BC9CFCFBA3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313" name="Forme libre : forme 312">
                      <a:extLst>
                        <a:ext uri="{FF2B5EF4-FFF2-40B4-BE49-F238E27FC236}">
                          <a16:creationId xmlns:a16="http://schemas.microsoft.com/office/drawing/2014/main" id="{E1AF3AC2-4277-45AE-71B6-10F7E4B3F0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14" name="Forme libre : forme 313">
                      <a:extLst>
                        <a:ext uri="{FF2B5EF4-FFF2-40B4-BE49-F238E27FC236}">
                          <a16:creationId xmlns:a16="http://schemas.microsoft.com/office/drawing/2014/main" id="{BCA7E939-7EA9-0573-131F-6249A620991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303" name="Graphique 2">
                  <a:extLst>
                    <a:ext uri="{FF2B5EF4-FFF2-40B4-BE49-F238E27FC236}">
                      <a16:creationId xmlns:a16="http://schemas.microsoft.com/office/drawing/2014/main" id="{65E933F4-4680-8A3E-F219-F1A1115D4C0F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304" name="Graphique 2">
                    <a:extLst>
                      <a:ext uri="{FF2B5EF4-FFF2-40B4-BE49-F238E27FC236}">
                        <a16:creationId xmlns:a16="http://schemas.microsoft.com/office/drawing/2014/main" id="{F1704E34-36A5-B416-DB56-EA1389421C23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308" name="Forme libre : forme 307">
                      <a:extLst>
                        <a:ext uri="{FF2B5EF4-FFF2-40B4-BE49-F238E27FC236}">
                          <a16:creationId xmlns:a16="http://schemas.microsoft.com/office/drawing/2014/main" id="{CA465928-88CA-A2A3-9C04-646E517846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09" name="Forme libre : forme 308">
                      <a:extLst>
                        <a:ext uri="{FF2B5EF4-FFF2-40B4-BE49-F238E27FC236}">
                          <a16:creationId xmlns:a16="http://schemas.microsoft.com/office/drawing/2014/main" id="{D624B6FA-1CF0-4774-B1DB-D03EC2C0B4C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10" name="Forme libre : forme 309">
                      <a:extLst>
                        <a:ext uri="{FF2B5EF4-FFF2-40B4-BE49-F238E27FC236}">
                          <a16:creationId xmlns:a16="http://schemas.microsoft.com/office/drawing/2014/main" id="{DE4E5027-3E1A-F4BB-4BC8-A4F5A5B42C1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305" name="Graphique 2">
                    <a:extLst>
                      <a:ext uri="{FF2B5EF4-FFF2-40B4-BE49-F238E27FC236}">
                        <a16:creationId xmlns:a16="http://schemas.microsoft.com/office/drawing/2014/main" id="{407A8C83-1777-8CE0-63B7-70813EE3CCC4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306" name="Forme libre : forme 305">
                      <a:extLst>
                        <a:ext uri="{FF2B5EF4-FFF2-40B4-BE49-F238E27FC236}">
                          <a16:creationId xmlns:a16="http://schemas.microsoft.com/office/drawing/2014/main" id="{DBF8BABB-D096-5F59-67ED-B6FDFB6FCFC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07" name="Forme libre : forme 306">
                      <a:extLst>
                        <a:ext uri="{FF2B5EF4-FFF2-40B4-BE49-F238E27FC236}">
                          <a16:creationId xmlns:a16="http://schemas.microsoft.com/office/drawing/2014/main" id="{815F61AA-7B05-DBC9-DFE8-D2E6F729D4A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276" name="Graphique 2">
                <a:extLst>
                  <a:ext uri="{FF2B5EF4-FFF2-40B4-BE49-F238E27FC236}">
                    <a16:creationId xmlns:a16="http://schemas.microsoft.com/office/drawing/2014/main" id="{7C5399B4-4855-02D7-8319-91E6DDE7521E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296" name="Graphique 2">
                  <a:extLst>
                    <a:ext uri="{FF2B5EF4-FFF2-40B4-BE49-F238E27FC236}">
                      <a16:creationId xmlns:a16="http://schemas.microsoft.com/office/drawing/2014/main" id="{A449E4B9-731C-FBAE-46CF-4B113B65F420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00" name="Forme libre : forme 299">
                    <a:extLst>
                      <a:ext uri="{FF2B5EF4-FFF2-40B4-BE49-F238E27FC236}">
                        <a16:creationId xmlns:a16="http://schemas.microsoft.com/office/drawing/2014/main" id="{64E75A1A-992A-D0A3-7212-A83F6632D3E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01" name="Forme libre : forme 300">
                    <a:extLst>
                      <a:ext uri="{FF2B5EF4-FFF2-40B4-BE49-F238E27FC236}">
                        <a16:creationId xmlns:a16="http://schemas.microsoft.com/office/drawing/2014/main" id="{D68991C1-18B9-4427-DA99-0480B20B371F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297" name="Graphique 2">
                  <a:extLst>
                    <a:ext uri="{FF2B5EF4-FFF2-40B4-BE49-F238E27FC236}">
                      <a16:creationId xmlns:a16="http://schemas.microsoft.com/office/drawing/2014/main" id="{C6427E13-083F-3753-1EB3-E2A75B74F24C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298" name="Forme libre : forme 297">
                    <a:extLst>
                      <a:ext uri="{FF2B5EF4-FFF2-40B4-BE49-F238E27FC236}">
                        <a16:creationId xmlns:a16="http://schemas.microsoft.com/office/drawing/2014/main" id="{42ACD060-391F-ADD8-626D-0D51EF64CAD7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299" name="Forme libre : forme 298">
                    <a:extLst>
                      <a:ext uri="{FF2B5EF4-FFF2-40B4-BE49-F238E27FC236}">
                        <a16:creationId xmlns:a16="http://schemas.microsoft.com/office/drawing/2014/main" id="{0202DC3F-3A72-5093-E0F4-33EC9DFA5D05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277" name="Forme libre : forme 276">
                <a:extLst>
                  <a:ext uri="{FF2B5EF4-FFF2-40B4-BE49-F238E27FC236}">
                    <a16:creationId xmlns:a16="http://schemas.microsoft.com/office/drawing/2014/main" id="{CD9E9857-CEC3-063B-4FBC-2049ADCE3993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rgbClr val="05535F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78" name="Forme libre : forme 277">
                <a:extLst>
                  <a:ext uri="{FF2B5EF4-FFF2-40B4-BE49-F238E27FC236}">
                    <a16:creationId xmlns:a16="http://schemas.microsoft.com/office/drawing/2014/main" id="{239A0A3C-F5E1-F403-F519-324D84947A12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79" name="Forme libre : forme 278">
                <a:extLst>
                  <a:ext uri="{FF2B5EF4-FFF2-40B4-BE49-F238E27FC236}">
                    <a16:creationId xmlns:a16="http://schemas.microsoft.com/office/drawing/2014/main" id="{FF3F1089-F5CD-2B38-22AD-DD21E0166F77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80" name="Forme libre : forme 279">
                <a:extLst>
                  <a:ext uri="{FF2B5EF4-FFF2-40B4-BE49-F238E27FC236}">
                    <a16:creationId xmlns:a16="http://schemas.microsoft.com/office/drawing/2014/main" id="{1E1F2C13-FCCE-DD05-A9C7-B1C61E4AF616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rgbClr val="FEFAF4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81" name="Forme libre : forme 280">
                <a:extLst>
                  <a:ext uri="{FF2B5EF4-FFF2-40B4-BE49-F238E27FC236}">
                    <a16:creationId xmlns:a16="http://schemas.microsoft.com/office/drawing/2014/main" id="{A26CC664-7575-4586-2B47-7F7F804F6FAB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282" name="Graphique 2">
                <a:extLst>
                  <a:ext uri="{FF2B5EF4-FFF2-40B4-BE49-F238E27FC236}">
                    <a16:creationId xmlns:a16="http://schemas.microsoft.com/office/drawing/2014/main" id="{55DAFCE9-C632-1CCE-AC84-B6F177786655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2" name="Forme libre : forme 291">
                  <a:extLst>
                    <a:ext uri="{FF2B5EF4-FFF2-40B4-BE49-F238E27FC236}">
                      <a16:creationId xmlns:a16="http://schemas.microsoft.com/office/drawing/2014/main" id="{3CA91D1A-2693-763F-0A42-F38A91968FBF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93" name="Forme libre : forme 292">
                  <a:extLst>
                    <a:ext uri="{FF2B5EF4-FFF2-40B4-BE49-F238E27FC236}">
                      <a16:creationId xmlns:a16="http://schemas.microsoft.com/office/drawing/2014/main" id="{65B70122-10C1-5A0B-98C7-CCFCB0D9D708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94" name="Forme libre : forme 293">
                  <a:extLst>
                    <a:ext uri="{FF2B5EF4-FFF2-40B4-BE49-F238E27FC236}">
                      <a16:creationId xmlns:a16="http://schemas.microsoft.com/office/drawing/2014/main" id="{83ADE3A2-2182-BDD0-44A0-2337B13EF72A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95" name="Forme libre : forme 294">
                  <a:extLst>
                    <a:ext uri="{FF2B5EF4-FFF2-40B4-BE49-F238E27FC236}">
                      <a16:creationId xmlns:a16="http://schemas.microsoft.com/office/drawing/2014/main" id="{C9DAD4BD-3BD4-6FD1-3E97-DD96A7D9015A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283" name="Graphique 2">
                <a:extLst>
                  <a:ext uri="{FF2B5EF4-FFF2-40B4-BE49-F238E27FC236}">
                    <a16:creationId xmlns:a16="http://schemas.microsoft.com/office/drawing/2014/main" id="{1527346B-C875-1082-4994-640BBFD59ED1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84" name="Forme libre : forme 283">
                  <a:extLst>
                    <a:ext uri="{FF2B5EF4-FFF2-40B4-BE49-F238E27FC236}">
                      <a16:creationId xmlns:a16="http://schemas.microsoft.com/office/drawing/2014/main" id="{23C227C1-361F-496D-791D-45930D3EF2E1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5" name="Forme libre : forme 284">
                  <a:extLst>
                    <a:ext uri="{FF2B5EF4-FFF2-40B4-BE49-F238E27FC236}">
                      <a16:creationId xmlns:a16="http://schemas.microsoft.com/office/drawing/2014/main" id="{0F6FD28A-5AE5-2A71-E9D5-08A9AFCF80B7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6" name="Forme libre : forme 285">
                  <a:extLst>
                    <a:ext uri="{FF2B5EF4-FFF2-40B4-BE49-F238E27FC236}">
                      <a16:creationId xmlns:a16="http://schemas.microsoft.com/office/drawing/2014/main" id="{0F110855-4539-32AB-7884-E0D129ED9827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7" name="Forme libre : forme 286">
                  <a:extLst>
                    <a:ext uri="{FF2B5EF4-FFF2-40B4-BE49-F238E27FC236}">
                      <a16:creationId xmlns:a16="http://schemas.microsoft.com/office/drawing/2014/main" id="{DB078635-AF1B-A4E2-4F08-71A56807AF88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8" name="Forme libre : forme 287">
                  <a:extLst>
                    <a:ext uri="{FF2B5EF4-FFF2-40B4-BE49-F238E27FC236}">
                      <a16:creationId xmlns:a16="http://schemas.microsoft.com/office/drawing/2014/main" id="{DEB29A30-2C73-DB20-3E55-6CECA854654B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9" name="Forme libre : forme 288">
                  <a:extLst>
                    <a:ext uri="{FF2B5EF4-FFF2-40B4-BE49-F238E27FC236}">
                      <a16:creationId xmlns:a16="http://schemas.microsoft.com/office/drawing/2014/main" id="{74C21885-5783-8E7F-0F07-275F0C9A10F4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90" name="Forme libre : forme 289">
                  <a:extLst>
                    <a:ext uri="{FF2B5EF4-FFF2-40B4-BE49-F238E27FC236}">
                      <a16:creationId xmlns:a16="http://schemas.microsoft.com/office/drawing/2014/main" id="{2E6F1EED-E035-5EB8-DFF4-3268F80A6AB7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91" name="Forme libre : forme 290">
                  <a:extLst>
                    <a:ext uri="{FF2B5EF4-FFF2-40B4-BE49-F238E27FC236}">
                      <a16:creationId xmlns:a16="http://schemas.microsoft.com/office/drawing/2014/main" id="{04E6D085-8E28-2107-35B6-6966B14C5C54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273" name="ZoneTexte 272">
              <a:extLst>
                <a:ext uri="{FF2B5EF4-FFF2-40B4-BE49-F238E27FC236}">
                  <a16:creationId xmlns:a16="http://schemas.microsoft.com/office/drawing/2014/main" id="{62AD2B9C-F142-0C3A-5682-FF81077EC89C}"/>
                </a:ext>
              </a:extLst>
            </p:cNvPr>
            <p:cNvSpPr txBox="1"/>
            <p:nvPr/>
          </p:nvSpPr>
          <p:spPr>
            <a:xfrm>
              <a:off x="1352457" y="4717682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</a:t>
              </a:r>
            </a:p>
          </p:txBody>
        </p:sp>
        <p:sp>
          <p:nvSpPr>
            <p:cNvPr id="274" name="ZoneTexte 273">
              <a:extLst>
                <a:ext uri="{FF2B5EF4-FFF2-40B4-BE49-F238E27FC236}">
                  <a16:creationId xmlns:a16="http://schemas.microsoft.com/office/drawing/2014/main" id="{ACC5BCB8-CC13-9E0D-7931-46B8620CD14C}"/>
                </a:ext>
              </a:extLst>
            </p:cNvPr>
            <p:cNvSpPr txBox="1"/>
            <p:nvPr/>
          </p:nvSpPr>
          <p:spPr>
            <a:xfrm>
              <a:off x="1242630" y="5074017"/>
              <a:ext cx="6257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18" name="Groupe 317">
            <a:extLst>
              <a:ext uri="{FF2B5EF4-FFF2-40B4-BE49-F238E27FC236}">
                <a16:creationId xmlns:a16="http://schemas.microsoft.com/office/drawing/2014/main" id="{5454B4C9-B2D4-95E1-5F2A-B43A73EDB6AA}"/>
              </a:ext>
            </a:extLst>
          </p:cNvPr>
          <p:cNvGrpSpPr/>
          <p:nvPr/>
        </p:nvGrpSpPr>
        <p:grpSpPr>
          <a:xfrm>
            <a:off x="884872" y="4035361"/>
            <a:ext cx="7305819" cy="1111008"/>
            <a:chOff x="914698" y="1746294"/>
            <a:chExt cx="7193056" cy="1104743"/>
          </a:xfrm>
        </p:grpSpPr>
        <p:sp>
          <p:nvSpPr>
            <p:cNvPr id="319" name="Rectangle : coins arrondis 18 - 2">
              <a:extLst>
                <a:ext uri="{FF2B5EF4-FFF2-40B4-BE49-F238E27FC236}">
                  <a16:creationId xmlns:a16="http://schemas.microsoft.com/office/drawing/2014/main" id="{CA2788AF-73AA-B382-C8D9-651460376A42}"/>
                </a:ext>
              </a:extLst>
            </p:cNvPr>
            <p:cNvSpPr/>
            <p:nvPr/>
          </p:nvSpPr>
          <p:spPr>
            <a:xfrm flipH="1">
              <a:off x="2237883" y="2033773"/>
              <a:ext cx="5595913" cy="750775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20" name="Oval 86">
              <a:extLst>
                <a:ext uri="{FF2B5EF4-FFF2-40B4-BE49-F238E27FC236}">
                  <a16:creationId xmlns:a16="http://schemas.microsoft.com/office/drawing/2014/main" id="{44787774-83BF-A8E2-5DFD-6F6217A6B0B2}"/>
                </a:ext>
              </a:extLst>
            </p:cNvPr>
            <p:cNvSpPr/>
            <p:nvPr/>
          </p:nvSpPr>
          <p:spPr>
            <a:xfrm flipH="1">
              <a:off x="7719996" y="1746294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321" name="Groupe 320">
              <a:extLst>
                <a:ext uri="{FF2B5EF4-FFF2-40B4-BE49-F238E27FC236}">
                  <a16:creationId xmlns:a16="http://schemas.microsoft.com/office/drawing/2014/main" id="{ADE09EED-82AE-9451-F464-88AC818419A3}"/>
                </a:ext>
              </a:extLst>
            </p:cNvPr>
            <p:cNvGrpSpPr/>
            <p:nvPr/>
          </p:nvGrpSpPr>
          <p:grpSpPr>
            <a:xfrm>
              <a:off x="914698" y="1972356"/>
              <a:ext cx="1266136" cy="878681"/>
              <a:chOff x="914698" y="1972356"/>
              <a:chExt cx="1266136" cy="878681"/>
            </a:xfrm>
          </p:grpSpPr>
          <p:sp>
            <p:nvSpPr>
              <p:cNvPr id="324" name="Rectangle : coins arrondis 18 - 2">
                <a:extLst>
                  <a:ext uri="{FF2B5EF4-FFF2-40B4-BE49-F238E27FC236}">
                    <a16:creationId xmlns:a16="http://schemas.microsoft.com/office/drawing/2014/main" id="{9353EB88-24D8-3EB9-E98D-7D1BC5145CF0}"/>
                  </a:ext>
                </a:extLst>
              </p:cNvPr>
              <p:cNvSpPr/>
              <p:nvPr/>
            </p:nvSpPr>
            <p:spPr>
              <a:xfrm flipH="1">
                <a:off x="914698" y="2084799"/>
                <a:ext cx="1266136" cy="76623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325" name="Graphique 2">
                <a:extLst>
                  <a:ext uri="{FF2B5EF4-FFF2-40B4-BE49-F238E27FC236}">
                    <a16:creationId xmlns:a16="http://schemas.microsoft.com/office/drawing/2014/main" id="{14B78D59-029E-089A-8B7C-5F18B42F084B}"/>
                  </a:ext>
                </a:extLst>
              </p:cNvPr>
              <p:cNvGrpSpPr/>
              <p:nvPr/>
            </p:nvGrpSpPr>
            <p:grpSpPr>
              <a:xfrm flipH="1">
                <a:off x="1414631" y="1972356"/>
                <a:ext cx="275188" cy="381245"/>
                <a:chOff x="1173839" y="1365598"/>
                <a:chExt cx="2082262" cy="2884762"/>
              </a:xfrm>
            </p:grpSpPr>
            <p:grpSp>
              <p:nvGrpSpPr>
                <p:cNvPr id="326" name="Graphique 2">
                  <a:extLst>
                    <a:ext uri="{FF2B5EF4-FFF2-40B4-BE49-F238E27FC236}">
                      <a16:creationId xmlns:a16="http://schemas.microsoft.com/office/drawing/2014/main" id="{B3D08945-8921-EA4A-0D12-84D27C232141}"/>
                    </a:ext>
                  </a:extLst>
                </p:cNvPr>
                <p:cNvGrpSpPr/>
                <p:nvPr/>
              </p:nvGrpSpPr>
              <p:grpSpPr>
                <a:xfrm>
                  <a:off x="1295896" y="1365598"/>
                  <a:ext cx="1960205" cy="831048"/>
                  <a:chOff x="1295896" y="1365598"/>
                  <a:chExt cx="1960205" cy="831048"/>
                </a:xfrm>
              </p:grpSpPr>
              <p:sp>
                <p:nvSpPr>
                  <p:cNvPr id="367" name="Forme libre : forme 366">
                    <a:extLst>
                      <a:ext uri="{FF2B5EF4-FFF2-40B4-BE49-F238E27FC236}">
                        <a16:creationId xmlns:a16="http://schemas.microsoft.com/office/drawing/2014/main" id="{6BFDBCD4-C60C-E81F-DE94-EC1E78A8BC47}"/>
                      </a:ext>
                    </a:extLst>
                  </p:cNvPr>
                  <p:cNvSpPr/>
                  <p:nvPr/>
                </p:nvSpPr>
                <p:spPr>
                  <a:xfrm>
                    <a:off x="1295896" y="1365598"/>
                    <a:ext cx="516225" cy="179199"/>
                  </a:xfrm>
                  <a:custGeom>
                    <a:avLst/>
                    <a:gdLst>
                      <a:gd name="connsiteX0" fmla="*/ 4127 w 516229"/>
                      <a:gd name="connsiteY0" fmla="*/ 62747 h 179200"/>
                      <a:gd name="connsiteX1" fmla="*/ 0 w 516229"/>
                      <a:gd name="connsiteY1" fmla="*/ 65400 h 179200"/>
                      <a:gd name="connsiteX2" fmla="*/ 457266 w 516229"/>
                      <a:gd name="connsiteY2" fmla="*/ 179201 h 179200"/>
                      <a:gd name="connsiteX3" fmla="*/ 516230 w 516229"/>
                      <a:gd name="connsiteY3" fmla="*/ 145296 h 179200"/>
                      <a:gd name="connsiteX4" fmla="*/ 4127 w 516229"/>
                      <a:gd name="connsiteY4" fmla="*/ 62747 h 179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6229" h="179200">
                        <a:moveTo>
                          <a:pt x="4127" y="62747"/>
                        </a:moveTo>
                        <a:cubicBezTo>
                          <a:pt x="2653" y="63631"/>
                          <a:pt x="1474" y="64516"/>
                          <a:pt x="0" y="65400"/>
                        </a:cubicBezTo>
                        <a:cubicBezTo>
                          <a:pt x="177776" y="-8010"/>
                          <a:pt x="372357" y="37097"/>
                          <a:pt x="457266" y="179201"/>
                        </a:cubicBezTo>
                        <a:lnTo>
                          <a:pt x="516230" y="145296"/>
                        </a:lnTo>
                        <a:cubicBezTo>
                          <a:pt x="420708" y="-9189"/>
                          <a:pt x="193697" y="-46631"/>
                          <a:pt x="4127" y="62747"/>
                        </a:cubicBezTo>
                        <a:close/>
                      </a:path>
                    </a:pathLst>
                  </a:custGeom>
                  <a:solidFill>
                    <a:srgbClr val="37D3CF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grpSp>
                <p:nvGrpSpPr>
                  <p:cNvPr id="354" name="Graphique 2">
                    <a:extLst>
                      <a:ext uri="{FF2B5EF4-FFF2-40B4-BE49-F238E27FC236}">
                        <a16:creationId xmlns:a16="http://schemas.microsoft.com/office/drawing/2014/main" id="{C6384636-E7C6-0F9D-B254-D5A87C6331C5}"/>
                      </a:ext>
                    </a:extLst>
                  </p:cNvPr>
                  <p:cNvGrpSpPr/>
                  <p:nvPr/>
                </p:nvGrpSpPr>
                <p:grpSpPr>
                  <a:xfrm>
                    <a:off x="2666801" y="1400042"/>
                    <a:ext cx="589300" cy="796604"/>
                    <a:chOff x="2666801" y="1400042"/>
                    <a:chExt cx="589300" cy="796604"/>
                  </a:xfrm>
                </p:grpSpPr>
                <p:sp>
                  <p:nvSpPr>
                    <p:cNvPr id="360" name="Forme libre : forme 359">
                      <a:extLst>
                        <a:ext uri="{FF2B5EF4-FFF2-40B4-BE49-F238E27FC236}">
                          <a16:creationId xmlns:a16="http://schemas.microsoft.com/office/drawing/2014/main" id="{44F88A69-698E-E178-A31C-99B6C6B0CF6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9" y="1400042"/>
                      <a:ext cx="223422" cy="486750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58" name="Forme libre : forme 357">
                      <a:extLst>
                        <a:ext uri="{FF2B5EF4-FFF2-40B4-BE49-F238E27FC236}">
                          <a16:creationId xmlns:a16="http://schemas.microsoft.com/office/drawing/2014/main" id="{FFC4FF18-8496-CF4E-AFC3-3636EFA6F56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1" y="1701353"/>
                      <a:ext cx="271720" cy="495293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327" name="Graphique 2">
                  <a:extLst>
                    <a:ext uri="{FF2B5EF4-FFF2-40B4-BE49-F238E27FC236}">
                      <a16:creationId xmlns:a16="http://schemas.microsoft.com/office/drawing/2014/main" id="{20802E34-5FB3-8A87-6763-91AF1050D80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347" name="Graphique 2">
                    <a:extLst>
                      <a:ext uri="{FF2B5EF4-FFF2-40B4-BE49-F238E27FC236}">
                        <a16:creationId xmlns:a16="http://schemas.microsoft.com/office/drawing/2014/main" id="{3AA54324-FF65-B03A-1163-7445BBFDADC1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351" name="Forme libre : forme 350">
                      <a:extLst>
                        <a:ext uri="{FF2B5EF4-FFF2-40B4-BE49-F238E27FC236}">
                          <a16:creationId xmlns:a16="http://schemas.microsoft.com/office/drawing/2014/main" id="{6B118447-F677-DC6E-3751-497439E500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52" name="Forme libre : forme 351">
                      <a:extLst>
                        <a:ext uri="{FF2B5EF4-FFF2-40B4-BE49-F238E27FC236}">
                          <a16:creationId xmlns:a16="http://schemas.microsoft.com/office/drawing/2014/main" id="{962F2ACA-6C1B-4CCA-3983-2BCF09F700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348" name="Graphique 2">
                    <a:extLst>
                      <a:ext uri="{FF2B5EF4-FFF2-40B4-BE49-F238E27FC236}">
                        <a16:creationId xmlns:a16="http://schemas.microsoft.com/office/drawing/2014/main" id="{6076BEB6-A551-C18C-586A-46EEA7DA91F7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349" name="Forme libre : forme 348">
                      <a:extLst>
                        <a:ext uri="{FF2B5EF4-FFF2-40B4-BE49-F238E27FC236}">
                          <a16:creationId xmlns:a16="http://schemas.microsoft.com/office/drawing/2014/main" id="{6DF29D22-21BF-7417-DE94-3BAF4A16643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50" name="Forme libre : forme 349">
                      <a:extLst>
                        <a:ext uri="{FF2B5EF4-FFF2-40B4-BE49-F238E27FC236}">
                          <a16:creationId xmlns:a16="http://schemas.microsoft.com/office/drawing/2014/main" id="{4F95212A-B1FB-3ABC-C0F8-853C4F71CC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332" name="Forme libre : forme 331">
                  <a:extLst>
                    <a:ext uri="{FF2B5EF4-FFF2-40B4-BE49-F238E27FC236}">
                      <a16:creationId xmlns:a16="http://schemas.microsoft.com/office/drawing/2014/main" id="{41DCD793-8C37-3D5F-2967-94E7AE4A8C20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333" name="Graphique 2">
                  <a:extLst>
                    <a:ext uri="{FF2B5EF4-FFF2-40B4-BE49-F238E27FC236}">
                      <a16:creationId xmlns:a16="http://schemas.microsoft.com/office/drawing/2014/main" id="{AD02C825-C6B9-CC1D-9CA0-4E42743D6B65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343" name="Forme libre : forme 342">
                    <a:extLst>
                      <a:ext uri="{FF2B5EF4-FFF2-40B4-BE49-F238E27FC236}">
                        <a16:creationId xmlns:a16="http://schemas.microsoft.com/office/drawing/2014/main" id="{A71FBDC1-E8DF-2FEF-83D3-4680CAE9E9B0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44" name="Forme libre : forme 343">
                    <a:extLst>
                      <a:ext uri="{FF2B5EF4-FFF2-40B4-BE49-F238E27FC236}">
                        <a16:creationId xmlns:a16="http://schemas.microsoft.com/office/drawing/2014/main" id="{D402E7F2-70B8-AA3D-2D4F-8C2A74254754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45" name="Forme libre : forme 344">
                    <a:extLst>
                      <a:ext uri="{FF2B5EF4-FFF2-40B4-BE49-F238E27FC236}">
                        <a16:creationId xmlns:a16="http://schemas.microsoft.com/office/drawing/2014/main" id="{75408A26-F59D-2104-F2FB-566F28EBF49E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46" name="Forme libre : forme 345">
                    <a:extLst>
                      <a:ext uri="{FF2B5EF4-FFF2-40B4-BE49-F238E27FC236}">
                        <a16:creationId xmlns:a16="http://schemas.microsoft.com/office/drawing/2014/main" id="{1AFCE3C0-8E14-A4BB-AF1F-AA0564D8684E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334" name="Graphique 2">
                  <a:extLst>
                    <a:ext uri="{FF2B5EF4-FFF2-40B4-BE49-F238E27FC236}">
                      <a16:creationId xmlns:a16="http://schemas.microsoft.com/office/drawing/2014/main" id="{C8494BE2-4A0E-FA18-4B35-C79121216BFB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335" name="Forme libre : forme 334">
                    <a:extLst>
                      <a:ext uri="{FF2B5EF4-FFF2-40B4-BE49-F238E27FC236}">
                        <a16:creationId xmlns:a16="http://schemas.microsoft.com/office/drawing/2014/main" id="{6386F7EC-A4E1-E329-0016-BFBB377BC4A2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36" name="Forme libre : forme 335">
                    <a:extLst>
                      <a:ext uri="{FF2B5EF4-FFF2-40B4-BE49-F238E27FC236}">
                        <a16:creationId xmlns:a16="http://schemas.microsoft.com/office/drawing/2014/main" id="{C4AC1263-B3D3-BCD0-74A5-36368976A3F9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37" name="Forme libre : forme 336">
                    <a:extLst>
                      <a:ext uri="{FF2B5EF4-FFF2-40B4-BE49-F238E27FC236}">
                        <a16:creationId xmlns:a16="http://schemas.microsoft.com/office/drawing/2014/main" id="{D6EF9BAB-7590-1754-0DAE-66FED2D63CAE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38" name="Forme libre : forme 337">
                    <a:extLst>
                      <a:ext uri="{FF2B5EF4-FFF2-40B4-BE49-F238E27FC236}">
                        <a16:creationId xmlns:a16="http://schemas.microsoft.com/office/drawing/2014/main" id="{DC648123-5119-3789-2E14-58E9CA688831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39" name="Forme libre : forme 338">
                    <a:extLst>
                      <a:ext uri="{FF2B5EF4-FFF2-40B4-BE49-F238E27FC236}">
                        <a16:creationId xmlns:a16="http://schemas.microsoft.com/office/drawing/2014/main" id="{E9E4B790-130E-474B-DD2F-85C1AE4F2318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40" name="Forme libre : forme 339">
                    <a:extLst>
                      <a:ext uri="{FF2B5EF4-FFF2-40B4-BE49-F238E27FC236}">
                        <a16:creationId xmlns:a16="http://schemas.microsoft.com/office/drawing/2014/main" id="{C7D80DFE-961F-3D68-32B6-E43C9B809B08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41" name="Forme libre : forme 340">
                    <a:extLst>
                      <a:ext uri="{FF2B5EF4-FFF2-40B4-BE49-F238E27FC236}">
                        <a16:creationId xmlns:a16="http://schemas.microsoft.com/office/drawing/2014/main" id="{05E90F97-B315-C087-4B9A-6049DDC5A932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42" name="Forme libre : forme 341">
                    <a:extLst>
                      <a:ext uri="{FF2B5EF4-FFF2-40B4-BE49-F238E27FC236}">
                        <a16:creationId xmlns:a16="http://schemas.microsoft.com/office/drawing/2014/main" id="{14E80FF4-0BB2-52C1-FA85-4770F5BBB214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</p:grpSp>
        <p:sp>
          <p:nvSpPr>
            <p:cNvPr id="322" name="Oval 86">
              <a:extLst>
                <a:ext uri="{FF2B5EF4-FFF2-40B4-BE49-F238E27FC236}">
                  <a16:creationId xmlns:a16="http://schemas.microsoft.com/office/drawing/2014/main" id="{BF7E74AE-D0C2-B1DD-33C9-5D2F939A9700}"/>
                </a:ext>
              </a:extLst>
            </p:cNvPr>
            <p:cNvSpPr/>
            <p:nvPr/>
          </p:nvSpPr>
          <p:spPr>
            <a:xfrm flipH="1">
              <a:off x="4310030" y="1841001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23" name="ZoneTexte 322">
              <a:extLst>
                <a:ext uri="{FF2B5EF4-FFF2-40B4-BE49-F238E27FC236}">
                  <a16:creationId xmlns:a16="http://schemas.microsoft.com/office/drawing/2014/main" id="{83328A83-6D20-8F1C-F9A5-E18EE394E9D6}"/>
                </a:ext>
              </a:extLst>
            </p:cNvPr>
            <p:cNvSpPr txBox="1"/>
            <p:nvPr/>
          </p:nvSpPr>
          <p:spPr>
            <a:xfrm>
              <a:off x="2435313" y="2331920"/>
              <a:ext cx="5291077" cy="3978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التعبير على مشاهد متسلسلة باستعمال روابط العطف والترتيب.</a:t>
              </a:r>
            </a:p>
          </p:txBody>
        </p:sp>
      </p:grpSp>
      <p:grpSp>
        <p:nvGrpSpPr>
          <p:cNvPr id="369" name="Groupe 368">
            <a:extLst>
              <a:ext uri="{FF2B5EF4-FFF2-40B4-BE49-F238E27FC236}">
                <a16:creationId xmlns:a16="http://schemas.microsoft.com/office/drawing/2014/main" id="{A0E92E0A-2528-5E4B-5ECD-70136D64D935}"/>
              </a:ext>
            </a:extLst>
          </p:cNvPr>
          <p:cNvGrpSpPr/>
          <p:nvPr/>
        </p:nvGrpSpPr>
        <p:grpSpPr>
          <a:xfrm>
            <a:off x="1177159" y="4428812"/>
            <a:ext cx="625769" cy="765681"/>
            <a:chOff x="1242630" y="4677668"/>
            <a:chExt cx="625769" cy="765681"/>
          </a:xfrm>
        </p:grpSpPr>
        <p:grpSp>
          <p:nvGrpSpPr>
            <p:cNvPr id="370" name="Graphique 2">
              <a:extLst>
                <a:ext uri="{FF2B5EF4-FFF2-40B4-BE49-F238E27FC236}">
                  <a16:creationId xmlns:a16="http://schemas.microsoft.com/office/drawing/2014/main" id="{B0EC7928-232B-800E-FC7F-1B7EEE40CCE9}"/>
                </a:ext>
              </a:extLst>
            </p:cNvPr>
            <p:cNvGrpSpPr/>
            <p:nvPr/>
          </p:nvGrpSpPr>
          <p:grpSpPr>
            <a:xfrm flipH="1">
              <a:off x="1395728" y="4677668"/>
              <a:ext cx="319573" cy="383989"/>
              <a:chOff x="981026" y="1344834"/>
              <a:chExt cx="2418112" cy="2905527"/>
            </a:xfrm>
          </p:grpSpPr>
          <p:grpSp>
            <p:nvGrpSpPr>
              <p:cNvPr id="373" name="Graphique 2">
                <a:extLst>
                  <a:ext uri="{FF2B5EF4-FFF2-40B4-BE49-F238E27FC236}">
                    <a16:creationId xmlns:a16="http://schemas.microsoft.com/office/drawing/2014/main" id="{E3A28537-2048-32EE-F94C-990B2BC447E1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400" name="Graphique 2">
                  <a:extLst>
                    <a:ext uri="{FF2B5EF4-FFF2-40B4-BE49-F238E27FC236}">
                      <a16:creationId xmlns:a16="http://schemas.microsoft.com/office/drawing/2014/main" id="{C217C355-213B-D5D4-DD28-AFC8390D1595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09" name="Graphique 2">
                    <a:extLst>
                      <a:ext uri="{FF2B5EF4-FFF2-40B4-BE49-F238E27FC236}">
                        <a16:creationId xmlns:a16="http://schemas.microsoft.com/office/drawing/2014/main" id="{A162B764-58D6-7A95-4BD8-0B2E6CE748A1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413" name="Forme libre : forme 412">
                      <a:extLst>
                        <a:ext uri="{FF2B5EF4-FFF2-40B4-BE49-F238E27FC236}">
                          <a16:creationId xmlns:a16="http://schemas.microsoft.com/office/drawing/2014/main" id="{7D93FBA9-9F7F-703D-4F8C-38D814DDD43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14" name="Forme libre : forme 413">
                      <a:extLst>
                        <a:ext uri="{FF2B5EF4-FFF2-40B4-BE49-F238E27FC236}">
                          <a16:creationId xmlns:a16="http://schemas.microsoft.com/office/drawing/2014/main" id="{7CCF7A3A-DE01-CA9F-20F2-CD77E662FD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15" name="Forme libre : forme 414">
                      <a:extLst>
                        <a:ext uri="{FF2B5EF4-FFF2-40B4-BE49-F238E27FC236}">
                          <a16:creationId xmlns:a16="http://schemas.microsoft.com/office/drawing/2014/main" id="{314075B7-55E4-D015-48BD-107436CB2E36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10" name="Graphique 2">
                    <a:extLst>
                      <a:ext uri="{FF2B5EF4-FFF2-40B4-BE49-F238E27FC236}">
                        <a16:creationId xmlns:a16="http://schemas.microsoft.com/office/drawing/2014/main" id="{691645A5-F513-B139-AF17-B884049CC640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411" name="Forme libre : forme 410">
                      <a:extLst>
                        <a:ext uri="{FF2B5EF4-FFF2-40B4-BE49-F238E27FC236}">
                          <a16:creationId xmlns:a16="http://schemas.microsoft.com/office/drawing/2014/main" id="{D4B649EC-A960-42C9-353B-3C9502C937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12" name="Forme libre : forme 411">
                      <a:extLst>
                        <a:ext uri="{FF2B5EF4-FFF2-40B4-BE49-F238E27FC236}">
                          <a16:creationId xmlns:a16="http://schemas.microsoft.com/office/drawing/2014/main" id="{E16B27A1-F733-50C6-BA2A-51127B76CFC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401" name="Graphique 2">
                  <a:extLst>
                    <a:ext uri="{FF2B5EF4-FFF2-40B4-BE49-F238E27FC236}">
                      <a16:creationId xmlns:a16="http://schemas.microsoft.com/office/drawing/2014/main" id="{C60A2B9D-3181-202E-FFCE-64A01770CCB5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02" name="Graphique 2">
                    <a:extLst>
                      <a:ext uri="{FF2B5EF4-FFF2-40B4-BE49-F238E27FC236}">
                        <a16:creationId xmlns:a16="http://schemas.microsoft.com/office/drawing/2014/main" id="{77F04D08-AEFC-004E-823E-B85CC273BE8D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06" name="Forme libre : forme 405">
                      <a:extLst>
                        <a:ext uri="{FF2B5EF4-FFF2-40B4-BE49-F238E27FC236}">
                          <a16:creationId xmlns:a16="http://schemas.microsoft.com/office/drawing/2014/main" id="{1FEC3ECE-3B38-D89A-2AFC-0932D0E0E3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07" name="Forme libre : forme 406">
                      <a:extLst>
                        <a:ext uri="{FF2B5EF4-FFF2-40B4-BE49-F238E27FC236}">
                          <a16:creationId xmlns:a16="http://schemas.microsoft.com/office/drawing/2014/main" id="{A91D5844-805A-5F8A-9CC2-F95BEBEE400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08" name="Forme libre : forme 407">
                      <a:extLst>
                        <a:ext uri="{FF2B5EF4-FFF2-40B4-BE49-F238E27FC236}">
                          <a16:creationId xmlns:a16="http://schemas.microsoft.com/office/drawing/2014/main" id="{420C7042-17EB-B41A-4909-B4996D22AECF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03" name="Graphique 2">
                    <a:extLst>
                      <a:ext uri="{FF2B5EF4-FFF2-40B4-BE49-F238E27FC236}">
                        <a16:creationId xmlns:a16="http://schemas.microsoft.com/office/drawing/2014/main" id="{4867E63B-0794-9BF1-30D9-E05676AA2663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04" name="Forme libre : forme 403">
                      <a:extLst>
                        <a:ext uri="{FF2B5EF4-FFF2-40B4-BE49-F238E27FC236}">
                          <a16:creationId xmlns:a16="http://schemas.microsoft.com/office/drawing/2014/main" id="{4F7C4B48-26F0-D917-C571-1D3E527C4A6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05" name="Forme libre : forme 404">
                      <a:extLst>
                        <a:ext uri="{FF2B5EF4-FFF2-40B4-BE49-F238E27FC236}">
                          <a16:creationId xmlns:a16="http://schemas.microsoft.com/office/drawing/2014/main" id="{6E7974B8-9811-9623-0964-7BDDC6F0227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374" name="Graphique 2">
                <a:extLst>
                  <a:ext uri="{FF2B5EF4-FFF2-40B4-BE49-F238E27FC236}">
                    <a16:creationId xmlns:a16="http://schemas.microsoft.com/office/drawing/2014/main" id="{48B43D54-39A3-6BCC-266C-DA49B86CE9DD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94" name="Graphique 2">
                  <a:extLst>
                    <a:ext uri="{FF2B5EF4-FFF2-40B4-BE49-F238E27FC236}">
                      <a16:creationId xmlns:a16="http://schemas.microsoft.com/office/drawing/2014/main" id="{0CA3F7C2-A6AF-9F13-67DB-4E711C23B6ED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98" name="Forme libre : forme 397">
                    <a:extLst>
                      <a:ext uri="{FF2B5EF4-FFF2-40B4-BE49-F238E27FC236}">
                        <a16:creationId xmlns:a16="http://schemas.microsoft.com/office/drawing/2014/main" id="{73BBF2D3-D202-E81F-6B90-C8537C1DC6F7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99" name="Forme libre : forme 398">
                    <a:extLst>
                      <a:ext uri="{FF2B5EF4-FFF2-40B4-BE49-F238E27FC236}">
                        <a16:creationId xmlns:a16="http://schemas.microsoft.com/office/drawing/2014/main" id="{8FC20C47-B808-24B7-CF25-7ECAA7458657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395" name="Graphique 2">
                  <a:extLst>
                    <a:ext uri="{FF2B5EF4-FFF2-40B4-BE49-F238E27FC236}">
                      <a16:creationId xmlns:a16="http://schemas.microsoft.com/office/drawing/2014/main" id="{F55F3289-13D1-4D39-C5A4-8631A77F4E08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96" name="Forme libre : forme 395">
                    <a:extLst>
                      <a:ext uri="{FF2B5EF4-FFF2-40B4-BE49-F238E27FC236}">
                        <a16:creationId xmlns:a16="http://schemas.microsoft.com/office/drawing/2014/main" id="{A0CF0C2C-E7B2-ACFC-62B5-916B7D6C4563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97" name="Forme libre : forme 396">
                    <a:extLst>
                      <a:ext uri="{FF2B5EF4-FFF2-40B4-BE49-F238E27FC236}">
                        <a16:creationId xmlns:a16="http://schemas.microsoft.com/office/drawing/2014/main" id="{0D44B739-1880-8226-5AC0-931887E429EF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375" name="Forme libre : forme 374">
                <a:extLst>
                  <a:ext uri="{FF2B5EF4-FFF2-40B4-BE49-F238E27FC236}">
                    <a16:creationId xmlns:a16="http://schemas.microsoft.com/office/drawing/2014/main" id="{6776F30C-5D70-5D7C-E3E0-C5F1811B0103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rgbClr val="05535F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376" name="Forme libre : forme 375">
                <a:extLst>
                  <a:ext uri="{FF2B5EF4-FFF2-40B4-BE49-F238E27FC236}">
                    <a16:creationId xmlns:a16="http://schemas.microsoft.com/office/drawing/2014/main" id="{1F32B3E0-3F99-5387-C3EA-E7D82BD31BDC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377" name="Forme libre : forme 376">
                <a:extLst>
                  <a:ext uri="{FF2B5EF4-FFF2-40B4-BE49-F238E27FC236}">
                    <a16:creationId xmlns:a16="http://schemas.microsoft.com/office/drawing/2014/main" id="{06417B3E-615B-D49D-DFD6-1ACC25BB8071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378" name="Forme libre : forme 377">
                <a:extLst>
                  <a:ext uri="{FF2B5EF4-FFF2-40B4-BE49-F238E27FC236}">
                    <a16:creationId xmlns:a16="http://schemas.microsoft.com/office/drawing/2014/main" id="{BCAB7C87-D2FE-A389-631C-CAA67AD122C6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rgbClr val="FEFAF4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379" name="Forme libre : forme 378">
                <a:extLst>
                  <a:ext uri="{FF2B5EF4-FFF2-40B4-BE49-F238E27FC236}">
                    <a16:creationId xmlns:a16="http://schemas.microsoft.com/office/drawing/2014/main" id="{83D8261E-1DBF-20C6-C4E0-E938FEA75D05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380" name="Graphique 2">
                <a:extLst>
                  <a:ext uri="{FF2B5EF4-FFF2-40B4-BE49-F238E27FC236}">
                    <a16:creationId xmlns:a16="http://schemas.microsoft.com/office/drawing/2014/main" id="{853AA415-3BD8-DEF8-5C8E-327BF3D9D853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390" name="Forme libre : forme 389">
                  <a:extLst>
                    <a:ext uri="{FF2B5EF4-FFF2-40B4-BE49-F238E27FC236}">
                      <a16:creationId xmlns:a16="http://schemas.microsoft.com/office/drawing/2014/main" id="{43C069B8-296A-7FEC-7189-E09C3D0B4A0C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91" name="Forme libre : forme 390">
                  <a:extLst>
                    <a:ext uri="{FF2B5EF4-FFF2-40B4-BE49-F238E27FC236}">
                      <a16:creationId xmlns:a16="http://schemas.microsoft.com/office/drawing/2014/main" id="{B13A305F-9A81-AA86-65A9-ABF7CBBDDC85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92" name="Forme libre : forme 391">
                  <a:extLst>
                    <a:ext uri="{FF2B5EF4-FFF2-40B4-BE49-F238E27FC236}">
                      <a16:creationId xmlns:a16="http://schemas.microsoft.com/office/drawing/2014/main" id="{347ADA7B-288A-71C1-399B-9E2FF502CB6A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93" name="Forme libre : forme 392">
                  <a:extLst>
                    <a:ext uri="{FF2B5EF4-FFF2-40B4-BE49-F238E27FC236}">
                      <a16:creationId xmlns:a16="http://schemas.microsoft.com/office/drawing/2014/main" id="{A3EACF0D-F034-B54E-3FE6-6702546EA93C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381" name="Graphique 2">
                <a:extLst>
                  <a:ext uri="{FF2B5EF4-FFF2-40B4-BE49-F238E27FC236}">
                    <a16:creationId xmlns:a16="http://schemas.microsoft.com/office/drawing/2014/main" id="{C4D90F33-E9D7-E0CB-7C2B-F675C1F02575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382" name="Forme libre : forme 381">
                  <a:extLst>
                    <a:ext uri="{FF2B5EF4-FFF2-40B4-BE49-F238E27FC236}">
                      <a16:creationId xmlns:a16="http://schemas.microsoft.com/office/drawing/2014/main" id="{BC30EF61-D9EA-5B3E-645B-09585E16F379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83" name="Forme libre : forme 382">
                  <a:extLst>
                    <a:ext uri="{FF2B5EF4-FFF2-40B4-BE49-F238E27FC236}">
                      <a16:creationId xmlns:a16="http://schemas.microsoft.com/office/drawing/2014/main" id="{3ACD9B4E-8053-5220-DE5E-6787FF9B29F1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84" name="Forme libre : forme 383">
                  <a:extLst>
                    <a:ext uri="{FF2B5EF4-FFF2-40B4-BE49-F238E27FC236}">
                      <a16:creationId xmlns:a16="http://schemas.microsoft.com/office/drawing/2014/main" id="{1C46D58F-4131-0470-01F2-B5C99EFE0D49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85" name="Forme libre : forme 384">
                  <a:extLst>
                    <a:ext uri="{FF2B5EF4-FFF2-40B4-BE49-F238E27FC236}">
                      <a16:creationId xmlns:a16="http://schemas.microsoft.com/office/drawing/2014/main" id="{99D38299-4B4C-BB9E-51EC-8758C8D9E5DD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86" name="Forme libre : forme 385">
                  <a:extLst>
                    <a:ext uri="{FF2B5EF4-FFF2-40B4-BE49-F238E27FC236}">
                      <a16:creationId xmlns:a16="http://schemas.microsoft.com/office/drawing/2014/main" id="{DD9304E3-4C21-5EEB-E13F-F7314D66491F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87" name="Forme libre : forme 386">
                  <a:extLst>
                    <a:ext uri="{FF2B5EF4-FFF2-40B4-BE49-F238E27FC236}">
                      <a16:creationId xmlns:a16="http://schemas.microsoft.com/office/drawing/2014/main" id="{E4101E78-1C66-6C0A-9BF8-1F0E2CD3DD6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88" name="Forme libre : forme 387">
                  <a:extLst>
                    <a:ext uri="{FF2B5EF4-FFF2-40B4-BE49-F238E27FC236}">
                      <a16:creationId xmlns:a16="http://schemas.microsoft.com/office/drawing/2014/main" id="{E5FBCCD1-F487-BE37-83A8-DFC77122C064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89" name="Forme libre : forme 388">
                  <a:extLst>
                    <a:ext uri="{FF2B5EF4-FFF2-40B4-BE49-F238E27FC236}">
                      <a16:creationId xmlns:a16="http://schemas.microsoft.com/office/drawing/2014/main" id="{74AFABA2-A8CE-3B25-94A3-E04A60FE9752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371" name="ZoneTexte 370">
              <a:extLst>
                <a:ext uri="{FF2B5EF4-FFF2-40B4-BE49-F238E27FC236}">
                  <a16:creationId xmlns:a16="http://schemas.microsoft.com/office/drawing/2014/main" id="{A9ECC1E2-0D94-C3D6-D6DD-4A803B4634B6}"/>
                </a:ext>
              </a:extLst>
            </p:cNvPr>
            <p:cNvSpPr txBox="1"/>
            <p:nvPr/>
          </p:nvSpPr>
          <p:spPr>
            <a:xfrm>
              <a:off x="1352457" y="4717682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25</a:t>
              </a:r>
            </a:p>
          </p:txBody>
        </p:sp>
        <p:sp>
          <p:nvSpPr>
            <p:cNvPr id="372" name="ZoneTexte 371">
              <a:extLst>
                <a:ext uri="{FF2B5EF4-FFF2-40B4-BE49-F238E27FC236}">
                  <a16:creationId xmlns:a16="http://schemas.microsoft.com/office/drawing/2014/main" id="{082E8A0D-5E75-ABC0-6A11-CE901F84F110}"/>
                </a:ext>
              </a:extLst>
            </p:cNvPr>
            <p:cNvSpPr txBox="1"/>
            <p:nvPr/>
          </p:nvSpPr>
          <p:spPr>
            <a:xfrm>
              <a:off x="1242630" y="5074017"/>
              <a:ext cx="6257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89471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FB2EA96B-455F-147B-372F-B7E2FF10A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1369579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051F7B24-785A-921D-02D9-0AE3D317A618}"/>
              </a:ext>
            </a:extLst>
          </p:cNvPr>
          <p:cNvGrpSpPr/>
          <p:nvPr/>
        </p:nvGrpSpPr>
        <p:grpSpPr>
          <a:xfrm>
            <a:off x="1220029" y="2452343"/>
            <a:ext cx="6703942" cy="461665"/>
            <a:chOff x="1329207" y="2003013"/>
            <a:chExt cx="6703942" cy="461665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5FB0C057-43F1-FAB6-50EA-785D8D1DFE2D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9F73B975-C675-7AD9-9401-A8C07F159B97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فقرات بطلاقة في حدود 35 كلمة.</a:t>
              </a:r>
            </a:p>
          </p:txBody>
        </p:sp>
        <p:sp>
          <p:nvSpPr>
            <p:cNvPr id="7" name="Oval 86">
              <a:extLst>
                <a:ext uri="{FF2B5EF4-FFF2-40B4-BE49-F238E27FC236}">
                  <a16:creationId xmlns:a16="http://schemas.microsoft.com/office/drawing/2014/main" id="{9E2035D3-8C5C-4BC3-6FD7-005C52038458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9" name="Graphique 18">
              <a:extLst>
                <a:ext uri="{FF2B5EF4-FFF2-40B4-BE49-F238E27FC236}">
                  <a16:creationId xmlns:a16="http://schemas.microsoft.com/office/drawing/2014/main" id="{9C3C6BA7-74D6-4924-ECB7-50F07A16B76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0A6F472-74B1-61CD-E4B2-B39B9DAFB2AD}"/>
              </a:ext>
            </a:extLst>
          </p:cNvPr>
          <p:cNvGrpSpPr/>
          <p:nvPr/>
        </p:nvGrpSpPr>
        <p:grpSpPr>
          <a:xfrm>
            <a:off x="1220029" y="3141565"/>
            <a:ext cx="6703942" cy="461665"/>
            <a:chOff x="1329207" y="2003013"/>
            <a:chExt cx="6703942" cy="461665"/>
          </a:xfrm>
        </p:grpSpPr>
        <p:sp>
          <p:nvSpPr>
            <p:cNvPr id="23" name="Rectangle : coins arrondis 18 - 2">
              <a:extLst>
                <a:ext uri="{FF2B5EF4-FFF2-40B4-BE49-F238E27FC236}">
                  <a16:creationId xmlns:a16="http://schemas.microsoft.com/office/drawing/2014/main" id="{ADA114B5-FE09-4B89-BAB5-53F51057FFA0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720C837-B3F7-9B40-BBA2-E7E3760F2C51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إعادة إنتاج الحكاية من خلال إعادة السرد</a:t>
              </a:r>
            </a:p>
          </p:txBody>
        </p:sp>
        <p:sp>
          <p:nvSpPr>
            <p:cNvPr id="25" name="Oval 86">
              <a:extLst>
                <a:ext uri="{FF2B5EF4-FFF2-40B4-BE49-F238E27FC236}">
                  <a16:creationId xmlns:a16="http://schemas.microsoft.com/office/drawing/2014/main" id="{633A9B92-0307-5A31-A6B5-0D0D018EE20B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6" name="Graphique 25">
              <a:extLst>
                <a:ext uri="{FF2B5EF4-FFF2-40B4-BE49-F238E27FC236}">
                  <a16:creationId xmlns:a16="http://schemas.microsoft.com/office/drawing/2014/main" id="{E5AF2F44-A268-FF64-C7D2-37D1A90EC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568A587-1BAF-1002-6CEC-02C5A95BC24B}"/>
              </a:ext>
            </a:extLst>
          </p:cNvPr>
          <p:cNvGrpSpPr/>
          <p:nvPr/>
        </p:nvGrpSpPr>
        <p:grpSpPr>
          <a:xfrm>
            <a:off x="1220030" y="3830787"/>
            <a:ext cx="6703941" cy="461665"/>
            <a:chOff x="1329208" y="2003013"/>
            <a:chExt cx="6703941" cy="461665"/>
          </a:xfrm>
        </p:grpSpPr>
        <p:sp>
          <p:nvSpPr>
            <p:cNvPr id="29" name="Rectangle : coins arrondis 18 - 2">
              <a:extLst>
                <a:ext uri="{FF2B5EF4-FFF2-40B4-BE49-F238E27FC236}">
                  <a16:creationId xmlns:a16="http://schemas.microsoft.com/office/drawing/2014/main" id="{D08982DA-219B-0AF4-6266-FB4255980478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1" name="Oval 86">
              <a:extLst>
                <a:ext uri="{FF2B5EF4-FFF2-40B4-BE49-F238E27FC236}">
                  <a16:creationId xmlns:a16="http://schemas.microsoft.com/office/drawing/2014/main" id="{B07888EC-EA09-2231-9939-20D027503386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2DC0ECEB-1F8A-956A-0980-7776ADA03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6CE51CEC-E6EA-C1EE-C0B3-15453C3E5C76}"/>
              </a:ext>
            </a:extLst>
          </p:cNvPr>
          <p:cNvSpPr txBox="1"/>
          <p:nvPr/>
        </p:nvSpPr>
        <p:spPr>
          <a:xfrm>
            <a:off x="1220029" y="3846416"/>
            <a:ext cx="61268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التعبير على 3  مشاهد متسلسلة باستعمال " ....... و ......... ثم ......... </a:t>
            </a: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"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005664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BF056A1-9501-07DF-B0F3-7A104E09A4D7}"/>
              </a:ext>
            </a:extLst>
          </p:cNvPr>
          <p:cNvGrpSpPr/>
          <p:nvPr/>
        </p:nvGrpSpPr>
        <p:grpSpPr>
          <a:xfrm>
            <a:off x="1247525" y="4637773"/>
            <a:ext cx="6703941" cy="461665"/>
            <a:chOff x="1329208" y="2003013"/>
            <a:chExt cx="6703941" cy="461665"/>
          </a:xfrm>
        </p:grpSpPr>
        <p:sp>
          <p:nvSpPr>
            <p:cNvPr id="8" name="Rectangle : coins arrondis 18 - 2">
              <a:extLst>
                <a:ext uri="{FF2B5EF4-FFF2-40B4-BE49-F238E27FC236}">
                  <a16:creationId xmlns:a16="http://schemas.microsoft.com/office/drawing/2014/main" id="{755BF831-F3C6-C595-F01F-343977075365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Oval 86">
              <a:extLst>
                <a:ext uri="{FF2B5EF4-FFF2-40B4-BE49-F238E27FC236}">
                  <a16:creationId xmlns:a16="http://schemas.microsoft.com/office/drawing/2014/main" id="{2741DECF-5979-3A5E-59EC-60A5D329BB48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0" name="Graphique 9">
              <a:extLst>
                <a:ext uri="{FF2B5EF4-FFF2-40B4-BE49-F238E27FC236}">
                  <a16:creationId xmlns:a16="http://schemas.microsoft.com/office/drawing/2014/main" id="{863904EF-4C96-A993-4EE7-19A5E49AAE6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A2F38F5A-51B8-22B7-3E88-E4DF1F547135}"/>
              </a:ext>
            </a:extLst>
          </p:cNvPr>
          <p:cNvSpPr txBox="1"/>
          <p:nvPr/>
        </p:nvSpPr>
        <p:spPr>
          <a:xfrm>
            <a:off x="1410892" y="4687296"/>
            <a:ext cx="5987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توظيف القاعدة الصوتية لكتابة كلمات تنتهي بتاء.</a:t>
            </a:r>
          </a:p>
        </p:txBody>
      </p:sp>
    </p:spTree>
    <p:extLst>
      <p:ext uri="{BB962C8B-B14F-4D97-AF65-F5344CB8AC3E}">
        <p14:creationId xmlns:p14="http://schemas.microsoft.com/office/powerpoint/2010/main" val="238011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7C86C-56A1-C2F0-B74F-6E3B3B15D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298A4AE-6429-C2CF-3C3D-FDFC03C9CA3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D57D37C-C62F-7227-CD28-C2106C0DF491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BA68AF7C-7F8E-8CC0-D869-BFD5F8C9DCB5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2EA4404F-B8BC-2625-BAB2-A1ABE3241530}"/>
              </a:ext>
            </a:extLst>
          </p:cNvPr>
          <p:cNvSpPr txBox="1"/>
          <p:nvPr/>
        </p:nvSpPr>
        <p:spPr>
          <a:xfrm>
            <a:off x="1388824" y="2767281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501378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117A4D-E066-AFF9-8E5A-2F2B2675DF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50D7DF-3C83-325D-ACC0-D26861A1311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32D45CD-CA00-6FB4-6C24-9D04ADBA06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7E0A396-D33F-AA14-661D-D7F640BB28C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044DA12-628F-B821-4EF8-0A4F2392B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1A632ED-62B7-CC8A-3E06-FA82BB6DB34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 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7856031-30D9-C8BC-681A-0450E7D089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0098" y="1187175"/>
            <a:ext cx="5863805" cy="4483650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27EE8632-1538-87D8-BBC3-FB2A75763DFA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CABD1E73-EC1A-651B-8D4A-3BF555FAF7A7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51857A8-7074-073B-68B9-741EF7AAAE5E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4" name="Rectangle : coins arrondis 3">
                  <a:extLst>
                    <a:ext uri="{FF2B5EF4-FFF2-40B4-BE49-F238E27FC236}">
                      <a16:creationId xmlns:a16="http://schemas.microsoft.com/office/drawing/2014/main" id="{7E4A6F33-FD5B-D496-ABDA-030738671BF3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1" name="Rectangle : coins arrondis 10">
                  <a:extLst>
                    <a:ext uri="{FF2B5EF4-FFF2-40B4-BE49-F238E27FC236}">
                      <a16:creationId xmlns:a16="http://schemas.microsoft.com/office/drawing/2014/main" id="{39F31FD1-7156-C0C0-4C86-D70C042801ED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66033F0F-C838-DD72-4FC1-75E739255911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D1E451F1-19F5-7B56-06B7-5282716A618D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6D1D4389-A68F-F078-F1E4-C6CAEB5FF87D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58A9DE1-9BF2-271C-68FA-FA7974BDD2D9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D3DD9A8-8E4A-1F87-5C59-14A718253724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38F00A6-6625-B637-BB88-B85C0A82D3C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7DD82D-1759-EC2E-08A1-81A6B85282AD}"/>
              </a:ext>
            </a:extLst>
          </p:cNvPr>
          <p:cNvGrpSpPr/>
          <p:nvPr/>
        </p:nvGrpSpPr>
        <p:grpSpPr>
          <a:xfrm>
            <a:off x="27139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9A3CEBA-78AA-1ABA-6F60-690317763C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B0BBDC-F4D9-FB47-F489-30CDE3BACC1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775767-7E60-CE69-F0F4-626A3CED0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1C9F65C-11F4-313E-F32D-673DB0E06EA8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ضعوا اللوحة، الدفتر  والمقلمة في القمطر</a:t>
            </a: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E799735A-A1C6-DD57-32F5-97638F352D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9192" y="2431937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EDCB55B-00FB-50B6-4CF3-CE83746FD2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3266" y="3314936"/>
            <a:ext cx="872284" cy="76590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FBAAD8-2923-1254-C320-18D655B0F64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649" y="3530592"/>
            <a:ext cx="498247" cy="55025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B6D04EB-59AD-D1CF-231A-AA12F1652E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2614" y="2725968"/>
            <a:ext cx="1834061" cy="1609246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94ACF397-42B7-5624-F500-8F34C335B19B}"/>
              </a:ext>
            </a:extLst>
          </p:cNvPr>
          <p:cNvGrpSpPr/>
          <p:nvPr/>
        </p:nvGrpSpPr>
        <p:grpSpPr>
          <a:xfrm>
            <a:off x="442947" y="268750"/>
            <a:ext cx="1033344" cy="1033344"/>
            <a:chOff x="498143" y="776756"/>
            <a:chExt cx="792000" cy="792000"/>
          </a:xfrm>
          <a:noFill/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54C4F4E-302E-33E7-2A7C-704A4996AB68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19036F9-1887-C3C0-829E-FFD2A6C0F62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912" y="923017"/>
              <a:ext cx="615210" cy="535110"/>
            </a:xfrm>
            <a:prstGeom prst="rect">
              <a:avLst/>
            </a:prstGeom>
            <a:grpFill/>
          </p:spPr>
        </p:pic>
      </p:grpSp>
      <p:pic>
        <p:nvPicPr>
          <p:cNvPr id="24" name="Picture 2" descr="Premium Vector | Vector Single Cartoon Spiral Notebook Isolated on White  Background, Vector Illustration.">
            <a:extLst>
              <a:ext uri="{FF2B5EF4-FFF2-40B4-BE49-F238E27FC236}">
                <a16:creationId xmlns:a16="http://schemas.microsoft.com/office/drawing/2014/main" id="{E311C02A-DF33-5027-82E4-FB3468C31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54" y="2521992"/>
            <a:ext cx="2263023" cy="201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0" name="Groupe 39">
            <a:extLst>
              <a:ext uri="{FF2B5EF4-FFF2-40B4-BE49-F238E27FC236}">
                <a16:creationId xmlns:a16="http://schemas.microsoft.com/office/drawing/2014/main" id="{640769F2-6302-3E90-D974-B513CD1174E2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0687751C-48E1-9EBB-2C67-AD3B18E935D1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43" name="Groupe 42">
                <a:extLst>
                  <a:ext uri="{FF2B5EF4-FFF2-40B4-BE49-F238E27FC236}">
                    <a16:creationId xmlns:a16="http://schemas.microsoft.com/office/drawing/2014/main" id="{5303A017-864C-D9B9-4909-437B93697BD1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45" name="Rectangle : coins arrondis 44">
                  <a:extLst>
                    <a:ext uri="{FF2B5EF4-FFF2-40B4-BE49-F238E27FC236}">
                      <a16:creationId xmlns:a16="http://schemas.microsoft.com/office/drawing/2014/main" id="{466807F8-3FB5-7775-76B1-81D8A346B277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6" name="Rectangle : coins arrondis 45">
                  <a:extLst>
                    <a:ext uri="{FF2B5EF4-FFF2-40B4-BE49-F238E27FC236}">
                      <a16:creationId xmlns:a16="http://schemas.microsoft.com/office/drawing/2014/main" id="{EB343CA6-6DE8-6E72-4B85-F8AE68863F49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47" name="Rectangle : coins arrondis 46">
                  <a:extLst>
                    <a:ext uri="{FF2B5EF4-FFF2-40B4-BE49-F238E27FC236}">
                      <a16:creationId xmlns:a16="http://schemas.microsoft.com/office/drawing/2014/main" id="{AD462C2E-43B6-705C-B605-93CBFA584F1E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48" name="Rectangle : coins arrondis 47">
                  <a:extLst>
                    <a:ext uri="{FF2B5EF4-FFF2-40B4-BE49-F238E27FC236}">
                      <a16:creationId xmlns:a16="http://schemas.microsoft.com/office/drawing/2014/main" id="{FFE62589-27E8-B11E-3198-B8E019BA7240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49" name="Rectangle : coins arrondis 48">
                  <a:extLst>
                    <a:ext uri="{FF2B5EF4-FFF2-40B4-BE49-F238E27FC236}">
                      <a16:creationId xmlns:a16="http://schemas.microsoft.com/office/drawing/2014/main" id="{AE46DAC4-2161-0AB6-06C9-FA6AB2587F09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44" name="Rectangle : coins arrondis 43">
                <a:extLst>
                  <a:ext uri="{FF2B5EF4-FFF2-40B4-BE49-F238E27FC236}">
                    <a16:creationId xmlns:a16="http://schemas.microsoft.com/office/drawing/2014/main" id="{D4234467-4A5D-7D18-A2BC-34421665AF13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BB7FFF9D-F158-6540-9C0B-31912BAD07A9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B6A5F-571E-6C06-0192-4F19E9FC0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6A5ABE2-2089-4B4A-2413-5A2FF618459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6923E3A-57BD-91BA-A604-5BCCC9C1DCB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5C0FF29-C50D-03EB-1504-E7F3947C330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767E798-611E-DCFF-C1A0-FB77172B558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9E1C2CC-1064-AB8C-25AE-949764F2D6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591CF1A-D6B6-2B65-C276-4350736B37AA}"/>
              </a:ext>
            </a:extLst>
          </p:cNvPr>
          <p:cNvSpPr txBox="1"/>
          <p:nvPr/>
        </p:nvSpPr>
        <p:spPr>
          <a:xfrm>
            <a:off x="422071" y="36284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يراقب الأستاذ الواجب المنزلي.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يكتب الجواب على السبورة.</a:t>
            </a:r>
            <a:endParaRPr kumimoji="0" lang="ar-MA" sz="2400" b="1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B1D1EA7-0421-194D-44B3-128BC646547A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BCA0B5BA-C1EF-F4B5-C614-2B33671D1221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E0847F69-ADC4-A531-D2BB-17BB5B957008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9CF065FD-5BB7-9133-33C2-91267D2CCB85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28B5248D-C5C1-6489-9B03-139C99E0DF49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9F004D38-42CF-4B61-538F-75A37AEFB959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23DBB2C6-70A2-6050-7D54-877B09BEB1F3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A0813071-4774-7629-9EE2-9E4427AD28F1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8E2DB778-CD02-2142-B264-49F4D9C82F5B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EA56BECE-5E40-613D-550F-FD73EDCECEC4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BD1B17FB-5EDA-6C5E-C509-C1FDE0148D77}"/>
              </a:ext>
            </a:extLst>
          </p:cNvPr>
          <p:cNvSpPr txBox="1"/>
          <p:nvPr/>
        </p:nvSpPr>
        <p:spPr>
          <a:xfrm>
            <a:off x="1630803" y="1843969"/>
            <a:ext cx="5648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أَنْتَ: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ar-MA" sz="5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 تُفْرِطْ في </a:t>
            </a:r>
            <a:r>
              <a:rPr lang="ar-MA" sz="5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ﭐلْأَكْلِ</a:t>
            </a:r>
            <a:r>
              <a:rPr lang="ar-MA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5400" b="1" dirty="0">
              <a:solidFill>
                <a:schemeClr val="tx1">
                  <a:lumMod val="85000"/>
                  <a:lumOff val="1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4ECFD7F-7B6D-6924-171D-846E90BEFAAA}"/>
              </a:ext>
            </a:extLst>
          </p:cNvPr>
          <p:cNvSpPr txBox="1"/>
          <p:nvPr/>
        </p:nvSpPr>
        <p:spPr>
          <a:xfrm>
            <a:off x="1092200" y="3474921"/>
            <a:ext cx="5945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أَنْتِ: .............. ............. </a:t>
            </a:r>
            <a:endParaRPr lang="f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193CC7B-F3FD-C93A-0192-8DF9200779D6}"/>
              </a:ext>
            </a:extLst>
          </p:cNvPr>
          <p:cNvSpPr txBox="1"/>
          <p:nvPr/>
        </p:nvSpPr>
        <p:spPr>
          <a:xfrm>
            <a:off x="545250" y="4783918"/>
            <a:ext cx="656755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أَنْتُما: .............. .............</a:t>
            </a:r>
            <a:endParaRPr lang="f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84585A1-BE8C-710E-8D6F-6661C1E479FA}"/>
              </a:ext>
            </a:extLst>
          </p:cNvPr>
          <p:cNvSpPr txBox="1"/>
          <p:nvPr/>
        </p:nvSpPr>
        <p:spPr>
          <a:xfrm>
            <a:off x="1167207" y="3514249"/>
            <a:ext cx="5945600" cy="11079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أَنْتِ: </a:t>
            </a:r>
            <a:r>
              <a:rPr lang="ar-MA" sz="6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لا تُفْرِط</a:t>
            </a:r>
            <a:r>
              <a:rPr lang="ar-MA" sz="6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MA" sz="6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ar-MA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</a:t>
            </a:r>
            <a:r>
              <a:rPr lang="ar-MA" sz="6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ﭐلْأَكْلِ</a:t>
            </a:r>
            <a:r>
              <a:rPr lang="ar-MA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MA" sz="6600" b="1" dirty="0">
              <a:solidFill>
                <a:schemeClr val="tx1">
                  <a:lumMod val="85000"/>
                  <a:lumOff val="1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6A5F6E3-644E-81CE-A123-FB1E431C9430}"/>
              </a:ext>
            </a:extLst>
          </p:cNvPr>
          <p:cNvSpPr txBox="1"/>
          <p:nvPr/>
        </p:nvSpPr>
        <p:spPr>
          <a:xfrm>
            <a:off x="1244122" y="4747123"/>
            <a:ext cx="5945600" cy="11079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أَنْتُما : </a:t>
            </a:r>
            <a:r>
              <a:rPr lang="ar-MA" sz="6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لا تُفْرِط</a:t>
            </a:r>
            <a:r>
              <a:rPr lang="ar-MA" sz="6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MA" sz="6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ar-MA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</a:t>
            </a:r>
            <a:r>
              <a:rPr lang="ar-MA" sz="6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ﭐلْأَكْلِ</a:t>
            </a:r>
            <a:r>
              <a:rPr lang="ar-MA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MA" sz="6600" b="1" dirty="0">
              <a:solidFill>
                <a:schemeClr val="tx1">
                  <a:lumMod val="85000"/>
                  <a:lumOff val="1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52487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3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3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237C5C-758F-171C-7E21-86F7A67F0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B09B154-FA57-C15C-3ED9-CEBE1CB1596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3F58E0ED-ADCE-22AF-8BBC-3D66411BBED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4BF3E0DC-26A6-ACE8-BF98-BC4843F1E241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2CB72854-441C-E4B2-4DC0-CA5D5E5B91CE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E94E2767-17CB-8C24-5630-491F39107CB7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3419FF8F-18A9-92EC-69AF-A296A233A78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981459E-092A-F499-846D-54AFEC9C3BE9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C68BBACB-C0EE-D0E0-E0D2-107B1E962881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AA71496-E77F-BB1D-9BA8-443037722B3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8D04CE41-BDFC-B2F9-5F1E-42D878B40569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86F220CD-6593-EFAA-EB96-A578B070CD25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3F461E8A-335C-03B9-7FA7-FDF63D80308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940BA278-8F51-7326-2AAA-B6A55DD6AA43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4CDAD14F-17EC-0840-F33C-B98A7CDF82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4CE31F1E-1298-88A4-3F58-98A9B8C375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2E6118BA-3F86-D281-EF03-A774987E27CF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0F7D5C21-4717-14ED-E2F6-5081450B7BA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9BBAED5E-59CC-A773-5096-F27FA83AF9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DDD536FF-87EE-97D6-4F2B-409643203E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E57D4CB7-6FB2-B813-CC9B-5FCE62057C53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6932BDE6-33C1-B1C9-553E-B96529A58495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E456EAEE-AE1B-AB13-5E51-BEEB7344232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03F76DA9-FFEE-4635-A172-12E46E8A67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082B52E0-6A74-F4C8-6412-EBCBCBCE23E6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8B28810C-5225-F0C2-6354-D00A83712923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49EADD88-F278-B263-BAAE-B589E176B0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A2D4BA3A-D694-2538-9E0A-4E86D017686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C56DB39F-C55E-D1FA-5452-7D620AA5F9E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DE7EB339-F960-7AAA-EF78-247E68A94396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F6FEEDD6-94CA-61B6-4265-C54EABE46F7D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27206508-40A4-113C-934B-B9E6707C46D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FE5B522A-96E4-DE29-1307-2DABC4E49FD9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6765D8F8-F33F-8CF0-9219-173BBD05B94A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EFD1B0BC-8EE9-CD3E-F16B-D7A9E9F6CF79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0B1D0451-17A6-3A6A-21F0-62456A8DD6C2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BA51922B-9102-8A9D-7FF6-7AC15AB35578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F73AE9E5-194A-6C5E-D111-BD160AF0FC09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69DAF937-4FB2-DA6F-FA3B-913424E8EB28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7A2B886A-6AA7-B733-75AA-A3708A4EC64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1D768A24-0134-34A1-F8D3-AEBAB1B14753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D2CD36E-1E69-F0EE-0CA7-FA829AF798D8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30948780-99D3-C5EF-9953-3570FFAD3ED6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B69D7FD3-9671-16DE-4A94-434005DA9A39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BDC6B979-3F46-09CB-393E-12DCFAADD36B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56931570-EC5E-B41D-6BC4-ADEEB1AF1708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46DDE5AA-218A-615A-533E-AA517E40B4E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63799B7A-1079-6B51-1143-6B1AD9C2A5FC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AE6A0D8F-6D6B-697B-7C6C-070F4B97F379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ACC5F542-85ED-9E65-AC41-DFC222114070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B0797E74-690A-EA1B-0DFD-1400ED9B0CB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CC5132A1-AC5A-3292-6DC2-F87AD156ECB5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549E89FC-E5D0-330D-E800-A04B5A94724C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655A3366-362B-2743-792C-5734739C8EB9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06DD439-58BC-ADA9-3DCC-C568766B750B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6B3A8AE-D16E-ECE1-3A5D-E7AB3620FB98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3532AF35-E03D-D715-913F-841E10BEB17B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D4CF9B28-CB6A-F67D-340A-AB5069BC50F9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اعتيادي1/2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0B5EECF6-1738-E814-179E-AEAB2F90A679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5CB45C35-3FA3-809E-0FAF-CDCF0782CBFF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تحدي الطلاقة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5924C322-6F1A-8F78-D28E-6E7EE603D7B3}"/>
              </a:ext>
            </a:extLst>
          </p:cNvPr>
          <p:cNvSpPr txBox="1"/>
          <p:nvPr/>
        </p:nvSpPr>
        <p:spPr>
          <a:xfrm>
            <a:off x="487749" y="4901469"/>
            <a:ext cx="8168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738447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0864A-9F36-C6EA-4B5E-CD6883C0D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9875145-092F-B230-D4E4-021B42431A9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13AA7E2-F00C-D413-EAEB-559D7756B9E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1499FE3-376A-3866-4299-383696385F8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0156366-0587-FEA7-F738-451B00080F7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9B34591-0699-3D15-CC17-3295EB1285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3C22E97-B1B6-01A4-A056-EA6310FDFB7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328384" cy="897621"/>
          </a:xfrm>
          <a:prstGeom prst="rect">
            <a:avLst/>
          </a:prstGeom>
          <a:ln>
            <a:noFill/>
          </a:ln>
          <a:effectLst/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EE35362-47E5-DB7E-5FC0-AAA43671DF6D}"/>
              </a:ext>
            </a:extLst>
          </p:cNvPr>
          <p:cNvSpPr txBox="1"/>
          <p:nvPr/>
        </p:nvSpPr>
        <p:spPr>
          <a:xfrm>
            <a:off x="422071" y="32635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تحدي الطلاقة.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سي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قوم منكم 5 تلاميذ الذين سحبت أسماؤهم من العلبة لقراءة فقرة بدقة واسترسال.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DBB48183-4F61-3880-B603-C03E7415AD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226" y="1719831"/>
            <a:ext cx="5405682" cy="3861202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A72D551-67B3-74D5-E853-76250E9979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7759" y="2467897"/>
            <a:ext cx="1747561" cy="52329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A0370BF-D1F8-1BEC-EF45-AC0EFF49999A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44BFF3A0-03DA-AC70-F1EC-248E9D297B6C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BF531913-1832-8E77-EB55-0F604568514E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1" name="Rectangle : coins arrondis 10">
                  <a:extLst>
                    <a:ext uri="{FF2B5EF4-FFF2-40B4-BE49-F238E27FC236}">
                      <a16:creationId xmlns:a16="http://schemas.microsoft.com/office/drawing/2014/main" id="{378372D1-DD8F-83DC-F0C7-0FE4991F46FD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7341171C-AFF1-F508-8A11-72E001229950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274F19F8-7D0E-A5B9-D1B6-8AAAA5D1E5BD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C39E756F-BFF5-B193-EEDC-867539067E12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63131D5D-08A8-6749-FC40-F87246B5DFE7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8DCF1318-C802-0523-E4DD-E4CF6D5753AD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0084258B-6032-81CA-2558-86578225DA79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940097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1052498-6AC8-F09A-FC38-D3DDF1139FE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031B3D9-F38F-9739-1233-4637FCDC888E}"/>
              </a:ext>
            </a:extLst>
          </p:cNvPr>
          <p:cNvSpPr/>
          <p:nvPr/>
        </p:nvSpPr>
        <p:spPr>
          <a:xfrm>
            <a:off x="160027" y="347052"/>
            <a:ext cx="8790137" cy="6230679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84B0C3D-322D-CFDC-D515-845D0A38F91E}"/>
              </a:ext>
            </a:extLst>
          </p:cNvPr>
          <p:cNvSpPr/>
          <p:nvPr/>
        </p:nvSpPr>
        <p:spPr>
          <a:xfrm>
            <a:off x="221709" y="330438"/>
            <a:ext cx="8701791" cy="797442"/>
          </a:xfrm>
          <a:prstGeom prst="roundRect">
            <a:avLst>
              <a:gd name="adj" fmla="val 18771"/>
            </a:avLst>
          </a:prstGeom>
          <a:solidFill>
            <a:schemeClr val="bg1">
              <a:lumMod val="95000"/>
              <a:alpha val="73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Graphique 6">
            <a:extLst>
              <a:ext uri="{FF2B5EF4-FFF2-40B4-BE49-F238E27FC236}">
                <a16:creationId xmlns:a16="http://schemas.microsoft.com/office/drawing/2014/main" id="{0104712C-1B2A-C767-564B-F86D1D9E9B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EAA488B-0920-7090-D85C-32B70E37D772}"/>
              </a:ext>
            </a:extLst>
          </p:cNvPr>
          <p:cNvSpPr txBox="1"/>
          <p:nvPr/>
        </p:nvSpPr>
        <p:spPr>
          <a:xfrm>
            <a:off x="1365594" y="401079"/>
            <a:ext cx="687018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أولا، تابعوا معي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يؤشر الأستاذ تحت المقروء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C3F6E93-1C91-8E05-296D-6C11F291E89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B69999-B007-EF21-E308-68D6701FB73F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306EA11B-2170-9EE5-19CF-DA58C9012F6D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26" name="Groupe 25">
                <a:extLst>
                  <a:ext uri="{FF2B5EF4-FFF2-40B4-BE49-F238E27FC236}">
                    <a16:creationId xmlns:a16="http://schemas.microsoft.com/office/drawing/2014/main" id="{6228B8A9-64E4-12A2-C5A2-23EA218A63EC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0EC0E126-7248-275C-BD29-98BE7B90AE1A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FBB1C780-8E2D-517B-68E0-0A9DBC40DCDF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0EF62015-36B3-90F3-AEDC-6CF8968D9A5D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537C2B66-339B-9518-D201-BECEAC07FB29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32" name="Rectangle : coins arrondis 31">
                  <a:extLst>
                    <a:ext uri="{FF2B5EF4-FFF2-40B4-BE49-F238E27FC236}">
                      <a16:creationId xmlns:a16="http://schemas.microsoft.com/office/drawing/2014/main" id="{8B3309EE-2767-78E0-E3C7-E91CB792D2F4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F6163D45-EC15-83EE-5FD7-73C1727D0C01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BFE97886-228E-AA4A-961E-B0F7D893E025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E0A21DEC-4DD2-7C77-9EDF-C9AF79BB9A6F}"/>
              </a:ext>
            </a:extLst>
          </p:cNvPr>
          <p:cNvGrpSpPr/>
          <p:nvPr/>
        </p:nvGrpSpPr>
        <p:grpSpPr>
          <a:xfrm>
            <a:off x="235602" y="2385246"/>
            <a:ext cx="8696412" cy="4070345"/>
            <a:chOff x="211986" y="2168048"/>
            <a:chExt cx="8696412" cy="4070345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364BC6D5-442F-2CC1-9098-A5F9759DF130}"/>
                </a:ext>
              </a:extLst>
            </p:cNvPr>
            <p:cNvGrpSpPr/>
            <p:nvPr/>
          </p:nvGrpSpPr>
          <p:grpSpPr>
            <a:xfrm>
              <a:off x="211986" y="2168048"/>
              <a:ext cx="8696412" cy="4070345"/>
              <a:chOff x="211986" y="2168048"/>
              <a:chExt cx="8696412" cy="4070345"/>
            </a:xfrm>
          </p:grpSpPr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7B524AFD-EE6E-03AB-945F-522CFE3E3250}"/>
                  </a:ext>
                </a:extLst>
              </p:cNvPr>
              <p:cNvGrpSpPr/>
              <p:nvPr/>
            </p:nvGrpSpPr>
            <p:grpSpPr>
              <a:xfrm>
                <a:off x="211986" y="2168048"/>
                <a:ext cx="8696412" cy="4070345"/>
                <a:chOff x="211986" y="2168048"/>
                <a:chExt cx="8696412" cy="4070345"/>
              </a:xfrm>
            </p:grpSpPr>
            <p:grpSp>
              <p:nvGrpSpPr>
                <p:cNvPr id="21" name="Groupe 20">
                  <a:extLst>
                    <a:ext uri="{FF2B5EF4-FFF2-40B4-BE49-F238E27FC236}">
                      <a16:creationId xmlns:a16="http://schemas.microsoft.com/office/drawing/2014/main" id="{6DB86013-D05D-7EDF-86FD-40393B912467}"/>
                    </a:ext>
                  </a:extLst>
                </p:cNvPr>
                <p:cNvGrpSpPr/>
                <p:nvPr/>
              </p:nvGrpSpPr>
              <p:grpSpPr>
                <a:xfrm>
                  <a:off x="211986" y="2168048"/>
                  <a:ext cx="8696412" cy="4070345"/>
                  <a:chOff x="2552" y="2760779"/>
                  <a:chExt cx="8807526" cy="4070345"/>
                </a:xfrm>
              </p:grpSpPr>
              <p:sp>
                <p:nvSpPr>
                  <p:cNvPr id="37" name="ZoneTexte 36">
                    <a:extLst>
                      <a:ext uri="{FF2B5EF4-FFF2-40B4-BE49-F238E27FC236}">
                        <a16:creationId xmlns:a16="http://schemas.microsoft.com/office/drawing/2014/main" id="{2C7D6644-254B-B4AF-C800-62882230CF2A}"/>
                      </a:ext>
                    </a:extLst>
                  </p:cNvPr>
                  <p:cNvSpPr txBox="1"/>
                  <p:nvPr/>
                </p:nvSpPr>
                <p:spPr>
                  <a:xfrm>
                    <a:off x="2552" y="2760779"/>
                    <a:ext cx="8807526" cy="407034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just" rtl="1">
                      <a:lnSpc>
                        <a:spcPct val="150000"/>
                      </a:lnSpc>
                    </a:pP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عَلى مائِدَةِ </a:t>
                    </a:r>
                    <a:r>
                      <a:rPr lang="ar-MA" sz="4400" kern="100" dirty="0" err="1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ﭐلطَّعامِ</a:t>
                    </a:r>
                    <a:r>
                      <a:rPr lang="ar-MA" sz="4400" kern="100" dirty="0">
                        <a:highlight>
                          <a:srgbClr val="FFFF00"/>
                        </a:highlight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،</a:t>
                    </a: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</a:t>
                    </a:r>
                    <a:r>
                      <a:rPr lang="ar-MA" sz="4400" b="1" kern="1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نَعيشُ</a:t>
                    </a: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أَوْقاتاً جَميلَةً</a:t>
                    </a:r>
                    <a:r>
                      <a:rPr lang="ar-MA" sz="4400" kern="100" dirty="0">
                        <a:highlight>
                          <a:srgbClr val="FFFF00"/>
                        </a:highlight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.</a:t>
                    </a: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</a:t>
                    </a:r>
                    <a:r>
                      <a:rPr lang="ar-MA" sz="4400" b="1" kern="1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نُنَظِّفُ</a:t>
                    </a: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أَيْدينا أَوَّلاً</a:t>
                    </a:r>
                    <a:r>
                      <a:rPr lang="ar-MA" sz="4400" kern="100" dirty="0">
                        <a:highlight>
                          <a:srgbClr val="FFFF00"/>
                        </a:highlight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،</a:t>
                    </a: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ثُمَّ نَجْلِسُ </a:t>
                    </a:r>
                    <a:r>
                      <a:rPr lang="ar-MA" sz="4400" b="1" kern="1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بِهُدوءٍ</a:t>
                    </a: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</a:t>
                    </a:r>
                    <a:r>
                      <a:rPr lang="ar-MA" sz="4400" kern="100" dirty="0" err="1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وَٱعْتِدالٍ</a:t>
                    </a:r>
                    <a:r>
                      <a:rPr lang="ar-MA" sz="4400" kern="100" dirty="0">
                        <a:highlight>
                          <a:srgbClr val="FFFF00"/>
                        </a:highlight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.</a:t>
                    </a: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نَمْضَغُ </a:t>
                    </a:r>
                    <a:r>
                      <a:rPr lang="ar-MA" sz="4400" kern="100" dirty="0" err="1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ﭐلطَّعامَ</a:t>
                    </a: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</a:t>
                    </a:r>
                    <a:r>
                      <a:rPr lang="ar-MA" sz="4400" b="1" kern="1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بِمَهَلٍ</a:t>
                    </a:r>
                    <a:r>
                      <a:rPr lang="ar-MA" sz="4400" kern="100" dirty="0">
                        <a:highlight>
                          <a:srgbClr val="FFFF00"/>
                        </a:highlight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،</a:t>
                    </a: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وَنَشْرَبُ </a:t>
                    </a:r>
                    <a:r>
                      <a:rPr lang="ar-MA" sz="4400" kern="100" dirty="0" err="1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ﭐلْماءَ</a:t>
                    </a: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بِقَدَرٍ</a:t>
                    </a:r>
                    <a:r>
                      <a:rPr lang="ar-MA" sz="4400" kern="100" dirty="0">
                        <a:highlight>
                          <a:srgbClr val="FFFF00"/>
                        </a:highlight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.</a:t>
                    </a: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  نَنْظُرُ </a:t>
                    </a:r>
                    <a:r>
                      <a:rPr lang="ar-MA" sz="4400" b="1" kern="1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إِلى أَنْواعِ </a:t>
                    </a:r>
                    <a:r>
                      <a:rPr lang="ar-MA" sz="4400" kern="100" dirty="0" err="1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ﭐلطَّعامِ</a:t>
                    </a:r>
                    <a:r>
                      <a:rPr lang="ar-MA" sz="4400" kern="100" dirty="0">
                        <a:highlight>
                          <a:srgbClr val="FFFF00"/>
                        </a:highlight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،</a:t>
                    </a: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وَنَتَخَيَّلُ مِنْ </a:t>
                    </a:r>
                    <a:r>
                      <a:rPr lang="ar-MA" sz="4400" b="1" kern="1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أَيْنَ جاءَتْ</a:t>
                    </a:r>
                    <a:r>
                      <a:rPr lang="ar-MA" sz="4400" kern="100" dirty="0">
                        <a:highlight>
                          <a:srgbClr val="FFFF00"/>
                        </a:highlight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؛</a:t>
                    </a: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اَلْخُبْزُ مِنْ قَمْحٍ طَرِيٍّ</a:t>
                    </a:r>
                    <a:r>
                      <a:rPr lang="ar-MA" sz="4400" kern="100" dirty="0">
                        <a:highlight>
                          <a:srgbClr val="FFFF00"/>
                        </a:highlight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،</a:t>
                    </a: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</a:t>
                    </a:r>
                    <a:r>
                      <a:rPr lang="ar-MA" sz="4400" b="1" kern="100" dirty="0" err="1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وَﭐلْخُضْرَواتُ</a:t>
                    </a:r>
                    <a:r>
                      <a:rPr lang="ar-MA" sz="4400" b="1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</a:t>
                    </a:r>
                    <a:r>
                      <a:rPr lang="ar-MA" sz="4400" b="1" kern="100" dirty="0" err="1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وَٱلْفَواكِهُ</a:t>
                    </a:r>
                    <a:r>
                      <a:rPr lang="ar-MA" sz="4400" b="1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مِنْ حَديقَةٍ غَنّاءَ</a:t>
                    </a:r>
                    <a:r>
                      <a:rPr lang="ar-MA" sz="4400" kern="100" dirty="0">
                        <a:highlight>
                          <a:srgbClr val="FFFF00"/>
                        </a:highlight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. </a:t>
                    </a:r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EE73BD99-F737-553E-567E-3F766ACA71CD}"/>
                      </a:ext>
                    </a:extLst>
                  </p:cNvPr>
                  <p:cNvSpPr/>
                  <p:nvPr/>
                </p:nvSpPr>
                <p:spPr>
                  <a:xfrm flipH="1">
                    <a:off x="4348981" y="3987914"/>
                    <a:ext cx="449859" cy="254281"/>
                  </a:xfrm>
                  <a:custGeom>
                    <a:avLst/>
                    <a:gdLst>
                      <a:gd name="connsiteX0" fmla="*/ 10674 w 497102"/>
                      <a:gd name="connsiteY0" fmla="*/ 748036 h 748035"/>
                      <a:gd name="connsiteX1" fmla="*/ 1339 w 497102"/>
                      <a:gd name="connsiteY1" fmla="*/ 696982 h 748035"/>
                      <a:gd name="connsiteX2" fmla="*/ 64395 w 497102"/>
                      <a:gd name="connsiteY2" fmla="*/ 222922 h 748035"/>
                      <a:gd name="connsiteX3" fmla="*/ 130689 w 497102"/>
                      <a:gd name="connsiteY3" fmla="*/ 82619 h 748035"/>
                      <a:gd name="connsiteX4" fmla="*/ 258609 w 497102"/>
                      <a:gd name="connsiteY4" fmla="*/ 418 h 748035"/>
                      <a:gd name="connsiteX5" fmla="*/ 371957 w 497102"/>
                      <a:gd name="connsiteY5" fmla="*/ 102526 h 748035"/>
                      <a:gd name="connsiteX6" fmla="*/ 421868 w 497102"/>
                      <a:gd name="connsiteY6" fmla="*/ 292264 h 748035"/>
                      <a:gd name="connsiteX7" fmla="*/ 434917 w 497102"/>
                      <a:gd name="connsiteY7" fmla="*/ 337984 h 748035"/>
                      <a:gd name="connsiteX8" fmla="*/ 481780 w 497102"/>
                      <a:gd name="connsiteY8" fmla="*/ 242258 h 748035"/>
                      <a:gd name="connsiteX9" fmla="*/ 493972 w 497102"/>
                      <a:gd name="connsiteY9" fmla="*/ 287407 h 748035"/>
                      <a:gd name="connsiteX10" fmla="*/ 439108 w 497102"/>
                      <a:gd name="connsiteY10" fmla="*/ 495433 h 748035"/>
                      <a:gd name="connsiteX11" fmla="*/ 388912 w 497102"/>
                      <a:gd name="connsiteY11" fmla="*/ 505529 h 748035"/>
                      <a:gd name="connsiteX12" fmla="*/ 313283 w 497102"/>
                      <a:gd name="connsiteY12" fmla="*/ 316458 h 748035"/>
                      <a:gd name="connsiteX13" fmla="*/ 319093 w 497102"/>
                      <a:gd name="connsiteY13" fmla="*/ 307028 h 748035"/>
                      <a:gd name="connsiteX14" fmla="*/ 376148 w 497102"/>
                      <a:gd name="connsiteY14" fmla="*/ 374846 h 748035"/>
                      <a:gd name="connsiteX15" fmla="*/ 311473 w 497102"/>
                      <a:gd name="connsiteY15" fmla="*/ 99097 h 748035"/>
                      <a:gd name="connsiteX16" fmla="*/ 289089 w 497102"/>
                      <a:gd name="connsiteY16" fmla="*/ 70332 h 748035"/>
                      <a:gd name="connsiteX17" fmla="*/ 216318 w 497102"/>
                      <a:gd name="connsiteY17" fmla="*/ 66141 h 748035"/>
                      <a:gd name="connsiteX18" fmla="*/ 147072 w 497102"/>
                      <a:gd name="connsiteY18" fmla="*/ 155866 h 748035"/>
                      <a:gd name="connsiteX19" fmla="*/ 65633 w 497102"/>
                      <a:gd name="connsiteY19" fmla="*/ 402754 h 748035"/>
                      <a:gd name="connsiteX20" fmla="*/ 30771 w 497102"/>
                      <a:gd name="connsiteY20" fmla="*/ 693553 h 748035"/>
                      <a:gd name="connsiteX21" fmla="*/ 26295 w 497102"/>
                      <a:gd name="connsiteY21" fmla="*/ 746417 h 748035"/>
                      <a:gd name="connsiteX22" fmla="*/ 10674 w 497102"/>
                      <a:gd name="connsiteY22" fmla="*/ 748036 h 7480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497102" h="748035">
                        <a:moveTo>
                          <a:pt x="10674" y="748036"/>
                        </a:moveTo>
                        <a:cubicBezTo>
                          <a:pt x="7435" y="730986"/>
                          <a:pt x="2006" y="714127"/>
                          <a:pt x="1339" y="696982"/>
                        </a:cubicBezTo>
                        <a:cubicBezTo>
                          <a:pt x="-5138" y="535342"/>
                          <a:pt x="11245" y="376275"/>
                          <a:pt x="64395" y="222922"/>
                        </a:cubicBezTo>
                        <a:cubicBezTo>
                          <a:pt x="81254" y="174250"/>
                          <a:pt x="104590" y="127101"/>
                          <a:pt x="130689" y="82619"/>
                        </a:cubicBezTo>
                        <a:cubicBezTo>
                          <a:pt x="158502" y="35185"/>
                          <a:pt x="197649" y="-4535"/>
                          <a:pt x="258609" y="418"/>
                        </a:cubicBezTo>
                        <a:cubicBezTo>
                          <a:pt x="319855" y="5371"/>
                          <a:pt x="348525" y="52996"/>
                          <a:pt x="371957" y="102526"/>
                        </a:cubicBezTo>
                        <a:cubicBezTo>
                          <a:pt x="400246" y="162534"/>
                          <a:pt x="412724" y="227018"/>
                          <a:pt x="421868" y="292264"/>
                        </a:cubicBezTo>
                        <a:cubicBezTo>
                          <a:pt x="423963" y="306933"/>
                          <a:pt x="425964" y="321601"/>
                          <a:pt x="434917" y="337984"/>
                        </a:cubicBezTo>
                        <a:cubicBezTo>
                          <a:pt x="450157" y="306838"/>
                          <a:pt x="465397" y="275786"/>
                          <a:pt x="481780" y="242258"/>
                        </a:cubicBezTo>
                        <a:cubicBezTo>
                          <a:pt x="502640" y="257784"/>
                          <a:pt x="497211" y="274262"/>
                          <a:pt x="493972" y="287407"/>
                        </a:cubicBezTo>
                        <a:cubicBezTo>
                          <a:pt x="476732" y="357034"/>
                          <a:pt x="459015" y="426567"/>
                          <a:pt x="439108" y="495433"/>
                        </a:cubicBezTo>
                        <a:cubicBezTo>
                          <a:pt x="430345" y="525722"/>
                          <a:pt x="407104" y="530199"/>
                          <a:pt x="388912" y="505529"/>
                        </a:cubicBezTo>
                        <a:cubicBezTo>
                          <a:pt x="347478" y="449332"/>
                          <a:pt x="323856" y="385324"/>
                          <a:pt x="313283" y="316458"/>
                        </a:cubicBezTo>
                        <a:cubicBezTo>
                          <a:pt x="312902" y="314267"/>
                          <a:pt x="316236" y="311600"/>
                          <a:pt x="319093" y="307028"/>
                        </a:cubicBezTo>
                        <a:cubicBezTo>
                          <a:pt x="358527" y="309600"/>
                          <a:pt x="347192" y="355606"/>
                          <a:pt x="376148" y="374846"/>
                        </a:cubicBezTo>
                        <a:cubicBezTo>
                          <a:pt x="369290" y="276072"/>
                          <a:pt x="358336" y="183489"/>
                          <a:pt x="311473" y="99097"/>
                        </a:cubicBezTo>
                        <a:cubicBezTo>
                          <a:pt x="305663" y="88525"/>
                          <a:pt x="297757" y="78714"/>
                          <a:pt x="289089" y="70332"/>
                        </a:cubicBezTo>
                        <a:cubicBezTo>
                          <a:pt x="264896" y="46615"/>
                          <a:pt x="240512" y="42424"/>
                          <a:pt x="216318" y="66141"/>
                        </a:cubicBezTo>
                        <a:cubicBezTo>
                          <a:pt x="189553" y="92430"/>
                          <a:pt x="165264" y="123100"/>
                          <a:pt x="147072" y="155866"/>
                        </a:cubicBezTo>
                        <a:cubicBezTo>
                          <a:pt x="104400" y="232543"/>
                          <a:pt x="79349" y="316648"/>
                          <a:pt x="65633" y="402754"/>
                        </a:cubicBezTo>
                        <a:cubicBezTo>
                          <a:pt x="50298" y="499052"/>
                          <a:pt x="42011" y="596588"/>
                          <a:pt x="30771" y="693553"/>
                        </a:cubicBezTo>
                        <a:cubicBezTo>
                          <a:pt x="28771" y="711174"/>
                          <a:pt x="27723" y="728795"/>
                          <a:pt x="26295" y="746417"/>
                        </a:cubicBezTo>
                        <a:cubicBezTo>
                          <a:pt x="21056" y="746988"/>
                          <a:pt x="15817" y="747464"/>
                          <a:pt x="10674" y="748036"/>
                        </a:cubicBezTo>
                        <a:close/>
                      </a:path>
                    </a:pathLst>
                  </a:custGeom>
                  <a:solidFill>
                    <a:srgbClr val="00B05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979D2558-1F1A-161C-71EA-49B57E1AB253}"/>
                    </a:ext>
                  </a:extLst>
                </p:cNvPr>
                <p:cNvSpPr/>
                <p:nvPr/>
              </p:nvSpPr>
              <p:spPr>
                <a:xfrm flipH="1">
                  <a:off x="6413743" y="4398565"/>
                  <a:ext cx="421937" cy="254281"/>
                </a:xfrm>
                <a:custGeom>
                  <a:avLst/>
                  <a:gdLst>
                    <a:gd name="connsiteX0" fmla="*/ 10674 w 497102"/>
                    <a:gd name="connsiteY0" fmla="*/ 748036 h 748035"/>
                    <a:gd name="connsiteX1" fmla="*/ 1339 w 497102"/>
                    <a:gd name="connsiteY1" fmla="*/ 696982 h 748035"/>
                    <a:gd name="connsiteX2" fmla="*/ 64395 w 497102"/>
                    <a:gd name="connsiteY2" fmla="*/ 222922 h 748035"/>
                    <a:gd name="connsiteX3" fmla="*/ 130689 w 497102"/>
                    <a:gd name="connsiteY3" fmla="*/ 82619 h 748035"/>
                    <a:gd name="connsiteX4" fmla="*/ 258609 w 497102"/>
                    <a:gd name="connsiteY4" fmla="*/ 418 h 748035"/>
                    <a:gd name="connsiteX5" fmla="*/ 371957 w 497102"/>
                    <a:gd name="connsiteY5" fmla="*/ 102526 h 748035"/>
                    <a:gd name="connsiteX6" fmla="*/ 421868 w 497102"/>
                    <a:gd name="connsiteY6" fmla="*/ 292264 h 748035"/>
                    <a:gd name="connsiteX7" fmla="*/ 434917 w 497102"/>
                    <a:gd name="connsiteY7" fmla="*/ 337984 h 748035"/>
                    <a:gd name="connsiteX8" fmla="*/ 481780 w 497102"/>
                    <a:gd name="connsiteY8" fmla="*/ 242258 h 748035"/>
                    <a:gd name="connsiteX9" fmla="*/ 493972 w 497102"/>
                    <a:gd name="connsiteY9" fmla="*/ 287407 h 748035"/>
                    <a:gd name="connsiteX10" fmla="*/ 439108 w 497102"/>
                    <a:gd name="connsiteY10" fmla="*/ 495433 h 748035"/>
                    <a:gd name="connsiteX11" fmla="*/ 388912 w 497102"/>
                    <a:gd name="connsiteY11" fmla="*/ 505529 h 748035"/>
                    <a:gd name="connsiteX12" fmla="*/ 313283 w 497102"/>
                    <a:gd name="connsiteY12" fmla="*/ 316458 h 748035"/>
                    <a:gd name="connsiteX13" fmla="*/ 319093 w 497102"/>
                    <a:gd name="connsiteY13" fmla="*/ 307028 h 748035"/>
                    <a:gd name="connsiteX14" fmla="*/ 376148 w 497102"/>
                    <a:gd name="connsiteY14" fmla="*/ 374846 h 748035"/>
                    <a:gd name="connsiteX15" fmla="*/ 311473 w 497102"/>
                    <a:gd name="connsiteY15" fmla="*/ 99097 h 748035"/>
                    <a:gd name="connsiteX16" fmla="*/ 289089 w 497102"/>
                    <a:gd name="connsiteY16" fmla="*/ 70332 h 748035"/>
                    <a:gd name="connsiteX17" fmla="*/ 216318 w 497102"/>
                    <a:gd name="connsiteY17" fmla="*/ 66141 h 748035"/>
                    <a:gd name="connsiteX18" fmla="*/ 147072 w 497102"/>
                    <a:gd name="connsiteY18" fmla="*/ 155866 h 748035"/>
                    <a:gd name="connsiteX19" fmla="*/ 65633 w 497102"/>
                    <a:gd name="connsiteY19" fmla="*/ 402754 h 748035"/>
                    <a:gd name="connsiteX20" fmla="*/ 30771 w 497102"/>
                    <a:gd name="connsiteY20" fmla="*/ 693553 h 748035"/>
                    <a:gd name="connsiteX21" fmla="*/ 26295 w 497102"/>
                    <a:gd name="connsiteY21" fmla="*/ 746417 h 748035"/>
                    <a:gd name="connsiteX22" fmla="*/ 10674 w 497102"/>
                    <a:gd name="connsiteY22" fmla="*/ 748036 h 7480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497102" h="748035">
                      <a:moveTo>
                        <a:pt x="10674" y="748036"/>
                      </a:moveTo>
                      <a:cubicBezTo>
                        <a:pt x="7435" y="730986"/>
                        <a:pt x="2006" y="714127"/>
                        <a:pt x="1339" y="696982"/>
                      </a:cubicBezTo>
                      <a:cubicBezTo>
                        <a:pt x="-5138" y="535342"/>
                        <a:pt x="11245" y="376275"/>
                        <a:pt x="64395" y="222922"/>
                      </a:cubicBezTo>
                      <a:cubicBezTo>
                        <a:pt x="81254" y="174250"/>
                        <a:pt x="104590" y="127101"/>
                        <a:pt x="130689" y="82619"/>
                      </a:cubicBezTo>
                      <a:cubicBezTo>
                        <a:pt x="158502" y="35185"/>
                        <a:pt x="197649" y="-4535"/>
                        <a:pt x="258609" y="418"/>
                      </a:cubicBezTo>
                      <a:cubicBezTo>
                        <a:pt x="319855" y="5371"/>
                        <a:pt x="348525" y="52996"/>
                        <a:pt x="371957" y="102526"/>
                      </a:cubicBezTo>
                      <a:cubicBezTo>
                        <a:pt x="400246" y="162534"/>
                        <a:pt x="412724" y="227018"/>
                        <a:pt x="421868" y="292264"/>
                      </a:cubicBezTo>
                      <a:cubicBezTo>
                        <a:pt x="423963" y="306933"/>
                        <a:pt x="425964" y="321601"/>
                        <a:pt x="434917" y="337984"/>
                      </a:cubicBezTo>
                      <a:cubicBezTo>
                        <a:pt x="450157" y="306838"/>
                        <a:pt x="465397" y="275786"/>
                        <a:pt x="481780" y="242258"/>
                      </a:cubicBezTo>
                      <a:cubicBezTo>
                        <a:pt x="502640" y="257784"/>
                        <a:pt x="497211" y="274262"/>
                        <a:pt x="493972" y="287407"/>
                      </a:cubicBezTo>
                      <a:cubicBezTo>
                        <a:pt x="476732" y="357034"/>
                        <a:pt x="459015" y="426567"/>
                        <a:pt x="439108" y="495433"/>
                      </a:cubicBezTo>
                      <a:cubicBezTo>
                        <a:pt x="430345" y="525722"/>
                        <a:pt x="407104" y="530199"/>
                        <a:pt x="388912" y="505529"/>
                      </a:cubicBezTo>
                      <a:cubicBezTo>
                        <a:pt x="347478" y="449332"/>
                        <a:pt x="323856" y="385324"/>
                        <a:pt x="313283" y="316458"/>
                      </a:cubicBezTo>
                      <a:cubicBezTo>
                        <a:pt x="312902" y="314267"/>
                        <a:pt x="316236" y="311600"/>
                        <a:pt x="319093" y="307028"/>
                      </a:cubicBezTo>
                      <a:cubicBezTo>
                        <a:pt x="358527" y="309600"/>
                        <a:pt x="347192" y="355606"/>
                        <a:pt x="376148" y="374846"/>
                      </a:cubicBezTo>
                      <a:cubicBezTo>
                        <a:pt x="369290" y="276072"/>
                        <a:pt x="358336" y="183489"/>
                        <a:pt x="311473" y="99097"/>
                      </a:cubicBezTo>
                      <a:cubicBezTo>
                        <a:pt x="305663" y="88525"/>
                        <a:pt x="297757" y="78714"/>
                        <a:pt x="289089" y="70332"/>
                      </a:cubicBezTo>
                      <a:cubicBezTo>
                        <a:pt x="264896" y="46615"/>
                        <a:pt x="240512" y="42424"/>
                        <a:pt x="216318" y="66141"/>
                      </a:cubicBezTo>
                      <a:cubicBezTo>
                        <a:pt x="189553" y="92430"/>
                        <a:pt x="165264" y="123100"/>
                        <a:pt x="147072" y="155866"/>
                      </a:cubicBezTo>
                      <a:cubicBezTo>
                        <a:pt x="104400" y="232543"/>
                        <a:pt x="79349" y="316648"/>
                        <a:pt x="65633" y="402754"/>
                      </a:cubicBezTo>
                      <a:cubicBezTo>
                        <a:pt x="50298" y="499052"/>
                        <a:pt x="42011" y="596588"/>
                        <a:pt x="30771" y="693553"/>
                      </a:cubicBezTo>
                      <a:cubicBezTo>
                        <a:pt x="28771" y="711174"/>
                        <a:pt x="27723" y="728795"/>
                        <a:pt x="26295" y="746417"/>
                      </a:cubicBezTo>
                      <a:cubicBezTo>
                        <a:pt x="21056" y="746988"/>
                        <a:pt x="15817" y="747464"/>
                        <a:pt x="10674" y="748036"/>
                      </a:cubicBezTo>
                      <a:close/>
                    </a:path>
                  </a:pathLst>
                </a:custGeom>
                <a:solidFill>
                  <a:srgbClr val="00B05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6" name="Forme libre : forme 35">
                  <a:extLst>
                    <a:ext uri="{FF2B5EF4-FFF2-40B4-BE49-F238E27FC236}">
                      <a16:creationId xmlns:a16="http://schemas.microsoft.com/office/drawing/2014/main" id="{24447A53-B4C2-BEC0-4947-CEF11BA4E1D3}"/>
                    </a:ext>
                  </a:extLst>
                </p:cNvPr>
                <p:cNvSpPr/>
                <p:nvPr/>
              </p:nvSpPr>
              <p:spPr>
                <a:xfrm flipH="1">
                  <a:off x="7038675" y="2413389"/>
                  <a:ext cx="421939" cy="291352"/>
                </a:xfrm>
                <a:custGeom>
                  <a:avLst/>
                  <a:gdLst>
                    <a:gd name="connsiteX0" fmla="*/ 10674 w 497102"/>
                    <a:gd name="connsiteY0" fmla="*/ 748036 h 748035"/>
                    <a:gd name="connsiteX1" fmla="*/ 1339 w 497102"/>
                    <a:gd name="connsiteY1" fmla="*/ 696982 h 748035"/>
                    <a:gd name="connsiteX2" fmla="*/ 64395 w 497102"/>
                    <a:gd name="connsiteY2" fmla="*/ 222922 h 748035"/>
                    <a:gd name="connsiteX3" fmla="*/ 130689 w 497102"/>
                    <a:gd name="connsiteY3" fmla="*/ 82619 h 748035"/>
                    <a:gd name="connsiteX4" fmla="*/ 258609 w 497102"/>
                    <a:gd name="connsiteY4" fmla="*/ 418 h 748035"/>
                    <a:gd name="connsiteX5" fmla="*/ 371957 w 497102"/>
                    <a:gd name="connsiteY5" fmla="*/ 102526 h 748035"/>
                    <a:gd name="connsiteX6" fmla="*/ 421868 w 497102"/>
                    <a:gd name="connsiteY6" fmla="*/ 292264 h 748035"/>
                    <a:gd name="connsiteX7" fmla="*/ 434917 w 497102"/>
                    <a:gd name="connsiteY7" fmla="*/ 337984 h 748035"/>
                    <a:gd name="connsiteX8" fmla="*/ 481780 w 497102"/>
                    <a:gd name="connsiteY8" fmla="*/ 242258 h 748035"/>
                    <a:gd name="connsiteX9" fmla="*/ 493972 w 497102"/>
                    <a:gd name="connsiteY9" fmla="*/ 287407 h 748035"/>
                    <a:gd name="connsiteX10" fmla="*/ 439108 w 497102"/>
                    <a:gd name="connsiteY10" fmla="*/ 495433 h 748035"/>
                    <a:gd name="connsiteX11" fmla="*/ 388912 w 497102"/>
                    <a:gd name="connsiteY11" fmla="*/ 505529 h 748035"/>
                    <a:gd name="connsiteX12" fmla="*/ 313283 w 497102"/>
                    <a:gd name="connsiteY12" fmla="*/ 316458 h 748035"/>
                    <a:gd name="connsiteX13" fmla="*/ 319093 w 497102"/>
                    <a:gd name="connsiteY13" fmla="*/ 307028 h 748035"/>
                    <a:gd name="connsiteX14" fmla="*/ 376148 w 497102"/>
                    <a:gd name="connsiteY14" fmla="*/ 374846 h 748035"/>
                    <a:gd name="connsiteX15" fmla="*/ 311473 w 497102"/>
                    <a:gd name="connsiteY15" fmla="*/ 99097 h 748035"/>
                    <a:gd name="connsiteX16" fmla="*/ 289089 w 497102"/>
                    <a:gd name="connsiteY16" fmla="*/ 70332 h 748035"/>
                    <a:gd name="connsiteX17" fmla="*/ 216318 w 497102"/>
                    <a:gd name="connsiteY17" fmla="*/ 66141 h 748035"/>
                    <a:gd name="connsiteX18" fmla="*/ 147072 w 497102"/>
                    <a:gd name="connsiteY18" fmla="*/ 155866 h 748035"/>
                    <a:gd name="connsiteX19" fmla="*/ 65633 w 497102"/>
                    <a:gd name="connsiteY19" fmla="*/ 402754 h 748035"/>
                    <a:gd name="connsiteX20" fmla="*/ 30771 w 497102"/>
                    <a:gd name="connsiteY20" fmla="*/ 693553 h 748035"/>
                    <a:gd name="connsiteX21" fmla="*/ 26295 w 497102"/>
                    <a:gd name="connsiteY21" fmla="*/ 746417 h 748035"/>
                    <a:gd name="connsiteX22" fmla="*/ 10674 w 497102"/>
                    <a:gd name="connsiteY22" fmla="*/ 748036 h 7480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497102" h="748035">
                      <a:moveTo>
                        <a:pt x="10674" y="748036"/>
                      </a:moveTo>
                      <a:cubicBezTo>
                        <a:pt x="7435" y="730986"/>
                        <a:pt x="2006" y="714127"/>
                        <a:pt x="1339" y="696982"/>
                      </a:cubicBezTo>
                      <a:cubicBezTo>
                        <a:pt x="-5138" y="535342"/>
                        <a:pt x="11245" y="376275"/>
                        <a:pt x="64395" y="222922"/>
                      </a:cubicBezTo>
                      <a:cubicBezTo>
                        <a:pt x="81254" y="174250"/>
                        <a:pt x="104590" y="127101"/>
                        <a:pt x="130689" y="82619"/>
                      </a:cubicBezTo>
                      <a:cubicBezTo>
                        <a:pt x="158502" y="35185"/>
                        <a:pt x="197649" y="-4535"/>
                        <a:pt x="258609" y="418"/>
                      </a:cubicBezTo>
                      <a:cubicBezTo>
                        <a:pt x="319855" y="5371"/>
                        <a:pt x="348525" y="52996"/>
                        <a:pt x="371957" y="102526"/>
                      </a:cubicBezTo>
                      <a:cubicBezTo>
                        <a:pt x="400246" y="162534"/>
                        <a:pt x="412724" y="227018"/>
                        <a:pt x="421868" y="292264"/>
                      </a:cubicBezTo>
                      <a:cubicBezTo>
                        <a:pt x="423963" y="306933"/>
                        <a:pt x="425964" y="321601"/>
                        <a:pt x="434917" y="337984"/>
                      </a:cubicBezTo>
                      <a:cubicBezTo>
                        <a:pt x="450157" y="306838"/>
                        <a:pt x="465397" y="275786"/>
                        <a:pt x="481780" y="242258"/>
                      </a:cubicBezTo>
                      <a:cubicBezTo>
                        <a:pt x="502640" y="257784"/>
                        <a:pt x="497211" y="274262"/>
                        <a:pt x="493972" y="287407"/>
                      </a:cubicBezTo>
                      <a:cubicBezTo>
                        <a:pt x="476732" y="357034"/>
                        <a:pt x="459015" y="426567"/>
                        <a:pt x="439108" y="495433"/>
                      </a:cubicBezTo>
                      <a:cubicBezTo>
                        <a:pt x="430345" y="525722"/>
                        <a:pt x="407104" y="530199"/>
                        <a:pt x="388912" y="505529"/>
                      </a:cubicBezTo>
                      <a:cubicBezTo>
                        <a:pt x="347478" y="449332"/>
                        <a:pt x="323856" y="385324"/>
                        <a:pt x="313283" y="316458"/>
                      </a:cubicBezTo>
                      <a:cubicBezTo>
                        <a:pt x="312902" y="314267"/>
                        <a:pt x="316236" y="311600"/>
                        <a:pt x="319093" y="307028"/>
                      </a:cubicBezTo>
                      <a:cubicBezTo>
                        <a:pt x="358527" y="309600"/>
                        <a:pt x="347192" y="355606"/>
                        <a:pt x="376148" y="374846"/>
                      </a:cubicBezTo>
                      <a:cubicBezTo>
                        <a:pt x="369290" y="276072"/>
                        <a:pt x="358336" y="183489"/>
                        <a:pt x="311473" y="99097"/>
                      </a:cubicBezTo>
                      <a:cubicBezTo>
                        <a:pt x="305663" y="88525"/>
                        <a:pt x="297757" y="78714"/>
                        <a:pt x="289089" y="70332"/>
                      </a:cubicBezTo>
                      <a:cubicBezTo>
                        <a:pt x="264896" y="46615"/>
                        <a:pt x="240512" y="42424"/>
                        <a:pt x="216318" y="66141"/>
                      </a:cubicBezTo>
                      <a:cubicBezTo>
                        <a:pt x="189553" y="92430"/>
                        <a:pt x="165264" y="123100"/>
                        <a:pt x="147072" y="155866"/>
                      </a:cubicBezTo>
                      <a:cubicBezTo>
                        <a:pt x="104400" y="232543"/>
                        <a:pt x="79349" y="316648"/>
                        <a:pt x="65633" y="402754"/>
                      </a:cubicBezTo>
                      <a:cubicBezTo>
                        <a:pt x="50298" y="499052"/>
                        <a:pt x="42011" y="596588"/>
                        <a:pt x="30771" y="693553"/>
                      </a:cubicBezTo>
                      <a:cubicBezTo>
                        <a:pt x="28771" y="711174"/>
                        <a:pt x="27723" y="728795"/>
                        <a:pt x="26295" y="746417"/>
                      </a:cubicBezTo>
                      <a:cubicBezTo>
                        <a:pt x="21056" y="746988"/>
                        <a:pt x="15817" y="747464"/>
                        <a:pt x="10674" y="748036"/>
                      </a:cubicBezTo>
                      <a:close/>
                    </a:path>
                  </a:pathLst>
                </a:custGeom>
                <a:solidFill>
                  <a:srgbClr val="00B05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0" name="Forme libre : forme 19">
                <a:extLst>
                  <a:ext uri="{FF2B5EF4-FFF2-40B4-BE49-F238E27FC236}">
                    <a16:creationId xmlns:a16="http://schemas.microsoft.com/office/drawing/2014/main" id="{2C7845F3-731F-35F1-8E5C-6A1F2F550032}"/>
                  </a:ext>
                </a:extLst>
              </p:cNvPr>
              <p:cNvSpPr/>
              <p:nvPr/>
            </p:nvSpPr>
            <p:spPr>
              <a:xfrm flipH="1">
                <a:off x="5896286" y="5401322"/>
                <a:ext cx="322846" cy="198080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A636A3E2-0B46-3C9C-C104-DCE493381E4F}"/>
                </a:ext>
              </a:extLst>
            </p:cNvPr>
            <p:cNvSpPr/>
            <p:nvPr/>
          </p:nvSpPr>
          <p:spPr>
            <a:xfrm flipH="1">
              <a:off x="1515588" y="3358172"/>
              <a:ext cx="396903" cy="254280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2646890E-92B2-4F77-9DD3-807BD128DE24}"/>
                </a:ext>
              </a:extLst>
            </p:cNvPr>
            <p:cNvSpPr/>
            <p:nvPr/>
          </p:nvSpPr>
          <p:spPr>
            <a:xfrm flipH="1">
              <a:off x="6624712" y="3369639"/>
              <a:ext cx="304392" cy="254281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9" name="Forme libre : forme 38">
            <a:extLst>
              <a:ext uri="{FF2B5EF4-FFF2-40B4-BE49-F238E27FC236}">
                <a16:creationId xmlns:a16="http://schemas.microsoft.com/office/drawing/2014/main" id="{BAC25148-CD97-E6EA-5A00-D17B3029EA70}"/>
              </a:ext>
            </a:extLst>
          </p:cNvPr>
          <p:cNvSpPr/>
          <p:nvPr/>
        </p:nvSpPr>
        <p:spPr>
          <a:xfrm flipH="1">
            <a:off x="7569607" y="5553825"/>
            <a:ext cx="291692" cy="211975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D437F-1C99-E43A-0A4C-3BBCE772D8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999797C-7FFA-A089-B2E9-0899A49FF3C8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49280DE-B5E1-8776-4DB2-7BCA9B746577}"/>
              </a:ext>
            </a:extLst>
          </p:cNvPr>
          <p:cNvSpPr/>
          <p:nvPr/>
        </p:nvSpPr>
        <p:spPr>
          <a:xfrm>
            <a:off x="160027" y="347052"/>
            <a:ext cx="8790137" cy="6230679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B513464-AAD5-5508-F47C-A4E4E1DEFF9D}"/>
              </a:ext>
            </a:extLst>
          </p:cNvPr>
          <p:cNvSpPr/>
          <p:nvPr/>
        </p:nvSpPr>
        <p:spPr>
          <a:xfrm>
            <a:off x="221709" y="330438"/>
            <a:ext cx="8701791" cy="797442"/>
          </a:xfrm>
          <a:prstGeom prst="roundRect">
            <a:avLst>
              <a:gd name="adj" fmla="val 18771"/>
            </a:avLst>
          </a:prstGeom>
          <a:solidFill>
            <a:schemeClr val="bg1">
              <a:lumMod val="95000"/>
              <a:alpha val="73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Graphique 6">
            <a:extLst>
              <a:ext uri="{FF2B5EF4-FFF2-40B4-BE49-F238E27FC236}">
                <a16:creationId xmlns:a16="http://schemas.microsoft.com/office/drawing/2014/main" id="{4C75140E-2870-EEBD-42F4-0D16CE023C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11F00CB-53EA-4C4C-B4A5-11E0FC8C4623}"/>
              </a:ext>
            </a:extLst>
          </p:cNvPr>
          <p:cNvSpPr txBox="1"/>
          <p:nvPr/>
        </p:nvSpPr>
        <p:spPr>
          <a:xfrm>
            <a:off x="1330535" y="360777"/>
            <a:ext cx="687018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لنقرأ قراءة مشتركة.</a:t>
            </a:r>
          </a:p>
          <a:p>
            <a:pPr algn="r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يؤشر الأستاذ تحت المقروء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B21AF8C-23DD-A338-AF7E-E3413B3B88C9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0D96F159-8848-ACB5-43FA-851E809F9B3B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0981A735-B186-4CBB-CF39-0D60D02DD25F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80AD6352-E610-D887-6312-3E4202286662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8AFBA688-5262-9A0D-0424-146F956AB639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FA35E3B5-BD59-A84A-487E-ED0BC0BC713C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A9C41137-67C9-A311-C8AA-1436CF01A177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5A76D813-DC22-0661-7566-DBCD23AAB61A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55146400-AB8D-68C4-0274-061A6E95F0A5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7266A9E6-8B42-578A-F76C-2080EDAD5429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219665F5-726D-EDAA-C71D-94DD92C461BC}"/>
              </a:ext>
            </a:extLst>
          </p:cNvPr>
          <p:cNvGrpSpPr/>
          <p:nvPr/>
        </p:nvGrpSpPr>
        <p:grpSpPr>
          <a:xfrm>
            <a:off x="235602" y="2385246"/>
            <a:ext cx="8696412" cy="4070345"/>
            <a:chOff x="211986" y="2168048"/>
            <a:chExt cx="8696412" cy="4070345"/>
          </a:xfrm>
        </p:grpSpPr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C2377B59-BC2B-B860-A629-974DE03E696B}"/>
                </a:ext>
              </a:extLst>
            </p:cNvPr>
            <p:cNvGrpSpPr/>
            <p:nvPr/>
          </p:nvGrpSpPr>
          <p:grpSpPr>
            <a:xfrm>
              <a:off x="211986" y="2168048"/>
              <a:ext cx="8696412" cy="4070345"/>
              <a:chOff x="211986" y="2168048"/>
              <a:chExt cx="8696412" cy="4070345"/>
            </a:xfrm>
          </p:grpSpPr>
          <p:grpSp>
            <p:nvGrpSpPr>
              <p:cNvPr id="31" name="Groupe 30">
                <a:extLst>
                  <a:ext uri="{FF2B5EF4-FFF2-40B4-BE49-F238E27FC236}">
                    <a16:creationId xmlns:a16="http://schemas.microsoft.com/office/drawing/2014/main" id="{C797F320-5D8B-637B-85E7-799822F55F49}"/>
                  </a:ext>
                </a:extLst>
              </p:cNvPr>
              <p:cNvGrpSpPr/>
              <p:nvPr/>
            </p:nvGrpSpPr>
            <p:grpSpPr>
              <a:xfrm>
                <a:off x="211986" y="2168048"/>
                <a:ext cx="8696412" cy="4070345"/>
                <a:chOff x="211986" y="2168048"/>
                <a:chExt cx="8696412" cy="4070345"/>
              </a:xfrm>
            </p:grpSpPr>
            <p:grpSp>
              <p:nvGrpSpPr>
                <p:cNvPr id="33" name="Groupe 32">
                  <a:extLst>
                    <a:ext uri="{FF2B5EF4-FFF2-40B4-BE49-F238E27FC236}">
                      <a16:creationId xmlns:a16="http://schemas.microsoft.com/office/drawing/2014/main" id="{A9500B98-7742-C8F7-EB99-ED402F9F877C}"/>
                    </a:ext>
                  </a:extLst>
                </p:cNvPr>
                <p:cNvGrpSpPr/>
                <p:nvPr/>
              </p:nvGrpSpPr>
              <p:grpSpPr>
                <a:xfrm>
                  <a:off x="211986" y="2168048"/>
                  <a:ext cx="8696412" cy="4070345"/>
                  <a:chOff x="2552" y="2760779"/>
                  <a:chExt cx="8807526" cy="4070345"/>
                </a:xfrm>
              </p:grpSpPr>
              <p:sp>
                <p:nvSpPr>
                  <p:cNvPr id="36" name="ZoneTexte 35">
                    <a:extLst>
                      <a:ext uri="{FF2B5EF4-FFF2-40B4-BE49-F238E27FC236}">
                        <a16:creationId xmlns:a16="http://schemas.microsoft.com/office/drawing/2014/main" id="{327DCFB6-CDAB-3B4A-7A5A-637A468372FE}"/>
                      </a:ext>
                    </a:extLst>
                  </p:cNvPr>
                  <p:cNvSpPr txBox="1"/>
                  <p:nvPr/>
                </p:nvSpPr>
                <p:spPr>
                  <a:xfrm>
                    <a:off x="2552" y="2760779"/>
                    <a:ext cx="8807526" cy="407034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just" rtl="1">
                      <a:lnSpc>
                        <a:spcPct val="150000"/>
                      </a:lnSpc>
                    </a:pP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عَلى مائِدَةِ </a:t>
                    </a:r>
                    <a:r>
                      <a:rPr lang="ar-MA" sz="4400" kern="100" dirty="0" err="1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ﭐلطَّعامِ</a:t>
                    </a:r>
                    <a:r>
                      <a:rPr lang="ar-MA" sz="4400" kern="100" dirty="0">
                        <a:highlight>
                          <a:srgbClr val="FFFF00"/>
                        </a:highlight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،</a:t>
                    </a: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</a:t>
                    </a:r>
                    <a:r>
                      <a:rPr lang="ar-MA" sz="4400" b="1" kern="1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نَعيشُ</a:t>
                    </a: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أَوْقاتاً جَميلَةً</a:t>
                    </a:r>
                    <a:r>
                      <a:rPr lang="ar-MA" sz="4400" kern="100" dirty="0">
                        <a:highlight>
                          <a:srgbClr val="FFFF00"/>
                        </a:highlight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.</a:t>
                    </a: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</a:t>
                    </a:r>
                    <a:r>
                      <a:rPr lang="ar-MA" sz="4400" b="1" kern="1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نُنَظِّفُ</a:t>
                    </a: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أَيْدينا أَوَّلاً</a:t>
                    </a:r>
                    <a:r>
                      <a:rPr lang="ar-MA" sz="4400" kern="100" dirty="0">
                        <a:highlight>
                          <a:srgbClr val="FFFF00"/>
                        </a:highlight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،</a:t>
                    </a: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ثُمَّ نَجْلِسُ </a:t>
                    </a:r>
                    <a:r>
                      <a:rPr lang="ar-MA" sz="4400" b="1" kern="1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بِهُدوءٍ</a:t>
                    </a: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</a:t>
                    </a:r>
                    <a:r>
                      <a:rPr lang="ar-MA" sz="4400" kern="100" dirty="0" err="1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وَٱعْتِدالٍ</a:t>
                    </a:r>
                    <a:r>
                      <a:rPr lang="ar-MA" sz="4400" kern="100" dirty="0">
                        <a:highlight>
                          <a:srgbClr val="FFFF00"/>
                        </a:highlight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.</a:t>
                    </a: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نَمْضَغُ </a:t>
                    </a:r>
                    <a:r>
                      <a:rPr lang="ar-MA" sz="4400" kern="100" dirty="0" err="1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ﭐلطَّعامَ</a:t>
                    </a: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</a:t>
                    </a:r>
                    <a:r>
                      <a:rPr lang="ar-MA" sz="4400" b="1" kern="1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بِمَهَلٍ</a:t>
                    </a:r>
                    <a:r>
                      <a:rPr lang="ar-MA" sz="4400" kern="100" dirty="0">
                        <a:highlight>
                          <a:srgbClr val="FFFF00"/>
                        </a:highlight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،</a:t>
                    </a: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وَنَشْرَبُ </a:t>
                    </a:r>
                    <a:r>
                      <a:rPr lang="ar-MA" sz="4400" kern="100" dirty="0" err="1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ﭐلْماءَ</a:t>
                    </a: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بِقَدَرٍ</a:t>
                    </a:r>
                    <a:r>
                      <a:rPr lang="ar-MA" sz="4400" kern="100" dirty="0">
                        <a:highlight>
                          <a:srgbClr val="FFFF00"/>
                        </a:highlight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.</a:t>
                    </a: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  نَنْظُرُ </a:t>
                    </a:r>
                    <a:r>
                      <a:rPr lang="ar-MA" sz="4400" b="1" kern="1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إِلى أَنْواعِ </a:t>
                    </a:r>
                    <a:r>
                      <a:rPr lang="ar-MA" sz="4400" kern="100" dirty="0" err="1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ﭐلطَّعامِ</a:t>
                    </a:r>
                    <a:r>
                      <a:rPr lang="ar-MA" sz="4400" kern="100" dirty="0">
                        <a:highlight>
                          <a:srgbClr val="FFFF00"/>
                        </a:highlight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،</a:t>
                    </a: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وَنَتَخَيَّلُ مِنْ </a:t>
                    </a:r>
                    <a:r>
                      <a:rPr lang="ar-MA" sz="4400" b="1" kern="1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أَيْنَ جاءَتْ</a:t>
                    </a:r>
                    <a:r>
                      <a:rPr lang="ar-MA" sz="4400" kern="100" dirty="0">
                        <a:highlight>
                          <a:srgbClr val="FFFF00"/>
                        </a:highlight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؛</a:t>
                    </a: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اَلْخُبْزُ مِنْ قَمْحٍ طَرِيٍّ</a:t>
                    </a:r>
                    <a:r>
                      <a:rPr lang="ar-MA" sz="4400" kern="100" dirty="0">
                        <a:highlight>
                          <a:srgbClr val="FFFF00"/>
                        </a:highlight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،</a:t>
                    </a: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</a:t>
                    </a:r>
                    <a:r>
                      <a:rPr lang="ar-MA" sz="4400" b="1" kern="100" dirty="0" err="1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وَﭐلْخُضْرَواتُ</a:t>
                    </a:r>
                    <a:r>
                      <a:rPr lang="ar-MA" sz="4400" b="1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</a:t>
                    </a:r>
                    <a:r>
                      <a:rPr lang="ar-MA" sz="4400" b="1" kern="100" dirty="0" err="1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وَٱلْفَواكِهُ</a:t>
                    </a:r>
                    <a:r>
                      <a:rPr lang="ar-MA" sz="4400" b="1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مِنْ حَديقَةٍ غَنّاءَ</a:t>
                    </a:r>
                    <a:r>
                      <a:rPr lang="ar-MA" sz="4400" kern="100" dirty="0">
                        <a:highlight>
                          <a:srgbClr val="FFFF00"/>
                        </a:highlight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. </a:t>
                    </a:r>
                  </a:p>
                </p:txBody>
              </p:sp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FD6B58B2-2149-EC28-0472-1A1ADE6FF675}"/>
                      </a:ext>
                    </a:extLst>
                  </p:cNvPr>
                  <p:cNvSpPr/>
                  <p:nvPr/>
                </p:nvSpPr>
                <p:spPr>
                  <a:xfrm flipH="1">
                    <a:off x="4348981" y="3987914"/>
                    <a:ext cx="449859" cy="254281"/>
                  </a:xfrm>
                  <a:custGeom>
                    <a:avLst/>
                    <a:gdLst>
                      <a:gd name="connsiteX0" fmla="*/ 10674 w 497102"/>
                      <a:gd name="connsiteY0" fmla="*/ 748036 h 748035"/>
                      <a:gd name="connsiteX1" fmla="*/ 1339 w 497102"/>
                      <a:gd name="connsiteY1" fmla="*/ 696982 h 748035"/>
                      <a:gd name="connsiteX2" fmla="*/ 64395 w 497102"/>
                      <a:gd name="connsiteY2" fmla="*/ 222922 h 748035"/>
                      <a:gd name="connsiteX3" fmla="*/ 130689 w 497102"/>
                      <a:gd name="connsiteY3" fmla="*/ 82619 h 748035"/>
                      <a:gd name="connsiteX4" fmla="*/ 258609 w 497102"/>
                      <a:gd name="connsiteY4" fmla="*/ 418 h 748035"/>
                      <a:gd name="connsiteX5" fmla="*/ 371957 w 497102"/>
                      <a:gd name="connsiteY5" fmla="*/ 102526 h 748035"/>
                      <a:gd name="connsiteX6" fmla="*/ 421868 w 497102"/>
                      <a:gd name="connsiteY6" fmla="*/ 292264 h 748035"/>
                      <a:gd name="connsiteX7" fmla="*/ 434917 w 497102"/>
                      <a:gd name="connsiteY7" fmla="*/ 337984 h 748035"/>
                      <a:gd name="connsiteX8" fmla="*/ 481780 w 497102"/>
                      <a:gd name="connsiteY8" fmla="*/ 242258 h 748035"/>
                      <a:gd name="connsiteX9" fmla="*/ 493972 w 497102"/>
                      <a:gd name="connsiteY9" fmla="*/ 287407 h 748035"/>
                      <a:gd name="connsiteX10" fmla="*/ 439108 w 497102"/>
                      <a:gd name="connsiteY10" fmla="*/ 495433 h 748035"/>
                      <a:gd name="connsiteX11" fmla="*/ 388912 w 497102"/>
                      <a:gd name="connsiteY11" fmla="*/ 505529 h 748035"/>
                      <a:gd name="connsiteX12" fmla="*/ 313283 w 497102"/>
                      <a:gd name="connsiteY12" fmla="*/ 316458 h 748035"/>
                      <a:gd name="connsiteX13" fmla="*/ 319093 w 497102"/>
                      <a:gd name="connsiteY13" fmla="*/ 307028 h 748035"/>
                      <a:gd name="connsiteX14" fmla="*/ 376148 w 497102"/>
                      <a:gd name="connsiteY14" fmla="*/ 374846 h 748035"/>
                      <a:gd name="connsiteX15" fmla="*/ 311473 w 497102"/>
                      <a:gd name="connsiteY15" fmla="*/ 99097 h 748035"/>
                      <a:gd name="connsiteX16" fmla="*/ 289089 w 497102"/>
                      <a:gd name="connsiteY16" fmla="*/ 70332 h 748035"/>
                      <a:gd name="connsiteX17" fmla="*/ 216318 w 497102"/>
                      <a:gd name="connsiteY17" fmla="*/ 66141 h 748035"/>
                      <a:gd name="connsiteX18" fmla="*/ 147072 w 497102"/>
                      <a:gd name="connsiteY18" fmla="*/ 155866 h 748035"/>
                      <a:gd name="connsiteX19" fmla="*/ 65633 w 497102"/>
                      <a:gd name="connsiteY19" fmla="*/ 402754 h 748035"/>
                      <a:gd name="connsiteX20" fmla="*/ 30771 w 497102"/>
                      <a:gd name="connsiteY20" fmla="*/ 693553 h 748035"/>
                      <a:gd name="connsiteX21" fmla="*/ 26295 w 497102"/>
                      <a:gd name="connsiteY21" fmla="*/ 746417 h 748035"/>
                      <a:gd name="connsiteX22" fmla="*/ 10674 w 497102"/>
                      <a:gd name="connsiteY22" fmla="*/ 748036 h 7480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497102" h="748035">
                        <a:moveTo>
                          <a:pt x="10674" y="748036"/>
                        </a:moveTo>
                        <a:cubicBezTo>
                          <a:pt x="7435" y="730986"/>
                          <a:pt x="2006" y="714127"/>
                          <a:pt x="1339" y="696982"/>
                        </a:cubicBezTo>
                        <a:cubicBezTo>
                          <a:pt x="-5138" y="535342"/>
                          <a:pt x="11245" y="376275"/>
                          <a:pt x="64395" y="222922"/>
                        </a:cubicBezTo>
                        <a:cubicBezTo>
                          <a:pt x="81254" y="174250"/>
                          <a:pt x="104590" y="127101"/>
                          <a:pt x="130689" y="82619"/>
                        </a:cubicBezTo>
                        <a:cubicBezTo>
                          <a:pt x="158502" y="35185"/>
                          <a:pt x="197649" y="-4535"/>
                          <a:pt x="258609" y="418"/>
                        </a:cubicBezTo>
                        <a:cubicBezTo>
                          <a:pt x="319855" y="5371"/>
                          <a:pt x="348525" y="52996"/>
                          <a:pt x="371957" y="102526"/>
                        </a:cubicBezTo>
                        <a:cubicBezTo>
                          <a:pt x="400246" y="162534"/>
                          <a:pt x="412724" y="227018"/>
                          <a:pt x="421868" y="292264"/>
                        </a:cubicBezTo>
                        <a:cubicBezTo>
                          <a:pt x="423963" y="306933"/>
                          <a:pt x="425964" y="321601"/>
                          <a:pt x="434917" y="337984"/>
                        </a:cubicBezTo>
                        <a:cubicBezTo>
                          <a:pt x="450157" y="306838"/>
                          <a:pt x="465397" y="275786"/>
                          <a:pt x="481780" y="242258"/>
                        </a:cubicBezTo>
                        <a:cubicBezTo>
                          <a:pt x="502640" y="257784"/>
                          <a:pt x="497211" y="274262"/>
                          <a:pt x="493972" y="287407"/>
                        </a:cubicBezTo>
                        <a:cubicBezTo>
                          <a:pt x="476732" y="357034"/>
                          <a:pt x="459015" y="426567"/>
                          <a:pt x="439108" y="495433"/>
                        </a:cubicBezTo>
                        <a:cubicBezTo>
                          <a:pt x="430345" y="525722"/>
                          <a:pt x="407104" y="530199"/>
                          <a:pt x="388912" y="505529"/>
                        </a:cubicBezTo>
                        <a:cubicBezTo>
                          <a:pt x="347478" y="449332"/>
                          <a:pt x="323856" y="385324"/>
                          <a:pt x="313283" y="316458"/>
                        </a:cubicBezTo>
                        <a:cubicBezTo>
                          <a:pt x="312902" y="314267"/>
                          <a:pt x="316236" y="311600"/>
                          <a:pt x="319093" y="307028"/>
                        </a:cubicBezTo>
                        <a:cubicBezTo>
                          <a:pt x="358527" y="309600"/>
                          <a:pt x="347192" y="355606"/>
                          <a:pt x="376148" y="374846"/>
                        </a:cubicBezTo>
                        <a:cubicBezTo>
                          <a:pt x="369290" y="276072"/>
                          <a:pt x="358336" y="183489"/>
                          <a:pt x="311473" y="99097"/>
                        </a:cubicBezTo>
                        <a:cubicBezTo>
                          <a:pt x="305663" y="88525"/>
                          <a:pt x="297757" y="78714"/>
                          <a:pt x="289089" y="70332"/>
                        </a:cubicBezTo>
                        <a:cubicBezTo>
                          <a:pt x="264896" y="46615"/>
                          <a:pt x="240512" y="42424"/>
                          <a:pt x="216318" y="66141"/>
                        </a:cubicBezTo>
                        <a:cubicBezTo>
                          <a:pt x="189553" y="92430"/>
                          <a:pt x="165264" y="123100"/>
                          <a:pt x="147072" y="155866"/>
                        </a:cubicBezTo>
                        <a:cubicBezTo>
                          <a:pt x="104400" y="232543"/>
                          <a:pt x="79349" y="316648"/>
                          <a:pt x="65633" y="402754"/>
                        </a:cubicBezTo>
                        <a:cubicBezTo>
                          <a:pt x="50298" y="499052"/>
                          <a:pt x="42011" y="596588"/>
                          <a:pt x="30771" y="693553"/>
                        </a:cubicBezTo>
                        <a:cubicBezTo>
                          <a:pt x="28771" y="711174"/>
                          <a:pt x="27723" y="728795"/>
                          <a:pt x="26295" y="746417"/>
                        </a:cubicBezTo>
                        <a:cubicBezTo>
                          <a:pt x="21056" y="746988"/>
                          <a:pt x="15817" y="747464"/>
                          <a:pt x="10674" y="748036"/>
                        </a:cubicBezTo>
                        <a:close/>
                      </a:path>
                    </a:pathLst>
                  </a:custGeom>
                  <a:solidFill>
                    <a:srgbClr val="00B05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34" name="Forme libre : forme 33">
                  <a:extLst>
                    <a:ext uri="{FF2B5EF4-FFF2-40B4-BE49-F238E27FC236}">
                      <a16:creationId xmlns:a16="http://schemas.microsoft.com/office/drawing/2014/main" id="{6DA7CABE-5482-B21D-7653-537743E6F987}"/>
                    </a:ext>
                  </a:extLst>
                </p:cNvPr>
                <p:cNvSpPr/>
                <p:nvPr/>
              </p:nvSpPr>
              <p:spPr>
                <a:xfrm flipH="1">
                  <a:off x="6413743" y="4398565"/>
                  <a:ext cx="421937" cy="254281"/>
                </a:xfrm>
                <a:custGeom>
                  <a:avLst/>
                  <a:gdLst>
                    <a:gd name="connsiteX0" fmla="*/ 10674 w 497102"/>
                    <a:gd name="connsiteY0" fmla="*/ 748036 h 748035"/>
                    <a:gd name="connsiteX1" fmla="*/ 1339 w 497102"/>
                    <a:gd name="connsiteY1" fmla="*/ 696982 h 748035"/>
                    <a:gd name="connsiteX2" fmla="*/ 64395 w 497102"/>
                    <a:gd name="connsiteY2" fmla="*/ 222922 h 748035"/>
                    <a:gd name="connsiteX3" fmla="*/ 130689 w 497102"/>
                    <a:gd name="connsiteY3" fmla="*/ 82619 h 748035"/>
                    <a:gd name="connsiteX4" fmla="*/ 258609 w 497102"/>
                    <a:gd name="connsiteY4" fmla="*/ 418 h 748035"/>
                    <a:gd name="connsiteX5" fmla="*/ 371957 w 497102"/>
                    <a:gd name="connsiteY5" fmla="*/ 102526 h 748035"/>
                    <a:gd name="connsiteX6" fmla="*/ 421868 w 497102"/>
                    <a:gd name="connsiteY6" fmla="*/ 292264 h 748035"/>
                    <a:gd name="connsiteX7" fmla="*/ 434917 w 497102"/>
                    <a:gd name="connsiteY7" fmla="*/ 337984 h 748035"/>
                    <a:gd name="connsiteX8" fmla="*/ 481780 w 497102"/>
                    <a:gd name="connsiteY8" fmla="*/ 242258 h 748035"/>
                    <a:gd name="connsiteX9" fmla="*/ 493972 w 497102"/>
                    <a:gd name="connsiteY9" fmla="*/ 287407 h 748035"/>
                    <a:gd name="connsiteX10" fmla="*/ 439108 w 497102"/>
                    <a:gd name="connsiteY10" fmla="*/ 495433 h 748035"/>
                    <a:gd name="connsiteX11" fmla="*/ 388912 w 497102"/>
                    <a:gd name="connsiteY11" fmla="*/ 505529 h 748035"/>
                    <a:gd name="connsiteX12" fmla="*/ 313283 w 497102"/>
                    <a:gd name="connsiteY12" fmla="*/ 316458 h 748035"/>
                    <a:gd name="connsiteX13" fmla="*/ 319093 w 497102"/>
                    <a:gd name="connsiteY13" fmla="*/ 307028 h 748035"/>
                    <a:gd name="connsiteX14" fmla="*/ 376148 w 497102"/>
                    <a:gd name="connsiteY14" fmla="*/ 374846 h 748035"/>
                    <a:gd name="connsiteX15" fmla="*/ 311473 w 497102"/>
                    <a:gd name="connsiteY15" fmla="*/ 99097 h 748035"/>
                    <a:gd name="connsiteX16" fmla="*/ 289089 w 497102"/>
                    <a:gd name="connsiteY16" fmla="*/ 70332 h 748035"/>
                    <a:gd name="connsiteX17" fmla="*/ 216318 w 497102"/>
                    <a:gd name="connsiteY17" fmla="*/ 66141 h 748035"/>
                    <a:gd name="connsiteX18" fmla="*/ 147072 w 497102"/>
                    <a:gd name="connsiteY18" fmla="*/ 155866 h 748035"/>
                    <a:gd name="connsiteX19" fmla="*/ 65633 w 497102"/>
                    <a:gd name="connsiteY19" fmla="*/ 402754 h 748035"/>
                    <a:gd name="connsiteX20" fmla="*/ 30771 w 497102"/>
                    <a:gd name="connsiteY20" fmla="*/ 693553 h 748035"/>
                    <a:gd name="connsiteX21" fmla="*/ 26295 w 497102"/>
                    <a:gd name="connsiteY21" fmla="*/ 746417 h 748035"/>
                    <a:gd name="connsiteX22" fmla="*/ 10674 w 497102"/>
                    <a:gd name="connsiteY22" fmla="*/ 748036 h 7480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497102" h="748035">
                      <a:moveTo>
                        <a:pt x="10674" y="748036"/>
                      </a:moveTo>
                      <a:cubicBezTo>
                        <a:pt x="7435" y="730986"/>
                        <a:pt x="2006" y="714127"/>
                        <a:pt x="1339" y="696982"/>
                      </a:cubicBezTo>
                      <a:cubicBezTo>
                        <a:pt x="-5138" y="535342"/>
                        <a:pt x="11245" y="376275"/>
                        <a:pt x="64395" y="222922"/>
                      </a:cubicBezTo>
                      <a:cubicBezTo>
                        <a:pt x="81254" y="174250"/>
                        <a:pt x="104590" y="127101"/>
                        <a:pt x="130689" y="82619"/>
                      </a:cubicBezTo>
                      <a:cubicBezTo>
                        <a:pt x="158502" y="35185"/>
                        <a:pt x="197649" y="-4535"/>
                        <a:pt x="258609" y="418"/>
                      </a:cubicBezTo>
                      <a:cubicBezTo>
                        <a:pt x="319855" y="5371"/>
                        <a:pt x="348525" y="52996"/>
                        <a:pt x="371957" y="102526"/>
                      </a:cubicBezTo>
                      <a:cubicBezTo>
                        <a:pt x="400246" y="162534"/>
                        <a:pt x="412724" y="227018"/>
                        <a:pt x="421868" y="292264"/>
                      </a:cubicBezTo>
                      <a:cubicBezTo>
                        <a:pt x="423963" y="306933"/>
                        <a:pt x="425964" y="321601"/>
                        <a:pt x="434917" y="337984"/>
                      </a:cubicBezTo>
                      <a:cubicBezTo>
                        <a:pt x="450157" y="306838"/>
                        <a:pt x="465397" y="275786"/>
                        <a:pt x="481780" y="242258"/>
                      </a:cubicBezTo>
                      <a:cubicBezTo>
                        <a:pt x="502640" y="257784"/>
                        <a:pt x="497211" y="274262"/>
                        <a:pt x="493972" y="287407"/>
                      </a:cubicBezTo>
                      <a:cubicBezTo>
                        <a:pt x="476732" y="357034"/>
                        <a:pt x="459015" y="426567"/>
                        <a:pt x="439108" y="495433"/>
                      </a:cubicBezTo>
                      <a:cubicBezTo>
                        <a:pt x="430345" y="525722"/>
                        <a:pt x="407104" y="530199"/>
                        <a:pt x="388912" y="505529"/>
                      </a:cubicBezTo>
                      <a:cubicBezTo>
                        <a:pt x="347478" y="449332"/>
                        <a:pt x="323856" y="385324"/>
                        <a:pt x="313283" y="316458"/>
                      </a:cubicBezTo>
                      <a:cubicBezTo>
                        <a:pt x="312902" y="314267"/>
                        <a:pt x="316236" y="311600"/>
                        <a:pt x="319093" y="307028"/>
                      </a:cubicBezTo>
                      <a:cubicBezTo>
                        <a:pt x="358527" y="309600"/>
                        <a:pt x="347192" y="355606"/>
                        <a:pt x="376148" y="374846"/>
                      </a:cubicBezTo>
                      <a:cubicBezTo>
                        <a:pt x="369290" y="276072"/>
                        <a:pt x="358336" y="183489"/>
                        <a:pt x="311473" y="99097"/>
                      </a:cubicBezTo>
                      <a:cubicBezTo>
                        <a:pt x="305663" y="88525"/>
                        <a:pt x="297757" y="78714"/>
                        <a:pt x="289089" y="70332"/>
                      </a:cubicBezTo>
                      <a:cubicBezTo>
                        <a:pt x="264896" y="46615"/>
                        <a:pt x="240512" y="42424"/>
                        <a:pt x="216318" y="66141"/>
                      </a:cubicBezTo>
                      <a:cubicBezTo>
                        <a:pt x="189553" y="92430"/>
                        <a:pt x="165264" y="123100"/>
                        <a:pt x="147072" y="155866"/>
                      </a:cubicBezTo>
                      <a:cubicBezTo>
                        <a:pt x="104400" y="232543"/>
                        <a:pt x="79349" y="316648"/>
                        <a:pt x="65633" y="402754"/>
                      </a:cubicBezTo>
                      <a:cubicBezTo>
                        <a:pt x="50298" y="499052"/>
                        <a:pt x="42011" y="596588"/>
                        <a:pt x="30771" y="693553"/>
                      </a:cubicBezTo>
                      <a:cubicBezTo>
                        <a:pt x="28771" y="711174"/>
                        <a:pt x="27723" y="728795"/>
                        <a:pt x="26295" y="746417"/>
                      </a:cubicBezTo>
                      <a:cubicBezTo>
                        <a:pt x="21056" y="746988"/>
                        <a:pt x="15817" y="747464"/>
                        <a:pt x="10674" y="748036"/>
                      </a:cubicBezTo>
                      <a:close/>
                    </a:path>
                  </a:pathLst>
                </a:custGeom>
                <a:solidFill>
                  <a:srgbClr val="00B05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5" name="Forme libre : forme 34">
                  <a:extLst>
                    <a:ext uri="{FF2B5EF4-FFF2-40B4-BE49-F238E27FC236}">
                      <a16:creationId xmlns:a16="http://schemas.microsoft.com/office/drawing/2014/main" id="{D7C3A5B2-D34D-1DD7-067F-A3AD97790949}"/>
                    </a:ext>
                  </a:extLst>
                </p:cNvPr>
                <p:cNvSpPr/>
                <p:nvPr/>
              </p:nvSpPr>
              <p:spPr>
                <a:xfrm flipH="1">
                  <a:off x="7038675" y="2413389"/>
                  <a:ext cx="421939" cy="291352"/>
                </a:xfrm>
                <a:custGeom>
                  <a:avLst/>
                  <a:gdLst>
                    <a:gd name="connsiteX0" fmla="*/ 10674 w 497102"/>
                    <a:gd name="connsiteY0" fmla="*/ 748036 h 748035"/>
                    <a:gd name="connsiteX1" fmla="*/ 1339 w 497102"/>
                    <a:gd name="connsiteY1" fmla="*/ 696982 h 748035"/>
                    <a:gd name="connsiteX2" fmla="*/ 64395 w 497102"/>
                    <a:gd name="connsiteY2" fmla="*/ 222922 h 748035"/>
                    <a:gd name="connsiteX3" fmla="*/ 130689 w 497102"/>
                    <a:gd name="connsiteY3" fmla="*/ 82619 h 748035"/>
                    <a:gd name="connsiteX4" fmla="*/ 258609 w 497102"/>
                    <a:gd name="connsiteY4" fmla="*/ 418 h 748035"/>
                    <a:gd name="connsiteX5" fmla="*/ 371957 w 497102"/>
                    <a:gd name="connsiteY5" fmla="*/ 102526 h 748035"/>
                    <a:gd name="connsiteX6" fmla="*/ 421868 w 497102"/>
                    <a:gd name="connsiteY6" fmla="*/ 292264 h 748035"/>
                    <a:gd name="connsiteX7" fmla="*/ 434917 w 497102"/>
                    <a:gd name="connsiteY7" fmla="*/ 337984 h 748035"/>
                    <a:gd name="connsiteX8" fmla="*/ 481780 w 497102"/>
                    <a:gd name="connsiteY8" fmla="*/ 242258 h 748035"/>
                    <a:gd name="connsiteX9" fmla="*/ 493972 w 497102"/>
                    <a:gd name="connsiteY9" fmla="*/ 287407 h 748035"/>
                    <a:gd name="connsiteX10" fmla="*/ 439108 w 497102"/>
                    <a:gd name="connsiteY10" fmla="*/ 495433 h 748035"/>
                    <a:gd name="connsiteX11" fmla="*/ 388912 w 497102"/>
                    <a:gd name="connsiteY11" fmla="*/ 505529 h 748035"/>
                    <a:gd name="connsiteX12" fmla="*/ 313283 w 497102"/>
                    <a:gd name="connsiteY12" fmla="*/ 316458 h 748035"/>
                    <a:gd name="connsiteX13" fmla="*/ 319093 w 497102"/>
                    <a:gd name="connsiteY13" fmla="*/ 307028 h 748035"/>
                    <a:gd name="connsiteX14" fmla="*/ 376148 w 497102"/>
                    <a:gd name="connsiteY14" fmla="*/ 374846 h 748035"/>
                    <a:gd name="connsiteX15" fmla="*/ 311473 w 497102"/>
                    <a:gd name="connsiteY15" fmla="*/ 99097 h 748035"/>
                    <a:gd name="connsiteX16" fmla="*/ 289089 w 497102"/>
                    <a:gd name="connsiteY16" fmla="*/ 70332 h 748035"/>
                    <a:gd name="connsiteX17" fmla="*/ 216318 w 497102"/>
                    <a:gd name="connsiteY17" fmla="*/ 66141 h 748035"/>
                    <a:gd name="connsiteX18" fmla="*/ 147072 w 497102"/>
                    <a:gd name="connsiteY18" fmla="*/ 155866 h 748035"/>
                    <a:gd name="connsiteX19" fmla="*/ 65633 w 497102"/>
                    <a:gd name="connsiteY19" fmla="*/ 402754 h 748035"/>
                    <a:gd name="connsiteX20" fmla="*/ 30771 w 497102"/>
                    <a:gd name="connsiteY20" fmla="*/ 693553 h 748035"/>
                    <a:gd name="connsiteX21" fmla="*/ 26295 w 497102"/>
                    <a:gd name="connsiteY21" fmla="*/ 746417 h 748035"/>
                    <a:gd name="connsiteX22" fmla="*/ 10674 w 497102"/>
                    <a:gd name="connsiteY22" fmla="*/ 748036 h 7480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497102" h="748035">
                      <a:moveTo>
                        <a:pt x="10674" y="748036"/>
                      </a:moveTo>
                      <a:cubicBezTo>
                        <a:pt x="7435" y="730986"/>
                        <a:pt x="2006" y="714127"/>
                        <a:pt x="1339" y="696982"/>
                      </a:cubicBezTo>
                      <a:cubicBezTo>
                        <a:pt x="-5138" y="535342"/>
                        <a:pt x="11245" y="376275"/>
                        <a:pt x="64395" y="222922"/>
                      </a:cubicBezTo>
                      <a:cubicBezTo>
                        <a:pt x="81254" y="174250"/>
                        <a:pt x="104590" y="127101"/>
                        <a:pt x="130689" y="82619"/>
                      </a:cubicBezTo>
                      <a:cubicBezTo>
                        <a:pt x="158502" y="35185"/>
                        <a:pt x="197649" y="-4535"/>
                        <a:pt x="258609" y="418"/>
                      </a:cubicBezTo>
                      <a:cubicBezTo>
                        <a:pt x="319855" y="5371"/>
                        <a:pt x="348525" y="52996"/>
                        <a:pt x="371957" y="102526"/>
                      </a:cubicBezTo>
                      <a:cubicBezTo>
                        <a:pt x="400246" y="162534"/>
                        <a:pt x="412724" y="227018"/>
                        <a:pt x="421868" y="292264"/>
                      </a:cubicBezTo>
                      <a:cubicBezTo>
                        <a:pt x="423963" y="306933"/>
                        <a:pt x="425964" y="321601"/>
                        <a:pt x="434917" y="337984"/>
                      </a:cubicBezTo>
                      <a:cubicBezTo>
                        <a:pt x="450157" y="306838"/>
                        <a:pt x="465397" y="275786"/>
                        <a:pt x="481780" y="242258"/>
                      </a:cubicBezTo>
                      <a:cubicBezTo>
                        <a:pt x="502640" y="257784"/>
                        <a:pt x="497211" y="274262"/>
                        <a:pt x="493972" y="287407"/>
                      </a:cubicBezTo>
                      <a:cubicBezTo>
                        <a:pt x="476732" y="357034"/>
                        <a:pt x="459015" y="426567"/>
                        <a:pt x="439108" y="495433"/>
                      </a:cubicBezTo>
                      <a:cubicBezTo>
                        <a:pt x="430345" y="525722"/>
                        <a:pt x="407104" y="530199"/>
                        <a:pt x="388912" y="505529"/>
                      </a:cubicBezTo>
                      <a:cubicBezTo>
                        <a:pt x="347478" y="449332"/>
                        <a:pt x="323856" y="385324"/>
                        <a:pt x="313283" y="316458"/>
                      </a:cubicBezTo>
                      <a:cubicBezTo>
                        <a:pt x="312902" y="314267"/>
                        <a:pt x="316236" y="311600"/>
                        <a:pt x="319093" y="307028"/>
                      </a:cubicBezTo>
                      <a:cubicBezTo>
                        <a:pt x="358527" y="309600"/>
                        <a:pt x="347192" y="355606"/>
                        <a:pt x="376148" y="374846"/>
                      </a:cubicBezTo>
                      <a:cubicBezTo>
                        <a:pt x="369290" y="276072"/>
                        <a:pt x="358336" y="183489"/>
                        <a:pt x="311473" y="99097"/>
                      </a:cubicBezTo>
                      <a:cubicBezTo>
                        <a:pt x="305663" y="88525"/>
                        <a:pt x="297757" y="78714"/>
                        <a:pt x="289089" y="70332"/>
                      </a:cubicBezTo>
                      <a:cubicBezTo>
                        <a:pt x="264896" y="46615"/>
                        <a:pt x="240512" y="42424"/>
                        <a:pt x="216318" y="66141"/>
                      </a:cubicBezTo>
                      <a:cubicBezTo>
                        <a:pt x="189553" y="92430"/>
                        <a:pt x="165264" y="123100"/>
                        <a:pt x="147072" y="155866"/>
                      </a:cubicBezTo>
                      <a:cubicBezTo>
                        <a:pt x="104400" y="232543"/>
                        <a:pt x="79349" y="316648"/>
                        <a:pt x="65633" y="402754"/>
                      </a:cubicBezTo>
                      <a:cubicBezTo>
                        <a:pt x="50298" y="499052"/>
                        <a:pt x="42011" y="596588"/>
                        <a:pt x="30771" y="693553"/>
                      </a:cubicBezTo>
                      <a:cubicBezTo>
                        <a:pt x="28771" y="711174"/>
                        <a:pt x="27723" y="728795"/>
                        <a:pt x="26295" y="746417"/>
                      </a:cubicBezTo>
                      <a:cubicBezTo>
                        <a:pt x="21056" y="746988"/>
                        <a:pt x="15817" y="747464"/>
                        <a:pt x="10674" y="748036"/>
                      </a:cubicBezTo>
                      <a:close/>
                    </a:path>
                  </a:pathLst>
                </a:custGeom>
                <a:solidFill>
                  <a:srgbClr val="00B05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2" name="Forme libre : forme 31">
                <a:extLst>
                  <a:ext uri="{FF2B5EF4-FFF2-40B4-BE49-F238E27FC236}">
                    <a16:creationId xmlns:a16="http://schemas.microsoft.com/office/drawing/2014/main" id="{404B42D7-D0C2-D4C8-921E-E6D97EF87045}"/>
                  </a:ext>
                </a:extLst>
              </p:cNvPr>
              <p:cNvSpPr/>
              <p:nvPr/>
            </p:nvSpPr>
            <p:spPr>
              <a:xfrm flipH="1">
                <a:off x="5896286" y="5401322"/>
                <a:ext cx="322846" cy="198080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B442CAC2-CA0B-919B-A362-A3AEC198B1DA}"/>
                </a:ext>
              </a:extLst>
            </p:cNvPr>
            <p:cNvSpPr/>
            <p:nvPr/>
          </p:nvSpPr>
          <p:spPr>
            <a:xfrm flipH="1">
              <a:off x="1515588" y="3358172"/>
              <a:ext cx="396903" cy="254280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orme libre : forme 29">
              <a:extLst>
                <a:ext uri="{FF2B5EF4-FFF2-40B4-BE49-F238E27FC236}">
                  <a16:creationId xmlns:a16="http://schemas.microsoft.com/office/drawing/2014/main" id="{652BDE12-F04B-B561-E205-3356A2197BEC}"/>
                </a:ext>
              </a:extLst>
            </p:cNvPr>
            <p:cNvSpPr/>
            <p:nvPr/>
          </p:nvSpPr>
          <p:spPr>
            <a:xfrm flipH="1">
              <a:off x="6624712" y="3369639"/>
              <a:ext cx="304392" cy="254281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105103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310EDED-548E-5A69-6520-EA47253CFDB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EB208EE-85C0-A41E-66AD-461ED1DBDE7C}"/>
              </a:ext>
            </a:extLst>
          </p:cNvPr>
          <p:cNvGrpSpPr/>
          <p:nvPr/>
        </p:nvGrpSpPr>
        <p:grpSpPr>
          <a:xfrm>
            <a:off x="140609" y="308344"/>
            <a:ext cx="8873698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119971C-9843-110E-C3F9-AFBE1595EB7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8913C9C-E29D-4529-9CFD-0468BA8830E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F7DB950-CBC7-C215-B086-EC4B1D0A7C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77557" y="443911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A8D2494-9FE0-F93D-3619-3A8AA033BF0C}"/>
              </a:ext>
            </a:extLst>
          </p:cNvPr>
          <p:cNvSpPr txBox="1"/>
          <p:nvPr/>
        </p:nvSpPr>
        <p:spPr>
          <a:xfrm>
            <a:off x="594257" y="333095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التلميذ الأول. ويسجل الأستاذ على سجل الطلاقة. </a:t>
            </a:r>
            <a:r>
              <a:rPr lang="ar-MA" sz="2400" b="1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وهكذا بالنسبة للأربعة الآخرين.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الفئة</a:t>
            </a:r>
            <a:r>
              <a:rPr lang="ar-MA" sz="24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4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A</a:t>
            </a: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fr-MA" sz="2400" b="1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تقرأ الفقرة / الفئة </a:t>
            </a:r>
            <a:r>
              <a:rPr kumimoji="0" lang="fr-MA" sz="2400" b="1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B</a:t>
            </a: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تقرأ</a:t>
            </a:r>
            <a:r>
              <a:rPr lang="ar-MA" sz="24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الجملة المضغوطة  / الفئة</a:t>
            </a:r>
            <a:r>
              <a:rPr lang="fr-MA" sz="24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C </a:t>
            </a: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تقرأ</a:t>
            </a:r>
            <a:r>
              <a:rPr lang="ar-MA" sz="24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الكلمات المضغوطة الملونة</a:t>
            </a:r>
            <a:endParaRPr kumimoji="0" lang="ar-MA" sz="2400" b="1" i="1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1D201254-6A40-38F8-5697-B5EBC6FE2BB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37715" y="229906"/>
            <a:ext cx="1262762" cy="84225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965FCD0-EF54-ACDB-5636-D3D81AAE2089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8DBC36E5-EFC7-F535-8DB0-8B8BA8E165B2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33435279-A5BB-C58F-66D5-DE5927A26B7B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9BB608AD-F39E-B73E-7700-20EC87CC136A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D2BB257B-0DA1-F7CB-5467-7237C6188152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3354DB32-39D5-106B-8743-CC9FFB1BC87D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A89E7022-C1B5-EABA-C34F-F38E1B594547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E162C385-416D-F966-46BE-AFB543542E18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C9D56C36-8736-BEE6-DDE7-B9F7B0D5A8B4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82ABCFD-77B0-D09C-CFA1-E7D5D0AB707F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B0273975-2A4A-F959-99F8-E6FF68A268A7}"/>
              </a:ext>
            </a:extLst>
          </p:cNvPr>
          <p:cNvGrpSpPr/>
          <p:nvPr/>
        </p:nvGrpSpPr>
        <p:grpSpPr>
          <a:xfrm>
            <a:off x="235602" y="2385246"/>
            <a:ext cx="8696412" cy="4070345"/>
            <a:chOff x="211986" y="2168048"/>
            <a:chExt cx="8696412" cy="4070345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DCC4B095-CF74-F880-DE4B-347F7BBF52CB}"/>
                </a:ext>
              </a:extLst>
            </p:cNvPr>
            <p:cNvGrpSpPr/>
            <p:nvPr/>
          </p:nvGrpSpPr>
          <p:grpSpPr>
            <a:xfrm>
              <a:off x="211986" y="2168048"/>
              <a:ext cx="8696412" cy="4070345"/>
              <a:chOff x="211986" y="2168048"/>
              <a:chExt cx="8696412" cy="4070345"/>
            </a:xfrm>
          </p:grpSpPr>
          <p:grpSp>
            <p:nvGrpSpPr>
              <p:cNvPr id="32" name="Groupe 31">
                <a:extLst>
                  <a:ext uri="{FF2B5EF4-FFF2-40B4-BE49-F238E27FC236}">
                    <a16:creationId xmlns:a16="http://schemas.microsoft.com/office/drawing/2014/main" id="{4EFDB515-A139-665B-66DA-E88A4A82CDC2}"/>
                  </a:ext>
                </a:extLst>
              </p:cNvPr>
              <p:cNvGrpSpPr/>
              <p:nvPr/>
            </p:nvGrpSpPr>
            <p:grpSpPr>
              <a:xfrm>
                <a:off x="211986" y="2168048"/>
                <a:ext cx="8696412" cy="4070345"/>
                <a:chOff x="211986" y="2168048"/>
                <a:chExt cx="8696412" cy="4070345"/>
              </a:xfrm>
            </p:grpSpPr>
            <p:grpSp>
              <p:nvGrpSpPr>
                <p:cNvPr id="35" name="Groupe 34">
                  <a:extLst>
                    <a:ext uri="{FF2B5EF4-FFF2-40B4-BE49-F238E27FC236}">
                      <a16:creationId xmlns:a16="http://schemas.microsoft.com/office/drawing/2014/main" id="{C75F49F3-FEFD-5F74-7AF0-E36E4B03C0F7}"/>
                    </a:ext>
                  </a:extLst>
                </p:cNvPr>
                <p:cNvGrpSpPr/>
                <p:nvPr/>
              </p:nvGrpSpPr>
              <p:grpSpPr>
                <a:xfrm>
                  <a:off x="211986" y="2168048"/>
                  <a:ext cx="8696412" cy="4070345"/>
                  <a:chOff x="2552" y="2760779"/>
                  <a:chExt cx="8807526" cy="4070345"/>
                </a:xfrm>
              </p:grpSpPr>
              <p:sp>
                <p:nvSpPr>
                  <p:cNvPr id="38" name="ZoneTexte 37">
                    <a:extLst>
                      <a:ext uri="{FF2B5EF4-FFF2-40B4-BE49-F238E27FC236}">
                        <a16:creationId xmlns:a16="http://schemas.microsoft.com/office/drawing/2014/main" id="{12ED48E8-42D6-A306-BA7A-D49E19A9E442}"/>
                      </a:ext>
                    </a:extLst>
                  </p:cNvPr>
                  <p:cNvSpPr txBox="1"/>
                  <p:nvPr/>
                </p:nvSpPr>
                <p:spPr>
                  <a:xfrm>
                    <a:off x="2552" y="2760779"/>
                    <a:ext cx="8807526" cy="407034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just" rtl="1">
                      <a:lnSpc>
                        <a:spcPct val="150000"/>
                      </a:lnSpc>
                    </a:pP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عَلى مائِدَةِ </a:t>
                    </a:r>
                    <a:r>
                      <a:rPr lang="ar-MA" sz="4400" kern="100" dirty="0" err="1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ﭐلطَّعامِ</a:t>
                    </a:r>
                    <a:r>
                      <a:rPr lang="ar-MA" sz="4400" kern="100" dirty="0">
                        <a:highlight>
                          <a:srgbClr val="FFFF00"/>
                        </a:highlight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،</a:t>
                    </a: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</a:t>
                    </a:r>
                    <a:r>
                      <a:rPr lang="ar-MA" sz="4400" b="1" kern="1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نَعيشُ</a:t>
                    </a: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أَوْقاتاً جَميلَةً</a:t>
                    </a:r>
                    <a:r>
                      <a:rPr lang="ar-MA" sz="4400" kern="100" dirty="0">
                        <a:highlight>
                          <a:srgbClr val="FFFF00"/>
                        </a:highlight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.</a:t>
                    </a: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</a:t>
                    </a:r>
                    <a:r>
                      <a:rPr lang="ar-MA" sz="4400" b="1" kern="1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نُنَظِّفُ</a:t>
                    </a: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أَيْدينا أَوَّلاً</a:t>
                    </a:r>
                    <a:r>
                      <a:rPr lang="ar-MA" sz="4400" kern="100" dirty="0">
                        <a:highlight>
                          <a:srgbClr val="FFFF00"/>
                        </a:highlight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،</a:t>
                    </a: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ثُمَّ نَجْلِسُ </a:t>
                    </a:r>
                    <a:r>
                      <a:rPr lang="ar-MA" sz="4400" b="1" kern="1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بِهُدوءٍ</a:t>
                    </a: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</a:t>
                    </a:r>
                    <a:r>
                      <a:rPr lang="ar-MA" sz="4400" kern="100" dirty="0" err="1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وَٱعْتِدالٍ</a:t>
                    </a:r>
                    <a:r>
                      <a:rPr lang="ar-MA" sz="4400" kern="100" dirty="0">
                        <a:highlight>
                          <a:srgbClr val="FFFF00"/>
                        </a:highlight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.</a:t>
                    </a: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نَمْضَغُ </a:t>
                    </a:r>
                    <a:r>
                      <a:rPr lang="ar-MA" sz="4400" kern="100" dirty="0" err="1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ﭐلطَّعامَ</a:t>
                    </a: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</a:t>
                    </a:r>
                    <a:r>
                      <a:rPr lang="ar-MA" sz="4400" b="1" kern="1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بِمَهَلٍ</a:t>
                    </a:r>
                    <a:r>
                      <a:rPr lang="ar-MA" sz="4400" kern="100" dirty="0">
                        <a:highlight>
                          <a:srgbClr val="FFFF00"/>
                        </a:highlight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،</a:t>
                    </a: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وَنَشْرَبُ </a:t>
                    </a:r>
                    <a:r>
                      <a:rPr lang="ar-MA" sz="4400" kern="100" dirty="0" err="1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ﭐلْماءَ</a:t>
                    </a: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بِقَدَرٍ</a:t>
                    </a:r>
                    <a:r>
                      <a:rPr lang="ar-MA" sz="4400" kern="100" dirty="0">
                        <a:highlight>
                          <a:srgbClr val="FFFF00"/>
                        </a:highlight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.</a:t>
                    </a: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  نَنْظُرُ </a:t>
                    </a:r>
                    <a:r>
                      <a:rPr lang="ar-MA" sz="4400" b="1" kern="1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إِلى أَنْواعِ </a:t>
                    </a:r>
                    <a:r>
                      <a:rPr lang="ar-MA" sz="4400" kern="100" dirty="0" err="1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ﭐلطَّعامِ</a:t>
                    </a:r>
                    <a:r>
                      <a:rPr lang="ar-MA" sz="4400" kern="100" dirty="0">
                        <a:highlight>
                          <a:srgbClr val="FFFF00"/>
                        </a:highlight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،</a:t>
                    </a: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وَنَتَخَيَّلُ مِنْ </a:t>
                    </a:r>
                    <a:r>
                      <a:rPr lang="ar-MA" sz="4400" b="1" kern="1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أَيْنَ جاءَتْ</a:t>
                    </a:r>
                    <a:r>
                      <a:rPr lang="ar-MA" sz="4400" kern="100" dirty="0">
                        <a:highlight>
                          <a:srgbClr val="FFFF00"/>
                        </a:highlight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؛</a:t>
                    </a: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اَلْخُبْزُ مِنْ قَمْحٍ طَرِيٍّ</a:t>
                    </a:r>
                    <a:r>
                      <a:rPr lang="ar-MA" sz="4400" kern="100" dirty="0">
                        <a:highlight>
                          <a:srgbClr val="FFFF00"/>
                        </a:highlight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،</a:t>
                    </a: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</a:t>
                    </a:r>
                    <a:r>
                      <a:rPr lang="ar-MA" sz="4400" b="1" kern="100" dirty="0" err="1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وَﭐلْخُضْرَواتُ</a:t>
                    </a:r>
                    <a:r>
                      <a:rPr lang="ar-MA" sz="4400" b="1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</a:t>
                    </a:r>
                    <a:r>
                      <a:rPr lang="ar-MA" sz="4400" b="1" kern="100" dirty="0" err="1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وَٱلْفَواكِهُ</a:t>
                    </a:r>
                    <a:r>
                      <a:rPr lang="ar-MA" sz="4400" b="1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مِنْ حَديقَةٍ غَنّاءَ</a:t>
                    </a:r>
                    <a:r>
                      <a:rPr lang="ar-MA" sz="4400" kern="100" dirty="0">
                        <a:highlight>
                          <a:srgbClr val="FFFF00"/>
                        </a:highlight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. </a:t>
                    </a:r>
                  </a:p>
                </p:txBody>
              </p:sp>
              <p:sp>
                <p:nvSpPr>
                  <p:cNvPr id="39" name="Forme libre : forme 38">
                    <a:extLst>
                      <a:ext uri="{FF2B5EF4-FFF2-40B4-BE49-F238E27FC236}">
                        <a16:creationId xmlns:a16="http://schemas.microsoft.com/office/drawing/2014/main" id="{A0900457-B27D-0C85-5C6C-9D60A7B1C1FD}"/>
                      </a:ext>
                    </a:extLst>
                  </p:cNvPr>
                  <p:cNvSpPr/>
                  <p:nvPr/>
                </p:nvSpPr>
                <p:spPr>
                  <a:xfrm flipH="1">
                    <a:off x="4348981" y="3987914"/>
                    <a:ext cx="449859" cy="254281"/>
                  </a:xfrm>
                  <a:custGeom>
                    <a:avLst/>
                    <a:gdLst>
                      <a:gd name="connsiteX0" fmla="*/ 10674 w 497102"/>
                      <a:gd name="connsiteY0" fmla="*/ 748036 h 748035"/>
                      <a:gd name="connsiteX1" fmla="*/ 1339 w 497102"/>
                      <a:gd name="connsiteY1" fmla="*/ 696982 h 748035"/>
                      <a:gd name="connsiteX2" fmla="*/ 64395 w 497102"/>
                      <a:gd name="connsiteY2" fmla="*/ 222922 h 748035"/>
                      <a:gd name="connsiteX3" fmla="*/ 130689 w 497102"/>
                      <a:gd name="connsiteY3" fmla="*/ 82619 h 748035"/>
                      <a:gd name="connsiteX4" fmla="*/ 258609 w 497102"/>
                      <a:gd name="connsiteY4" fmla="*/ 418 h 748035"/>
                      <a:gd name="connsiteX5" fmla="*/ 371957 w 497102"/>
                      <a:gd name="connsiteY5" fmla="*/ 102526 h 748035"/>
                      <a:gd name="connsiteX6" fmla="*/ 421868 w 497102"/>
                      <a:gd name="connsiteY6" fmla="*/ 292264 h 748035"/>
                      <a:gd name="connsiteX7" fmla="*/ 434917 w 497102"/>
                      <a:gd name="connsiteY7" fmla="*/ 337984 h 748035"/>
                      <a:gd name="connsiteX8" fmla="*/ 481780 w 497102"/>
                      <a:gd name="connsiteY8" fmla="*/ 242258 h 748035"/>
                      <a:gd name="connsiteX9" fmla="*/ 493972 w 497102"/>
                      <a:gd name="connsiteY9" fmla="*/ 287407 h 748035"/>
                      <a:gd name="connsiteX10" fmla="*/ 439108 w 497102"/>
                      <a:gd name="connsiteY10" fmla="*/ 495433 h 748035"/>
                      <a:gd name="connsiteX11" fmla="*/ 388912 w 497102"/>
                      <a:gd name="connsiteY11" fmla="*/ 505529 h 748035"/>
                      <a:gd name="connsiteX12" fmla="*/ 313283 w 497102"/>
                      <a:gd name="connsiteY12" fmla="*/ 316458 h 748035"/>
                      <a:gd name="connsiteX13" fmla="*/ 319093 w 497102"/>
                      <a:gd name="connsiteY13" fmla="*/ 307028 h 748035"/>
                      <a:gd name="connsiteX14" fmla="*/ 376148 w 497102"/>
                      <a:gd name="connsiteY14" fmla="*/ 374846 h 748035"/>
                      <a:gd name="connsiteX15" fmla="*/ 311473 w 497102"/>
                      <a:gd name="connsiteY15" fmla="*/ 99097 h 748035"/>
                      <a:gd name="connsiteX16" fmla="*/ 289089 w 497102"/>
                      <a:gd name="connsiteY16" fmla="*/ 70332 h 748035"/>
                      <a:gd name="connsiteX17" fmla="*/ 216318 w 497102"/>
                      <a:gd name="connsiteY17" fmla="*/ 66141 h 748035"/>
                      <a:gd name="connsiteX18" fmla="*/ 147072 w 497102"/>
                      <a:gd name="connsiteY18" fmla="*/ 155866 h 748035"/>
                      <a:gd name="connsiteX19" fmla="*/ 65633 w 497102"/>
                      <a:gd name="connsiteY19" fmla="*/ 402754 h 748035"/>
                      <a:gd name="connsiteX20" fmla="*/ 30771 w 497102"/>
                      <a:gd name="connsiteY20" fmla="*/ 693553 h 748035"/>
                      <a:gd name="connsiteX21" fmla="*/ 26295 w 497102"/>
                      <a:gd name="connsiteY21" fmla="*/ 746417 h 748035"/>
                      <a:gd name="connsiteX22" fmla="*/ 10674 w 497102"/>
                      <a:gd name="connsiteY22" fmla="*/ 748036 h 7480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497102" h="748035">
                        <a:moveTo>
                          <a:pt x="10674" y="748036"/>
                        </a:moveTo>
                        <a:cubicBezTo>
                          <a:pt x="7435" y="730986"/>
                          <a:pt x="2006" y="714127"/>
                          <a:pt x="1339" y="696982"/>
                        </a:cubicBezTo>
                        <a:cubicBezTo>
                          <a:pt x="-5138" y="535342"/>
                          <a:pt x="11245" y="376275"/>
                          <a:pt x="64395" y="222922"/>
                        </a:cubicBezTo>
                        <a:cubicBezTo>
                          <a:pt x="81254" y="174250"/>
                          <a:pt x="104590" y="127101"/>
                          <a:pt x="130689" y="82619"/>
                        </a:cubicBezTo>
                        <a:cubicBezTo>
                          <a:pt x="158502" y="35185"/>
                          <a:pt x="197649" y="-4535"/>
                          <a:pt x="258609" y="418"/>
                        </a:cubicBezTo>
                        <a:cubicBezTo>
                          <a:pt x="319855" y="5371"/>
                          <a:pt x="348525" y="52996"/>
                          <a:pt x="371957" y="102526"/>
                        </a:cubicBezTo>
                        <a:cubicBezTo>
                          <a:pt x="400246" y="162534"/>
                          <a:pt x="412724" y="227018"/>
                          <a:pt x="421868" y="292264"/>
                        </a:cubicBezTo>
                        <a:cubicBezTo>
                          <a:pt x="423963" y="306933"/>
                          <a:pt x="425964" y="321601"/>
                          <a:pt x="434917" y="337984"/>
                        </a:cubicBezTo>
                        <a:cubicBezTo>
                          <a:pt x="450157" y="306838"/>
                          <a:pt x="465397" y="275786"/>
                          <a:pt x="481780" y="242258"/>
                        </a:cubicBezTo>
                        <a:cubicBezTo>
                          <a:pt x="502640" y="257784"/>
                          <a:pt x="497211" y="274262"/>
                          <a:pt x="493972" y="287407"/>
                        </a:cubicBezTo>
                        <a:cubicBezTo>
                          <a:pt x="476732" y="357034"/>
                          <a:pt x="459015" y="426567"/>
                          <a:pt x="439108" y="495433"/>
                        </a:cubicBezTo>
                        <a:cubicBezTo>
                          <a:pt x="430345" y="525722"/>
                          <a:pt x="407104" y="530199"/>
                          <a:pt x="388912" y="505529"/>
                        </a:cubicBezTo>
                        <a:cubicBezTo>
                          <a:pt x="347478" y="449332"/>
                          <a:pt x="323856" y="385324"/>
                          <a:pt x="313283" y="316458"/>
                        </a:cubicBezTo>
                        <a:cubicBezTo>
                          <a:pt x="312902" y="314267"/>
                          <a:pt x="316236" y="311600"/>
                          <a:pt x="319093" y="307028"/>
                        </a:cubicBezTo>
                        <a:cubicBezTo>
                          <a:pt x="358527" y="309600"/>
                          <a:pt x="347192" y="355606"/>
                          <a:pt x="376148" y="374846"/>
                        </a:cubicBezTo>
                        <a:cubicBezTo>
                          <a:pt x="369290" y="276072"/>
                          <a:pt x="358336" y="183489"/>
                          <a:pt x="311473" y="99097"/>
                        </a:cubicBezTo>
                        <a:cubicBezTo>
                          <a:pt x="305663" y="88525"/>
                          <a:pt x="297757" y="78714"/>
                          <a:pt x="289089" y="70332"/>
                        </a:cubicBezTo>
                        <a:cubicBezTo>
                          <a:pt x="264896" y="46615"/>
                          <a:pt x="240512" y="42424"/>
                          <a:pt x="216318" y="66141"/>
                        </a:cubicBezTo>
                        <a:cubicBezTo>
                          <a:pt x="189553" y="92430"/>
                          <a:pt x="165264" y="123100"/>
                          <a:pt x="147072" y="155866"/>
                        </a:cubicBezTo>
                        <a:cubicBezTo>
                          <a:pt x="104400" y="232543"/>
                          <a:pt x="79349" y="316648"/>
                          <a:pt x="65633" y="402754"/>
                        </a:cubicBezTo>
                        <a:cubicBezTo>
                          <a:pt x="50298" y="499052"/>
                          <a:pt x="42011" y="596588"/>
                          <a:pt x="30771" y="693553"/>
                        </a:cubicBezTo>
                        <a:cubicBezTo>
                          <a:pt x="28771" y="711174"/>
                          <a:pt x="27723" y="728795"/>
                          <a:pt x="26295" y="746417"/>
                        </a:cubicBezTo>
                        <a:cubicBezTo>
                          <a:pt x="21056" y="746988"/>
                          <a:pt x="15817" y="747464"/>
                          <a:pt x="10674" y="748036"/>
                        </a:cubicBezTo>
                        <a:close/>
                      </a:path>
                    </a:pathLst>
                  </a:custGeom>
                  <a:solidFill>
                    <a:srgbClr val="00B05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36" name="Forme libre : forme 35">
                  <a:extLst>
                    <a:ext uri="{FF2B5EF4-FFF2-40B4-BE49-F238E27FC236}">
                      <a16:creationId xmlns:a16="http://schemas.microsoft.com/office/drawing/2014/main" id="{B8A90CEF-8583-F2B5-DAB1-205AB0253755}"/>
                    </a:ext>
                  </a:extLst>
                </p:cNvPr>
                <p:cNvSpPr/>
                <p:nvPr/>
              </p:nvSpPr>
              <p:spPr>
                <a:xfrm flipH="1">
                  <a:off x="6413743" y="4398565"/>
                  <a:ext cx="421937" cy="254281"/>
                </a:xfrm>
                <a:custGeom>
                  <a:avLst/>
                  <a:gdLst>
                    <a:gd name="connsiteX0" fmla="*/ 10674 w 497102"/>
                    <a:gd name="connsiteY0" fmla="*/ 748036 h 748035"/>
                    <a:gd name="connsiteX1" fmla="*/ 1339 w 497102"/>
                    <a:gd name="connsiteY1" fmla="*/ 696982 h 748035"/>
                    <a:gd name="connsiteX2" fmla="*/ 64395 w 497102"/>
                    <a:gd name="connsiteY2" fmla="*/ 222922 h 748035"/>
                    <a:gd name="connsiteX3" fmla="*/ 130689 w 497102"/>
                    <a:gd name="connsiteY3" fmla="*/ 82619 h 748035"/>
                    <a:gd name="connsiteX4" fmla="*/ 258609 w 497102"/>
                    <a:gd name="connsiteY4" fmla="*/ 418 h 748035"/>
                    <a:gd name="connsiteX5" fmla="*/ 371957 w 497102"/>
                    <a:gd name="connsiteY5" fmla="*/ 102526 h 748035"/>
                    <a:gd name="connsiteX6" fmla="*/ 421868 w 497102"/>
                    <a:gd name="connsiteY6" fmla="*/ 292264 h 748035"/>
                    <a:gd name="connsiteX7" fmla="*/ 434917 w 497102"/>
                    <a:gd name="connsiteY7" fmla="*/ 337984 h 748035"/>
                    <a:gd name="connsiteX8" fmla="*/ 481780 w 497102"/>
                    <a:gd name="connsiteY8" fmla="*/ 242258 h 748035"/>
                    <a:gd name="connsiteX9" fmla="*/ 493972 w 497102"/>
                    <a:gd name="connsiteY9" fmla="*/ 287407 h 748035"/>
                    <a:gd name="connsiteX10" fmla="*/ 439108 w 497102"/>
                    <a:gd name="connsiteY10" fmla="*/ 495433 h 748035"/>
                    <a:gd name="connsiteX11" fmla="*/ 388912 w 497102"/>
                    <a:gd name="connsiteY11" fmla="*/ 505529 h 748035"/>
                    <a:gd name="connsiteX12" fmla="*/ 313283 w 497102"/>
                    <a:gd name="connsiteY12" fmla="*/ 316458 h 748035"/>
                    <a:gd name="connsiteX13" fmla="*/ 319093 w 497102"/>
                    <a:gd name="connsiteY13" fmla="*/ 307028 h 748035"/>
                    <a:gd name="connsiteX14" fmla="*/ 376148 w 497102"/>
                    <a:gd name="connsiteY14" fmla="*/ 374846 h 748035"/>
                    <a:gd name="connsiteX15" fmla="*/ 311473 w 497102"/>
                    <a:gd name="connsiteY15" fmla="*/ 99097 h 748035"/>
                    <a:gd name="connsiteX16" fmla="*/ 289089 w 497102"/>
                    <a:gd name="connsiteY16" fmla="*/ 70332 h 748035"/>
                    <a:gd name="connsiteX17" fmla="*/ 216318 w 497102"/>
                    <a:gd name="connsiteY17" fmla="*/ 66141 h 748035"/>
                    <a:gd name="connsiteX18" fmla="*/ 147072 w 497102"/>
                    <a:gd name="connsiteY18" fmla="*/ 155866 h 748035"/>
                    <a:gd name="connsiteX19" fmla="*/ 65633 w 497102"/>
                    <a:gd name="connsiteY19" fmla="*/ 402754 h 748035"/>
                    <a:gd name="connsiteX20" fmla="*/ 30771 w 497102"/>
                    <a:gd name="connsiteY20" fmla="*/ 693553 h 748035"/>
                    <a:gd name="connsiteX21" fmla="*/ 26295 w 497102"/>
                    <a:gd name="connsiteY21" fmla="*/ 746417 h 748035"/>
                    <a:gd name="connsiteX22" fmla="*/ 10674 w 497102"/>
                    <a:gd name="connsiteY22" fmla="*/ 748036 h 7480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497102" h="748035">
                      <a:moveTo>
                        <a:pt x="10674" y="748036"/>
                      </a:moveTo>
                      <a:cubicBezTo>
                        <a:pt x="7435" y="730986"/>
                        <a:pt x="2006" y="714127"/>
                        <a:pt x="1339" y="696982"/>
                      </a:cubicBezTo>
                      <a:cubicBezTo>
                        <a:pt x="-5138" y="535342"/>
                        <a:pt x="11245" y="376275"/>
                        <a:pt x="64395" y="222922"/>
                      </a:cubicBezTo>
                      <a:cubicBezTo>
                        <a:pt x="81254" y="174250"/>
                        <a:pt x="104590" y="127101"/>
                        <a:pt x="130689" y="82619"/>
                      </a:cubicBezTo>
                      <a:cubicBezTo>
                        <a:pt x="158502" y="35185"/>
                        <a:pt x="197649" y="-4535"/>
                        <a:pt x="258609" y="418"/>
                      </a:cubicBezTo>
                      <a:cubicBezTo>
                        <a:pt x="319855" y="5371"/>
                        <a:pt x="348525" y="52996"/>
                        <a:pt x="371957" y="102526"/>
                      </a:cubicBezTo>
                      <a:cubicBezTo>
                        <a:pt x="400246" y="162534"/>
                        <a:pt x="412724" y="227018"/>
                        <a:pt x="421868" y="292264"/>
                      </a:cubicBezTo>
                      <a:cubicBezTo>
                        <a:pt x="423963" y="306933"/>
                        <a:pt x="425964" y="321601"/>
                        <a:pt x="434917" y="337984"/>
                      </a:cubicBezTo>
                      <a:cubicBezTo>
                        <a:pt x="450157" y="306838"/>
                        <a:pt x="465397" y="275786"/>
                        <a:pt x="481780" y="242258"/>
                      </a:cubicBezTo>
                      <a:cubicBezTo>
                        <a:pt x="502640" y="257784"/>
                        <a:pt x="497211" y="274262"/>
                        <a:pt x="493972" y="287407"/>
                      </a:cubicBezTo>
                      <a:cubicBezTo>
                        <a:pt x="476732" y="357034"/>
                        <a:pt x="459015" y="426567"/>
                        <a:pt x="439108" y="495433"/>
                      </a:cubicBezTo>
                      <a:cubicBezTo>
                        <a:pt x="430345" y="525722"/>
                        <a:pt x="407104" y="530199"/>
                        <a:pt x="388912" y="505529"/>
                      </a:cubicBezTo>
                      <a:cubicBezTo>
                        <a:pt x="347478" y="449332"/>
                        <a:pt x="323856" y="385324"/>
                        <a:pt x="313283" y="316458"/>
                      </a:cubicBezTo>
                      <a:cubicBezTo>
                        <a:pt x="312902" y="314267"/>
                        <a:pt x="316236" y="311600"/>
                        <a:pt x="319093" y="307028"/>
                      </a:cubicBezTo>
                      <a:cubicBezTo>
                        <a:pt x="358527" y="309600"/>
                        <a:pt x="347192" y="355606"/>
                        <a:pt x="376148" y="374846"/>
                      </a:cubicBezTo>
                      <a:cubicBezTo>
                        <a:pt x="369290" y="276072"/>
                        <a:pt x="358336" y="183489"/>
                        <a:pt x="311473" y="99097"/>
                      </a:cubicBezTo>
                      <a:cubicBezTo>
                        <a:pt x="305663" y="88525"/>
                        <a:pt x="297757" y="78714"/>
                        <a:pt x="289089" y="70332"/>
                      </a:cubicBezTo>
                      <a:cubicBezTo>
                        <a:pt x="264896" y="46615"/>
                        <a:pt x="240512" y="42424"/>
                        <a:pt x="216318" y="66141"/>
                      </a:cubicBezTo>
                      <a:cubicBezTo>
                        <a:pt x="189553" y="92430"/>
                        <a:pt x="165264" y="123100"/>
                        <a:pt x="147072" y="155866"/>
                      </a:cubicBezTo>
                      <a:cubicBezTo>
                        <a:pt x="104400" y="232543"/>
                        <a:pt x="79349" y="316648"/>
                        <a:pt x="65633" y="402754"/>
                      </a:cubicBezTo>
                      <a:cubicBezTo>
                        <a:pt x="50298" y="499052"/>
                        <a:pt x="42011" y="596588"/>
                        <a:pt x="30771" y="693553"/>
                      </a:cubicBezTo>
                      <a:cubicBezTo>
                        <a:pt x="28771" y="711174"/>
                        <a:pt x="27723" y="728795"/>
                        <a:pt x="26295" y="746417"/>
                      </a:cubicBezTo>
                      <a:cubicBezTo>
                        <a:pt x="21056" y="746988"/>
                        <a:pt x="15817" y="747464"/>
                        <a:pt x="10674" y="748036"/>
                      </a:cubicBezTo>
                      <a:close/>
                    </a:path>
                  </a:pathLst>
                </a:custGeom>
                <a:solidFill>
                  <a:srgbClr val="00B05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7" name="Forme libre : forme 36">
                  <a:extLst>
                    <a:ext uri="{FF2B5EF4-FFF2-40B4-BE49-F238E27FC236}">
                      <a16:creationId xmlns:a16="http://schemas.microsoft.com/office/drawing/2014/main" id="{F8F81AD3-BBE1-4FA5-1B26-3DFB9DCA3AF1}"/>
                    </a:ext>
                  </a:extLst>
                </p:cNvPr>
                <p:cNvSpPr/>
                <p:nvPr/>
              </p:nvSpPr>
              <p:spPr>
                <a:xfrm flipH="1">
                  <a:off x="7038675" y="2413389"/>
                  <a:ext cx="421939" cy="291352"/>
                </a:xfrm>
                <a:custGeom>
                  <a:avLst/>
                  <a:gdLst>
                    <a:gd name="connsiteX0" fmla="*/ 10674 w 497102"/>
                    <a:gd name="connsiteY0" fmla="*/ 748036 h 748035"/>
                    <a:gd name="connsiteX1" fmla="*/ 1339 w 497102"/>
                    <a:gd name="connsiteY1" fmla="*/ 696982 h 748035"/>
                    <a:gd name="connsiteX2" fmla="*/ 64395 w 497102"/>
                    <a:gd name="connsiteY2" fmla="*/ 222922 h 748035"/>
                    <a:gd name="connsiteX3" fmla="*/ 130689 w 497102"/>
                    <a:gd name="connsiteY3" fmla="*/ 82619 h 748035"/>
                    <a:gd name="connsiteX4" fmla="*/ 258609 w 497102"/>
                    <a:gd name="connsiteY4" fmla="*/ 418 h 748035"/>
                    <a:gd name="connsiteX5" fmla="*/ 371957 w 497102"/>
                    <a:gd name="connsiteY5" fmla="*/ 102526 h 748035"/>
                    <a:gd name="connsiteX6" fmla="*/ 421868 w 497102"/>
                    <a:gd name="connsiteY6" fmla="*/ 292264 h 748035"/>
                    <a:gd name="connsiteX7" fmla="*/ 434917 w 497102"/>
                    <a:gd name="connsiteY7" fmla="*/ 337984 h 748035"/>
                    <a:gd name="connsiteX8" fmla="*/ 481780 w 497102"/>
                    <a:gd name="connsiteY8" fmla="*/ 242258 h 748035"/>
                    <a:gd name="connsiteX9" fmla="*/ 493972 w 497102"/>
                    <a:gd name="connsiteY9" fmla="*/ 287407 h 748035"/>
                    <a:gd name="connsiteX10" fmla="*/ 439108 w 497102"/>
                    <a:gd name="connsiteY10" fmla="*/ 495433 h 748035"/>
                    <a:gd name="connsiteX11" fmla="*/ 388912 w 497102"/>
                    <a:gd name="connsiteY11" fmla="*/ 505529 h 748035"/>
                    <a:gd name="connsiteX12" fmla="*/ 313283 w 497102"/>
                    <a:gd name="connsiteY12" fmla="*/ 316458 h 748035"/>
                    <a:gd name="connsiteX13" fmla="*/ 319093 w 497102"/>
                    <a:gd name="connsiteY13" fmla="*/ 307028 h 748035"/>
                    <a:gd name="connsiteX14" fmla="*/ 376148 w 497102"/>
                    <a:gd name="connsiteY14" fmla="*/ 374846 h 748035"/>
                    <a:gd name="connsiteX15" fmla="*/ 311473 w 497102"/>
                    <a:gd name="connsiteY15" fmla="*/ 99097 h 748035"/>
                    <a:gd name="connsiteX16" fmla="*/ 289089 w 497102"/>
                    <a:gd name="connsiteY16" fmla="*/ 70332 h 748035"/>
                    <a:gd name="connsiteX17" fmla="*/ 216318 w 497102"/>
                    <a:gd name="connsiteY17" fmla="*/ 66141 h 748035"/>
                    <a:gd name="connsiteX18" fmla="*/ 147072 w 497102"/>
                    <a:gd name="connsiteY18" fmla="*/ 155866 h 748035"/>
                    <a:gd name="connsiteX19" fmla="*/ 65633 w 497102"/>
                    <a:gd name="connsiteY19" fmla="*/ 402754 h 748035"/>
                    <a:gd name="connsiteX20" fmla="*/ 30771 w 497102"/>
                    <a:gd name="connsiteY20" fmla="*/ 693553 h 748035"/>
                    <a:gd name="connsiteX21" fmla="*/ 26295 w 497102"/>
                    <a:gd name="connsiteY21" fmla="*/ 746417 h 748035"/>
                    <a:gd name="connsiteX22" fmla="*/ 10674 w 497102"/>
                    <a:gd name="connsiteY22" fmla="*/ 748036 h 7480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497102" h="748035">
                      <a:moveTo>
                        <a:pt x="10674" y="748036"/>
                      </a:moveTo>
                      <a:cubicBezTo>
                        <a:pt x="7435" y="730986"/>
                        <a:pt x="2006" y="714127"/>
                        <a:pt x="1339" y="696982"/>
                      </a:cubicBezTo>
                      <a:cubicBezTo>
                        <a:pt x="-5138" y="535342"/>
                        <a:pt x="11245" y="376275"/>
                        <a:pt x="64395" y="222922"/>
                      </a:cubicBezTo>
                      <a:cubicBezTo>
                        <a:pt x="81254" y="174250"/>
                        <a:pt x="104590" y="127101"/>
                        <a:pt x="130689" y="82619"/>
                      </a:cubicBezTo>
                      <a:cubicBezTo>
                        <a:pt x="158502" y="35185"/>
                        <a:pt x="197649" y="-4535"/>
                        <a:pt x="258609" y="418"/>
                      </a:cubicBezTo>
                      <a:cubicBezTo>
                        <a:pt x="319855" y="5371"/>
                        <a:pt x="348525" y="52996"/>
                        <a:pt x="371957" y="102526"/>
                      </a:cubicBezTo>
                      <a:cubicBezTo>
                        <a:pt x="400246" y="162534"/>
                        <a:pt x="412724" y="227018"/>
                        <a:pt x="421868" y="292264"/>
                      </a:cubicBezTo>
                      <a:cubicBezTo>
                        <a:pt x="423963" y="306933"/>
                        <a:pt x="425964" y="321601"/>
                        <a:pt x="434917" y="337984"/>
                      </a:cubicBezTo>
                      <a:cubicBezTo>
                        <a:pt x="450157" y="306838"/>
                        <a:pt x="465397" y="275786"/>
                        <a:pt x="481780" y="242258"/>
                      </a:cubicBezTo>
                      <a:cubicBezTo>
                        <a:pt x="502640" y="257784"/>
                        <a:pt x="497211" y="274262"/>
                        <a:pt x="493972" y="287407"/>
                      </a:cubicBezTo>
                      <a:cubicBezTo>
                        <a:pt x="476732" y="357034"/>
                        <a:pt x="459015" y="426567"/>
                        <a:pt x="439108" y="495433"/>
                      </a:cubicBezTo>
                      <a:cubicBezTo>
                        <a:pt x="430345" y="525722"/>
                        <a:pt x="407104" y="530199"/>
                        <a:pt x="388912" y="505529"/>
                      </a:cubicBezTo>
                      <a:cubicBezTo>
                        <a:pt x="347478" y="449332"/>
                        <a:pt x="323856" y="385324"/>
                        <a:pt x="313283" y="316458"/>
                      </a:cubicBezTo>
                      <a:cubicBezTo>
                        <a:pt x="312902" y="314267"/>
                        <a:pt x="316236" y="311600"/>
                        <a:pt x="319093" y="307028"/>
                      </a:cubicBezTo>
                      <a:cubicBezTo>
                        <a:pt x="358527" y="309600"/>
                        <a:pt x="347192" y="355606"/>
                        <a:pt x="376148" y="374846"/>
                      </a:cubicBezTo>
                      <a:cubicBezTo>
                        <a:pt x="369290" y="276072"/>
                        <a:pt x="358336" y="183489"/>
                        <a:pt x="311473" y="99097"/>
                      </a:cubicBezTo>
                      <a:cubicBezTo>
                        <a:pt x="305663" y="88525"/>
                        <a:pt x="297757" y="78714"/>
                        <a:pt x="289089" y="70332"/>
                      </a:cubicBezTo>
                      <a:cubicBezTo>
                        <a:pt x="264896" y="46615"/>
                        <a:pt x="240512" y="42424"/>
                        <a:pt x="216318" y="66141"/>
                      </a:cubicBezTo>
                      <a:cubicBezTo>
                        <a:pt x="189553" y="92430"/>
                        <a:pt x="165264" y="123100"/>
                        <a:pt x="147072" y="155866"/>
                      </a:cubicBezTo>
                      <a:cubicBezTo>
                        <a:pt x="104400" y="232543"/>
                        <a:pt x="79349" y="316648"/>
                        <a:pt x="65633" y="402754"/>
                      </a:cubicBezTo>
                      <a:cubicBezTo>
                        <a:pt x="50298" y="499052"/>
                        <a:pt x="42011" y="596588"/>
                        <a:pt x="30771" y="693553"/>
                      </a:cubicBezTo>
                      <a:cubicBezTo>
                        <a:pt x="28771" y="711174"/>
                        <a:pt x="27723" y="728795"/>
                        <a:pt x="26295" y="746417"/>
                      </a:cubicBezTo>
                      <a:cubicBezTo>
                        <a:pt x="21056" y="746988"/>
                        <a:pt x="15817" y="747464"/>
                        <a:pt x="10674" y="748036"/>
                      </a:cubicBezTo>
                      <a:close/>
                    </a:path>
                  </a:pathLst>
                </a:custGeom>
                <a:solidFill>
                  <a:srgbClr val="00B05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3" name="Forme libre : forme 32">
                <a:extLst>
                  <a:ext uri="{FF2B5EF4-FFF2-40B4-BE49-F238E27FC236}">
                    <a16:creationId xmlns:a16="http://schemas.microsoft.com/office/drawing/2014/main" id="{6C7E3B93-C36F-DF21-9809-59824FA9648F}"/>
                  </a:ext>
                </a:extLst>
              </p:cNvPr>
              <p:cNvSpPr/>
              <p:nvPr/>
            </p:nvSpPr>
            <p:spPr>
              <a:xfrm flipH="1">
                <a:off x="5896286" y="5401322"/>
                <a:ext cx="322846" cy="198080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30" name="Forme libre : forme 29">
              <a:extLst>
                <a:ext uri="{FF2B5EF4-FFF2-40B4-BE49-F238E27FC236}">
                  <a16:creationId xmlns:a16="http://schemas.microsoft.com/office/drawing/2014/main" id="{F18E1BC0-A458-4EE9-7945-BB4246325C3F}"/>
                </a:ext>
              </a:extLst>
            </p:cNvPr>
            <p:cNvSpPr/>
            <p:nvPr/>
          </p:nvSpPr>
          <p:spPr>
            <a:xfrm flipH="1">
              <a:off x="1515588" y="3358172"/>
              <a:ext cx="396903" cy="254280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0F2BE482-B51D-F8F8-8DCF-E3871E2C6CF2}"/>
                </a:ext>
              </a:extLst>
            </p:cNvPr>
            <p:cNvSpPr/>
            <p:nvPr/>
          </p:nvSpPr>
          <p:spPr>
            <a:xfrm flipH="1">
              <a:off x="6624712" y="3369639"/>
              <a:ext cx="304392" cy="254281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38564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79FF3-CBD5-8913-894F-62C84BC86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E91FA98-4EFA-AD8A-880D-8E320AD9841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111B5A7-D08C-2AE8-F745-ACD91C98F4B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D681D06-3137-C030-B4B9-ED705D9255C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0DA5240-5F50-4BA2-97C9-B28560C6706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5F111F2-810F-BFB4-D3A4-AF5FD744F7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0AEFC5A-D0E8-D3BC-BFAE-07E4072598D0}"/>
              </a:ext>
            </a:extLst>
          </p:cNvPr>
          <p:cNvSpPr txBox="1"/>
          <p:nvPr/>
        </p:nvSpPr>
        <p:spPr>
          <a:xfrm>
            <a:off x="422071" y="5043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بنجمة الطلاقة  هم: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0AA678C-335F-EEDF-1BF7-775A2F1CBF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1" r="11988"/>
          <a:stretch/>
        </p:blipFill>
        <p:spPr>
          <a:xfrm>
            <a:off x="2863543" y="1647321"/>
            <a:ext cx="3570196" cy="3416292"/>
          </a:xfrm>
          <a:prstGeom prst="rect">
            <a:avLst/>
          </a:prstGeom>
        </p:spPr>
      </p:pic>
      <p:pic>
        <p:nvPicPr>
          <p:cNvPr id="12" name="CRWDApls_Applaudissements 1 (ID 2363)_LS">
            <a:hlinkClick r:id="" action="ppaction://media"/>
            <a:extLst>
              <a:ext uri="{FF2B5EF4-FFF2-40B4-BE49-F238E27FC236}">
                <a16:creationId xmlns:a16="http://schemas.microsoft.com/office/drawing/2014/main" id="{7F647B5F-1C76-B499-11AE-CFA45FA8D7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404959" y="3849658"/>
            <a:ext cx="487363" cy="487363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9940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611FE-ED44-6A7D-A769-39E4FAA5D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4D690D5B-DC41-F4D1-0655-8A0282FDD1C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C0ED987-D864-2DB0-08F0-4785794807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32C1BD43-302D-28B6-239A-9E2C73406CAF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524B4D1A-C754-9B69-7A5E-066382C847CB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7E542AD2-7406-8ABC-94C7-D7162194B7C6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43B0E6FB-7196-1BFD-92B9-6FD14541C7D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C61C276D-4A0A-410A-306F-17A2E44CF722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9E3CB48E-7A98-B208-9CE4-10C05497DC2A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EB06F29-B9FF-4DB9-00BB-86C8268B9BFE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4F4DD956-375D-EA40-0311-B35BEEA30F10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87D3743C-FAAC-57AA-8D7D-3549FDC1087D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6A7DB559-9B8C-2BE2-9B8D-DAC8CF606922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DA6CB24E-E82C-74A6-07B2-0543031C66D2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BB9B8C1E-2E2F-6365-BE2F-976409155F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3851C016-9625-359C-89F1-C5B0400D08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567D16D1-9511-A019-71E7-93AB2AEBB1A9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AB4C7A08-5CC4-DB0D-1AB2-2780CFB67692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F6211C32-BD0C-EFE8-4076-5DD514C726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9ED58941-E55A-A9C7-0042-C70175B4FF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32E7254D-9080-D8BC-F866-082C898EA5CF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B3D8A069-F1AF-4FD3-0CCA-2081E0AC54A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EB02BCE3-F85D-98C4-2024-9E5BB00ADD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85163734-5E3F-DA0D-24B9-7C642B5F97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AE58AE39-F0F4-A0F9-AAF1-A53FB27F3D8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1E376AC2-6598-875C-7DDF-8879B1616BAE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E3D07143-250B-6771-E087-19844461602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F527467-AAA0-E49A-A5FA-77E91EAB90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4120CA01-667E-019C-5996-79C0291918FA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09DA876F-9289-3EC5-F3F9-E39AC7FF4F76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1EB2479B-57A7-F164-D2CA-3F9050F030CC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13CFD7AD-3885-345A-D24B-4F32575A302B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E12EF5CC-AF8B-4592-E727-A10A0476D5C1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A7E70A1D-1A37-D63A-0710-E70B7CD79A11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51859624-88FE-9A03-E5C6-4A63B2D70234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CB3C6101-24BD-D622-710E-4D022A120B2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EA888FC6-9D97-FD86-ECDE-3589B5C0DEB5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F2CB0A0-8E20-EE50-4D5E-48E9EF2B20C8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DA981DC4-4B3B-0957-0A55-4215E91F4413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38830279-E9E5-6459-A677-F34AB1AA81A9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04A36B5B-84A8-0B6B-5D3D-B6904328D270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21B18FB5-0160-2BE7-B585-BD372AFA014C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E35FFB70-B87E-0B20-1C98-C6696CFFD5F1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C4F52A1D-7601-9141-8C83-D4364D9D591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8EF74D82-A600-FBF5-431F-BA2519D38A96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1490746E-F706-918F-A391-78BBA334053E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0D91002A-621E-A1DB-FFB1-66AE0125710D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9E7F3B22-0273-25FD-E7DA-F210336D78BB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6B26927E-F7BA-9675-964C-626E820B223D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78E36A8C-1A8B-D46A-3B54-13F676C770F8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F56B4DC1-A466-F106-28E1-E3937D6FA14B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6AA564A2-0D1D-AD4E-0EF4-B3F292D252E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9254D46A-5A68-9580-DF7E-FEBB12ACD512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228B0061-D176-9CFA-B6E6-BA1250939C0F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643A961-42D7-BE91-6F3F-3E1B8B71B08F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4485B344-188C-B0D3-6F27-3E93DED01765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4BEEFE2C-F415-3E6B-341B-AF7F479EAB1B}"/>
              </a:ext>
            </a:extLst>
          </p:cNvPr>
          <p:cNvGrpSpPr/>
          <p:nvPr/>
        </p:nvGrpSpPr>
        <p:grpSpPr>
          <a:xfrm>
            <a:off x="487749" y="1809265"/>
            <a:ext cx="8168503" cy="2584425"/>
            <a:chOff x="487749" y="1809265"/>
            <a:chExt cx="8168503" cy="2584425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EEFDDB40-8F04-7B1E-553D-189ED44FAAD5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اعتيادي2/2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3EB49B1F-3E3B-0303-08EE-D033BD1B2442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EC347116-5871-C996-CA61-818144C8576C}"/>
                </a:ext>
              </a:extLst>
            </p:cNvPr>
            <p:cNvSpPr txBox="1"/>
            <p:nvPr/>
          </p:nvSpPr>
          <p:spPr>
            <a:xfrm>
              <a:off x="487749" y="3685804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تحدي الطلاقة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54B481E-F23C-7162-643C-1E2F37C1CC62}"/>
              </a:ext>
            </a:extLst>
          </p:cNvPr>
          <p:cNvSpPr txBox="1"/>
          <p:nvPr/>
        </p:nvSpPr>
        <p:spPr>
          <a:xfrm>
            <a:off x="487749" y="4575639"/>
            <a:ext cx="81685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7066319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3F597-77FC-7B8C-3A69-76EABE014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99E5A3F-6E91-2005-89A1-45B4212CDB7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CD2AAFE-313C-2A25-9CA8-3DAADADD0113}"/>
              </a:ext>
            </a:extLst>
          </p:cNvPr>
          <p:cNvGrpSpPr/>
          <p:nvPr/>
        </p:nvGrpSpPr>
        <p:grpSpPr>
          <a:xfrm>
            <a:off x="235603" y="285836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122C94B-B96C-2B56-CDB2-1C4D413E8C6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EC34597-188A-00B4-1D63-C177D4A0017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BC7FCE5-5D58-CC15-3C70-862715C32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3587A7-5D61-08F3-89BA-3A9431C2EB3B}"/>
              </a:ext>
            </a:extLst>
          </p:cNvPr>
          <p:cNvSpPr txBox="1"/>
          <p:nvPr/>
        </p:nvSpPr>
        <p:spPr>
          <a:xfrm>
            <a:off x="422071" y="45891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بعد قراءتي.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5E91648-C104-67F5-3D89-0F894DC27E9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20239" y="305872"/>
            <a:ext cx="1262762" cy="84225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A486E59-3B5B-A3DD-5A77-9E81FCB9D590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92E2FA3E-790F-1170-3702-4CD20271E556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9618610D-02BB-A425-3200-4EDB589C4586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5DA7A551-792D-C1A5-55F3-2352D9CDE222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CAC95BDB-E51D-0BC0-AEFF-F15C7D0548EF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D90E7EB5-E079-6918-9FC2-220FB8C536AB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E23EEE53-703A-3BF1-2EAF-1129942CD7B1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B86F125C-25CA-5095-FC97-9CD7EB3BED28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53528ADB-9DA6-489A-F24F-F350BA1C78C2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2E46D2D-62F4-B5E8-70D5-694890D18B07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CE60645-815D-E3FC-A8A1-B3CCDFB6B4F7}"/>
              </a:ext>
            </a:extLst>
          </p:cNvPr>
          <p:cNvGrpSpPr/>
          <p:nvPr/>
        </p:nvGrpSpPr>
        <p:grpSpPr>
          <a:xfrm>
            <a:off x="4786066" y="2134197"/>
            <a:ext cx="3797724" cy="1030161"/>
            <a:chOff x="3975704" y="2091082"/>
            <a:chExt cx="1986935" cy="838259"/>
          </a:xfrm>
        </p:grpSpPr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1CBA12AB-7307-00B9-5B47-F87BE96CFF99}"/>
                </a:ext>
              </a:extLst>
            </p:cNvPr>
            <p:cNvSpPr/>
            <p:nvPr/>
          </p:nvSpPr>
          <p:spPr>
            <a:xfrm>
              <a:off x="3975704" y="2091082"/>
              <a:ext cx="1986935" cy="816958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270F680C-4F18-D1CB-DB6B-7411B166B0C5}"/>
                </a:ext>
              </a:extLst>
            </p:cNvPr>
            <p:cNvSpPr txBox="1"/>
            <p:nvPr/>
          </p:nvSpPr>
          <p:spPr>
            <a:xfrm>
              <a:off x="4120059" y="2102880"/>
              <a:ext cx="1661026" cy="8264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أَبْيَضُ</a:t>
              </a:r>
              <a:r>
                <a:rPr lang="ar-MA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60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كَـﭑلثَّلْجِ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9B14AD43-4AEC-1C4D-F784-1614DEE97843}"/>
              </a:ext>
            </a:extLst>
          </p:cNvPr>
          <p:cNvGrpSpPr/>
          <p:nvPr/>
        </p:nvGrpSpPr>
        <p:grpSpPr>
          <a:xfrm>
            <a:off x="560210" y="2119698"/>
            <a:ext cx="3797724" cy="1030161"/>
            <a:chOff x="3975704" y="2091082"/>
            <a:chExt cx="1986935" cy="838259"/>
          </a:xfrm>
        </p:grpSpPr>
        <p:sp>
          <p:nvSpPr>
            <p:cNvPr id="26" name="Forme libre : forme 25">
              <a:extLst>
                <a:ext uri="{FF2B5EF4-FFF2-40B4-BE49-F238E27FC236}">
                  <a16:creationId xmlns:a16="http://schemas.microsoft.com/office/drawing/2014/main" id="{B60B8D49-BD27-BC24-3AFA-601A809FD565}"/>
                </a:ext>
              </a:extLst>
            </p:cNvPr>
            <p:cNvSpPr/>
            <p:nvPr/>
          </p:nvSpPr>
          <p:spPr>
            <a:xfrm>
              <a:off x="3975704" y="2091082"/>
              <a:ext cx="1986935" cy="816958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FDCB731E-7A14-1F23-E1DE-EEF8B01DC649}"/>
                </a:ext>
              </a:extLst>
            </p:cNvPr>
            <p:cNvSpPr txBox="1"/>
            <p:nvPr/>
          </p:nvSpPr>
          <p:spPr>
            <a:xfrm>
              <a:off x="4120059" y="2102880"/>
              <a:ext cx="1661026" cy="8264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أَسْوَدُ</a:t>
              </a:r>
              <a:r>
                <a:rPr lang="ar-MA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60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كَـﭑلرَّمادِ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A107218D-C5D5-7B5E-8548-2275A184F3C0}"/>
              </a:ext>
            </a:extLst>
          </p:cNvPr>
          <p:cNvGrpSpPr/>
          <p:nvPr/>
        </p:nvGrpSpPr>
        <p:grpSpPr>
          <a:xfrm>
            <a:off x="4769314" y="4624091"/>
            <a:ext cx="3797724" cy="1030161"/>
            <a:chOff x="3975704" y="2091082"/>
            <a:chExt cx="1986935" cy="838259"/>
          </a:xfrm>
        </p:grpSpPr>
        <p:sp>
          <p:nvSpPr>
            <p:cNvPr id="30" name="Forme libre : forme 29">
              <a:extLst>
                <a:ext uri="{FF2B5EF4-FFF2-40B4-BE49-F238E27FC236}">
                  <a16:creationId xmlns:a16="http://schemas.microsoft.com/office/drawing/2014/main" id="{DD56A3B5-5F6B-B3ED-52E3-3E9AEE980608}"/>
                </a:ext>
              </a:extLst>
            </p:cNvPr>
            <p:cNvSpPr/>
            <p:nvPr/>
          </p:nvSpPr>
          <p:spPr>
            <a:xfrm>
              <a:off x="3975704" y="2091082"/>
              <a:ext cx="1986935" cy="816958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BA8C37BB-E6DB-1054-FA7E-07D64017F3BD}"/>
                </a:ext>
              </a:extLst>
            </p:cNvPr>
            <p:cNvSpPr txBox="1"/>
            <p:nvPr/>
          </p:nvSpPr>
          <p:spPr>
            <a:xfrm>
              <a:off x="4120059" y="2102880"/>
              <a:ext cx="1661026" cy="8264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أَبْيَضُ </a:t>
              </a:r>
              <a:r>
                <a:rPr lang="ar-MA" sz="60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كَـﭑلْحَليبِ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425960BC-AD96-9527-CDA0-E49443BF5E01}"/>
              </a:ext>
            </a:extLst>
          </p:cNvPr>
          <p:cNvGrpSpPr/>
          <p:nvPr/>
        </p:nvGrpSpPr>
        <p:grpSpPr>
          <a:xfrm>
            <a:off x="527415" y="4638590"/>
            <a:ext cx="3797724" cy="1030161"/>
            <a:chOff x="3975704" y="2091082"/>
            <a:chExt cx="1986935" cy="838259"/>
          </a:xfrm>
        </p:grpSpPr>
        <p:sp>
          <p:nvSpPr>
            <p:cNvPr id="33" name="Forme libre : forme 32">
              <a:extLst>
                <a:ext uri="{FF2B5EF4-FFF2-40B4-BE49-F238E27FC236}">
                  <a16:creationId xmlns:a16="http://schemas.microsoft.com/office/drawing/2014/main" id="{FBA5287B-A068-7A17-B8C1-5B4F55E33FCC}"/>
                </a:ext>
              </a:extLst>
            </p:cNvPr>
            <p:cNvSpPr/>
            <p:nvPr/>
          </p:nvSpPr>
          <p:spPr>
            <a:xfrm>
              <a:off x="3975704" y="2091082"/>
              <a:ext cx="1986935" cy="816958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6E677D82-A802-59D7-1130-FF0E0892EF5F}"/>
                </a:ext>
              </a:extLst>
            </p:cNvPr>
            <p:cNvSpPr txBox="1"/>
            <p:nvPr/>
          </p:nvSpPr>
          <p:spPr>
            <a:xfrm>
              <a:off x="4120059" y="2102880"/>
              <a:ext cx="1661026" cy="8264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أَسْوَدُ </a:t>
              </a:r>
              <a:r>
                <a:rPr lang="ar-MA" sz="60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كَـﭑلْقَطِرانِ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152710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E65237C-8CEF-290D-0A9A-ECACC828C29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D131A67-EA41-DAA9-9348-7AD86C9F5F3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3A3922A-32E0-D299-F92F-10B8118D40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51E002B-435E-869D-3CAB-841FFABB752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7C127D4-C0C4-5368-8D99-F0E132C622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0E0819A-32E7-0DBD-B37B-EBC0EDA37C9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</a:t>
            </a:r>
          </a:p>
        </p:txBody>
      </p:sp>
      <p:pic>
        <p:nvPicPr>
          <p:cNvPr id="9" name="Image 6">
            <a:extLst>
              <a:ext uri="{FF2B5EF4-FFF2-40B4-BE49-F238E27FC236}">
                <a16:creationId xmlns:a16="http://schemas.microsoft.com/office/drawing/2014/main" id="{B9806A7C-D33E-A340-9479-2E3F4D05F85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97945" y="2562566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2B5CB33-584A-FD65-79E4-E12A52A0FD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2019" y="3445565"/>
            <a:ext cx="872284" cy="76590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357587F-FD99-96AB-E404-81E252FCA4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402" y="3661221"/>
            <a:ext cx="498247" cy="550253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0C937EEA-681C-7394-A000-132F984A7219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8D8870AE-937F-E5A6-F957-8F4F391888C8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6520C134-3F6F-7C61-E72C-F9E363223905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6376A887-D9F4-983F-C4F9-C3B076F58713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2FC02E55-A051-29A7-8794-D872EDB49079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E0BD8703-8426-D56D-993A-E5D4DF024410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28C4FA1B-5897-9512-FCDB-52E244494481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015C9DE9-A3CD-9449-8D92-220A3304B3BC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DED328B1-3730-0047-3B77-B3D27FC98CE0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69D417A4-D668-60B0-6596-065788BDB771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86051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807B1E5F-1AB4-C605-D2A1-C1870EB6DBD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E6F67AE-0EC8-E30C-9480-72F597BE2DA5}"/>
              </a:ext>
            </a:extLst>
          </p:cNvPr>
          <p:cNvGrpSpPr/>
          <p:nvPr/>
        </p:nvGrpSpPr>
        <p:grpSpPr>
          <a:xfrm>
            <a:off x="335110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2B4273-E381-0598-C6C2-BAB11AFC9A7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38D2F5D-0106-5AAB-E607-0304D3D3C4D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BB0A108-8B83-16A1-91E8-1D97FDC453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F604EAE3-7E8B-B718-111C-ABB61D6B6AC8}"/>
              </a:ext>
            </a:extLst>
          </p:cNvPr>
          <p:cNvSpPr txBox="1"/>
          <p:nvPr/>
        </p:nvSpPr>
        <p:spPr>
          <a:xfrm>
            <a:off x="422071" y="4491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</a:t>
            </a: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ينطق الأستاذ " الحليب" مجرورة بالكاف.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8AD4756-D72B-9B14-7C3C-6D4DCBDB59B5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9057B75-7D73-8AAA-C11C-AA6BAC03A71F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257DB281-B28B-C52B-70E0-E83A586BBC30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B6F2BB06-206C-7BEA-9A1E-CEE39B5553FF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47DD16B3-7CA4-4AC0-76A6-1E6E68C134AB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75B4BB93-B643-4B61-52F4-F33CFF00A872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A6CFE89F-C898-3C65-EC31-BF2E6A5E136A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E80A0454-E1F6-D25D-95E2-D18A3F07A6CD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F64617FB-A0B6-CAD4-136B-1D650BB2FEE7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6DBE4C0-52AE-E684-52C9-E01D0AD84117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17" name="Image 6">
            <a:extLst>
              <a:ext uri="{FF2B5EF4-FFF2-40B4-BE49-F238E27FC236}">
                <a16:creationId xmlns:a16="http://schemas.microsoft.com/office/drawing/2014/main" id="{88B85AD2-951C-76EF-084F-673F38F88A4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21931" y="2270238"/>
            <a:ext cx="4018959" cy="2950044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41720739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92477-0104-A101-2A4F-C21589FA2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39E179B8-C103-82FF-A641-6A5AE221260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922F658-EB8F-2179-606E-F6DEAF37563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1869C28-8879-AC41-D84B-B1583A6E384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85DB67B-5908-C499-FBF5-D41D40BD738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B4E415B-D577-7F9E-CF09-94BBA2CFB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29ED292-8358-A301-1F6A-8BC8391A3431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EE90A6D-D899-40D2-A4CD-CD96DEA118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E54CABA8-C935-BC77-9183-2B06A8EFBED5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4DBF363-3F4F-CB79-5D66-61AB5189169A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B6AE4F60-59D3-88BB-B73A-D4B81557BE0A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45BB20F7-DC36-F16B-6572-A60B6DC08819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D3A8CE2F-6839-4A35-7DD5-061C9F7F100E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A5AE50C8-1535-A4C4-D2EE-E1774A066D9D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3FBD84C7-D13A-86AB-EC50-CFC9F87D51E8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785CADAB-FC77-6493-5DA3-84785DDF0176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87CB2A57-5FD9-C024-9000-9141D3F9844B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1DB6C8DE-3B53-618B-9B39-4611466D00F6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71312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B91C176-5887-CA5E-F48F-46CEECD8D73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0B92A8B-EF83-0DA8-8431-7A13976E7F8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2DD0AC1-DA2A-F9A8-EC0C-83C707E6DD6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88B798A-1325-2017-9227-1806DAB40B4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1A23028-7841-F7EF-A27F-EC38D4AD8D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3E5B05C-9E6C-0A2E-363D-3429CCCAA0E1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FA4A18E2-0D63-247D-55BB-A219E616195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8310" y="1778134"/>
            <a:ext cx="5106994" cy="3748695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3268" y="3021199"/>
            <a:ext cx="3397078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88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كَـﭑلْحَليبِ</a:t>
            </a:r>
            <a:r>
              <a:rPr kumimoji="0" lang="fr-FR" altLang="fr-FR" sz="11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C1C67027-D705-F1AD-F933-FAD5ACB01624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9DA9F75-8972-0139-CEFB-F188BCCA0F25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4CA7B5F0-542E-53B2-152A-CBBDE3896F39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CD55EAE6-37F8-5AA6-A23F-E60FA9E0704E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2F7B0956-D100-9894-3B9D-32FB2646B9D1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1B403B81-0CB6-E8AC-AC02-26526195785A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82258C85-81BC-E80E-45E2-494E7C3ED0D1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010709A0-0C6E-A47B-678B-FFFBEEEEB6E5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85E504E5-138E-8497-00E6-577B8E3AF551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46C3F60-3F03-EB64-6FD3-1C5A08D92985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76ED1-5681-E098-D215-7A3FF422C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C3E9B89D-A1BB-F947-DF09-F4D45965F37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1710C08-4E1D-F40A-2E96-8607DD07CB2D}"/>
              </a:ext>
            </a:extLst>
          </p:cNvPr>
          <p:cNvGrpSpPr/>
          <p:nvPr/>
        </p:nvGrpSpPr>
        <p:grpSpPr>
          <a:xfrm>
            <a:off x="335110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34C4E8C-76D4-619A-6272-C1126D07056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ACB1282-9689-4895-E439-A8EA79213CE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C6B8AEB-CDD0-3FCF-F1F4-D1EA179069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76D905F-E425-9101-3380-47D207F041CA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A5706CA4-5B66-9D22-B872-A72F4D9EDF90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74C7998E-8C29-C8B7-33A3-FB3B209E5486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46450365-77B5-D981-0106-32F8F95BD8B4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5EB6B74E-01A5-56E9-3200-584269EA38A0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E205CCF8-7769-203A-E4CD-6157EAF642D2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FC21F051-33A8-5816-F795-66365185CE4C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52168200-F6C5-4710-8999-59D80FEA08DC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EF9A34EE-C341-B000-4E6C-C3747262CEA5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CFDF44D4-0C2D-79F0-7FFE-4A583756C79C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3FC8098B-8701-AA9D-3223-CCFCD507A04A}"/>
              </a:ext>
            </a:extLst>
          </p:cNvPr>
          <p:cNvSpPr txBox="1"/>
          <p:nvPr/>
        </p:nvSpPr>
        <p:spPr>
          <a:xfrm>
            <a:off x="422071" y="4491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</a:t>
            </a: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ينطق الأستاذ " الرماد" مجرورة بالكاف.</a:t>
            </a:r>
          </a:p>
        </p:txBody>
      </p:sp>
      <p:pic>
        <p:nvPicPr>
          <p:cNvPr id="15" name="Image 6">
            <a:extLst>
              <a:ext uri="{FF2B5EF4-FFF2-40B4-BE49-F238E27FC236}">
                <a16:creationId xmlns:a16="http://schemas.microsoft.com/office/drawing/2014/main" id="{B7B2E0CA-679B-E13E-D83A-83453874EDC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21931" y="2270238"/>
            <a:ext cx="4018959" cy="2950044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1621028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104DF-DB37-FA94-87AF-C10FA9249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BC5B5015-7980-3512-49B1-1DA3DAF8E05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A26A8BF-6C83-C5E5-6D02-E8E96C3B47C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3272EC4-A7E3-08F3-2CAD-E71EBE698CA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BA8D2CE-EC41-3F87-E65D-44B49F6B294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F4677ED-69F9-9477-8FEF-ED2BE67975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2853F5A-09B4-1A23-9988-E41BA19E19E8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CA49263-0CCF-88F8-1926-977A8B21054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A238130A-35B0-EE4E-991C-CC79E6043626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8FB302B-6A73-92A4-BAFA-B3D7CBC1A28C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18FD47A5-8A42-BCA6-26BD-6278D56D629F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1AB3D822-FA14-5231-09AD-0F136DF245BB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9FF117BD-53C6-12E8-3670-F6A80EBCE2A1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6B07A7D0-45B9-35BB-33E9-6F999DCB5B4E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C73F5111-68D1-F08E-7A4D-0AC8A35AC036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B428FCBC-AEF3-3063-9D3B-613A58408599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6760EC71-1300-9287-1DDF-8A5493366765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759A9100-B942-239A-E8D5-04A54D0DC3FB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178513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40ED4B-E3CD-D210-B0C0-C135A8387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3CB79B9A-D045-8818-73AA-531F9114113E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4FDF25A-C795-9149-C6C7-A52937E2E44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9EE42BE-AD2A-690E-CB71-BC9FAEA5E77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A00AF34-CF8F-C82A-E386-A0A61D7702C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F662317-6B8A-BB61-E0DA-FBBD1BB396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E87CC0D-2EEF-00ED-3B75-2A6447763A3F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6CF79D0B-C2D6-F812-FC25-774A272C0AF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8310" y="1778134"/>
            <a:ext cx="5106994" cy="3748695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5EEB85E7-0CC7-8C47-866D-F5841F3EDA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3268" y="2959644"/>
            <a:ext cx="3397078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96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كَـﭑلرَّمادِ</a:t>
            </a:r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4432C142-496B-93D2-AAFD-3DED15005071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357F93D-D94A-1621-B33C-B3D48D6C2368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29B5D36F-D51D-FC37-54D9-1567A04BB679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F2B5EE7F-B51A-893D-B6A1-BDAC8F4DCC68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D0FD9DC1-9FA7-E1CF-225A-37D15FDB83B6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BBB4799F-2DFA-DB96-998D-4201A1E7DF58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5AEACE7C-37F8-FC2D-2348-9BFD1D9B0666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73CFFF30-8B24-7A74-D9E8-122C5351C2C1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055C729C-23A4-A1BD-C5AF-1C0B8250A90E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8CE9B6B-EDB5-80E6-368E-FFE765998DB6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357844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D3728A-DA51-ABAA-731C-5EC77AEFBE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D3E28D09-3D06-CC64-53EE-176E2E19F3FB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2C794AC-D00C-8ECB-3011-BB2F2CD28A8E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ACDD0FF-BC1A-AB25-F9B8-B6206B75B3A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4AFB0C2-AA2F-62B2-FB11-01075214B2C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4C4754A-0A83-C991-E6FE-EE9DDF3B83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9289547-316A-F7BC-5DAB-BDBF26E9BDB7}"/>
              </a:ext>
            </a:extLst>
          </p:cNvPr>
          <p:cNvSpPr txBox="1"/>
          <p:nvPr/>
        </p:nvSpPr>
        <p:spPr>
          <a:xfrm>
            <a:off x="394949" y="43697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العبارة التي تبرز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9F1936B-D18B-D5BE-1130-EE71446E283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328384" cy="897621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7C2EB6A-7D48-ADA3-A822-9F5F1DB20E66}"/>
              </a:ext>
            </a:extLst>
          </p:cNvPr>
          <p:cNvGrpSpPr/>
          <p:nvPr/>
        </p:nvGrpSpPr>
        <p:grpSpPr>
          <a:xfrm>
            <a:off x="5447385" y="2134198"/>
            <a:ext cx="2467895" cy="1003984"/>
            <a:chOff x="4450306" y="2091082"/>
            <a:chExt cx="1291181" cy="816958"/>
          </a:xfrm>
        </p:grpSpPr>
        <p:sp>
          <p:nvSpPr>
            <p:cNvPr id="4" name="Forme libre : forme 3">
              <a:extLst>
                <a:ext uri="{FF2B5EF4-FFF2-40B4-BE49-F238E27FC236}">
                  <a16:creationId xmlns:a16="http://schemas.microsoft.com/office/drawing/2014/main" id="{B27DE53B-DE23-B8C6-1D2D-D12994D3A445}"/>
                </a:ext>
              </a:extLst>
            </p:cNvPr>
            <p:cNvSpPr/>
            <p:nvPr/>
          </p:nvSpPr>
          <p:spPr>
            <a:xfrm>
              <a:off x="4450306" y="2091082"/>
              <a:ext cx="1291181" cy="816958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587E5A61-23B2-CD04-9B40-EA94ABE91E01}"/>
                </a:ext>
              </a:extLst>
            </p:cNvPr>
            <p:cNvSpPr txBox="1"/>
            <p:nvPr/>
          </p:nvSpPr>
          <p:spPr>
            <a:xfrm>
              <a:off x="4525651" y="2158455"/>
              <a:ext cx="1212630" cy="626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أَبْيَضُ </a:t>
              </a:r>
              <a:r>
                <a:rPr lang="ar-MA" sz="44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كَـﭑلثَّلْجِ</a:t>
              </a:r>
              <a:endParaRPr lang="f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9257947-5CCE-8309-05F7-D09945BDB07C}"/>
              </a:ext>
            </a:extLst>
          </p:cNvPr>
          <p:cNvGrpSpPr/>
          <p:nvPr/>
        </p:nvGrpSpPr>
        <p:grpSpPr>
          <a:xfrm>
            <a:off x="1002111" y="2243105"/>
            <a:ext cx="3174799" cy="1003984"/>
            <a:chOff x="4114308" y="2147481"/>
            <a:chExt cx="1661026" cy="693333"/>
          </a:xfrm>
        </p:grpSpPr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29760B24-BA5F-B3E0-5A0A-2AE60E222A71}"/>
                </a:ext>
              </a:extLst>
            </p:cNvPr>
            <p:cNvSpPr/>
            <p:nvPr/>
          </p:nvSpPr>
          <p:spPr>
            <a:xfrm>
              <a:off x="4315337" y="2147481"/>
              <a:ext cx="1291180" cy="693333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F36A2A28-E368-BFF1-7529-FF866DB20381}"/>
                </a:ext>
              </a:extLst>
            </p:cNvPr>
            <p:cNvSpPr txBox="1"/>
            <p:nvPr/>
          </p:nvSpPr>
          <p:spPr>
            <a:xfrm>
              <a:off x="4114308" y="2214707"/>
              <a:ext cx="1661026" cy="626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أَسْوَدُ</a:t>
              </a:r>
              <a:r>
                <a:rPr lang="ar-MA" sz="36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44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كَـﭑلرَّمادِ</a:t>
              </a:r>
              <a:endParaRPr lang="f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0E33DB41-2AE9-1142-B21B-238B7494DC3C}"/>
              </a:ext>
            </a:extLst>
          </p:cNvPr>
          <p:cNvGrpSpPr/>
          <p:nvPr/>
        </p:nvGrpSpPr>
        <p:grpSpPr>
          <a:xfrm>
            <a:off x="1493723" y="4598688"/>
            <a:ext cx="2453262" cy="897621"/>
            <a:chOff x="3975704" y="2091082"/>
            <a:chExt cx="1709062" cy="816958"/>
          </a:xfrm>
        </p:grpSpPr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2711C368-CB78-B25D-A0EC-D87D36189550}"/>
                </a:ext>
              </a:extLst>
            </p:cNvPr>
            <p:cNvSpPr/>
            <p:nvPr/>
          </p:nvSpPr>
          <p:spPr>
            <a:xfrm>
              <a:off x="3975704" y="2091082"/>
              <a:ext cx="1661026" cy="816958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7628E46B-EBD4-8201-A00C-B572AB393353}"/>
                </a:ext>
              </a:extLst>
            </p:cNvPr>
            <p:cNvSpPr txBox="1"/>
            <p:nvPr/>
          </p:nvSpPr>
          <p:spPr>
            <a:xfrm>
              <a:off x="4023740" y="2091082"/>
              <a:ext cx="1661026" cy="676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4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أَبْيَضُ </a:t>
              </a:r>
              <a:r>
                <a:rPr lang="ar-MA" sz="44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كَـﭑلْحَليبِ</a:t>
              </a:r>
              <a:endParaRPr lang="f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EFEFB79-D0EA-6105-8DA2-6398941CC6D7}"/>
              </a:ext>
            </a:extLst>
          </p:cNvPr>
          <p:cNvGrpSpPr/>
          <p:nvPr/>
        </p:nvGrpSpPr>
        <p:grpSpPr>
          <a:xfrm>
            <a:off x="5485847" y="4463239"/>
            <a:ext cx="2605774" cy="897621"/>
            <a:chOff x="4144573" y="2048667"/>
            <a:chExt cx="1661026" cy="730409"/>
          </a:xfrm>
        </p:grpSpPr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CE4FE580-49D1-562B-9E6D-A080676BF9A6}"/>
                </a:ext>
              </a:extLst>
            </p:cNvPr>
            <p:cNvSpPr/>
            <p:nvPr/>
          </p:nvSpPr>
          <p:spPr>
            <a:xfrm>
              <a:off x="4144573" y="2048667"/>
              <a:ext cx="1661026" cy="730409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27CD9CCE-D1B8-E1AB-7C41-F4FB12F1CC79}"/>
                </a:ext>
              </a:extLst>
            </p:cNvPr>
            <p:cNvSpPr txBox="1"/>
            <p:nvPr/>
          </p:nvSpPr>
          <p:spPr>
            <a:xfrm>
              <a:off x="4144573" y="2102880"/>
              <a:ext cx="1661026" cy="676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4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أَسْوَدُ </a:t>
              </a:r>
              <a:r>
                <a:rPr lang="ar-MA" sz="44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كَـﭑلْقَطِرانِ</a:t>
              </a:r>
              <a:endParaRPr lang="f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59379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372D8-7A16-0771-0695-9EA2775E6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9C7F4ADF-C065-ADAA-A9D8-573DD04053B8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14E6ECE-D66B-7BAE-1343-A59B761DC61B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E4EA29EF-51DB-A3C6-88CA-7C2D8AB63CAE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A5B83BB5-A81A-EE6C-6956-5170AC314B8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441EBFF9-7DF2-A32E-3DBD-7B4429E656AE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D7A6EB11-E6E5-7BCC-50AD-BA356F55AB22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1CB0E7D3-2238-B034-2E26-611762E47B20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E6E611A-685E-3765-3C20-F96BBDC0EBB9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E2A7F570-5EC0-B44C-CA0F-993D76A96512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A2B0324-FBE7-35CF-9F3B-B2A5AA63099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78FFE8CF-03B5-6766-93EF-1C5F7A0ACA7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852C8F3A-A1F7-3200-6FAE-7A7CA669F55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8D5569E-3953-E7AC-D3AD-87BC575030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1F51E9B1-97EC-C7F6-6A9A-1753BE3AB1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BE26EBB9-058E-06B5-2549-398002327E3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76411E3F-5954-9CB5-1C83-8BEF615C0EF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23CDD9EE-3EDD-8B2F-4064-95168719E0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271B435E-AD15-0160-2CB3-D165FBA640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582CF419-2FB2-4375-7872-A8A888070782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79FC910-48A1-32E2-57A8-156F6D1AC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3C50C2A6-93C4-0D09-AA89-7CB19463E2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C4BDDE5D-BF64-37D4-3434-BFDCD2CC4E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34CE55F-2F4B-1DC8-3FAC-3FD3F227EC08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646B4711-477B-EFFE-6FED-9CF9332E147D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9FC4A758-37D3-94BC-F65E-3F219F4F43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DD58599C-29F5-E37F-DCF3-4EE03645A1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777B9887-D6B5-B632-D85A-C9C040DABFC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7BD0CD87-CF1D-2382-0F1A-0B13C7C5013B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F674CD6D-E95C-90E7-AB79-9B23691E93B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71B99078-26CF-D1D0-2B09-9AD83DC8D229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9ECB3171-3474-1DDF-D848-8C9D485133E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EF14FF94-0B88-7B2E-8F72-97F5C3123728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CB9D036F-884A-A524-6A5B-B7A30DE6C7A7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46C0031C-CF34-190D-04C5-D4ED1D3E2225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D0C96969-4CBF-9B94-6EEC-37D4F8750F3D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D2BD8F45-C5FB-E90A-B47D-816708CB4C26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A0C061F1-0BE4-1217-99BB-5D7B0E6AE2AC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F80E2CE4-8A59-E6A1-EC67-6BAEF96EFD6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B1925C6A-B1B1-B8EF-AFF6-751B582B8B9E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610BBB1A-AEDF-FA5B-B019-830F593B64C0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C94F7F1-AFFA-36E4-C9CB-91A8D2B7228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59402D3-D970-F440-1308-3CC5BF3CB53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034A15-5DA7-2582-63BC-650ECEEF572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729E51D7-C8ED-69E4-5774-157892EACE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C0564471-61D2-6AFC-11AE-48BD9998298D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0F23BA01-DD82-0E7A-5874-68F5320F2724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2AF1142-74F5-CC81-6217-4DFF9593C08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4109777C-D121-F79F-4606-0F8708FDEE75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34732711-06D8-024B-8ED4-3D784101E2C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4E33A1CF-54CD-FAF0-EC9E-889329D3C18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35BC548D-49D3-3D8F-8E04-F2A1B959328F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CF7EBF7-3EDA-4220-0D6A-F8EE52D07FA1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4C6EC65-4F9D-3680-77D8-1BCB42195495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13F73727-688B-2E4A-B98B-728F83CE8F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C220CD1-997C-FBDE-EE96-C1A9491BA4B5}"/>
              </a:ext>
            </a:extLst>
          </p:cNvPr>
          <p:cNvGrpSpPr/>
          <p:nvPr/>
        </p:nvGrpSpPr>
        <p:grpSpPr>
          <a:xfrm>
            <a:off x="585781" y="1809265"/>
            <a:ext cx="8168503" cy="2766374"/>
            <a:chOff x="585781" y="1809265"/>
            <a:chExt cx="8168503" cy="2766374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260EC052-CED8-0D3A-F6C5-5F89DD727D4A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استماع وتحدث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74AA448E-42B0-7265-6ABE-20DA8D64A12D}"/>
                </a:ext>
              </a:extLst>
            </p:cNvPr>
            <p:cNvSpPr txBox="1"/>
            <p:nvPr/>
          </p:nvSpPr>
          <p:spPr>
            <a:xfrm>
              <a:off x="585781" y="3005979"/>
              <a:ext cx="816850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</a:p>
            <a:p>
              <a:pPr algn="ctr"/>
              <a:r>
                <a:rPr lang="ar-MA" sz="60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إعادة سرد الحكاية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D737CD0-B886-35A9-A4B9-79B476666113}"/>
              </a:ext>
            </a:extLst>
          </p:cNvPr>
          <p:cNvSpPr txBox="1"/>
          <p:nvPr/>
        </p:nvSpPr>
        <p:spPr>
          <a:xfrm>
            <a:off x="7876973" y="618108"/>
            <a:ext cx="574755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20</a:t>
            </a:r>
            <a:endParaRPr lang="fr-MA" sz="20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224264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6CAF7FB-F2B1-C19F-3F73-7C6E3654E97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F392B3B-B33E-E882-0692-A3B5C24A2F34}"/>
              </a:ext>
            </a:extLst>
          </p:cNvPr>
          <p:cNvGrpSpPr/>
          <p:nvPr/>
        </p:nvGrpSpPr>
        <p:grpSpPr>
          <a:xfrm>
            <a:off x="312517" y="328008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2E2258F-5C37-CCBE-5DB3-EE31CAA67CC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4D5C5F0-059F-0FF2-37EE-921F13EA848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1E8AB86-9E8B-686E-0170-86C9F6E9D0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F363972-5501-A883-9455-755C14FAB146}"/>
              </a:ext>
            </a:extLst>
          </p:cNvPr>
          <p:cNvSpPr txBox="1"/>
          <p:nvPr/>
        </p:nvSpPr>
        <p:spPr>
          <a:xfrm>
            <a:off x="549842" y="35010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ستعيدون سرد الحكاية انطلاقا من مشاهدها.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مجددا.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E10469E-DD65-850C-3476-ACFECB68E5D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91070" y="2241178"/>
            <a:ext cx="2961859" cy="3269971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036F659-E9A3-FE01-8513-F47863A47CE3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CA067A8B-A262-CE93-809F-7589686C1309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7E49C221-4463-8402-A650-43814803811B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098C287D-73B8-B0AE-032E-AA1CDA1388E6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C29BBBB5-98B3-0128-4D40-740E8D39DD75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C940F48C-310B-1731-4AC8-5D542478AFC9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CF76A393-7F28-6035-BD83-C18A4AEBCBA1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A77DAD91-C21B-28BE-296C-404AA4CD3168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87E1168D-F05F-DDE4-9E74-173CF5643352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1901A17-05EE-55D6-4C9B-3B96F694835C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17" name="nhd-nbyl_j3Bt7S6r">
            <a:hlinkClick r:id="" action="ppaction://media"/>
            <a:extLst>
              <a:ext uri="{FF2B5EF4-FFF2-40B4-BE49-F238E27FC236}">
                <a16:creationId xmlns:a16="http://schemas.microsoft.com/office/drawing/2014/main" id="{836EF437-3BDB-7BCF-AD88-CB5A270112B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11860" y="49958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44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57157-DFF2-60AE-EDD9-09B2B8DD0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B01DCBC-E332-F21C-44BA-7161955CC09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828BC3C-989B-7AE5-AA23-800ED5031B0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538F4B1-7CA5-8827-DB3E-4A66F22C876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8A946CF-255F-00B2-D3F0-D7157DE0A29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36764E8-9795-C05D-8C64-2E31768E31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E819FD8-03B6-80C4-7BE4-6708A3B6A0AD}"/>
              </a:ext>
            </a:extLst>
          </p:cNvPr>
          <p:cNvSpPr txBox="1"/>
          <p:nvPr/>
        </p:nvSpPr>
        <p:spPr>
          <a:xfrm>
            <a:off x="544722" y="41647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لكم المقطع الأول بأسلوبي الخاص. استمعوا</a:t>
            </a:r>
          </a:p>
          <a:p>
            <a:pPr algn="r" rtl="1"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8C3837E-B95F-8813-6DDC-21ADB72A40AF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6D459759-5208-4E56-3961-5E598F50BEF9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248C5B14-5ACF-9963-0380-F29912E9052B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5C0BF075-BF87-774E-B8AC-64EFC9493D14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61FAA54F-35C1-F5A6-DA67-CD160A3F0466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968A5F50-1093-CC9D-53B4-DBAB4B470D9E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C298812D-01B9-E3B3-A7B1-5070DEB4CA37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2" name="Rectangle : coins arrondis 21">
                  <a:extLst>
                    <a:ext uri="{FF2B5EF4-FFF2-40B4-BE49-F238E27FC236}">
                      <a16:creationId xmlns:a16="http://schemas.microsoft.com/office/drawing/2014/main" id="{5A2F6DDE-F9D9-A4FF-55B5-986251EB8CD4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7CC12FBE-0462-9D90-588A-1C24EEEAEB12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903B401F-6DE3-57BA-86DF-5C7C7097E34C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6B7EEC35-387B-6860-160B-E68B3571ACB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39602" y="397973"/>
            <a:ext cx="685131" cy="756402"/>
          </a:xfrm>
          <a:prstGeom prst="rect">
            <a:avLst/>
          </a:prstGeom>
        </p:spPr>
      </p:pic>
      <p:sp>
        <p:nvSpPr>
          <p:cNvPr id="17" name="Ellipse 16">
            <a:extLst>
              <a:ext uri="{FF2B5EF4-FFF2-40B4-BE49-F238E27FC236}">
                <a16:creationId xmlns:a16="http://schemas.microsoft.com/office/drawing/2014/main" id="{7A783F2E-1C0A-2CF9-C375-CE84CF0F7C18}"/>
              </a:ext>
            </a:extLst>
          </p:cNvPr>
          <p:cNvSpPr/>
          <p:nvPr/>
        </p:nvSpPr>
        <p:spPr>
          <a:xfrm>
            <a:off x="4267200" y="5348748"/>
            <a:ext cx="973394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35D21ABB-E521-A06F-2A17-8AB0E0391E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1816" y="2422606"/>
            <a:ext cx="3565878" cy="2702094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C687921A-1593-976B-8A98-70544E5DE8C4}"/>
              </a:ext>
            </a:extLst>
          </p:cNvPr>
          <p:cNvSpPr txBox="1"/>
          <p:nvPr/>
        </p:nvSpPr>
        <p:spPr>
          <a:xfrm>
            <a:off x="574539" y="3293085"/>
            <a:ext cx="3677706" cy="1200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عَلى مائِدَةِ وَجْبَةِ </a:t>
            </a:r>
            <a:r>
              <a:rPr lang="ar-MA" sz="36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ٱلْغَداءِ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كانَتْ........ </a:t>
            </a:r>
            <a:endParaRPr lang="fr-MA" sz="36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B834EDDB-D47F-EBA2-AA1D-BBF9816938FD}"/>
              </a:ext>
            </a:extLst>
          </p:cNvPr>
          <p:cNvCxnSpPr/>
          <p:nvPr/>
        </p:nvCxnSpPr>
        <p:spPr>
          <a:xfrm>
            <a:off x="4434044" y="2542202"/>
            <a:ext cx="0" cy="27020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96781FA5-7E6C-5C4C-8DF0-1C60190A296E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4B76BE54-21F1-6E8C-AF67-72B974C7AFA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55C5D60F-4ECE-DEB0-141F-9C3B47456F8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F87D52F3-6B18-1679-B7BF-C5A97C2F3FB3}"/>
              </a:ext>
            </a:extLst>
          </p:cNvPr>
          <p:cNvCxnSpPr/>
          <p:nvPr/>
        </p:nvCxnSpPr>
        <p:spPr>
          <a:xfrm>
            <a:off x="4277138" y="2465959"/>
            <a:ext cx="0" cy="28827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ZoneTexte 37">
            <a:extLst>
              <a:ext uri="{FF2B5EF4-FFF2-40B4-BE49-F238E27FC236}">
                <a16:creationId xmlns:a16="http://schemas.microsoft.com/office/drawing/2014/main" id="{5810E8D7-E055-2BFA-D930-CB216327E346}"/>
              </a:ext>
            </a:extLst>
          </p:cNvPr>
          <p:cNvSpPr txBox="1"/>
          <p:nvPr/>
        </p:nvSpPr>
        <p:spPr>
          <a:xfrm>
            <a:off x="524325" y="3078369"/>
            <a:ext cx="3626355" cy="17543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ﭐلْبِدايَةِ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نَهَضَ ................... ..........................................................................................</a:t>
            </a:r>
            <a:endParaRPr lang="fr-MA" sz="36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708FECF2-1526-5567-B1FF-66091D3F20A0}"/>
              </a:ext>
            </a:extLst>
          </p:cNvPr>
          <p:cNvSpPr txBox="1"/>
          <p:nvPr/>
        </p:nvSpPr>
        <p:spPr>
          <a:xfrm>
            <a:off x="621637" y="392657"/>
            <a:ext cx="77786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لكم المقطع الأول بأسلوبي الخاص. استمعوا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يعيد السرد؟</a:t>
            </a:r>
          </a:p>
          <a:p>
            <a:pPr algn="r" rtl="1"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4" name="Graphique 33">
            <a:extLst>
              <a:ext uri="{FF2B5EF4-FFF2-40B4-BE49-F238E27FC236}">
                <a16:creationId xmlns:a16="http://schemas.microsoft.com/office/drawing/2014/main" id="{0E810E82-2BDE-C238-F397-80D9FA828C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353554" y="618279"/>
            <a:ext cx="344372" cy="328748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F402E6A0-83D3-6625-77E9-89CB37526B4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535" y="410779"/>
            <a:ext cx="836097" cy="923073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76C5217B-F5D9-E294-3763-50B2D2F96C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08901" y="2514138"/>
            <a:ext cx="3902266" cy="2882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6073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DCD0-41DD-2405-7282-94D0A692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BA879B0-EFC1-ECE5-8CA3-E0CE17CCEED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B8D434F-0A8A-A26E-A56E-24220B692F5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1F6F7A3-EBD5-F744-3061-E0238FC3DFD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EE782FC-147D-D451-3FA6-0BED62FAB36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51DF15F-89CE-78E0-E47C-B0F66DC5F1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5E27A7E-083D-2110-ECB4-10DE69030E59}"/>
              </a:ext>
            </a:extLst>
          </p:cNvPr>
          <p:cNvSpPr txBox="1"/>
          <p:nvPr/>
        </p:nvSpPr>
        <p:spPr>
          <a:xfrm>
            <a:off x="544722" y="41647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لكم المقطع الأول بأسلوبي الخاص. استمعوا</a:t>
            </a:r>
          </a:p>
          <a:p>
            <a:pPr algn="r" rtl="1"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4B9C1B9-64C1-7949-72EF-4955D7C197CA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C0371520-8000-0A7B-CB44-E83BAEEF3ABB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D246DEBE-4F21-E5B0-9335-EAC802D723F0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850D9683-AAE3-4DA7-2A81-52640C419123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A7115E31-99E4-D7CE-76B3-C8671F5CFE3B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1A7D4583-87B9-CA4A-BB43-5F9B02136A28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BE832537-D75C-22FF-4E16-BB59CD126AEA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2" name="Rectangle : coins arrondis 21">
                  <a:extLst>
                    <a:ext uri="{FF2B5EF4-FFF2-40B4-BE49-F238E27FC236}">
                      <a16:creationId xmlns:a16="http://schemas.microsoft.com/office/drawing/2014/main" id="{6159EAE8-3761-AE02-B536-27FBD6709BBD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BC25F70D-C23C-5F9B-A7D1-B493431EEF79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9C398569-914E-6A47-555E-41469B65B6A0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09686DF8-5FC5-B99D-8C29-DC2DCF3EB7A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39602" y="397973"/>
            <a:ext cx="685131" cy="756402"/>
          </a:xfrm>
          <a:prstGeom prst="rect">
            <a:avLst/>
          </a:prstGeom>
        </p:spPr>
      </p:pic>
      <p:sp>
        <p:nvSpPr>
          <p:cNvPr id="17" name="Ellipse 16">
            <a:extLst>
              <a:ext uri="{FF2B5EF4-FFF2-40B4-BE49-F238E27FC236}">
                <a16:creationId xmlns:a16="http://schemas.microsoft.com/office/drawing/2014/main" id="{FEBC5602-0CEB-3B62-A8C2-5FED9EAC46C0}"/>
              </a:ext>
            </a:extLst>
          </p:cNvPr>
          <p:cNvSpPr/>
          <p:nvPr/>
        </p:nvSpPr>
        <p:spPr>
          <a:xfrm>
            <a:off x="4267200" y="5348748"/>
            <a:ext cx="973394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C79F4876-414C-22F0-E2EB-0FC60A6697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1816" y="2422606"/>
            <a:ext cx="3565878" cy="2702094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1695C447-9B4B-F851-E676-EC0B0C212096}"/>
              </a:ext>
            </a:extLst>
          </p:cNvPr>
          <p:cNvSpPr txBox="1"/>
          <p:nvPr/>
        </p:nvSpPr>
        <p:spPr>
          <a:xfrm>
            <a:off x="574539" y="3293085"/>
            <a:ext cx="3677706" cy="1200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عَلى مائِدَةِ وَجْبَةِ </a:t>
            </a:r>
            <a:r>
              <a:rPr lang="ar-MA" sz="36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ٱلْغَداءِ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كانَتْ........ </a:t>
            </a:r>
            <a:endParaRPr lang="fr-MA" sz="36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364F1719-D69A-7C5B-EDC8-8F2262BB17B7}"/>
              </a:ext>
            </a:extLst>
          </p:cNvPr>
          <p:cNvCxnSpPr/>
          <p:nvPr/>
        </p:nvCxnSpPr>
        <p:spPr>
          <a:xfrm>
            <a:off x="4434044" y="2542202"/>
            <a:ext cx="0" cy="27020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4A166DD9-69A3-06B5-7D32-8DF5BB0C7BC8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1020A641-E955-A947-75CB-8B16F9CC9D7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ED313A48-556D-A0E8-4E17-6B7CD976808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256CFDEE-407D-F0AC-460B-897A76E05473}"/>
              </a:ext>
            </a:extLst>
          </p:cNvPr>
          <p:cNvCxnSpPr/>
          <p:nvPr/>
        </p:nvCxnSpPr>
        <p:spPr>
          <a:xfrm>
            <a:off x="4164979" y="2465959"/>
            <a:ext cx="0" cy="28827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ZoneTexte 37">
            <a:extLst>
              <a:ext uri="{FF2B5EF4-FFF2-40B4-BE49-F238E27FC236}">
                <a16:creationId xmlns:a16="http://schemas.microsoft.com/office/drawing/2014/main" id="{34579428-2C13-D5B6-BC64-DA4811621AFD}"/>
              </a:ext>
            </a:extLst>
          </p:cNvPr>
          <p:cNvSpPr txBox="1"/>
          <p:nvPr/>
        </p:nvSpPr>
        <p:spPr>
          <a:xfrm>
            <a:off x="522722" y="2935972"/>
            <a:ext cx="3528067" cy="23083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وَقَبْلَ خُروجِهِ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طَلَبَتْ ........... ......................................... ، 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لِكِنَّهُ...................................</a:t>
            </a:r>
          </a:p>
          <a:p>
            <a:pPr algn="r" rtl="1"/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</a:t>
            </a:r>
            <a:endParaRPr lang="fr-MA" sz="3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A56C557A-A078-2366-63A3-F5843D1BBFCF}"/>
              </a:ext>
            </a:extLst>
          </p:cNvPr>
          <p:cNvSpPr txBox="1"/>
          <p:nvPr/>
        </p:nvSpPr>
        <p:spPr>
          <a:xfrm>
            <a:off x="631063" y="38738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المقطع الثاني؟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يمكن أن يكون السرد تعاونيا بين المتعلمين</a:t>
            </a:r>
          </a:p>
        </p:txBody>
      </p:sp>
      <p:pic>
        <p:nvPicPr>
          <p:cNvPr id="40" name="Image 39">
            <a:extLst>
              <a:ext uri="{FF2B5EF4-FFF2-40B4-BE49-F238E27FC236}">
                <a16:creationId xmlns:a16="http://schemas.microsoft.com/office/drawing/2014/main" id="{008EC155-68C7-C4CC-DB50-CE423C6C07F9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1541" y="336375"/>
            <a:ext cx="1262762" cy="842255"/>
          </a:xfrm>
          <a:prstGeom prst="rect">
            <a:avLst/>
          </a:prstGeom>
        </p:spPr>
      </p:pic>
      <p:pic>
        <p:nvPicPr>
          <p:cNvPr id="41" name="Graphique 40">
            <a:extLst>
              <a:ext uri="{FF2B5EF4-FFF2-40B4-BE49-F238E27FC236}">
                <a16:creationId xmlns:a16="http://schemas.microsoft.com/office/drawing/2014/main" id="{4BD3A214-42C6-F681-1A32-21BCA28C7E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379766" y="583831"/>
            <a:ext cx="344372" cy="32874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3A3FF39-B396-C99F-BE63-27DD571C93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54465" y="2345412"/>
            <a:ext cx="4205719" cy="3203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9748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CDB4A-DE0B-D347-F78D-B2356F47F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7F3A2-B658-555A-F68A-46EFC7C8A06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7BFD989-8D6A-C426-8F13-6C06980AF12A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7917CA6-2D5D-554C-4BC6-B1D49F030BB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76F7F5A-4CD8-479E-B027-D8F3F675BA5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37C1461-E218-FF7B-15FA-797F427D90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09FF1CF-08C9-D398-FC4E-0294A4B9A032}"/>
              </a:ext>
            </a:extLst>
          </p:cNvPr>
          <p:cNvSpPr txBox="1"/>
          <p:nvPr/>
        </p:nvSpPr>
        <p:spPr>
          <a:xfrm>
            <a:off x="544722" y="416479"/>
            <a:ext cx="77786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المقطع الثالث؟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يمكن أن يكون السرد تعاونيا بين المتعلمين</a:t>
            </a: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CB3243E-2A6C-DDF3-AE08-47D86655FC10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5206C25D-ACD3-5B8D-6C5E-8413E29F908B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3649061E-8726-4F61-7D80-D0FB00A0E21C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E0F392F6-D2D2-894D-64FD-65104B3BA3C2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ED6FCB5B-6266-104F-54F2-25521AEEB099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2558F383-1DF8-9C04-5038-39E99BD64AB2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A06ADF82-B36B-D2A1-B607-A438B1BA61E6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2" name="Rectangle : coins arrondis 21">
                  <a:extLst>
                    <a:ext uri="{FF2B5EF4-FFF2-40B4-BE49-F238E27FC236}">
                      <a16:creationId xmlns:a16="http://schemas.microsoft.com/office/drawing/2014/main" id="{13BDE0BE-32EC-E361-4385-47E14972DB2E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DAF8F831-6FC0-4B98-024C-9DE8FF4B90A8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B991BF41-B565-3284-38A1-17437A174974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17" name="Ellipse 16">
            <a:extLst>
              <a:ext uri="{FF2B5EF4-FFF2-40B4-BE49-F238E27FC236}">
                <a16:creationId xmlns:a16="http://schemas.microsoft.com/office/drawing/2014/main" id="{ADF5D175-2ABE-E499-8A75-1A670C2A62CD}"/>
              </a:ext>
            </a:extLst>
          </p:cNvPr>
          <p:cNvSpPr/>
          <p:nvPr/>
        </p:nvSpPr>
        <p:spPr>
          <a:xfrm>
            <a:off x="4267200" y="5348748"/>
            <a:ext cx="973394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F42E8F32-1447-45E2-1EC4-67506DB5C84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1541" y="336375"/>
            <a:ext cx="1262762" cy="842255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C5781640-F3F1-1A7C-F6F1-6BBCB4CEA7BD}"/>
              </a:ext>
            </a:extLst>
          </p:cNvPr>
          <p:cNvSpPr txBox="1"/>
          <p:nvPr/>
        </p:nvSpPr>
        <p:spPr>
          <a:xfrm>
            <a:off x="475406" y="3213213"/>
            <a:ext cx="3791794" cy="23083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وَبَعْدَ ذلِكَ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عَرَضَتْ عَلَيْهِ أُمُّهُ أَنْ................... ...............................................</a:t>
            </a:r>
          </a:p>
          <a:p>
            <a:pPr algn="r" rtl="1"/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</a:t>
            </a:r>
          </a:p>
        </p:txBody>
      </p: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6527C729-3EF5-A8B5-966D-40BECF4B7BE1}"/>
              </a:ext>
            </a:extLst>
          </p:cNvPr>
          <p:cNvCxnSpPr/>
          <p:nvPr/>
        </p:nvCxnSpPr>
        <p:spPr>
          <a:xfrm>
            <a:off x="4454938" y="2465959"/>
            <a:ext cx="0" cy="28827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:a16="http://schemas.microsoft.com/office/drawing/2014/main" id="{F04CF838-A90D-F81F-77EB-0E0BAA0AAB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999" y="2465959"/>
            <a:ext cx="4096595" cy="2882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2326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62345-EC3E-1951-914A-AA878B6E7C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5C33BB9-2252-19AA-56AC-3E99A97F1B8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FA4C6FD-B261-6A01-2343-E474C664A186}"/>
              </a:ext>
            </a:extLst>
          </p:cNvPr>
          <p:cNvGrpSpPr/>
          <p:nvPr/>
        </p:nvGrpSpPr>
        <p:grpSpPr>
          <a:xfrm>
            <a:off x="329351" y="369972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A441F52-C45A-8B94-6347-E7ADBC8FCF2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5F76284-5F93-892F-43B8-04EFD529D43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4DF4ABC-8C2E-5897-8294-EA0C913762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757A89A-0A4F-4ACD-423F-4C3950C734DB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60D46BC9-C37D-45E0-60A6-11E8484B2888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705B0136-4AF4-ED2E-6AC2-5CFBCB5DAE50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CEBD7E50-4106-3E5E-64BB-8F6E29DF0A72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69DD911E-C6F7-CDFD-C61C-161107FB8AA7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AF91792F-157D-978A-0C97-D680150C648D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6E1890B9-9AE5-C27E-72FB-32375CBBD02F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2" name="Rectangle : coins arrondis 21">
                  <a:extLst>
                    <a:ext uri="{FF2B5EF4-FFF2-40B4-BE49-F238E27FC236}">
                      <a16:creationId xmlns:a16="http://schemas.microsoft.com/office/drawing/2014/main" id="{6858B889-D1EC-FB4A-7826-2666B7E05D5D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7AA736DD-1370-1891-E307-1936924C00C5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D31984E6-6227-EA42-6A8A-16077D7D039C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17" name="Ellipse 16">
            <a:extLst>
              <a:ext uri="{FF2B5EF4-FFF2-40B4-BE49-F238E27FC236}">
                <a16:creationId xmlns:a16="http://schemas.microsoft.com/office/drawing/2014/main" id="{84E389D6-CD9F-8051-0595-C11E8C02D296}"/>
              </a:ext>
            </a:extLst>
          </p:cNvPr>
          <p:cNvSpPr/>
          <p:nvPr/>
        </p:nvSpPr>
        <p:spPr>
          <a:xfrm>
            <a:off x="4267200" y="5348748"/>
            <a:ext cx="973394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8CB2E1B-AE1C-477F-9CE1-7772D1AD5385}"/>
              </a:ext>
            </a:extLst>
          </p:cNvPr>
          <p:cNvSpPr txBox="1"/>
          <p:nvPr/>
        </p:nvSpPr>
        <p:spPr>
          <a:xfrm>
            <a:off x="380653" y="2740917"/>
            <a:ext cx="3725595" cy="23083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ﭐلنِّهايَةِ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.............................</a:t>
            </a:r>
          </a:p>
          <a:p>
            <a:pPr algn="r" rtl="1"/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..........................................................................................................................................</a:t>
            </a:r>
            <a:endParaRPr lang="fr-MA" sz="36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0EB8D352-A090-7495-E2FD-6357E0BA81E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1541" y="336375"/>
            <a:ext cx="1262762" cy="842255"/>
          </a:xfrm>
          <a:prstGeom prst="rect">
            <a:avLst/>
          </a:prstGeom>
        </p:spPr>
      </p:pic>
      <p:sp>
        <p:nvSpPr>
          <p:cNvPr id="61" name="ZoneTexte 60">
            <a:extLst>
              <a:ext uri="{FF2B5EF4-FFF2-40B4-BE49-F238E27FC236}">
                <a16:creationId xmlns:a16="http://schemas.microsoft.com/office/drawing/2014/main" id="{5309B06A-F226-C364-C35F-92F08B79119D}"/>
              </a:ext>
            </a:extLst>
          </p:cNvPr>
          <p:cNvSpPr txBox="1"/>
          <p:nvPr/>
        </p:nvSpPr>
        <p:spPr>
          <a:xfrm>
            <a:off x="544722" y="416479"/>
            <a:ext cx="777864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المقطع الأخير؟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يمكن أن يكون السرد تعاونيا بين المتعلمين</a:t>
            </a:r>
          </a:p>
          <a:p>
            <a:pPr algn="r" rtl="1"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cxnSp>
        <p:nvCxnSpPr>
          <p:cNvPr id="69" name="Connecteur droit 68">
            <a:extLst>
              <a:ext uri="{FF2B5EF4-FFF2-40B4-BE49-F238E27FC236}">
                <a16:creationId xmlns:a16="http://schemas.microsoft.com/office/drawing/2014/main" id="{C1EF5865-7880-2C4B-2EED-9DD2F4743252}"/>
              </a:ext>
            </a:extLst>
          </p:cNvPr>
          <p:cNvCxnSpPr/>
          <p:nvPr/>
        </p:nvCxnSpPr>
        <p:spPr>
          <a:xfrm>
            <a:off x="4321206" y="2465959"/>
            <a:ext cx="0" cy="28827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4C039B25-992F-AF3A-90DD-272FF4195F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9108" y="2269998"/>
            <a:ext cx="4352667" cy="3308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3508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3BB96-E4F1-B483-FE06-6EE554C9F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1E26AF-056B-A19B-4AFF-B708BB74315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AC4A88B-D814-2973-416F-56C470C361F7}"/>
              </a:ext>
            </a:extLst>
          </p:cNvPr>
          <p:cNvGrpSpPr/>
          <p:nvPr/>
        </p:nvGrpSpPr>
        <p:grpSpPr>
          <a:xfrm>
            <a:off x="402348" y="33802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FF51739-0B57-4830-4B3F-5C50F43CFD5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3D8EAA6-B518-45E8-AE58-E5EDFD658DA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486FDED-1823-F88E-1C1C-9B222D9FFD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3EDBAAF-3577-64DF-5D79-B2F9882650C9}"/>
              </a:ext>
            </a:extLst>
          </p:cNvPr>
          <p:cNvSpPr txBox="1"/>
          <p:nvPr/>
        </p:nvSpPr>
        <p:spPr>
          <a:xfrm>
            <a:off x="422071" y="46063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لنتعاون الآن على سرد الحكاية حدثا بعد حدث.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138DCF1-3FC4-9F5A-07FD-8B25CC75BB94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C97C721A-DF94-3492-D165-914C3F858639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AF682BA5-9739-FEF0-9F22-D9DC73556C8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2B6B933-873F-4B47-7E6A-E5C649C6BAD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2287CA4E-8E09-8665-71BF-03B95E532EEB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C929251E-7390-E2CA-4AC8-99AB807C6DD5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2B76BD92-9F95-A9B0-D7E4-D112CE844735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ADA54F2B-C274-8CC6-3A9E-9472D62100E0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sp>
        <p:nvSpPr>
          <p:cNvPr id="79" name="Triangle isocèle 78">
            <a:extLst>
              <a:ext uri="{FF2B5EF4-FFF2-40B4-BE49-F238E27FC236}">
                <a16:creationId xmlns:a16="http://schemas.microsoft.com/office/drawing/2014/main" id="{A5C6453F-AA6F-8F92-24A2-57275F8AABDF}"/>
              </a:ext>
            </a:extLst>
          </p:cNvPr>
          <p:cNvSpPr/>
          <p:nvPr/>
        </p:nvSpPr>
        <p:spPr>
          <a:xfrm rot="16200000">
            <a:off x="943747" y="5475001"/>
            <a:ext cx="687983" cy="376200"/>
          </a:xfrm>
          <a:prstGeom prst="triangle">
            <a:avLst>
              <a:gd name="adj" fmla="val 46287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3B38DE3E-F124-64E6-306E-1F1CEC0708D6}"/>
              </a:ext>
            </a:extLst>
          </p:cNvPr>
          <p:cNvSpPr/>
          <p:nvPr/>
        </p:nvSpPr>
        <p:spPr>
          <a:xfrm>
            <a:off x="1996792" y="1999340"/>
            <a:ext cx="6301634" cy="358361"/>
          </a:xfrm>
          <a:prstGeom prst="roundRect">
            <a:avLst>
              <a:gd name="adj" fmla="val 50000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Rectangle : coins arrondis 87">
            <a:extLst>
              <a:ext uri="{FF2B5EF4-FFF2-40B4-BE49-F238E27FC236}">
                <a16:creationId xmlns:a16="http://schemas.microsoft.com/office/drawing/2014/main" id="{41F52093-0735-86EF-1B29-4A0E838A6AD0}"/>
              </a:ext>
            </a:extLst>
          </p:cNvPr>
          <p:cNvSpPr/>
          <p:nvPr/>
        </p:nvSpPr>
        <p:spPr>
          <a:xfrm>
            <a:off x="1996792" y="3757835"/>
            <a:ext cx="5619859" cy="358361"/>
          </a:xfrm>
          <a:prstGeom prst="roundRect">
            <a:avLst>
              <a:gd name="adj" fmla="val 50000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9" name="Rectangle : coins arrondis 88">
            <a:extLst>
              <a:ext uri="{FF2B5EF4-FFF2-40B4-BE49-F238E27FC236}">
                <a16:creationId xmlns:a16="http://schemas.microsoft.com/office/drawing/2014/main" id="{368EC6A7-09C6-3C3A-AAB2-7DECAE102D5F}"/>
              </a:ext>
            </a:extLst>
          </p:cNvPr>
          <p:cNvSpPr/>
          <p:nvPr/>
        </p:nvSpPr>
        <p:spPr>
          <a:xfrm>
            <a:off x="1287738" y="5473651"/>
            <a:ext cx="6462150" cy="384128"/>
          </a:xfrm>
          <a:prstGeom prst="roundRect">
            <a:avLst>
              <a:gd name="adj" fmla="val 50000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0" name="Rectangle : coins arrondis 89">
            <a:extLst>
              <a:ext uri="{FF2B5EF4-FFF2-40B4-BE49-F238E27FC236}">
                <a16:creationId xmlns:a16="http://schemas.microsoft.com/office/drawing/2014/main" id="{4F89884C-EF03-7E1F-2E5E-50C7A737DF6F}"/>
              </a:ext>
            </a:extLst>
          </p:cNvPr>
          <p:cNvSpPr/>
          <p:nvPr/>
        </p:nvSpPr>
        <p:spPr>
          <a:xfrm rot="5400000">
            <a:off x="1212226" y="2820776"/>
            <a:ext cx="1993178" cy="424048"/>
          </a:xfrm>
          <a:prstGeom prst="roundRect">
            <a:avLst>
              <a:gd name="adj" fmla="val 50000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1" name="Rectangle : coins arrondis 90">
            <a:extLst>
              <a:ext uri="{FF2B5EF4-FFF2-40B4-BE49-F238E27FC236}">
                <a16:creationId xmlns:a16="http://schemas.microsoft.com/office/drawing/2014/main" id="{3392CD5D-43D5-0172-8CB3-60F1EB0E0D71}"/>
              </a:ext>
            </a:extLst>
          </p:cNvPr>
          <p:cNvSpPr/>
          <p:nvPr/>
        </p:nvSpPr>
        <p:spPr>
          <a:xfrm rot="5400000">
            <a:off x="6475954" y="4581222"/>
            <a:ext cx="2085768" cy="432464"/>
          </a:xfrm>
          <a:prstGeom prst="roundRect">
            <a:avLst>
              <a:gd name="adj" fmla="val 50000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2" name="Triangle isocèle 91">
            <a:extLst>
              <a:ext uri="{FF2B5EF4-FFF2-40B4-BE49-F238E27FC236}">
                <a16:creationId xmlns:a16="http://schemas.microsoft.com/office/drawing/2014/main" id="{993BE13A-300E-807F-A7C4-D949686DF797}"/>
              </a:ext>
            </a:extLst>
          </p:cNvPr>
          <p:cNvSpPr/>
          <p:nvPr/>
        </p:nvSpPr>
        <p:spPr>
          <a:xfrm rot="16200000">
            <a:off x="3541127" y="1922649"/>
            <a:ext cx="686632" cy="546137"/>
          </a:xfrm>
          <a:prstGeom prst="triangl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93" name="Triangle isocèle 92">
            <a:extLst>
              <a:ext uri="{FF2B5EF4-FFF2-40B4-BE49-F238E27FC236}">
                <a16:creationId xmlns:a16="http://schemas.microsoft.com/office/drawing/2014/main" id="{FD7E352F-1652-F7E2-2FE5-15DE67359747}"/>
              </a:ext>
            </a:extLst>
          </p:cNvPr>
          <p:cNvSpPr/>
          <p:nvPr/>
        </p:nvSpPr>
        <p:spPr>
          <a:xfrm rot="10800000">
            <a:off x="1864948" y="2579054"/>
            <a:ext cx="687734" cy="453746"/>
          </a:xfrm>
          <a:prstGeom prst="triangl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94" name="Triangle isocèle 93">
            <a:extLst>
              <a:ext uri="{FF2B5EF4-FFF2-40B4-BE49-F238E27FC236}">
                <a16:creationId xmlns:a16="http://schemas.microsoft.com/office/drawing/2014/main" id="{5D97E915-2522-1E9C-50BF-2ACA1B7FC90E}"/>
              </a:ext>
            </a:extLst>
          </p:cNvPr>
          <p:cNvSpPr/>
          <p:nvPr/>
        </p:nvSpPr>
        <p:spPr>
          <a:xfrm rot="5400000">
            <a:off x="4783969" y="3703673"/>
            <a:ext cx="713825" cy="466683"/>
          </a:xfrm>
          <a:prstGeom prst="triangl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96" name="Triangle isocèle 95">
            <a:extLst>
              <a:ext uri="{FF2B5EF4-FFF2-40B4-BE49-F238E27FC236}">
                <a16:creationId xmlns:a16="http://schemas.microsoft.com/office/drawing/2014/main" id="{A3253A42-8C37-2585-DDCA-86A35C006A8D}"/>
              </a:ext>
            </a:extLst>
          </p:cNvPr>
          <p:cNvSpPr/>
          <p:nvPr/>
        </p:nvSpPr>
        <p:spPr>
          <a:xfrm rot="16200000">
            <a:off x="5769793" y="5401193"/>
            <a:ext cx="803245" cy="523819"/>
          </a:xfrm>
          <a:prstGeom prst="triangl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97" name="Triangle isocèle 96">
            <a:extLst>
              <a:ext uri="{FF2B5EF4-FFF2-40B4-BE49-F238E27FC236}">
                <a16:creationId xmlns:a16="http://schemas.microsoft.com/office/drawing/2014/main" id="{6D0093E6-3C77-DC6A-4D83-58675F1ACBAB}"/>
              </a:ext>
            </a:extLst>
          </p:cNvPr>
          <p:cNvSpPr/>
          <p:nvPr/>
        </p:nvSpPr>
        <p:spPr>
          <a:xfrm rot="16200000">
            <a:off x="7775127" y="1938671"/>
            <a:ext cx="642945" cy="45374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62BF2C9-6977-5B26-14CD-CB3439C0BC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9229" y="1353765"/>
            <a:ext cx="2120316" cy="156637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0CA912A-00F9-A6C6-0EB9-925FC82CAA6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78165" y="2975683"/>
            <a:ext cx="2095873" cy="159654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E51B724-8813-D021-CC2D-2FF6762E1FA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71416" y="3233367"/>
            <a:ext cx="2262379" cy="1592044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08BF20B-FF1F-1B37-AD94-C10F76332B46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79187" y="4841230"/>
            <a:ext cx="1965288" cy="1493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30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4CA9D-62FF-9859-23AF-5D7F679E3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BCC3C0C4-8E8D-98D1-EF48-D6E504E401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FF24F37A-B1F7-541A-B8AA-26228EB249F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540C86F-B19C-493F-0301-FDFF32AF74A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40E1F3F9-31D9-0765-0271-D46AEBD6B7A5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7BB8E567-D19C-2A91-FF75-1685441C4361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EA26F166-5B9C-1E0A-2B0B-DA440CCC0607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BBE4D741-A532-E20E-E094-73F8CAEF3BE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D34BE99-0FF9-B278-C42A-C06860D64E15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55DCC3B-24A8-7980-443B-19EF82E0FDE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2A6D679-0A25-5B31-B079-366F58E994CA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C73D087-0A32-FEC6-57AF-EA9924E7444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2475F1B8-1FA5-E5C0-63D3-0D032FBBFB94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9DFD0D79-E18C-A725-CB8C-E46553265AA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6858DAAA-4864-5297-856A-C71ABE90ED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8685B976-754F-5702-97CC-26C32674E3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1A1A9115-0A29-18BA-3503-37ACF948D23F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4D860E8-203B-FD08-28A1-15484F8F7749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A298C31F-9232-6CF5-EA3D-D56F65199F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9D683665-9A7B-7537-76D7-2C2A238A0B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FD0290D6-9A77-86F2-42FE-3BA87AA85C04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BC7C593-21FE-EFF4-C975-C97D61750D14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1864CFE8-5660-CA16-801E-90ED66ACFB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6914501D-15B3-F656-C3CF-DB44FA34AC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0763FD9-36F9-73B0-D38D-FA70C1D351B2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1B2138F-3CA0-C0E4-48D2-47827B7F664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13D5349F-0634-1C32-A50F-671B5E7938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CF242D89-E9CD-701F-12B7-40C4EC9176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A880827-4C29-1AC4-06AC-02F8C3751A6E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F0517455-1353-1BAB-0E47-29250AD62D0C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719D9232-6EFD-F731-4463-72410DF6342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340AE5BD-1AD2-4B4C-71EC-9F8CA125800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B5A0C84A-391A-9FC2-DA8B-C4CFABA67D83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9B9D199-4591-4678-EDB9-58C457E83CA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6E358665-44CC-E8ED-C16B-C9CB97DB44F1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6AF015B4-0E1B-2A85-5556-BA518764E76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36A318F2-3728-0C8B-198E-9053E27BC883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712647D-D688-8A6C-4967-DEA40FF9D3AC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C77C0DD5-6B60-3FF1-646C-0E12DCFD0BC6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C4357393-3028-ED8D-6458-DE1E737E44B5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E0FDF055-3C66-9B1F-0B15-D059472D1CCC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B58FD53-3015-F97D-EC7A-B9AF1DC454C1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7EA26DE-BDDD-8979-73E8-FA8FD7BF16C8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ECE14759-862C-CB54-2EC2-F723F6035D8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B08A68-553A-9834-151E-951A9D142DB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4411900E-02EF-6D51-A515-0C26CF1172FC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D46919A-B2A2-5C6F-3A43-CB07D3D1C1E3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3FF9D05-ED35-FFBD-9DD5-CB9A8627DBE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57042888-E170-659B-62E5-1949CA5FC65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E02A628F-7FB1-95FF-B796-423D7D8C7CB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C12BF0C-7B7E-4190-CC48-A09DEA5455C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049D986-1F2F-98FF-2FCA-9D47165A908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058E3118-E469-FE34-82CC-EC508D384D5B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374EF2B-E36A-E0D3-6A57-0A7B9C9DE660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B54C785-7C9B-1C9A-1E20-64777C8BAAAC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C08825F-328E-0EC0-FCC0-19DE70BA49E2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2D26EECC-050D-034D-3364-3BD6DEB284E4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AD57F903-C558-FEDF-3F47-4B9F0EAEE6F7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5AC5D115-C230-2504-1CFA-40DAA43BB885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القراءات الجهرية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38F8AA9-988D-C4AA-DF8E-0D26451785F8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استخلاص العبر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62312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3EF4A28-E0BE-D9F9-1BCA-C22171A1C5B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C735237-43EC-5271-4D97-DB2ECC57A20A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55DC924-9EC1-2F3D-FBA6-23F7594CA29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FCA6BA5-3F50-0956-D9C9-46DD97F5219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8D624BE-F591-6FBB-AE3F-C0BFCC8F3F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2885D33-BB3A-A90C-420A-6327E0434816}"/>
              </a:ext>
            </a:extLst>
          </p:cNvPr>
          <p:cNvSpPr txBox="1"/>
          <p:nvPr/>
        </p:nvSpPr>
        <p:spPr>
          <a:xfrm>
            <a:off x="422071" y="361573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ستقومون بقراءة نص " فطور الصباح" قراءات فردية على الكراسة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ص 92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1D693D5-28A8-41D8-7539-63924C6D3833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8ADE7BC7-87C6-AE26-CA6E-449D0FE6D50D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F9E99AAB-5678-3A0F-0663-6725C270867F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8E86B7E4-4C7C-F26A-EA3B-7DD17A82D8B9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4597B7A7-BE51-B436-E6CE-B8BA8596607E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E09EBF8A-C610-C7FD-58E1-4E229C8F1DB9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15321BA2-2832-89E0-6841-2F4C4E0D6856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E9B19A97-71F4-4633-833D-1229DA7778F4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76EC10DE-8C15-5ED8-5D9B-8B0EF5390717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94DD7687-E6F6-EFE8-FFC1-838899B90B2C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6DDB7DDC-55E7-8710-C19B-1BB3DA4D09CB}"/>
              </a:ext>
            </a:extLst>
          </p:cNvPr>
          <p:cNvSpPr/>
          <p:nvPr/>
        </p:nvSpPr>
        <p:spPr>
          <a:xfrm>
            <a:off x="6921733" y="5978015"/>
            <a:ext cx="850253" cy="274107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r-MA" b="1" dirty="0">
                <a:solidFill>
                  <a:schemeClr val="tx1"/>
                </a:solidFill>
              </a:rPr>
              <a:t>92</a:t>
            </a:r>
            <a:endParaRPr lang="fr-MA" b="1" dirty="0">
              <a:solidFill>
                <a:schemeClr val="tx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549ACF3-8A7C-FCC3-F940-3D77D3854498}"/>
              </a:ext>
            </a:extLst>
          </p:cNvPr>
          <p:cNvSpPr/>
          <p:nvPr/>
        </p:nvSpPr>
        <p:spPr>
          <a:xfrm rot="21311420">
            <a:off x="6938118" y="6221208"/>
            <a:ext cx="850253" cy="180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E09D33C9-A589-2D33-CDFD-53B6D44FFB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7886" y="1367802"/>
            <a:ext cx="3957335" cy="50846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7BE410F9-0E54-6ED9-E7EC-9C911E446864}"/>
              </a:ext>
            </a:extLst>
          </p:cNvPr>
          <p:cNvCxnSpPr>
            <a:cxnSpLocks/>
          </p:cNvCxnSpPr>
          <p:nvPr/>
        </p:nvCxnSpPr>
        <p:spPr>
          <a:xfrm flipV="1">
            <a:off x="6396353" y="6093332"/>
            <a:ext cx="525380" cy="21235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4F1887-2939-DF43-9851-8D2F3405AF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0F05536-4893-7DD6-2420-1D6FE9C6CE2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F912B65-28D4-6D61-B54E-6137D1AAAB6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7D4BEA3-2E32-23CB-C9E8-FE3F65F1A82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D711773-06D4-B49A-3933-86DC23241F7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A10350B-A384-FDC6-34B1-0B067DF8DE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EC3FFB7-9EE2-D2FA-B1BA-91AEED29191D}"/>
              </a:ext>
            </a:extLst>
          </p:cNvPr>
          <p:cNvSpPr txBox="1"/>
          <p:nvPr/>
        </p:nvSpPr>
        <p:spPr>
          <a:xfrm>
            <a:off x="422071" y="36727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معي. سأقرأ المقطع الأول.</a:t>
            </a:r>
          </a:p>
          <a:p>
            <a:pPr algn="r" rtl="1">
              <a:defRPr/>
            </a:pPr>
            <a:r>
              <a:rPr lang="ar-MA" sz="240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يؤشر الأستاذ على المقروء.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B237864-8B9C-E0B7-6B00-918A574F1DB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8EDA9B85-02C0-378F-816D-320F981AD58D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C874B53F-2060-B610-E543-73B5E275F88D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28" name="Groupe 27">
                <a:extLst>
                  <a:ext uri="{FF2B5EF4-FFF2-40B4-BE49-F238E27FC236}">
                    <a16:creationId xmlns:a16="http://schemas.microsoft.com/office/drawing/2014/main" id="{26B70189-3EB7-9C75-94E3-408BC35EDD9D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4BCA0E09-DB4E-51C3-E456-338463F1AD68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BB26D602-5AF0-6B65-DA41-0399AFDC70BE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32" name="Rectangle : coins arrondis 31">
                  <a:extLst>
                    <a:ext uri="{FF2B5EF4-FFF2-40B4-BE49-F238E27FC236}">
                      <a16:creationId xmlns:a16="http://schemas.microsoft.com/office/drawing/2014/main" id="{2F415ECE-ECA8-BBED-A8AE-C868A6FD753E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9A5C240E-9B91-4B2D-BD67-F42434423861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34" name="Rectangle : coins arrondis 33">
                  <a:extLst>
                    <a:ext uri="{FF2B5EF4-FFF2-40B4-BE49-F238E27FC236}">
                      <a16:creationId xmlns:a16="http://schemas.microsoft.com/office/drawing/2014/main" id="{ED0AA619-B3EE-74D5-0E13-ACD6F784BE6E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98B28437-D7EB-BF5C-A4CE-01BD41A20A54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C41F13AB-A3CD-2E0C-7ACE-B7942DA01E91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20" name="Forme libre : forme 19">
            <a:extLst>
              <a:ext uri="{FF2B5EF4-FFF2-40B4-BE49-F238E27FC236}">
                <a16:creationId xmlns:a16="http://schemas.microsoft.com/office/drawing/2014/main" id="{D31DBC7F-ADAB-B543-F9AA-46BDDE3DD476}"/>
              </a:ext>
            </a:extLst>
          </p:cNvPr>
          <p:cNvSpPr/>
          <p:nvPr/>
        </p:nvSpPr>
        <p:spPr>
          <a:xfrm rot="11059482" flipH="1">
            <a:off x="3161012" y="1924761"/>
            <a:ext cx="2821975" cy="673589"/>
          </a:xfrm>
          <a:custGeom>
            <a:avLst/>
            <a:gdLst>
              <a:gd name="connsiteX0" fmla="*/ 14192 w 990997"/>
              <a:gd name="connsiteY0" fmla="*/ 114584 h 388192"/>
              <a:gd name="connsiteX1" fmla="*/ 43339 w 990997"/>
              <a:gd name="connsiteY1" fmla="*/ 145445 h 388192"/>
              <a:gd name="connsiteX2" fmla="*/ 337852 w 990997"/>
              <a:gd name="connsiteY2" fmla="*/ 325563 h 388192"/>
              <a:gd name="connsiteX3" fmla="*/ 464820 w 990997"/>
              <a:gd name="connsiteY3" fmla="*/ 326039 h 388192"/>
              <a:gd name="connsiteX4" fmla="*/ 781145 w 990997"/>
              <a:gd name="connsiteY4" fmla="*/ 177925 h 388192"/>
              <a:gd name="connsiteX5" fmla="*/ 849630 w 990997"/>
              <a:gd name="connsiteY5" fmla="*/ 96867 h 388192"/>
              <a:gd name="connsiteX6" fmla="*/ 817626 w 990997"/>
              <a:gd name="connsiteY6" fmla="*/ 108964 h 388192"/>
              <a:gd name="connsiteX7" fmla="*/ 724948 w 990997"/>
              <a:gd name="connsiteY7" fmla="*/ 148302 h 388192"/>
              <a:gd name="connsiteX8" fmla="*/ 680085 w 990997"/>
              <a:gd name="connsiteY8" fmla="*/ 152493 h 388192"/>
              <a:gd name="connsiteX9" fmla="*/ 665036 w 990997"/>
              <a:gd name="connsiteY9" fmla="*/ 138492 h 388192"/>
              <a:gd name="connsiteX10" fmla="*/ 674846 w 990997"/>
              <a:gd name="connsiteY10" fmla="*/ 120966 h 388192"/>
              <a:gd name="connsiteX11" fmla="*/ 899446 w 990997"/>
              <a:gd name="connsiteY11" fmla="*/ 8094 h 388192"/>
              <a:gd name="connsiteX12" fmla="*/ 952405 w 990997"/>
              <a:gd name="connsiteY12" fmla="*/ 23049 h 388192"/>
              <a:gd name="connsiteX13" fmla="*/ 990886 w 990997"/>
              <a:gd name="connsiteY13" fmla="*/ 223836 h 388192"/>
              <a:gd name="connsiteX14" fmla="*/ 981742 w 990997"/>
              <a:gd name="connsiteY14" fmla="*/ 234789 h 388192"/>
              <a:gd name="connsiteX15" fmla="*/ 914972 w 990997"/>
              <a:gd name="connsiteY15" fmla="*/ 104202 h 388192"/>
              <a:gd name="connsiteX16" fmla="*/ 897636 w 990997"/>
              <a:gd name="connsiteY16" fmla="*/ 132777 h 388192"/>
              <a:gd name="connsiteX17" fmla="*/ 433959 w 990997"/>
              <a:gd name="connsiteY17" fmla="*/ 385665 h 388192"/>
              <a:gd name="connsiteX18" fmla="*/ 347472 w 990997"/>
              <a:gd name="connsiteY18" fmla="*/ 383570 h 388192"/>
              <a:gd name="connsiteX19" fmla="*/ 71819 w 990997"/>
              <a:gd name="connsiteY19" fmla="*/ 248410 h 388192"/>
              <a:gd name="connsiteX20" fmla="*/ 10573 w 990997"/>
              <a:gd name="connsiteY20" fmla="*/ 163542 h 388192"/>
              <a:gd name="connsiteX21" fmla="*/ 0 w 990997"/>
              <a:gd name="connsiteY21" fmla="*/ 122204 h 388192"/>
              <a:gd name="connsiteX22" fmla="*/ 14192 w 990997"/>
              <a:gd name="connsiteY22" fmla="*/ 114584 h 388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90997" h="388192">
                <a:moveTo>
                  <a:pt x="14192" y="114584"/>
                </a:moveTo>
                <a:cubicBezTo>
                  <a:pt x="24003" y="124871"/>
                  <a:pt x="35147" y="134110"/>
                  <a:pt x="43339" y="145445"/>
                </a:cubicBezTo>
                <a:cubicBezTo>
                  <a:pt x="116300" y="246981"/>
                  <a:pt x="221075" y="297940"/>
                  <a:pt x="337852" y="325563"/>
                </a:cubicBezTo>
                <a:cubicBezTo>
                  <a:pt x="378143" y="335088"/>
                  <a:pt x="423958" y="334135"/>
                  <a:pt x="464820" y="326039"/>
                </a:cubicBezTo>
                <a:cubicBezTo>
                  <a:pt x="581692" y="302798"/>
                  <a:pt x="688848" y="254697"/>
                  <a:pt x="781145" y="177925"/>
                </a:cubicBezTo>
                <a:cubicBezTo>
                  <a:pt x="807720" y="155827"/>
                  <a:pt x="830199" y="128681"/>
                  <a:pt x="849630" y="96867"/>
                </a:cubicBezTo>
                <a:cubicBezTo>
                  <a:pt x="838962" y="100868"/>
                  <a:pt x="828104" y="104583"/>
                  <a:pt x="817626" y="108964"/>
                </a:cubicBezTo>
                <a:cubicBezTo>
                  <a:pt x="786765" y="122109"/>
                  <a:pt x="756476" y="136872"/>
                  <a:pt x="724948" y="148302"/>
                </a:cubicBezTo>
                <a:cubicBezTo>
                  <a:pt x="711232" y="153351"/>
                  <a:pt x="695039" y="153255"/>
                  <a:pt x="680085" y="152493"/>
                </a:cubicBezTo>
                <a:cubicBezTo>
                  <a:pt x="674561" y="152208"/>
                  <a:pt x="666083" y="144207"/>
                  <a:pt x="665036" y="138492"/>
                </a:cubicBezTo>
                <a:cubicBezTo>
                  <a:pt x="664083" y="133253"/>
                  <a:pt x="669893" y="122490"/>
                  <a:pt x="674846" y="120966"/>
                </a:cubicBezTo>
                <a:cubicBezTo>
                  <a:pt x="756190" y="96010"/>
                  <a:pt x="825913" y="48385"/>
                  <a:pt x="899446" y="8094"/>
                </a:cubicBezTo>
                <a:cubicBezTo>
                  <a:pt x="925259" y="-6003"/>
                  <a:pt x="941546" y="-2097"/>
                  <a:pt x="952405" y="23049"/>
                </a:cubicBezTo>
                <a:cubicBezTo>
                  <a:pt x="980123" y="86866"/>
                  <a:pt x="992315" y="154208"/>
                  <a:pt x="990886" y="223836"/>
                </a:cubicBezTo>
                <a:cubicBezTo>
                  <a:pt x="990886" y="226122"/>
                  <a:pt x="987266" y="228408"/>
                  <a:pt x="981742" y="234789"/>
                </a:cubicBezTo>
                <a:cubicBezTo>
                  <a:pt x="925163" y="213549"/>
                  <a:pt x="942784" y="152970"/>
                  <a:pt x="914972" y="104202"/>
                </a:cubicBezTo>
                <a:cubicBezTo>
                  <a:pt x="907923" y="115822"/>
                  <a:pt x="903827" y="125157"/>
                  <a:pt x="897636" y="132777"/>
                </a:cubicBezTo>
                <a:cubicBezTo>
                  <a:pt x="777050" y="279176"/>
                  <a:pt x="618363" y="356709"/>
                  <a:pt x="433959" y="385665"/>
                </a:cubicBezTo>
                <a:cubicBezTo>
                  <a:pt x="405860" y="390047"/>
                  <a:pt x="375666" y="388332"/>
                  <a:pt x="347472" y="383570"/>
                </a:cubicBezTo>
                <a:cubicBezTo>
                  <a:pt x="242602" y="365758"/>
                  <a:pt x="149066" y="321848"/>
                  <a:pt x="71819" y="248410"/>
                </a:cubicBezTo>
                <a:cubicBezTo>
                  <a:pt x="46958" y="224788"/>
                  <a:pt x="29051" y="193165"/>
                  <a:pt x="10573" y="163542"/>
                </a:cubicBezTo>
                <a:cubicBezTo>
                  <a:pt x="3429" y="152017"/>
                  <a:pt x="3334" y="136110"/>
                  <a:pt x="0" y="122204"/>
                </a:cubicBezTo>
                <a:cubicBezTo>
                  <a:pt x="4763" y="119632"/>
                  <a:pt x="9430" y="117156"/>
                  <a:pt x="14192" y="114584"/>
                </a:cubicBezTo>
                <a:close/>
              </a:path>
            </a:pathLst>
          </a:custGeom>
          <a:solidFill>
            <a:srgbClr val="FF0000"/>
          </a:solidFill>
          <a:ln w="9525" cap="flat">
            <a:solidFill>
              <a:srgbClr val="FF0000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8547E78-76AA-1A09-B873-F54860A3C8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9638" y="2208156"/>
            <a:ext cx="2872129" cy="350085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B837BDF-3C7E-1E52-A1B5-1CB82DB75615}"/>
              </a:ext>
            </a:extLst>
          </p:cNvPr>
          <p:cNvSpPr/>
          <p:nvPr/>
        </p:nvSpPr>
        <p:spPr>
          <a:xfrm>
            <a:off x="1277839" y="2208155"/>
            <a:ext cx="1933928" cy="13742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082DFF2-B90D-BC6D-FF35-8002D898C7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3034" y="2748489"/>
            <a:ext cx="5222666" cy="3333706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4153836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FB1F31-EAE1-E2D9-CD62-328DFC4EFF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B04C7C1-5D18-1AAF-9B9E-C5A0E31C8FB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B8DBE5A-7484-228E-0595-538462674BA8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427BE8C-9AB3-E653-0D96-87A734A06AA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CA81F3A-9E25-52EB-7657-22F17614BE3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F64B54F-C1E6-1552-6CEC-1D069FB2F3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690B30-5AC3-0C8A-AFBF-BDD5DAB49BF6}"/>
              </a:ext>
            </a:extLst>
          </p:cNvPr>
          <p:cNvSpPr txBox="1"/>
          <p:nvPr/>
        </p:nvSpPr>
        <p:spPr>
          <a:xfrm>
            <a:off x="422071" y="36157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المقطع الأول قراءة صامتة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7D920C4-F7E7-C1AF-CE83-B2B18ABD3DCD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D65D82F1-FCA7-AD10-015F-6D0DBD273440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DED18154-726F-53BC-2023-EDEDCC9D21BD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FE4EA8FD-D476-47E6-BAA6-D15242093A1F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A30E9C1B-0E89-91B5-448D-406EF659BEF3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F233D53D-2B20-8A00-A7AD-0F9C909751B8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B2411F79-D264-3452-CDFF-9B5C1307D54F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9FC32D6B-F536-EAF2-9EF2-D0B9A4A4960E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D8516BBB-01D9-1E6E-F4DC-9D8492D1F182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9296F17-E108-EDA1-AE59-8B57DCE38B09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4083AEBC-4C43-CBBD-4ADC-4F257499CB4E}"/>
              </a:ext>
            </a:extLst>
          </p:cNvPr>
          <p:cNvSpPr/>
          <p:nvPr/>
        </p:nvSpPr>
        <p:spPr>
          <a:xfrm rot="21311420">
            <a:off x="6938118" y="6221208"/>
            <a:ext cx="850253" cy="180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7" name="Forme libre : forme 26">
            <a:extLst>
              <a:ext uri="{FF2B5EF4-FFF2-40B4-BE49-F238E27FC236}">
                <a16:creationId xmlns:a16="http://schemas.microsoft.com/office/drawing/2014/main" id="{0088F9D3-1A73-AC43-4B30-AFECDD703D2B}"/>
              </a:ext>
            </a:extLst>
          </p:cNvPr>
          <p:cNvSpPr/>
          <p:nvPr/>
        </p:nvSpPr>
        <p:spPr>
          <a:xfrm rot="11059482" flipH="1">
            <a:off x="3161012" y="1924761"/>
            <a:ext cx="2821975" cy="673589"/>
          </a:xfrm>
          <a:custGeom>
            <a:avLst/>
            <a:gdLst>
              <a:gd name="connsiteX0" fmla="*/ 14192 w 990997"/>
              <a:gd name="connsiteY0" fmla="*/ 114584 h 388192"/>
              <a:gd name="connsiteX1" fmla="*/ 43339 w 990997"/>
              <a:gd name="connsiteY1" fmla="*/ 145445 h 388192"/>
              <a:gd name="connsiteX2" fmla="*/ 337852 w 990997"/>
              <a:gd name="connsiteY2" fmla="*/ 325563 h 388192"/>
              <a:gd name="connsiteX3" fmla="*/ 464820 w 990997"/>
              <a:gd name="connsiteY3" fmla="*/ 326039 h 388192"/>
              <a:gd name="connsiteX4" fmla="*/ 781145 w 990997"/>
              <a:gd name="connsiteY4" fmla="*/ 177925 h 388192"/>
              <a:gd name="connsiteX5" fmla="*/ 849630 w 990997"/>
              <a:gd name="connsiteY5" fmla="*/ 96867 h 388192"/>
              <a:gd name="connsiteX6" fmla="*/ 817626 w 990997"/>
              <a:gd name="connsiteY6" fmla="*/ 108964 h 388192"/>
              <a:gd name="connsiteX7" fmla="*/ 724948 w 990997"/>
              <a:gd name="connsiteY7" fmla="*/ 148302 h 388192"/>
              <a:gd name="connsiteX8" fmla="*/ 680085 w 990997"/>
              <a:gd name="connsiteY8" fmla="*/ 152493 h 388192"/>
              <a:gd name="connsiteX9" fmla="*/ 665036 w 990997"/>
              <a:gd name="connsiteY9" fmla="*/ 138492 h 388192"/>
              <a:gd name="connsiteX10" fmla="*/ 674846 w 990997"/>
              <a:gd name="connsiteY10" fmla="*/ 120966 h 388192"/>
              <a:gd name="connsiteX11" fmla="*/ 899446 w 990997"/>
              <a:gd name="connsiteY11" fmla="*/ 8094 h 388192"/>
              <a:gd name="connsiteX12" fmla="*/ 952405 w 990997"/>
              <a:gd name="connsiteY12" fmla="*/ 23049 h 388192"/>
              <a:gd name="connsiteX13" fmla="*/ 990886 w 990997"/>
              <a:gd name="connsiteY13" fmla="*/ 223836 h 388192"/>
              <a:gd name="connsiteX14" fmla="*/ 981742 w 990997"/>
              <a:gd name="connsiteY14" fmla="*/ 234789 h 388192"/>
              <a:gd name="connsiteX15" fmla="*/ 914972 w 990997"/>
              <a:gd name="connsiteY15" fmla="*/ 104202 h 388192"/>
              <a:gd name="connsiteX16" fmla="*/ 897636 w 990997"/>
              <a:gd name="connsiteY16" fmla="*/ 132777 h 388192"/>
              <a:gd name="connsiteX17" fmla="*/ 433959 w 990997"/>
              <a:gd name="connsiteY17" fmla="*/ 385665 h 388192"/>
              <a:gd name="connsiteX18" fmla="*/ 347472 w 990997"/>
              <a:gd name="connsiteY18" fmla="*/ 383570 h 388192"/>
              <a:gd name="connsiteX19" fmla="*/ 71819 w 990997"/>
              <a:gd name="connsiteY19" fmla="*/ 248410 h 388192"/>
              <a:gd name="connsiteX20" fmla="*/ 10573 w 990997"/>
              <a:gd name="connsiteY20" fmla="*/ 163542 h 388192"/>
              <a:gd name="connsiteX21" fmla="*/ 0 w 990997"/>
              <a:gd name="connsiteY21" fmla="*/ 122204 h 388192"/>
              <a:gd name="connsiteX22" fmla="*/ 14192 w 990997"/>
              <a:gd name="connsiteY22" fmla="*/ 114584 h 388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90997" h="388192">
                <a:moveTo>
                  <a:pt x="14192" y="114584"/>
                </a:moveTo>
                <a:cubicBezTo>
                  <a:pt x="24003" y="124871"/>
                  <a:pt x="35147" y="134110"/>
                  <a:pt x="43339" y="145445"/>
                </a:cubicBezTo>
                <a:cubicBezTo>
                  <a:pt x="116300" y="246981"/>
                  <a:pt x="221075" y="297940"/>
                  <a:pt x="337852" y="325563"/>
                </a:cubicBezTo>
                <a:cubicBezTo>
                  <a:pt x="378143" y="335088"/>
                  <a:pt x="423958" y="334135"/>
                  <a:pt x="464820" y="326039"/>
                </a:cubicBezTo>
                <a:cubicBezTo>
                  <a:pt x="581692" y="302798"/>
                  <a:pt x="688848" y="254697"/>
                  <a:pt x="781145" y="177925"/>
                </a:cubicBezTo>
                <a:cubicBezTo>
                  <a:pt x="807720" y="155827"/>
                  <a:pt x="830199" y="128681"/>
                  <a:pt x="849630" y="96867"/>
                </a:cubicBezTo>
                <a:cubicBezTo>
                  <a:pt x="838962" y="100868"/>
                  <a:pt x="828104" y="104583"/>
                  <a:pt x="817626" y="108964"/>
                </a:cubicBezTo>
                <a:cubicBezTo>
                  <a:pt x="786765" y="122109"/>
                  <a:pt x="756476" y="136872"/>
                  <a:pt x="724948" y="148302"/>
                </a:cubicBezTo>
                <a:cubicBezTo>
                  <a:pt x="711232" y="153351"/>
                  <a:pt x="695039" y="153255"/>
                  <a:pt x="680085" y="152493"/>
                </a:cubicBezTo>
                <a:cubicBezTo>
                  <a:pt x="674561" y="152208"/>
                  <a:pt x="666083" y="144207"/>
                  <a:pt x="665036" y="138492"/>
                </a:cubicBezTo>
                <a:cubicBezTo>
                  <a:pt x="664083" y="133253"/>
                  <a:pt x="669893" y="122490"/>
                  <a:pt x="674846" y="120966"/>
                </a:cubicBezTo>
                <a:cubicBezTo>
                  <a:pt x="756190" y="96010"/>
                  <a:pt x="825913" y="48385"/>
                  <a:pt x="899446" y="8094"/>
                </a:cubicBezTo>
                <a:cubicBezTo>
                  <a:pt x="925259" y="-6003"/>
                  <a:pt x="941546" y="-2097"/>
                  <a:pt x="952405" y="23049"/>
                </a:cubicBezTo>
                <a:cubicBezTo>
                  <a:pt x="980123" y="86866"/>
                  <a:pt x="992315" y="154208"/>
                  <a:pt x="990886" y="223836"/>
                </a:cubicBezTo>
                <a:cubicBezTo>
                  <a:pt x="990886" y="226122"/>
                  <a:pt x="987266" y="228408"/>
                  <a:pt x="981742" y="234789"/>
                </a:cubicBezTo>
                <a:cubicBezTo>
                  <a:pt x="925163" y="213549"/>
                  <a:pt x="942784" y="152970"/>
                  <a:pt x="914972" y="104202"/>
                </a:cubicBezTo>
                <a:cubicBezTo>
                  <a:pt x="907923" y="115822"/>
                  <a:pt x="903827" y="125157"/>
                  <a:pt x="897636" y="132777"/>
                </a:cubicBezTo>
                <a:cubicBezTo>
                  <a:pt x="777050" y="279176"/>
                  <a:pt x="618363" y="356709"/>
                  <a:pt x="433959" y="385665"/>
                </a:cubicBezTo>
                <a:cubicBezTo>
                  <a:pt x="405860" y="390047"/>
                  <a:pt x="375666" y="388332"/>
                  <a:pt x="347472" y="383570"/>
                </a:cubicBezTo>
                <a:cubicBezTo>
                  <a:pt x="242602" y="365758"/>
                  <a:pt x="149066" y="321848"/>
                  <a:pt x="71819" y="248410"/>
                </a:cubicBezTo>
                <a:cubicBezTo>
                  <a:pt x="46958" y="224788"/>
                  <a:pt x="29051" y="193165"/>
                  <a:pt x="10573" y="163542"/>
                </a:cubicBezTo>
                <a:cubicBezTo>
                  <a:pt x="3429" y="152017"/>
                  <a:pt x="3334" y="136110"/>
                  <a:pt x="0" y="122204"/>
                </a:cubicBezTo>
                <a:cubicBezTo>
                  <a:pt x="4763" y="119632"/>
                  <a:pt x="9430" y="117156"/>
                  <a:pt x="14192" y="114584"/>
                </a:cubicBezTo>
                <a:close/>
              </a:path>
            </a:pathLst>
          </a:custGeom>
          <a:solidFill>
            <a:srgbClr val="FF0000"/>
          </a:solidFill>
          <a:ln w="9525" cap="flat">
            <a:solidFill>
              <a:srgbClr val="FF0000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D3C85FD6-86E7-085A-9D9A-F5CA1D0A7C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638" y="2208156"/>
            <a:ext cx="2872129" cy="3500854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52DF8996-5263-6608-6E53-3EE0BB443EF1}"/>
              </a:ext>
            </a:extLst>
          </p:cNvPr>
          <p:cNvSpPr/>
          <p:nvPr/>
        </p:nvSpPr>
        <p:spPr>
          <a:xfrm>
            <a:off x="1277839" y="2208155"/>
            <a:ext cx="1933928" cy="13742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963DA024-4245-E07D-0DB8-1B1D8DE3DC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3034" y="2748489"/>
            <a:ext cx="5222666" cy="3333706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7345772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4E1763-A790-A300-ABF9-DFA5219F1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8CC2533-114E-4EFF-EB34-B24133836DF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948DA9E-8297-27B5-425B-85A8D0C7687D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3771136-9F22-654A-4351-19DE30B851D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D21DCF0-8FE3-1998-DA0A-A3910565387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0C16040-0681-5A66-94F7-B53618435D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301DB9D-DD9E-3574-D967-395B404ADB19}"/>
              </a:ext>
            </a:extLst>
          </p:cNvPr>
          <p:cNvSpPr txBox="1"/>
          <p:nvPr/>
        </p:nvSpPr>
        <p:spPr>
          <a:xfrm>
            <a:off x="422071" y="361573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المقطع الأول؟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التلاميذ قراءات فردية تتابعية   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D6D99C3-A6B1-C3BB-849C-D30695A5F201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6486247F-033F-5CD4-1377-0AD502A89CEC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AC3B0E5A-FFE8-072F-F8E6-8131AC641BB6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06CEC85D-5625-6C18-EBA9-401271CBA683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5C329CE2-B056-AA01-D32A-F8BC0E64A717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6CAE53AA-5718-2311-F1EE-E5A167E7083C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C2680643-BEB1-0749-8310-8657A657157A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371E90C7-25F2-99CA-D3C4-A1BC9A43CC85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9BEB9BE8-FB9C-CF5A-5DC5-F9C9EEBDF14C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BA2548A1-6B0C-5920-FDC8-71AE535977AC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73F64C3E-BC66-2CC6-E704-DC9384180D8D}"/>
              </a:ext>
            </a:extLst>
          </p:cNvPr>
          <p:cNvSpPr/>
          <p:nvPr/>
        </p:nvSpPr>
        <p:spPr>
          <a:xfrm rot="21311420">
            <a:off x="6938118" y="6221208"/>
            <a:ext cx="850253" cy="180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DD1ADE7-F36B-96E7-959F-E6914792664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sp>
        <p:nvSpPr>
          <p:cNvPr id="20" name="Forme libre : forme 19">
            <a:extLst>
              <a:ext uri="{FF2B5EF4-FFF2-40B4-BE49-F238E27FC236}">
                <a16:creationId xmlns:a16="http://schemas.microsoft.com/office/drawing/2014/main" id="{C2271203-8442-9001-0776-208E91512373}"/>
              </a:ext>
            </a:extLst>
          </p:cNvPr>
          <p:cNvSpPr/>
          <p:nvPr/>
        </p:nvSpPr>
        <p:spPr>
          <a:xfrm rot="11059482" flipH="1">
            <a:off x="3161012" y="1924761"/>
            <a:ext cx="2821975" cy="673589"/>
          </a:xfrm>
          <a:custGeom>
            <a:avLst/>
            <a:gdLst>
              <a:gd name="connsiteX0" fmla="*/ 14192 w 990997"/>
              <a:gd name="connsiteY0" fmla="*/ 114584 h 388192"/>
              <a:gd name="connsiteX1" fmla="*/ 43339 w 990997"/>
              <a:gd name="connsiteY1" fmla="*/ 145445 h 388192"/>
              <a:gd name="connsiteX2" fmla="*/ 337852 w 990997"/>
              <a:gd name="connsiteY2" fmla="*/ 325563 h 388192"/>
              <a:gd name="connsiteX3" fmla="*/ 464820 w 990997"/>
              <a:gd name="connsiteY3" fmla="*/ 326039 h 388192"/>
              <a:gd name="connsiteX4" fmla="*/ 781145 w 990997"/>
              <a:gd name="connsiteY4" fmla="*/ 177925 h 388192"/>
              <a:gd name="connsiteX5" fmla="*/ 849630 w 990997"/>
              <a:gd name="connsiteY5" fmla="*/ 96867 h 388192"/>
              <a:gd name="connsiteX6" fmla="*/ 817626 w 990997"/>
              <a:gd name="connsiteY6" fmla="*/ 108964 h 388192"/>
              <a:gd name="connsiteX7" fmla="*/ 724948 w 990997"/>
              <a:gd name="connsiteY7" fmla="*/ 148302 h 388192"/>
              <a:gd name="connsiteX8" fmla="*/ 680085 w 990997"/>
              <a:gd name="connsiteY8" fmla="*/ 152493 h 388192"/>
              <a:gd name="connsiteX9" fmla="*/ 665036 w 990997"/>
              <a:gd name="connsiteY9" fmla="*/ 138492 h 388192"/>
              <a:gd name="connsiteX10" fmla="*/ 674846 w 990997"/>
              <a:gd name="connsiteY10" fmla="*/ 120966 h 388192"/>
              <a:gd name="connsiteX11" fmla="*/ 899446 w 990997"/>
              <a:gd name="connsiteY11" fmla="*/ 8094 h 388192"/>
              <a:gd name="connsiteX12" fmla="*/ 952405 w 990997"/>
              <a:gd name="connsiteY12" fmla="*/ 23049 h 388192"/>
              <a:gd name="connsiteX13" fmla="*/ 990886 w 990997"/>
              <a:gd name="connsiteY13" fmla="*/ 223836 h 388192"/>
              <a:gd name="connsiteX14" fmla="*/ 981742 w 990997"/>
              <a:gd name="connsiteY14" fmla="*/ 234789 h 388192"/>
              <a:gd name="connsiteX15" fmla="*/ 914972 w 990997"/>
              <a:gd name="connsiteY15" fmla="*/ 104202 h 388192"/>
              <a:gd name="connsiteX16" fmla="*/ 897636 w 990997"/>
              <a:gd name="connsiteY16" fmla="*/ 132777 h 388192"/>
              <a:gd name="connsiteX17" fmla="*/ 433959 w 990997"/>
              <a:gd name="connsiteY17" fmla="*/ 385665 h 388192"/>
              <a:gd name="connsiteX18" fmla="*/ 347472 w 990997"/>
              <a:gd name="connsiteY18" fmla="*/ 383570 h 388192"/>
              <a:gd name="connsiteX19" fmla="*/ 71819 w 990997"/>
              <a:gd name="connsiteY19" fmla="*/ 248410 h 388192"/>
              <a:gd name="connsiteX20" fmla="*/ 10573 w 990997"/>
              <a:gd name="connsiteY20" fmla="*/ 163542 h 388192"/>
              <a:gd name="connsiteX21" fmla="*/ 0 w 990997"/>
              <a:gd name="connsiteY21" fmla="*/ 122204 h 388192"/>
              <a:gd name="connsiteX22" fmla="*/ 14192 w 990997"/>
              <a:gd name="connsiteY22" fmla="*/ 114584 h 388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90997" h="388192">
                <a:moveTo>
                  <a:pt x="14192" y="114584"/>
                </a:moveTo>
                <a:cubicBezTo>
                  <a:pt x="24003" y="124871"/>
                  <a:pt x="35147" y="134110"/>
                  <a:pt x="43339" y="145445"/>
                </a:cubicBezTo>
                <a:cubicBezTo>
                  <a:pt x="116300" y="246981"/>
                  <a:pt x="221075" y="297940"/>
                  <a:pt x="337852" y="325563"/>
                </a:cubicBezTo>
                <a:cubicBezTo>
                  <a:pt x="378143" y="335088"/>
                  <a:pt x="423958" y="334135"/>
                  <a:pt x="464820" y="326039"/>
                </a:cubicBezTo>
                <a:cubicBezTo>
                  <a:pt x="581692" y="302798"/>
                  <a:pt x="688848" y="254697"/>
                  <a:pt x="781145" y="177925"/>
                </a:cubicBezTo>
                <a:cubicBezTo>
                  <a:pt x="807720" y="155827"/>
                  <a:pt x="830199" y="128681"/>
                  <a:pt x="849630" y="96867"/>
                </a:cubicBezTo>
                <a:cubicBezTo>
                  <a:pt x="838962" y="100868"/>
                  <a:pt x="828104" y="104583"/>
                  <a:pt x="817626" y="108964"/>
                </a:cubicBezTo>
                <a:cubicBezTo>
                  <a:pt x="786765" y="122109"/>
                  <a:pt x="756476" y="136872"/>
                  <a:pt x="724948" y="148302"/>
                </a:cubicBezTo>
                <a:cubicBezTo>
                  <a:pt x="711232" y="153351"/>
                  <a:pt x="695039" y="153255"/>
                  <a:pt x="680085" y="152493"/>
                </a:cubicBezTo>
                <a:cubicBezTo>
                  <a:pt x="674561" y="152208"/>
                  <a:pt x="666083" y="144207"/>
                  <a:pt x="665036" y="138492"/>
                </a:cubicBezTo>
                <a:cubicBezTo>
                  <a:pt x="664083" y="133253"/>
                  <a:pt x="669893" y="122490"/>
                  <a:pt x="674846" y="120966"/>
                </a:cubicBezTo>
                <a:cubicBezTo>
                  <a:pt x="756190" y="96010"/>
                  <a:pt x="825913" y="48385"/>
                  <a:pt x="899446" y="8094"/>
                </a:cubicBezTo>
                <a:cubicBezTo>
                  <a:pt x="925259" y="-6003"/>
                  <a:pt x="941546" y="-2097"/>
                  <a:pt x="952405" y="23049"/>
                </a:cubicBezTo>
                <a:cubicBezTo>
                  <a:pt x="980123" y="86866"/>
                  <a:pt x="992315" y="154208"/>
                  <a:pt x="990886" y="223836"/>
                </a:cubicBezTo>
                <a:cubicBezTo>
                  <a:pt x="990886" y="226122"/>
                  <a:pt x="987266" y="228408"/>
                  <a:pt x="981742" y="234789"/>
                </a:cubicBezTo>
                <a:cubicBezTo>
                  <a:pt x="925163" y="213549"/>
                  <a:pt x="942784" y="152970"/>
                  <a:pt x="914972" y="104202"/>
                </a:cubicBezTo>
                <a:cubicBezTo>
                  <a:pt x="907923" y="115822"/>
                  <a:pt x="903827" y="125157"/>
                  <a:pt x="897636" y="132777"/>
                </a:cubicBezTo>
                <a:cubicBezTo>
                  <a:pt x="777050" y="279176"/>
                  <a:pt x="618363" y="356709"/>
                  <a:pt x="433959" y="385665"/>
                </a:cubicBezTo>
                <a:cubicBezTo>
                  <a:pt x="405860" y="390047"/>
                  <a:pt x="375666" y="388332"/>
                  <a:pt x="347472" y="383570"/>
                </a:cubicBezTo>
                <a:cubicBezTo>
                  <a:pt x="242602" y="365758"/>
                  <a:pt x="149066" y="321848"/>
                  <a:pt x="71819" y="248410"/>
                </a:cubicBezTo>
                <a:cubicBezTo>
                  <a:pt x="46958" y="224788"/>
                  <a:pt x="29051" y="193165"/>
                  <a:pt x="10573" y="163542"/>
                </a:cubicBezTo>
                <a:cubicBezTo>
                  <a:pt x="3429" y="152017"/>
                  <a:pt x="3334" y="136110"/>
                  <a:pt x="0" y="122204"/>
                </a:cubicBezTo>
                <a:cubicBezTo>
                  <a:pt x="4763" y="119632"/>
                  <a:pt x="9430" y="117156"/>
                  <a:pt x="14192" y="114584"/>
                </a:cubicBezTo>
                <a:close/>
              </a:path>
            </a:pathLst>
          </a:custGeom>
          <a:solidFill>
            <a:srgbClr val="FF0000"/>
          </a:solidFill>
          <a:ln w="9525" cap="flat">
            <a:solidFill>
              <a:srgbClr val="FF0000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27A6FF3-D4A8-F9EA-BF3E-16F518E550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638" y="2208156"/>
            <a:ext cx="2872129" cy="3500854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0FBA1AD-D3CF-339B-227D-44EFC4D0BB34}"/>
              </a:ext>
            </a:extLst>
          </p:cNvPr>
          <p:cNvSpPr/>
          <p:nvPr/>
        </p:nvSpPr>
        <p:spPr>
          <a:xfrm>
            <a:off x="1277839" y="2208155"/>
            <a:ext cx="1933928" cy="13742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F3D58148-A32A-E375-ED1D-1FDB4FF071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93034" y="2748489"/>
            <a:ext cx="5222666" cy="3333706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2922517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D7C06A-CC0F-CB71-7316-CEBDC79A7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6D23D97-9866-A09A-60EE-6EDF9F053C4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805E914-404C-94DC-5643-8FEAE030DF3C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E0E0C1F-B7F7-8042-6CDD-AC467ED2D7C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CBB1F25-92FA-D84B-6B28-4F934D7F814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E53F700-AC83-CA95-7A7A-D9734CD43E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D17F8F4-97FA-52B6-CB72-096A1947F730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CA0FACCB-7F51-5CF0-1D61-A8416EBC9BB4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B0A9B963-17E6-2111-F36E-B5B7D35055B1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4134369F-F614-16D4-2C1F-8FB4E929FC04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43810834-4F52-2720-5573-6DA367C038AC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8F57C83E-3FCD-8E7A-2C0F-FAA22B9FE082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D2C6FD68-7FC6-FC36-518D-3D824A752BC4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281B232E-F0D6-6360-32D3-BF201BC15A29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8C52486B-BF70-3617-EC0E-2E45C84CD309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922A0CC-6459-5D3C-4A2F-22EAA008829F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5D77BBA3-2A55-0EFF-E1EE-9D12AF616F66}"/>
              </a:ext>
            </a:extLst>
          </p:cNvPr>
          <p:cNvSpPr/>
          <p:nvPr/>
        </p:nvSpPr>
        <p:spPr>
          <a:xfrm rot="21311420">
            <a:off x="6938118" y="6221208"/>
            <a:ext cx="850253" cy="180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8187B45-3EF9-EFB5-9D90-7739A51D7126}"/>
              </a:ext>
            </a:extLst>
          </p:cNvPr>
          <p:cNvSpPr txBox="1"/>
          <p:nvPr/>
        </p:nvSpPr>
        <p:spPr>
          <a:xfrm>
            <a:off x="422071" y="36727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معي. سأقرأ المقطع الثاني.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يؤشر الأستاذ على المقروء.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DDD42A0-195A-C212-8DC6-88435D34223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588220-96C0-F9F8-8C94-E4B4B34975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9638" y="1313418"/>
            <a:ext cx="2872129" cy="3500854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7B2625D-92CF-8381-5226-E3FA4D3CCE44}"/>
              </a:ext>
            </a:extLst>
          </p:cNvPr>
          <p:cNvSpPr/>
          <p:nvPr/>
        </p:nvSpPr>
        <p:spPr>
          <a:xfrm>
            <a:off x="1277839" y="2663847"/>
            <a:ext cx="1933928" cy="116089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B67551B7-D5A4-0AA9-EA08-3F7CD4CC15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31457" y="3185652"/>
            <a:ext cx="5226620" cy="3251566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sp>
        <p:nvSpPr>
          <p:cNvPr id="23" name="Forme libre : forme 22">
            <a:extLst>
              <a:ext uri="{FF2B5EF4-FFF2-40B4-BE49-F238E27FC236}">
                <a16:creationId xmlns:a16="http://schemas.microsoft.com/office/drawing/2014/main" id="{04DA09B2-C9C4-0D06-F924-63B305BD52C3}"/>
              </a:ext>
            </a:extLst>
          </p:cNvPr>
          <p:cNvSpPr/>
          <p:nvPr/>
        </p:nvSpPr>
        <p:spPr>
          <a:xfrm rot="11059482" flipH="1">
            <a:off x="3233146" y="2327053"/>
            <a:ext cx="2821975" cy="673589"/>
          </a:xfrm>
          <a:custGeom>
            <a:avLst/>
            <a:gdLst>
              <a:gd name="connsiteX0" fmla="*/ 14192 w 990997"/>
              <a:gd name="connsiteY0" fmla="*/ 114584 h 388192"/>
              <a:gd name="connsiteX1" fmla="*/ 43339 w 990997"/>
              <a:gd name="connsiteY1" fmla="*/ 145445 h 388192"/>
              <a:gd name="connsiteX2" fmla="*/ 337852 w 990997"/>
              <a:gd name="connsiteY2" fmla="*/ 325563 h 388192"/>
              <a:gd name="connsiteX3" fmla="*/ 464820 w 990997"/>
              <a:gd name="connsiteY3" fmla="*/ 326039 h 388192"/>
              <a:gd name="connsiteX4" fmla="*/ 781145 w 990997"/>
              <a:gd name="connsiteY4" fmla="*/ 177925 h 388192"/>
              <a:gd name="connsiteX5" fmla="*/ 849630 w 990997"/>
              <a:gd name="connsiteY5" fmla="*/ 96867 h 388192"/>
              <a:gd name="connsiteX6" fmla="*/ 817626 w 990997"/>
              <a:gd name="connsiteY6" fmla="*/ 108964 h 388192"/>
              <a:gd name="connsiteX7" fmla="*/ 724948 w 990997"/>
              <a:gd name="connsiteY7" fmla="*/ 148302 h 388192"/>
              <a:gd name="connsiteX8" fmla="*/ 680085 w 990997"/>
              <a:gd name="connsiteY8" fmla="*/ 152493 h 388192"/>
              <a:gd name="connsiteX9" fmla="*/ 665036 w 990997"/>
              <a:gd name="connsiteY9" fmla="*/ 138492 h 388192"/>
              <a:gd name="connsiteX10" fmla="*/ 674846 w 990997"/>
              <a:gd name="connsiteY10" fmla="*/ 120966 h 388192"/>
              <a:gd name="connsiteX11" fmla="*/ 899446 w 990997"/>
              <a:gd name="connsiteY11" fmla="*/ 8094 h 388192"/>
              <a:gd name="connsiteX12" fmla="*/ 952405 w 990997"/>
              <a:gd name="connsiteY12" fmla="*/ 23049 h 388192"/>
              <a:gd name="connsiteX13" fmla="*/ 990886 w 990997"/>
              <a:gd name="connsiteY13" fmla="*/ 223836 h 388192"/>
              <a:gd name="connsiteX14" fmla="*/ 981742 w 990997"/>
              <a:gd name="connsiteY14" fmla="*/ 234789 h 388192"/>
              <a:gd name="connsiteX15" fmla="*/ 914972 w 990997"/>
              <a:gd name="connsiteY15" fmla="*/ 104202 h 388192"/>
              <a:gd name="connsiteX16" fmla="*/ 897636 w 990997"/>
              <a:gd name="connsiteY16" fmla="*/ 132777 h 388192"/>
              <a:gd name="connsiteX17" fmla="*/ 433959 w 990997"/>
              <a:gd name="connsiteY17" fmla="*/ 385665 h 388192"/>
              <a:gd name="connsiteX18" fmla="*/ 347472 w 990997"/>
              <a:gd name="connsiteY18" fmla="*/ 383570 h 388192"/>
              <a:gd name="connsiteX19" fmla="*/ 71819 w 990997"/>
              <a:gd name="connsiteY19" fmla="*/ 248410 h 388192"/>
              <a:gd name="connsiteX20" fmla="*/ 10573 w 990997"/>
              <a:gd name="connsiteY20" fmla="*/ 163542 h 388192"/>
              <a:gd name="connsiteX21" fmla="*/ 0 w 990997"/>
              <a:gd name="connsiteY21" fmla="*/ 122204 h 388192"/>
              <a:gd name="connsiteX22" fmla="*/ 14192 w 990997"/>
              <a:gd name="connsiteY22" fmla="*/ 114584 h 388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90997" h="388192">
                <a:moveTo>
                  <a:pt x="14192" y="114584"/>
                </a:moveTo>
                <a:cubicBezTo>
                  <a:pt x="24003" y="124871"/>
                  <a:pt x="35147" y="134110"/>
                  <a:pt x="43339" y="145445"/>
                </a:cubicBezTo>
                <a:cubicBezTo>
                  <a:pt x="116300" y="246981"/>
                  <a:pt x="221075" y="297940"/>
                  <a:pt x="337852" y="325563"/>
                </a:cubicBezTo>
                <a:cubicBezTo>
                  <a:pt x="378143" y="335088"/>
                  <a:pt x="423958" y="334135"/>
                  <a:pt x="464820" y="326039"/>
                </a:cubicBezTo>
                <a:cubicBezTo>
                  <a:pt x="581692" y="302798"/>
                  <a:pt x="688848" y="254697"/>
                  <a:pt x="781145" y="177925"/>
                </a:cubicBezTo>
                <a:cubicBezTo>
                  <a:pt x="807720" y="155827"/>
                  <a:pt x="830199" y="128681"/>
                  <a:pt x="849630" y="96867"/>
                </a:cubicBezTo>
                <a:cubicBezTo>
                  <a:pt x="838962" y="100868"/>
                  <a:pt x="828104" y="104583"/>
                  <a:pt x="817626" y="108964"/>
                </a:cubicBezTo>
                <a:cubicBezTo>
                  <a:pt x="786765" y="122109"/>
                  <a:pt x="756476" y="136872"/>
                  <a:pt x="724948" y="148302"/>
                </a:cubicBezTo>
                <a:cubicBezTo>
                  <a:pt x="711232" y="153351"/>
                  <a:pt x="695039" y="153255"/>
                  <a:pt x="680085" y="152493"/>
                </a:cubicBezTo>
                <a:cubicBezTo>
                  <a:pt x="674561" y="152208"/>
                  <a:pt x="666083" y="144207"/>
                  <a:pt x="665036" y="138492"/>
                </a:cubicBezTo>
                <a:cubicBezTo>
                  <a:pt x="664083" y="133253"/>
                  <a:pt x="669893" y="122490"/>
                  <a:pt x="674846" y="120966"/>
                </a:cubicBezTo>
                <a:cubicBezTo>
                  <a:pt x="756190" y="96010"/>
                  <a:pt x="825913" y="48385"/>
                  <a:pt x="899446" y="8094"/>
                </a:cubicBezTo>
                <a:cubicBezTo>
                  <a:pt x="925259" y="-6003"/>
                  <a:pt x="941546" y="-2097"/>
                  <a:pt x="952405" y="23049"/>
                </a:cubicBezTo>
                <a:cubicBezTo>
                  <a:pt x="980123" y="86866"/>
                  <a:pt x="992315" y="154208"/>
                  <a:pt x="990886" y="223836"/>
                </a:cubicBezTo>
                <a:cubicBezTo>
                  <a:pt x="990886" y="226122"/>
                  <a:pt x="987266" y="228408"/>
                  <a:pt x="981742" y="234789"/>
                </a:cubicBezTo>
                <a:cubicBezTo>
                  <a:pt x="925163" y="213549"/>
                  <a:pt x="942784" y="152970"/>
                  <a:pt x="914972" y="104202"/>
                </a:cubicBezTo>
                <a:cubicBezTo>
                  <a:pt x="907923" y="115822"/>
                  <a:pt x="903827" y="125157"/>
                  <a:pt x="897636" y="132777"/>
                </a:cubicBezTo>
                <a:cubicBezTo>
                  <a:pt x="777050" y="279176"/>
                  <a:pt x="618363" y="356709"/>
                  <a:pt x="433959" y="385665"/>
                </a:cubicBezTo>
                <a:cubicBezTo>
                  <a:pt x="405860" y="390047"/>
                  <a:pt x="375666" y="388332"/>
                  <a:pt x="347472" y="383570"/>
                </a:cubicBezTo>
                <a:cubicBezTo>
                  <a:pt x="242602" y="365758"/>
                  <a:pt x="149066" y="321848"/>
                  <a:pt x="71819" y="248410"/>
                </a:cubicBezTo>
                <a:cubicBezTo>
                  <a:pt x="46958" y="224788"/>
                  <a:pt x="29051" y="193165"/>
                  <a:pt x="10573" y="163542"/>
                </a:cubicBezTo>
                <a:cubicBezTo>
                  <a:pt x="3429" y="152017"/>
                  <a:pt x="3334" y="136110"/>
                  <a:pt x="0" y="122204"/>
                </a:cubicBezTo>
                <a:cubicBezTo>
                  <a:pt x="4763" y="119632"/>
                  <a:pt x="9430" y="117156"/>
                  <a:pt x="14192" y="114584"/>
                </a:cubicBezTo>
                <a:close/>
              </a:path>
            </a:pathLst>
          </a:custGeom>
          <a:solidFill>
            <a:srgbClr val="FF0000"/>
          </a:solidFill>
          <a:ln w="9525" cap="flat">
            <a:solidFill>
              <a:srgbClr val="FF0000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200739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FE80A3-3DBB-6062-FF3D-031FD357BC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6D98C92-CC60-3045-F5FE-93236A60E5C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0490955-8AF0-3524-F23C-39284A55EF86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8E778D1-9A0A-2AF3-3F1E-FEF0EC39DB2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E39D413-308B-13E0-A18C-A26CD1F5BB9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5817F55-69F6-5108-F60A-D90A3DC087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35F6C99-E04F-7437-310B-DFD7E15E04B7}"/>
              </a:ext>
            </a:extLst>
          </p:cNvPr>
          <p:cNvSpPr txBox="1"/>
          <p:nvPr/>
        </p:nvSpPr>
        <p:spPr>
          <a:xfrm>
            <a:off x="422071" y="47123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المقطع الثاني قراءة صامتة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816D59C-C33C-64ED-6C3E-67963546B567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21A92045-E813-647C-8B4F-3737E0E20B7C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4360BCBE-F0CA-63C0-8729-38BEB175AF87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7DAE08CD-DE1A-8AE7-44E7-818CD9DB1D9B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CF440B42-8DC3-1DB9-F8CD-0A6FD46473F7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8A6DED5E-FE47-C7D0-0105-B63CB4D00110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7EBB1810-A6A7-6BE1-2D8E-013911B122DD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F5585407-79B5-A027-15FB-7DACC0F236B0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6B758CBC-9BB1-C0DA-8AA2-6E772D305794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FA82474-4B03-E2E2-39FF-A37A5E1C8F0A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679A5924-76FF-EAC6-3048-DA8F72DA0403}"/>
              </a:ext>
            </a:extLst>
          </p:cNvPr>
          <p:cNvSpPr/>
          <p:nvPr/>
        </p:nvSpPr>
        <p:spPr>
          <a:xfrm rot="21311420">
            <a:off x="6938118" y="6221208"/>
            <a:ext cx="850253" cy="180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A100CD4-4569-DBA0-55E5-C720A5DC2B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638" y="1313418"/>
            <a:ext cx="2872129" cy="350085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71ECDF-CA65-4DBB-09E1-884FF32390A7}"/>
              </a:ext>
            </a:extLst>
          </p:cNvPr>
          <p:cNvSpPr/>
          <p:nvPr/>
        </p:nvSpPr>
        <p:spPr>
          <a:xfrm>
            <a:off x="1277839" y="2663847"/>
            <a:ext cx="1933928" cy="116089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156DBB1D-F5E9-D1A9-E022-8D998AE137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1457" y="3185652"/>
            <a:ext cx="5226620" cy="3251566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sp>
        <p:nvSpPr>
          <p:cNvPr id="23" name="Forme libre : forme 22">
            <a:extLst>
              <a:ext uri="{FF2B5EF4-FFF2-40B4-BE49-F238E27FC236}">
                <a16:creationId xmlns:a16="http://schemas.microsoft.com/office/drawing/2014/main" id="{C9C310EA-3F89-49CF-D3DA-8A687DB393AD}"/>
              </a:ext>
            </a:extLst>
          </p:cNvPr>
          <p:cNvSpPr/>
          <p:nvPr/>
        </p:nvSpPr>
        <p:spPr>
          <a:xfrm rot="11059482" flipH="1">
            <a:off x="3233146" y="2327053"/>
            <a:ext cx="2821975" cy="673589"/>
          </a:xfrm>
          <a:custGeom>
            <a:avLst/>
            <a:gdLst>
              <a:gd name="connsiteX0" fmla="*/ 14192 w 990997"/>
              <a:gd name="connsiteY0" fmla="*/ 114584 h 388192"/>
              <a:gd name="connsiteX1" fmla="*/ 43339 w 990997"/>
              <a:gd name="connsiteY1" fmla="*/ 145445 h 388192"/>
              <a:gd name="connsiteX2" fmla="*/ 337852 w 990997"/>
              <a:gd name="connsiteY2" fmla="*/ 325563 h 388192"/>
              <a:gd name="connsiteX3" fmla="*/ 464820 w 990997"/>
              <a:gd name="connsiteY3" fmla="*/ 326039 h 388192"/>
              <a:gd name="connsiteX4" fmla="*/ 781145 w 990997"/>
              <a:gd name="connsiteY4" fmla="*/ 177925 h 388192"/>
              <a:gd name="connsiteX5" fmla="*/ 849630 w 990997"/>
              <a:gd name="connsiteY5" fmla="*/ 96867 h 388192"/>
              <a:gd name="connsiteX6" fmla="*/ 817626 w 990997"/>
              <a:gd name="connsiteY6" fmla="*/ 108964 h 388192"/>
              <a:gd name="connsiteX7" fmla="*/ 724948 w 990997"/>
              <a:gd name="connsiteY7" fmla="*/ 148302 h 388192"/>
              <a:gd name="connsiteX8" fmla="*/ 680085 w 990997"/>
              <a:gd name="connsiteY8" fmla="*/ 152493 h 388192"/>
              <a:gd name="connsiteX9" fmla="*/ 665036 w 990997"/>
              <a:gd name="connsiteY9" fmla="*/ 138492 h 388192"/>
              <a:gd name="connsiteX10" fmla="*/ 674846 w 990997"/>
              <a:gd name="connsiteY10" fmla="*/ 120966 h 388192"/>
              <a:gd name="connsiteX11" fmla="*/ 899446 w 990997"/>
              <a:gd name="connsiteY11" fmla="*/ 8094 h 388192"/>
              <a:gd name="connsiteX12" fmla="*/ 952405 w 990997"/>
              <a:gd name="connsiteY12" fmla="*/ 23049 h 388192"/>
              <a:gd name="connsiteX13" fmla="*/ 990886 w 990997"/>
              <a:gd name="connsiteY13" fmla="*/ 223836 h 388192"/>
              <a:gd name="connsiteX14" fmla="*/ 981742 w 990997"/>
              <a:gd name="connsiteY14" fmla="*/ 234789 h 388192"/>
              <a:gd name="connsiteX15" fmla="*/ 914972 w 990997"/>
              <a:gd name="connsiteY15" fmla="*/ 104202 h 388192"/>
              <a:gd name="connsiteX16" fmla="*/ 897636 w 990997"/>
              <a:gd name="connsiteY16" fmla="*/ 132777 h 388192"/>
              <a:gd name="connsiteX17" fmla="*/ 433959 w 990997"/>
              <a:gd name="connsiteY17" fmla="*/ 385665 h 388192"/>
              <a:gd name="connsiteX18" fmla="*/ 347472 w 990997"/>
              <a:gd name="connsiteY18" fmla="*/ 383570 h 388192"/>
              <a:gd name="connsiteX19" fmla="*/ 71819 w 990997"/>
              <a:gd name="connsiteY19" fmla="*/ 248410 h 388192"/>
              <a:gd name="connsiteX20" fmla="*/ 10573 w 990997"/>
              <a:gd name="connsiteY20" fmla="*/ 163542 h 388192"/>
              <a:gd name="connsiteX21" fmla="*/ 0 w 990997"/>
              <a:gd name="connsiteY21" fmla="*/ 122204 h 388192"/>
              <a:gd name="connsiteX22" fmla="*/ 14192 w 990997"/>
              <a:gd name="connsiteY22" fmla="*/ 114584 h 388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90997" h="388192">
                <a:moveTo>
                  <a:pt x="14192" y="114584"/>
                </a:moveTo>
                <a:cubicBezTo>
                  <a:pt x="24003" y="124871"/>
                  <a:pt x="35147" y="134110"/>
                  <a:pt x="43339" y="145445"/>
                </a:cubicBezTo>
                <a:cubicBezTo>
                  <a:pt x="116300" y="246981"/>
                  <a:pt x="221075" y="297940"/>
                  <a:pt x="337852" y="325563"/>
                </a:cubicBezTo>
                <a:cubicBezTo>
                  <a:pt x="378143" y="335088"/>
                  <a:pt x="423958" y="334135"/>
                  <a:pt x="464820" y="326039"/>
                </a:cubicBezTo>
                <a:cubicBezTo>
                  <a:pt x="581692" y="302798"/>
                  <a:pt x="688848" y="254697"/>
                  <a:pt x="781145" y="177925"/>
                </a:cubicBezTo>
                <a:cubicBezTo>
                  <a:pt x="807720" y="155827"/>
                  <a:pt x="830199" y="128681"/>
                  <a:pt x="849630" y="96867"/>
                </a:cubicBezTo>
                <a:cubicBezTo>
                  <a:pt x="838962" y="100868"/>
                  <a:pt x="828104" y="104583"/>
                  <a:pt x="817626" y="108964"/>
                </a:cubicBezTo>
                <a:cubicBezTo>
                  <a:pt x="786765" y="122109"/>
                  <a:pt x="756476" y="136872"/>
                  <a:pt x="724948" y="148302"/>
                </a:cubicBezTo>
                <a:cubicBezTo>
                  <a:pt x="711232" y="153351"/>
                  <a:pt x="695039" y="153255"/>
                  <a:pt x="680085" y="152493"/>
                </a:cubicBezTo>
                <a:cubicBezTo>
                  <a:pt x="674561" y="152208"/>
                  <a:pt x="666083" y="144207"/>
                  <a:pt x="665036" y="138492"/>
                </a:cubicBezTo>
                <a:cubicBezTo>
                  <a:pt x="664083" y="133253"/>
                  <a:pt x="669893" y="122490"/>
                  <a:pt x="674846" y="120966"/>
                </a:cubicBezTo>
                <a:cubicBezTo>
                  <a:pt x="756190" y="96010"/>
                  <a:pt x="825913" y="48385"/>
                  <a:pt x="899446" y="8094"/>
                </a:cubicBezTo>
                <a:cubicBezTo>
                  <a:pt x="925259" y="-6003"/>
                  <a:pt x="941546" y="-2097"/>
                  <a:pt x="952405" y="23049"/>
                </a:cubicBezTo>
                <a:cubicBezTo>
                  <a:pt x="980123" y="86866"/>
                  <a:pt x="992315" y="154208"/>
                  <a:pt x="990886" y="223836"/>
                </a:cubicBezTo>
                <a:cubicBezTo>
                  <a:pt x="990886" y="226122"/>
                  <a:pt x="987266" y="228408"/>
                  <a:pt x="981742" y="234789"/>
                </a:cubicBezTo>
                <a:cubicBezTo>
                  <a:pt x="925163" y="213549"/>
                  <a:pt x="942784" y="152970"/>
                  <a:pt x="914972" y="104202"/>
                </a:cubicBezTo>
                <a:cubicBezTo>
                  <a:pt x="907923" y="115822"/>
                  <a:pt x="903827" y="125157"/>
                  <a:pt x="897636" y="132777"/>
                </a:cubicBezTo>
                <a:cubicBezTo>
                  <a:pt x="777050" y="279176"/>
                  <a:pt x="618363" y="356709"/>
                  <a:pt x="433959" y="385665"/>
                </a:cubicBezTo>
                <a:cubicBezTo>
                  <a:pt x="405860" y="390047"/>
                  <a:pt x="375666" y="388332"/>
                  <a:pt x="347472" y="383570"/>
                </a:cubicBezTo>
                <a:cubicBezTo>
                  <a:pt x="242602" y="365758"/>
                  <a:pt x="149066" y="321848"/>
                  <a:pt x="71819" y="248410"/>
                </a:cubicBezTo>
                <a:cubicBezTo>
                  <a:pt x="46958" y="224788"/>
                  <a:pt x="29051" y="193165"/>
                  <a:pt x="10573" y="163542"/>
                </a:cubicBezTo>
                <a:cubicBezTo>
                  <a:pt x="3429" y="152017"/>
                  <a:pt x="3334" y="136110"/>
                  <a:pt x="0" y="122204"/>
                </a:cubicBezTo>
                <a:cubicBezTo>
                  <a:pt x="4763" y="119632"/>
                  <a:pt x="9430" y="117156"/>
                  <a:pt x="14192" y="114584"/>
                </a:cubicBezTo>
                <a:close/>
              </a:path>
            </a:pathLst>
          </a:custGeom>
          <a:solidFill>
            <a:srgbClr val="FF0000"/>
          </a:solidFill>
          <a:ln w="9525" cap="flat">
            <a:solidFill>
              <a:srgbClr val="FF0000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852554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E80F3D-0A23-4905-972E-AF1963666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88B89A1-7454-F4D9-AF8A-67F8F4379C6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47EF02F-5534-95B3-6508-0803AAD0DB77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85931FD-71FF-44F1-339D-A3C441AAD7B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2E1F4F3-5864-A58E-9F45-31D1B2203CD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A4F20E6-E2C8-960C-E37B-825D66968C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183D346-9F64-2AA9-1BF6-24CD28C309E8}"/>
              </a:ext>
            </a:extLst>
          </p:cNvPr>
          <p:cNvSpPr txBox="1"/>
          <p:nvPr/>
        </p:nvSpPr>
        <p:spPr>
          <a:xfrm>
            <a:off x="422071" y="361573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المقطع الثاني؟ 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التلاميذ قراءات فردية تتابعية   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D2BBD8F-F2B3-D00D-8C8E-73D983E9941D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2327155-CCE8-FB35-444D-797D662E6C97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4D9FBBAE-16F0-D616-C222-A5D42E20C2C2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FD98767A-4DCE-6878-C358-87B72AD0E0A2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47449070-3CDA-0F6F-F1EE-58924DB44D91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3CE4FEEC-48B0-F49C-09E3-169DB3C8735D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892140CB-54D1-AB1F-9243-F4CCCC2FD55C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2248149E-B87D-A46C-91DB-88565255CD25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AC7DEB53-312E-360F-2CD7-B42D83B693AB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913E1FA1-5B47-1675-D6FA-44AE483DADE9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6D909CB6-33D4-1ECD-52D7-A4A33F9A7D4E}"/>
              </a:ext>
            </a:extLst>
          </p:cNvPr>
          <p:cNvSpPr/>
          <p:nvPr/>
        </p:nvSpPr>
        <p:spPr>
          <a:xfrm rot="21311420">
            <a:off x="6938118" y="6221208"/>
            <a:ext cx="850253" cy="180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F5C6EB5-684F-0ED0-41F8-103B1AD3D66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C787AB0-2598-FCD0-F02B-C904B88491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638" y="1313418"/>
            <a:ext cx="2872129" cy="3500854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5A763E0-214C-06F2-D086-F1865120C229}"/>
              </a:ext>
            </a:extLst>
          </p:cNvPr>
          <p:cNvSpPr/>
          <p:nvPr/>
        </p:nvSpPr>
        <p:spPr>
          <a:xfrm>
            <a:off x="1277839" y="2663847"/>
            <a:ext cx="1933928" cy="116089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0A0617D6-5780-5255-1CD2-AA13DC1C0B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31457" y="3185652"/>
            <a:ext cx="5226620" cy="3251566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sp>
        <p:nvSpPr>
          <p:cNvPr id="26" name="Forme libre : forme 25">
            <a:extLst>
              <a:ext uri="{FF2B5EF4-FFF2-40B4-BE49-F238E27FC236}">
                <a16:creationId xmlns:a16="http://schemas.microsoft.com/office/drawing/2014/main" id="{8CF860C2-1CA8-5D2A-5B1A-D590D8E3D504}"/>
              </a:ext>
            </a:extLst>
          </p:cNvPr>
          <p:cNvSpPr/>
          <p:nvPr/>
        </p:nvSpPr>
        <p:spPr>
          <a:xfrm rot="11059482" flipH="1">
            <a:off x="3233146" y="2327053"/>
            <a:ext cx="2821975" cy="673589"/>
          </a:xfrm>
          <a:custGeom>
            <a:avLst/>
            <a:gdLst>
              <a:gd name="connsiteX0" fmla="*/ 14192 w 990997"/>
              <a:gd name="connsiteY0" fmla="*/ 114584 h 388192"/>
              <a:gd name="connsiteX1" fmla="*/ 43339 w 990997"/>
              <a:gd name="connsiteY1" fmla="*/ 145445 h 388192"/>
              <a:gd name="connsiteX2" fmla="*/ 337852 w 990997"/>
              <a:gd name="connsiteY2" fmla="*/ 325563 h 388192"/>
              <a:gd name="connsiteX3" fmla="*/ 464820 w 990997"/>
              <a:gd name="connsiteY3" fmla="*/ 326039 h 388192"/>
              <a:gd name="connsiteX4" fmla="*/ 781145 w 990997"/>
              <a:gd name="connsiteY4" fmla="*/ 177925 h 388192"/>
              <a:gd name="connsiteX5" fmla="*/ 849630 w 990997"/>
              <a:gd name="connsiteY5" fmla="*/ 96867 h 388192"/>
              <a:gd name="connsiteX6" fmla="*/ 817626 w 990997"/>
              <a:gd name="connsiteY6" fmla="*/ 108964 h 388192"/>
              <a:gd name="connsiteX7" fmla="*/ 724948 w 990997"/>
              <a:gd name="connsiteY7" fmla="*/ 148302 h 388192"/>
              <a:gd name="connsiteX8" fmla="*/ 680085 w 990997"/>
              <a:gd name="connsiteY8" fmla="*/ 152493 h 388192"/>
              <a:gd name="connsiteX9" fmla="*/ 665036 w 990997"/>
              <a:gd name="connsiteY9" fmla="*/ 138492 h 388192"/>
              <a:gd name="connsiteX10" fmla="*/ 674846 w 990997"/>
              <a:gd name="connsiteY10" fmla="*/ 120966 h 388192"/>
              <a:gd name="connsiteX11" fmla="*/ 899446 w 990997"/>
              <a:gd name="connsiteY11" fmla="*/ 8094 h 388192"/>
              <a:gd name="connsiteX12" fmla="*/ 952405 w 990997"/>
              <a:gd name="connsiteY12" fmla="*/ 23049 h 388192"/>
              <a:gd name="connsiteX13" fmla="*/ 990886 w 990997"/>
              <a:gd name="connsiteY13" fmla="*/ 223836 h 388192"/>
              <a:gd name="connsiteX14" fmla="*/ 981742 w 990997"/>
              <a:gd name="connsiteY14" fmla="*/ 234789 h 388192"/>
              <a:gd name="connsiteX15" fmla="*/ 914972 w 990997"/>
              <a:gd name="connsiteY15" fmla="*/ 104202 h 388192"/>
              <a:gd name="connsiteX16" fmla="*/ 897636 w 990997"/>
              <a:gd name="connsiteY16" fmla="*/ 132777 h 388192"/>
              <a:gd name="connsiteX17" fmla="*/ 433959 w 990997"/>
              <a:gd name="connsiteY17" fmla="*/ 385665 h 388192"/>
              <a:gd name="connsiteX18" fmla="*/ 347472 w 990997"/>
              <a:gd name="connsiteY18" fmla="*/ 383570 h 388192"/>
              <a:gd name="connsiteX19" fmla="*/ 71819 w 990997"/>
              <a:gd name="connsiteY19" fmla="*/ 248410 h 388192"/>
              <a:gd name="connsiteX20" fmla="*/ 10573 w 990997"/>
              <a:gd name="connsiteY20" fmla="*/ 163542 h 388192"/>
              <a:gd name="connsiteX21" fmla="*/ 0 w 990997"/>
              <a:gd name="connsiteY21" fmla="*/ 122204 h 388192"/>
              <a:gd name="connsiteX22" fmla="*/ 14192 w 990997"/>
              <a:gd name="connsiteY22" fmla="*/ 114584 h 388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90997" h="388192">
                <a:moveTo>
                  <a:pt x="14192" y="114584"/>
                </a:moveTo>
                <a:cubicBezTo>
                  <a:pt x="24003" y="124871"/>
                  <a:pt x="35147" y="134110"/>
                  <a:pt x="43339" y="145445"/>
                </a:cubicBezTo>
                <a:cubicBezTo>
                  <a:pt x="116300" y="246981"/>
                  <a:pt x="221075" y="297940"/>
                  <a:pt x="337852" y="325563"/>
                </a:cubicBezTo>
                <a:cubicBezTo>
                  <a:pt x="378143" y="335088"/>
                  <a:pt x="423958" y="334135"/>
                  <a:pt x="464820" y="326039"/>
                </a:cubicBezTo>
                <a:cubicBezTo>
                  <a:pt x="581692" y="302798"/>
                  <a:pt x="688848" y="254697"/>
                  <a:pt x="781145" y="177925"/>
                </a:cubicBezTo>
                <a:cubicBezTo>
                  <a:pt x="807720" y="155827"/>
                  <a:pt x="830199" y="128681"/>
                  <a:pt x="849630" y="96867"/>
                </a:cubicBezTo>
                <a:cubicBezTo>
                  <a:pt x="838962" y="100868"/>
                  <a:pt x="828104" y="104583"/>
                  <a:pt x="817626" y="108964"/>
                </a:cubicBezTo>
                <a:cubicBezTo>
                  <a:pt x="786765" y="122109"/>
                  <a:pt x="756476" y="136872"/>
                  <a:pt x="724948" y="148302"/>
                </a:cubicBezTo>
                <a:cubicBezTo>
                  <a:pt x="711232" y="153351"/>
                  <a:pt x="695039" y="153255"/>
                  <a:pt x="680085" y="152493"/>
                </a:cubicBezTo>
                <a:cubicBezTo>
                  <a:pt x="674561" y="152208"/>
                  <a:pt x="666083" y="144207"/>
                  <a:pt x="665036" y="138492"/>
                </a:cubicBezTo>
                <a:cubicBezTo>
                  <a:pt x="664083" y="133253"/>
                  <a:pt x="669893" y="122490"/>
                  <a:pt x="674846" y="120966"/>
                </a:cubicBezTo>
                <a:cubicBezTo>
                  <a:pt x="756190" y="96010"/>
                  <a:pt x="825913" y="48385"/>
                  <a:pt x="899446" y="8094"/>
                </a:cubicBezTo>
                <a:cubicBezTo>
                  <a:pt x="925259" y="-6003"/>
                  <a:pt x="941546" y="-2097"/>
                  <a:pt x="952405" y="23049"/>
                </a:cubicBezTo>
                <a:cubicBezTo>
                  <a:pt x="980123" y="86866"/>
                  <a:pt x="992315" y="154208"/>
                  <a:pt x="990886" y="223836"/>
                </a:cubicBezTo>
                <a:cubicBezTo>
                  <a:pt x="990886" y="226122"/>
                  <a:pt x="987266" y="228408"/>
                  <a:pt x="981742" y="234789"/>
                </a:cubicBezTo>
                <a:cubicBezTo>
                  <a:pt x="925163" y="213549"/>
                  <a:pt x="942784" y="152970"/>
                  <a:pt x="914972" y="104202"/>
                </a:cubicBezTo>
                <a:cubicBezTo>
                  <a:pt x="907923" y="115822"/>
                  <a:pt x="903827" y="125157"/>
                  <a:pt x="897636" y="132777"/>
                </a:cubicBezTo>
                <a:cubicBezTo>
                  <a:pt x="777050" y="279176"/>
                  <a:pt x="618363" y="356709"/>
                  <a:pt x="433959" y="385665"/>
                </a:cubicBezTo>
                <a:cubicBezTo>
                  <a:pt x="405860" y="390047"/>
                  <a:pt x="375666" y="388332"/>
                  <a:pt x="347472" y="383570"/>
                </a:cubicBezTo>
                <a:cubicBezTo>
                  <a:pt x="242602" y="365758"/>
                  <a:pt x="149066" y="321848"/>
                  <a:pt x="71819" y="248410"/>
                </a:cubicBezTo>
                <a:cubicBezTo>
                  <a:pt x="46958" y="224788"/>
                  <a:pt x="29051" y="193165"/>
                  <a:pt x="10573" y="163542"/>
                </a:cubicBezTo>
                <a:cubicBezTo>
                  <a:pt x="3429" y="152017"/>
                  <a:pt x="3334" y="136110"/>
                  <a:pt x="0" y="122204"/>
                </a:cubicBezTo>
                <a:cubicBezTo>
                  <a:pt x="4763" y="119632"/>
                  <a:pt x="9430" y="117156"/>
                  <a:pt x="14192" y="114584"/>
                </a:cubicBezTo>
                <a:close/>
              </a:path>
            </a:pathLst>
          </a:custGeom>
          <a:solidFill>
            <a:srgbClr val="FF0000"/>
          </a:solidFill>
          <a:ln w="9525" cap="flat">
            <a:solidFill>
              <a:srgbClr val="FF0000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55154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42D978-0590-B123-BE08-B9574112B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7C316FB-9B72-8096-B2A1-3E4ABA5822B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AFBE85C-A9D0-C9C5-7C7E-ED3C2281447F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1064CCC-E95A-574A-76D7-922F696B3C9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4CFE991-8BC1-9650-FAE6-30CE7E88C44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1B391B7-01B9-D52E-99C2-873CDFECA6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8B10B57-A505-BBE8-CEE9-F55B86ED855B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B605D40E-E729-33AF-6C5E-45D608BA7EC8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DC870565-F74C-06A9-D76E-F5EE00E882FD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AB987118-B365-FF26-F515-16290C5C26F8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DA4BCDCD-785E-2F82-5908-6E0BA081A14E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55D7D947-80D8-FA7E-71FB-3E1D5F577294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788915B7-E948-7AB0-B8D7-FCEDF0C211FA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1495A287-B5A7-9079-EE78-0F6A8502B1A8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5F226F8B-AA39-B70E-9E02-358263FA1345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53573E3-A184-29F3-8410-27C2B6DF1E89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B03C086C-2CFB-C72F-B9B4-5C35BF58B6E2}"/>
              </a:ext>
            </a:extLst>
          </p:cNvPr>
          <p:cNvSpPr/>
          <p:nvPr/>
        </p:nvSpPr>
        <p:spPr>
          <a:xfrm rot="21311420">
            <a:off x="6938118" y="6221208"/>
            <a:ext cx="850253" cy="180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74788CA-72B9-2F12-5677-A14C7D81B4CA}"/>
              </a:ext>
            </a:extLst>
          </p:cNvPr>
          <p:cNvSpPr txBox="1"/>
          <p:nvPr/>
        </p:nvSpPr>
        <p:spPr>
          <a:xfrm>
            <a:off x="422071" y="36727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معي. سأقرأ المقطع الثالث.</a:t>
            </a:r>
          </a:p>
          <a:p>
            <a:pPr algn="r" rtl="1">
              <a:defRPr/>
            </a:pP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يؤشر الأستاذ على المقروء.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5668D043-E444-4E05-2E7F-88183057928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14B9D5C-4DE8-4DB4-A3EA-BA4F8DE7EC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9302" y="2699767"/>
            <a:ext cx="2872129" cy="3500854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52A24F4-6B39-5393-5F04-9F75F9DE8793}"/>
              </a:ext>
            </a:extLst>
          </p:cNvPr>
          <p:cNvSpPr/>
          <p:nvPr/>
        </p:nvSpPr>
        <p:spPr>
          <a:xfrm>
            <a:off x="1307334" y="5201264"/>
            <a:ext cx="1933928" cy="99935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7" name="Forme libre : forme 26">
            <a:extLst>
              <a:ext uri="{FF2B5EF4-FFF2-40B4-BE49-F238E27FC236}">
                <a16:creationId xmlns:a16="http://schemas.microsoft.com/office/drawing/2014/main" id="{9D306EB8-42CF-090F-35DF-C63CFEBB93C6}"/>
              </a:ext>
            </a:extLst>
          </p:cNvPr>
          <p:cNvSpPr/>
          <p:nvPr/>
        </p:nvSpPr>
        <p:spPr>
          <a:xfrm rot="10219550" flipH="1" flipV="1">
            <a:off x="3232384" y="4971684"/>
            <a:ext cx="3192841" cy="632577"/>
          </a:xfrm>
          <a:custGeom>
            <a:avLst/>
            <a:gdLst>
              <a:gd name="connsiteX0" fmla="*/ 14192 w 990997"/>
              <a:gd name="connsiteY0" fmla="*/ 114584 h 388192"/>
              <a:gd name="connsiteX1" fmla="*/ 43339 w 990997"/>
              <a:gd name="connsiteY1" fmla="*/ 145445 h 388192"/>
              <a:gd name="connsiteX2" fmla="*/ 337852 w 990997"/>
              <a:gd name="connsiteY2" fmla="*/ 325563 h 388192"/>
              <a:gd name="connsiteX3" fmla="*/ 464820 w 990997"/>
              <a:gd name="connsiteY3" fmla="*/ 326039 h 388192"/>
              <a:gd name="connsiteX4" fmla="*/ 781145 w 990997"/>
              <a:gd name="connsiteY4" fmla="*/ 177925 h 388192"/>
              <a:gd name="connsiteX5" fmla="*/ 849630 w 990997"/>
              <a:gd name="connsiteY5" fmla="*/ 96867 h 388192"/>
              <a:gd name="connsiteX6" fmla="*/ 817626 w 990997"/>
              <a:gd name="connsiteY6" fmla="*/ 108964 h 388192"/>
              <a:gd name="connsiteX7" fmla="*/ 724948 w 990997"/>
              <a:gd name="connsiteY7" fmla="*/ 148302 h 388192"/>
              <a:gd name="connsiteX8" fmla="*/ 680085 w 990997"/>
              <a:gd name="connsiteY8" fmla="*/ 152493 h 388192"/>
              <a:gd name="connsiteX9" fmla="*/ 665036 w 990997"/>
              <a:gd name="connsiteY9" fmla="*/ 138492 h 388192"/>
              <a:gd name="connsiteX10" fmla="*/ 674846 w 990997"/>
              <a:gd name="connsiteY10" fmla="*/ 120966 h 388192"/>
              <a:gd name="connsiteX11" fmla="*/ 899446 w 990997"/>
              <a:gd name="connsiteY11" fmla="*/ 8094 h 388192"/>
              <a:gd name="connsiteX12" fmla="*/ 952405 w 990997"/>
              <a:gd name="connsiteY12" fmla="*/ 23049 h 388192"/>
              <a:gd name="connsiteX13" fmla="*/ 990886 w 990997"/>
              <a:gd name="connsiteY13" fmla="*/ 223836 h 388192"/>
              <a:gd name="connsiteX14" fmla="*/ 981742 w 990997"/>
              <a:gd name="connsiteY14" fmla="*/ 234789 h 388192"/>
              <a:gd name="connsiteX15" fmla="*/ 914972 w 990997"/>
              <a:gd name="connsiteY15" fmla="*/ 104202 h 388192"/>
              <a:gd name="connsiteX16" fmla="*/ 897636 w 990997"/>
              <a:gd name="connsiteY16" fmla="*/ 132777 h 388192"/>
              <a:gd name="connsiteX17" fmla="*/ 433959 w 990997"/>
              <a:gd name="connsiteY17" fmla="*/ 385665 h 388192"/>
              <a:gd name="connsiteX18" fmla="*/ 347472 w 990997"/>
              <a:gd name="connsiteY18" fmla="*/ 383570 h 388192"/>
              <a:gd name="connsiteX19" fmla="*/ 71819 w 990997"/>
              <a:gd name="connsiteY19" fmla="*/ 248410 h 388192"/>
              <a:gd name="connsiteX20" fmla="*/ 10573 w 990997"/>
              <a:gd name="connsiteY20" fmla="*/ 163542 h 388192"/>
              <a:gd name="connsiteX21" fmla="*/ 0 w 990997"/>
              <a:gd name="connsiteY21" fmla="*/ 122204 h 388192"/>
              <a:gd name="connsiteX22" fmla="*/ 14192 w 990997"/>
              <a:gd name="connsiteY22" fmla="*/ 114584 h 388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90997" h="388192">
                <a:moveTo>
                  <a:pt x="14192" y="114584"/>
                </a:moveTo>
                <a:cubicBezTo>
                  <a:pt x="24003" y="124871"/>
                  <a:pt x="35147" y="134110"/>
                  <a:pt x="43339" y="145445"/>
                </a:cubicBezTo>
                <a:cubicBezTo>
                  <a:pt x="116300" y="246981"/>
                  <a:pt x="221075" y="297940"/>
                  <a:pt x="337852" y="325563"/>
                </a:cubicBezTo>
                <a:cubicBezTo>
                  <a:pt x="378143" y="335088"/>
                  <a:pt x="423958" y="334135"/>
                  <a:pt x="464820" y="326039"/>
                </a:cubicBezTo>
                <a:cubicBezTo>
                  <a:pt x="581692" y="302798"/>
                  <a:pt x="688848" y="254697"/>
                  <a:pt x="781145" y="177925"/>
                </a:cubicBezTo>
                <a:cubicBezTo>
                  <a:pt x="807720" y="155827"/>
                  <a:pt x="830199" y="128681"/>
                  <a:pt x="849630" y="96867"/>
                </a:cubicBezTo>
                <a:cubicBezTo>
                  <a:pt x="838962" y="100868"/>
                  <a:pt x="828104" y="104583"/>
                  <a:pt x="817626" y="108964"/>
                </a:cubicBezTo>
                <a:cubicBezTo>
                  <a:pt x="786765" y="122109"/>
                  <a:pt x="756476" y="136872"/>
                  <a:pt x="724948" y="148302"/>
                </a:cubicBezTo>
                <a:cubicBezTo>
                  <a:pt x="711232" y="153351"/>
                  <a:pt x="695039" y="153255"/>
                  <a:pt x="680085" y="152493"/>
                </a:cubicBezTo>
                <a:cubicBezTo>
                  <a:pt x="674561" y="152208"/>
                  <a:pt x="666083" y="144207"/>
                  <a:pt x="665036" y="138492"/>
                </a:cubicBezTo>
                <a:cubicBezTo>
                  <a:pt x="664083" y="133253"/>
                  <a:pt x="669893" y="122490"/>
                  <a:pt x="674846" y="120966"/>
                </a:cubicBezTo>
                <a:cubicBezTo>
                  <a:pt x="756190" y="96010"/>
                  <a:pt x="825913" y="48385"/>
                  <a:pt x="899446" y="8094"/>
                </a:cubicBezTo>
                <a:cubicBezTo>
                  <a:pt x="925259" y="-6003"/>
                  <a:pt x="941546" y="-2097"/>
                  <a:pt x="952405" y="23049"/>
                </a:cubicBezTo>
                <a:cubicBezTo>
                  <a:pt x="980123" y="86866"/>
                  <a:pt x="992315" y="154208"/>
                  <a:pt x="990886" y="223836"/>
                </a:cubicBezTo>
                <a:cubicBezTo>
                  <a:pt x="990886" y="226122"/>
                  <a:pt x="987266" y="228408"/>
                  <a:pt x="981742" y="234789"/>
                </a:cubicBezTo>
                <a:cubicBezTo>
                  <a:pt x="925163" y="213549"/>
                  <a:pt x="942784" y="152970"/>
                  <a:pt x="914972" y="104202"/>
                </a:cubicBezTo>
                <a:cubicBezTo>
                  <a:pt x="907923" y="115822"/>
                  <a:pt x="903827" y="125157"/>
                  <a:pt x="897636" y="132777"/>
                </a:cubicBezTo>
                <a:cubicBezTo>
                  <a:pt x="777050" y="279176"/>
                  <a:pt x="618363" y="356709"/>
                  <a:pt x="433959" y="385665"/>
                </a:cubicBezTo>
                <a:cubicBezTo>
                  <a:pt x="405860" y="390047"/>
                  <a:pt x="375666" y="388332"/>
                  <a:pt x="347472" y="383570"/>
                </a:cubicBezTo>
                <a:cubicBezTo>
                  <a:pt x="242602" y="365758"/>
                  <a:pt x="149066" y="321848"/>
                  <a:pt x="71819" y="248410"/>
                </a:cubicBezTo>
                <a:cubicBezTo>
                  <a:pt x="46958" y="224788"/>
                  <a:pt x="29051" y="193165"/>
                  <a:pt x="10573" y="163542"/>
                </a:cubicBezTo>
                <a:cubicBezTo>
                  <a:pt x="3429" y="152017"/>
                  <a:pt x="3334" y="136110"/>
                  <a:pt x="0" y="122204"/>
                </a:cubicBezTo>
                <a:cubicBezTo>
                  <a:pt x="4763" y="119632"/>
                  <a:pt x="9430" y="117156"/>
                  <a:pt x="14192" y="114584"/>
                </a:cubicBezTo>
                <a:close/>
              </a:path>
            </a:pathLst>
          </a:custGeom>
          <a:solidFill>
            <a:srgbClr val="FF0000"/>
          </a:solidFill>
          <a:ln w="9525" cap="flat">
            <a:solidFill>
              <a:srgbClr val="FF0000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5DB68A54-BF38-01C6-1987-4A16E1E539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1794" y="1280102"/>
            <a:ext cx="5335668" cy="3383112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41122516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723A45-CE55-98A0-2DC2-6107B6D913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1FDF4AF-0414-91DE-1F81-9E1C1C49DAA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7E21785-C0A9-31BC-6AF6-A9AE25CBED1B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B967584-CA3C-1B7D-9853-932FD1A5DCD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D95B0ED-E375-0DB5-9670-A637812A409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3AF5112-637B-05A3-213E-470CC07D61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4E5969B-C7B1-AE3B-4982-6AA234CB2236}"/>
              </a:ext>
            </a:extLst>
          </p:cNvPr>
          <p:cNvSpPr txBox="1"/>
          <p:nvPr/>
        </p:nvSpPr>
        <p:spPr>
          <a:xfrm>
            <a:off x="515102" y="42078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المقطع الثالث  قراءة صامتة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31D71C9-31F8-B196-7EB3-35105E501A09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A734C054-29D5-E93B-5B8C-0608B911A460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CFAA6A58-7EBB-45A3-B71A-0F9468A8EF62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42D8B228-953F-21EE-41F5-9974F5E40978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FDE018CC-B966-8D7B-369E-D124468D1FE5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128E8816-83A1-55AF-57E6-A6234460EE26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89A88057-6B91-CABE-9E47-DF7716E3650C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D3DC1E5F-E4AA-AFDD-1AC4-79402F89E0CD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8E1FC876-077E-F88A-35F4-0FEEA5BCB313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DA62EAD-9E16-6D83-AD1F-2CBF0A216025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8FA52405-E3C5-C8E7-F4F5-67F08253109D}"/>
              </a:ext>
            </a:extLst>
          </p:cNvPr>
          <p:cNvSpPr/>
          <p:nvPr/>
        </p:nvSpPr>
        <p:spPr>
          <a:xfrm rot="21311420">
            <a:off x="6938118" y="6221208"/>
            <a:ext cx="850253" cy="180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294C5F6-3203-0DE9-C5D1-4A2B5E8B82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302" y="2699767"/>
            <a:ext cx="2872129" cy="3500854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9B1CB4E6-702F-8F1C-25C4-F20625F14587}"/>
              </a:ext>
            </a:extLst>
          </p:cNvPr>
          <p:cNvSpPr/>
          <p:nvPr/>
        </p:nvSpPr>
        <p:spPr>
          <a:xfrm>
            <a:off x="1307334" y="5201264"/>
            <a:ext cx="1933928" cy="99935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3" name="Forme libre : forme 22">
            <a:extLst>
              <a:ext uri="{FF2B5EF4-FFF2-40B4-BE49-F238E27FC236}">
                <a16:creationId xmlns:a16="http://schemas.microsoft.com/office/drawing/2014/main" id="{237E11CE-E5A8-A703-2D51-9E2AFA10BC57}"/>
              </a:ext>
            </a:extLst>
          </p:cNvPr>
          <p:cNvSpPr/>
          <p:nvPr/>
        </p:nvSpPr>
        <p:spPr>
          <a:xfrm rot="10219550" flipH="1" flipV="1">
            <a:off x="3232384" y="4971684"/>
            <a:ext cx="3192841" cy="632577"/>
          </a:xfrm>
          <a:custGeom>
            <a:avLst/>
            <a:gdLst>
              <a:gd name="connsiteX0" fmla="*/ 14192 w 990997"/>
              <a:gd name="connsiteY0" fmla="*/ 114584 h 388192"/>
              <a:gd name="connsiteX1" fmla="*/ 43339 w 990997"/>
              <a:gd name="connsiteY1" fmla="*/ 145445 h 388192"/>
              <a:gd name="connsiteX2" fmla="*/ 337852 w 990997"/>
              <a:gd name="connsiteY2" fmla="*/ 325563 h 388192"/>
              <a:gd name="connsiteX3" fmla="*/ 464820 w 990997"/>
              <a:gd name="connsiteY3" fmla="*/ 326039 h 388192"/>
              <a:gd name="connsiteX4" fmla="*/ 781145 w 990997"/>
              <a:gd name="connsiteY4" fmla="*/ 177925 h 388192"/>
              <a:gd name="connsiteX5" fmla="*/ 849630 w 990997"/>
              <a:gd name="connsiteY5" fmla="*/ 96867 h 388192"/>
              <a:gd name="connsiteX6" fmla="*/ 817626 w 990997"/>
              <a:gd name="connsiteY6" fmla="*/ 108964 h 388192"/>
              <a:gd name="connsiteX7" fmla="*/ 724948 w 990997"/>
              <a:gd name="connsiteY7" fmla="*/ 148302 h 388192"/>
              <a:gd name="connsiteX8" fmla="*/ 680085 w 990997"/>
              <a:gd name="connsiteY8" fmla="*/ 152493 h 388192"/>
              <a:gd name="connsiteX9" fmla="*/ 665036 w 990997"/>
              <a:gd name="connsiteY9" fmla="*/ 138492 h 388192"/>
              <a:gd name="connsiteX10" fmla="*/ 674846 w 990997"/>
              <a:gd name="connsiteY10" fmla="*/ 120966 h 388192"/>
              <a:gd name="connsiteX11" fmla="*/ 899446 w 990997"/>
              <a:gd name="connsiteY11" fmla="*/ 8094 h 388192"/>
              <a:gd name="connsiteX12" fmla="*/ 952405 w 990997"/>
              <a:gd name="connsiteY12" fmla="*/ 23049 h 388192"/>
              <a:gd name="connsiteX13" fmla="*/ 990886 w 990997"/>
              <a:gd name="connsiteY13" fmla="*/ 223836 h 388192"/>
              <a:gd name="connsiteX14" fmla="*/ 981742 w 990997"/>
              <a:gd name="connsiteY14" fmla="*/ 234789 h 388192"/>
              <a:gd name="connsiteX15" fmla="*/ 914972 w 990997"/>
              <a:gd name="connsiteY15" fmla="*/ 104202 h 388192"/>
              <a:gd name="connsiteX16" fmla="*/ 897636 w 990997"/>
              <a:gd name="connsiteY16" fmla="*/ 132777 h 388192"/>
              <a:gd name="connsiteX17" fmla="*/ 433959 w 990997"/>
              <a:gd name="connsiteY17" fmla="*/ 385665 h 388192"/>
              <a:gd name="connsiteX18" fmla="*/ 347472 w 990997"/>
              <a:gd name="connsiteY18" fmla="*/ 383570 h 388192"/>
              <a:gd name="connsiteX19" fmla="*/ 71819 w 990997"/>
              <a:gd name="connsiteY19" fmla="*/ 248410 h 388192"/>
              <a:gd name="connsiteX20" fmla="*/ 10573 w 990997"/>
              <a:gd name="connsiteY20" fmla="*/ 163542 h 388192"/>
              <a:gd name="connsiteX21" fmla="*/ 0 w 990997"/>
              <a:gd name="connsiteY21" fmla="*/ 122204 h 388192"/>
              <a:gd name="connsiteX22" fmla="*/ 14192 w 990997"/>
              <a:gd name="connsiteY22" fmla="*/ 114584 h 388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90997" h="388192">
                <a:moveTo>
                  <a:pt x="14192" y="114584"/>
                </a:moveTo>
                <a:cubicBezTo>
                  <a:pt x="24003" y="124871"/>
                  <a:pt x="35147" y="134110"/>
                  <a:pt x="43339" y="145445"/>
                </a:cubicBezTo>
                <a:cubicBezTo>
                  <a:pt x="116300" y="246981"/>
                  <a:pt x="221075" y="297940"/>
                  <a:pt x="337852" y="325563"/>
                </a:cubicBezTo>
                <a:cubicBezTo>
                  <a:pt x="378143" y="335088"/>
                  <a:pt x="423958" y="334135"/>
                  <a:pt x="464820" y="326039"/>
                </a:cubicBezTo>
                <a:cubicBezTo>
                  <a:pt x="581692" y="302798"/>
                  <a:pt x="688848" y="254697"/>
                  <a:pt x="781145" y="177925"/>
                </a:cubicBezTo>
                <a:cubicBezTo>
                  <a:pt x="807720" y="155827"/>
                  <a:pt x="830199" y="128681"/>
                  <a:pt x="849630" y="96867"/>
                </a:cubicBezTo>
                <a:cubicBezTo>
                  <a:pt x="838962" y="100868"/>
                  <a:pt x="828104" y="104583"/>
                  <a:pt x="817626" y="108964"/>
                </a:cubicBezTo>
                <a:cubicBezTo>
                  <a:pt x="786765" y="122109"/>
                  <a:pt x="756476" y="136872"/>
                  <a:pt x="724948" y="148302"/>
                </a:cubicBezTo>
                <a:cubicBezTo>
                  <a:pt x="711232" y="153351"/>
                  <a:pt x="695039" y="153255"/>
                  <a:pt x="680085" y="152493"/>
                </a:cubicBezTo>
                <a:cubicBezTo>
                  <a:pt x="674561" y="152208"/>
                  <a:pt x="666083" y="144207"/>
                  <a:pt x="665036" y="138492"/>
                </a:cubicBezTo>
                <a:cubicBezTo>
                  <a:pt x="664083" y="133253"/>
                  <a:pt x="669893" y="122490"/>
                  <a:pt x="674846" y="120966"/>
                </a:cubicBezTo>
                <a:cubicBezTo>
                  <a:pt x="756190" y="96010"/>
                  <a:pt x="825913" y="48385"/>
                  <a:pt x="899446" y="8094"/>
                </a:cubicBezTo>
                <a:cubicBezTo>
                  <a:pt x="925259" y="-6003"/>
                  <a:pt x="941546" y="-2097"/>
                  <a:pt x="952405" y="23049"/>
                </a:cubicBezTo>
                <a:cubicBezTo>
                  <a:pt x="980123" y="86866"/>
                  <a:pt x="992315" y="154208"/>
                  <a:pt x="990886" y="223836"/>
                </a:cubicBezTo>
                <a:cubicBezTo>
                  <a:pt x="990886" y="226122"/>
                  <a:pt x="987266" y="228408"/>
                  <a:pt x="981742" y="234789"/>
                </a:cubicBezTo>
                <a:cubicBezTo>
                  <a:pt x="925163" y="213549"/>
                  <a:pt x="942784" y="152970"/>
                  <a:pt x="914972" y="104202"/>
                </a:cubicBezTo>
                <a:cubicBezTo>
                  <a:pt x="907923" y="115822"/>
                  <a:pt x="903827" y="125157"/>
                  <a:pt x="897636" y="132777"/>
                </a:cubicBezTo>
                <a:cubicBezTo>
                  <a:pt x="777050" y="279176"/>
                  <a:pt x="618363" y="356709"/>
                  <a:pt x="433959" y="385665"/>
                </a:cubicBezTo>
                <a:cubicBezTo>
                  <a:pt x="405860" y="390047"/>
                  <a:pt x="375666" y="388332"/>
                  <a:pt x="347472" y="383570"/>
                </a:cubicBezTo>
                <a:cubicBezTo>
                  <a:pt x="242602" y="365758"/>
                  <a:pt x="149066" y="321848"/>
                  <a:pt x="71819" y="248410"/>
                </a:cubicBezTo>
                <a:cubicBezTo>
                  <a:pt x="46958" y="224788"/>
                  <a:pt x="29051" y="193165"/>
                  <a:pt x="10573" y="163542"/>
                </a:cubicBezTo>
                <a:cubicBezTo>
                  <a:pt x="3429" y="152017"/>
                  <a:pt x="3334" y="136110"/>
                  <a:pt x="0" y="122204"/>
                </a:cubicBezTo>
                <a:cubicBezTo>
                  <a:pt x="4763" y="119632"/>
                  <a:pt x="9430" y="117156"/>
                  <a:pt x="14192" y="114584"/>
                </a:cubicBezTo>
                <a:close/>
              </a:path>
            </a:pathLst>
          </a:custGeom>
          <a:solidFill>
            <a:srgbClr val="FF0000"/>
          </a:solidFill>
          <a:ln w="9525" cap="flat">
            <a:solidFill>
              <a:srgbClr val="FF0000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52180596-4320-BC6C-781F-586108DD9F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1794" y="1280102"/>
            <a:ext cx="5335668" cy="3383112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1934524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75572-3C73-3027-9A67-2C47735B1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7C0747E-F56E-484C-F26E-84592FC7C64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E6AB68F-F41E-1A84-6FE4-8BDFEFA39F0F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C2BF6FF-E135-65EB-99DA-46BA976E3C6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9C2DA88-002B-DA96-E028-52C3CA568D7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E7601AC-1371-BCE8-B434-CB3374C9F4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A3CE141-00CA-B325-55FC-D768C331B393}"/>
              </a:ext>
            </a:extLst>
          </p:cNvPr>
          <p:cNvSpPr txBox="1"/>
          <p:nvPr/>
        </p:nvSpPr>
        <p:spPr>
          <a:xfrm>
            <a:off x="422071" y="361573"/>
            <a:ext cx="77786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المقطع الثالث؟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التلاميذ قراءات فردية تتابعية    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68B53D3-2391-1B7F-2819-9211763DEBF9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9E5ACA32-B095-32ED-E9F4-DC5AE1953538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5255F0B7-C56A-A012-B0F6-EA47C1F2B9FC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56F6685C-69E9-0B15-B2F4-970A42593141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D830B59F-E796-46E3-F2B1-E636E6DAD7EC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C738C4C4-F4E4-A7DC-12A4-D534156F4BD6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2BF1DCA3-8FFE-4EE8-176F-B61275F01088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EA63EBEB-1728-BB5B-F123-1C93BFF0F657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DC86E935-9795-96C4-F32D-0CA22AF89BDE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B458058E-FAF1-3ADD-BD02-937DC1BD7E40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703CEAE6-EBE1-6941-7E09-8D2BE2714AA9}"/>
              </a:ext>
            </a:extLst>
          </p:cNvPr>
          <p:cNvSpPr/>
          <p:nvPr/>
        </p:nvSpPr>
        <p:spPr>
          <a:xfrm rot="21311420">
            <a:off x="6938118" y="6221208"/>
            <a:ext cx="850253" cy="180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E8CF32D-412D-0AB0-52C1-053438C2814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2F2C262-F411-BDB0-DD7A-67D2FBC397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302" y="2699767"/>
            <a:ext cx="2872129" cy="3500854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2961A12D-D6B3-6BC5-FCCB-8EEA70FEAC53}"/>
              </a:ext>
            </a:extLst>
          </p:cNvPr>
          <p:cNvSpPr/>
          <p:nvPr/>
        </p:nvSpPr>
        <p:spPr>
          <a:xfrm>
            <a:off x="1307334" y="5201264"/>
            <a:ext cx="1933928" cy="99935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6" name="Forme libre : forme 25">
            <a:extLst>
              <a:ext uri="{FF2B5EF4-FFF2-40B4-BE49-F238E27FC236}">
                <a16:creationId xmlns:a16="http://schemas.microsoft.com/office/drawing/2014/main" id="{D1E7A31C-0F9F-CAA9-82FF-D0F882995CF3}"/>
              </a:ext>
            </a:extLst>
          </p:cNvPr>
          <p:cNvSpPr/>
          <p:nvPr/>
        </p:nvSpPr>
        <p:spPr>
          <a:xfrm rot="10219550" flipH="1" flipV="1">
            <a:off x="3232384" y="4971684"/>
            <a:ext cx="3192841" cy="632577"/>
          </a:xfrm>
          <a:custGeom>
            <a:avLst/>
            <a:gdLst>
              <a:gd name="connsiteX0" fmla="*/ 14192 w 990997"/>
              <a:gd name="connsiteY0" fmla="*/ 114584 h 388192"/>
              <a:gd name="connsiteX1" fmla="*/ 43339 w 990997"/>
              <a:gd name="connsiteY1" fmla="*/ 145445 h 388192"/>
              <a:gd name="connsiteX2" fmla="*/ 337852 w 990997"/>
              <a:gd name="connsiteY2" fmla="*/ 325563 h 388192"/>
              <a:gd name="connsiteX3" fmla="*/ 464820 w 990997"/>
              <a:gd name="connsiteY3" fmla="*/ 326039 h 388192"/>
              <a:gd name="connsiteX4" fmla="*/ 781145 w 990997"/>
              <a:gd name="connsiteY4" fmla="*/ 177925 h 388192"/>
              <a:gd name="connsiteX5" fmla="*/ 849630 w 990997"/>
              <a:gd name="connsiteY5" fmla="*/ 96867 h 388192"/>
              <a:gd name="connsiteX6" fmla="*/ 817626 w 990997"/>
              <a:gd name="connsiteY6" fmla="*/ 108964 h 388192"/>
              <a:gd name="connsiteX7" fmla="*/ 724948 w 990997"/>
              <a:gd name="connsiteY7" fmla="*/ 148302 h 388192"/>
              <a:gd name="connsiteX8" fmla="*/ 680085 w 990997"/>
              <a:gd name="connsiteY8" fmla="*/ 152493 h 388192"/>
              <a:gd name="connsiteX9" fmla="*/ 665036 w 990997"/>
              <a:gd name="connsiteY9" fmla="*/ 138492 h 388192"/>
              <a:gd name="connsiteX10" fmla="*/ 674846 w 990997"/>
              <a:gd name="connsiteY10" fmla="*/ 120966 h 388192"/>
              <a:gd name="connsiteX11" fmla="*/ 899446 w 990997"/>
              <a:gd name="connsiteY11" fmla="*/ 8094 h 388192"/>
              <a:gd name="connsiteX12" fmla="*/ 952405 w 990997"/>
              <a:gd name="connsiteY12" fmla="*/ 23049 h 388192"/>
              <a:gd name="connsiteX13" fmla="*/ 990886 w 990997"/>
              <a:gd name="connsiteY13" fmla="*/ 223836 h 388192"/>
              <a:gd name="connsiteX14" fmla="*/ 981742 w 990997"/>
              <a:gd name="connsiteY14" fmla="*/ 234789 h 388192"/>
              <a:gd name="connsiteX15" fmla="*/ 914972 w 990997"/>
              <a:gd name="connsiteY15" fmla="*/ 104202 h 388192"/>
              <a:gd name="connsiteX16" fmla="*/ 897636 w 990997"/>
              <a:gd name="connsiteY16" fmla="*/ 132777 h 388192"/>
              <a:gd name="connsiteX17" fmla="*/ 433959 w 990997"/>
              <a:gd name="connsiteY17" fmla="*/ 385665 h 388192"/>
              <a:gd name="connsiteX18" fmla="*/ 347472 w 990997"/>
              <a:gd name="connsiteY18" fmla="*/ 383570 h 388192"/>
              <a:gd name="connsiteX19" fmla="*/ 71819 w 990997"/>
              <a:gd name="connsiteY19" fmla="*/ 248410 h 388192"/>
              <a:gd name="connsiteX20" fmla="*/ 10573 w 990997"/>
              <a:gd name="connsiteY20" fmla="*/ 163542 h 388192"/>
              <a:gd name="connsiteX21" fmla="*/ 0 w 990997"/>
              <a:gd name="connsiteY21" fmla="*/ 122204 h 388192"/>
              <a:gd name="connsiteX22" fmla="*/ 14192 w 990997"/>
              <a:gd name="connsiteY22" fmla="*/ 114584 h 388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90997" h="388192">
                <a:moveTo>
                  <a:pt x="14192" y="114584"/>
                </a:moveTo>
                <a:cubicBezTo>
                  <a:pt x="24003" y="124871"/>
                  <a:pt x="35147" y="134110"/>
                  <a:pt x="43339" y="145445"/>
                </a:cubicBezTo>
                <a:cubicBezTo>
                  <a:pt x="116300" y="246981"/>
                  <a:pt x="221075" y="297940"/>
                  <a:pt x="337852" y="325563"/>
                </a:cubicBezTo>
                <a:cubicBezTo>
                  <a:pt x="378143" y="335088"/>
                  <a:pt x="423958" y="334135"/>
                  <a:pt x="464820" y="326039"/>
                </a:cubicBezTo>
                <a:cubicBezTo>
                  <a:pt x="581692" y="302798"/>
                  <a:pt x="688848" y="254697"/>
                  <a:pt x="781145" y="177925"/>
                </a:cubicBezTo>
                <a:cubicBezTo>
                  <a:pt x="807720" y="155827"/>
                  <a:pt x="830199" y="128681"/>
                  <a:pt x="849630" y="96867"/>
                </a:cubicBezTo>
                <a:cubicBezTo>
                  <a:pt x="838962" y="100868"/>
                  <a:pt x="828104" y="104583"/>
                  <a:pt x="817626" y="108964"/>
                </a:cubicBezTo>
                <a:cubicBezTo>
                  <a:pt x="786765" y="122109"/>
                  <a:pt x="756476" y="136872"/>
                  <a:pt x="724948" y="148302"/>
                </a:cubicBezTo>
                <a:cubicBezTo>
                  <a:pt x="711232" y="153351"/>
                  <a:pt x="695039" y="153255"/>
                  <a:pt x="680085" y="152493"/>
                </a:cubicBezTo>
                <a:cubicBezTo>
                  <a:pt x="674561" y="152208"/>
                  <a:pt x="666083" y="144207"/>
                  <a:pt x="665036" y="138492"/>
                </a:cubicBezTo>
                <a:cubicBezTo>
                  <a:pt x="664083" y="133253"/>
                  <a:pt x="669893" y="122490"/>
                  <a:pt x="674846" y="120966"/>
                </a:cubicBezTo>
                <a:cubicBezTo>
                  <a:pt x="756190" y="96010"/>
                  <a:pt x="825913" y="48385"/>
                  <a:pt x="899446" y="8094"/>
                </a:cubicBezTo>
                <a:cubicBezTo>
                  <a:pt x="925259" y="-6003"/>
                  <a:pt x="941546" y="-2097"/>
                  <a:pt x="952405" y="23049"/>
                </a:cubicBezTo>
                <a:cubicBezTo>
                  <a:pt x="980123" y="86866"/>
                  <a:pt x="992315" y="154208"/>
                  <a:pt x="990886" y="223836"/>
                </a:cubicBezTo>
                <a:cubicBezTo>
                  <a:pt x="990886" y="226122"/>
                  <a:pt x="987266" y="228408"/>
                  <a:pt x="981742" y="234789"/>
                </a:cubicBezTo>
                <a:cubicBezTo>
                  <a:pt x="925163" y="213549"/>
                  <a:pt x="942784" y="152970"/>
                  <a:pt x="914972" y="104202"/>
                </a:cubicBezTo>
                <a:cubicBezTo>
                  <a:pt x="907923" y="115822"/>
                  <a:pt x="903827" y="125157"/>
                  <a:pt x="897636" y="132777"/>
                </a:cubicBezTo>
                <a:cubicBezTo>
                  <a:pt x="777050" y="279176"/>
                  <a:pt x="618363" y="356709"/>
                  <a:pt x="433959" y="385665"/>
                </a:cubicBezTo>
                <a:cubicBezTo>
                  <a:pt x="405860" y="390047"/>
                  <a:pt x="375666" y="388332"/>
                  <a:pt x="347472" y="383570"/>
                </a:cubicBezTo>
                <a:cubicBezTo>
                  <a:pt x="242602" y="365758"/>
                  <a:pt x="149066" y="321848"/>
                  <a:pt x="71819" y="248410"/>
                </a:cubicBezTo>
                <a:cubicBezTo>
                  <a:pt x="46958" y="224788"/>
                  <a:pt x="29051" y="193165"/>
                  <a:pt x="10573" y="163542"/>
                </a:cubicBezTo>
                <a:cubicBezTo>
                  <a:pt x="3429" y="152017"/>
                  <a:pt x="3334" y="136110"/>
                  <a:pt x="0" y="122204"/>
                </a:cubicBezTo>
                <a:cubicBezTo>
                  <a:pt x="4763" y="119632"/>
                  <a:pt x="9430" y="117156"/>
                  <a:pt x="14192" y="114584"/>
                </a:cubicBezTo>
                <a:close/>
              </a:path>
            </a:pathLst>
          </a:custGeom>
          <a:solidFill>
            <a:srgbClr val="FF0000"/>
          </a:solidFill>
          <a:ln w="9525" cap="flat">
            <a:solidFill>
              <a:srgbClr val="FF0000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B8A411D9-1CED-E7E3-74E4-52CEC03C4A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1794" y="1280102"/>
            <a:ext cx="5335668" cy="3383112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5633645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2F21A-315E-F19A-A910-9B5E7ADE7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ECAC2FBF-C876-C8F6-1BFD-85C29C5D0B83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42301C3D-4C64-92BC-DC98-376B8B10714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DF9B12-07A6-3C08-D34F-F357FF0ECE9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6554DF82-08A2-6276-3C97-F3F9C1744012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F0A94C38-B878-98B2-7400-D6280A456DD6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3F32CCD5-1BF7-C232-4940-376A7645BCE2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286189EA-FF1B-6901-4252-FAD84296353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3B44ADF5-E1C9-2C6F-3069-5C33A94F6C59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469EFAC8-F380-C206-C977-601AA305AD59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8E86D3B4-2B37-87EF-73E1-65255C1B891C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76025999-F275-0573-E614-21F0E028AD3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213108D3-75F8-0A62-EC04-FA131B8E5129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D48A21F1-5321-40DB-BD1A-5E4C2FBDFC01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CED675CD-5DDA-BC9D-00BC-CA7CFE547A0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BA8AC7A2-C9AD-828D-7D4B-CD15284710E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EEDA541E-A80E-B4FC-791E-7E2D09377C2A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7B7F360E-04A2-D91F-0617-758FE67B1758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B8E9E747-1587-FAC5-F146-284FEBE406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E6FE638F-D460-80D1-E2EC-0607A912A41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6F4A284A-E3EA-A278-9CF6-BA0CD3D38C39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09A8F00D-82B3-B76E-32DD-E6586A361BA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0F73DE52-EE23-7A8B-71D2-DFAA6F3A82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C2F4CFE9-8133-EFC8-C3B3-13407E795E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BAC75600-A425-F11D-5B1D-8B75EC0D601A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72C8833B-425E-5F10-29E1-01A764BE6DCD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6975A1F9-33A9-23DC-A9D9-8509D6B2F8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E17CBDE0-2881-BCBB-8BFA-7363001210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66EEFD83-67C5-234F-A490-34513E232579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B937B230-4A07-55AE-FEF6-97D6A0327759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02162DF6-147A-B389-40B4-E4DCD04937AD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B7731318-7957-0681-D0F6-614E37ED6A3A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40C434F0-1C14-150C-9A69-64D8BB7EE600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9239EE02-C286-4BA5-1C5C-92705FADC93F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202A9A8E-9D8A-7A9E-C2C5-FCC25B53C659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4343F49A-4C2C-7D1B-0394-63B2DB0351ED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8476D9D6-47E0-8AC3-FE65-BED214DAED8C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2E3C0F37-1865-99A2-43BD-0383205A5821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B1A499CB-ED0A-D288-3FCA-AEA472A3EF54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D9B56D71-FBEA-C5D0-4245-D59BA6734A7A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3A904422-63DE-FD37-9A9A-1CFA69579FF2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944FEADF-09A7-BB42-C798-9C58A12BCF5F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65B33BA-C4F6-4E93-E7C3-7BE0FF7DD30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76BA45AB-1CBB-1585-823E-0C0AABAFA29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6634F3DC-24DB-81DB-EDB9-4B1C6539F3D8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2B7A6E9C-E624-B183-E2FB-A5100AF114F7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1910B3B-D478-8733-0E52-46F770420A56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0CCBAE88-09E9-1786-133B-588EDB995D8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9F37366-8802-B84D-A9D5-7FFFF7EC6474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CC6B474F-8905-29F4-2AC2-17FF04346FE4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CF672E4E-6B0C-4A94-3702-B05D2D88F8BB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32C0875E-1BAC-ADE1-2812-B73A25664317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5F355C67-265E-9AA3-9BAF-72095A70E418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7B58AFE3-50A3-9851-8ED3-C2D6BDBA6635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699440B-2CF2-871F-3A6B-2976A82396A8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6D0DF7E-FC7E-0E3B-8FB5-BD4BF8E808B2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A4BA33AC-3D53-6ECB-1D17-A9F959D1CAD5}"/>
              </a:ext>
            </a:extLst>
          </p:cNvPr>
          <p:cNvGrpSpPr/>
          <p:nvPr/>
        </p:nvGrpSpPr>
        <p:grpSpPr>
          <a:xfrm>
            <a:off x="450877" y="1809265"/>
            <a:ext cx="8205375" cy="3249062"/>
            <a:chOff x="450877" y="1809265"/>
            <a:chExt cx="8205375" cy="3249062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CA648BC5-48D5-FD75-C9BB-129E81087420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8ED7112-3FAE-7FA3-15D4-1091C77AAA2C}"/>
                </a:ext>
              </a:extLst>
            </p:cNvPr>
            <p:cNvSpPr txBox="1"/>
            <p:nvPr/>
          </p:nvSpPr>
          <p:spPr>
            <a:xfrm>
              <a:off x="450877" y="3403044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القراءات الجهرية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AA8C5913-F9A1-4305-14D9-D93A39911BC8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60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استخلاص العبر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26395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664C7-EF5D-DDC1-3A6D-88236D153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C636FB2-3ED6-1244-3D24-2D4AB65C18D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689AD35-389E-1E99-D355-20E249F4340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CAD6BB1-1788-3295-0126-A1BA6C561C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944D70B-B300-47AE-0CF2-7902841244F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02C3ABC-6331-C65A-6CB2-8788807AE5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59725FE-50D1-020B-43D6-5161101AC886}"/>
              </a:ext>
            </a:extLst>
          </p:cNvPr>
          <p:cNvSpPr txBox="1"/>
          <p:nvPr/>
        </p:nvSpPr>
        <p:spPr>
          <a:xfrm>
            <a:off x="451339" y="45047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هل تتفقون مع نبيل عندما رفض تناول الفطور؟ لماذا؟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3BCCF66-51D4-C578-1963-213DCF725C0D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3DCD278A-4683-F1CA-D1C2-D28CE4C74669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E668385A-DD10-06CD-BB35-D2A2B675B33F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80406D92-69A7-28C4-53DD-464E9A8B9887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0B9EBAAD-8F05-7343-35F8-91A22CC055B0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94CFA97C-8CBC-DBE3-1EF0-E40FF5CA3D6A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4921B82E-0A90-08F8-16AD-1F46E2AB5BA8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49B74860-50E3-94F3-8FB9-FB5F7DF243CB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5BD70588-5772-611D-5DBC-92D9DC79F6A1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8B3DB05-7D72-E014-1DE6-E1A451768DDD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453CAED2-F146-E4F6-2360-93198D2A616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2ACB6AF-AA77-6070-23BB-D55703E9FB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3315" y="2216077"/>
            <a:ext cx="3010480" cy="276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50637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A5222-D320-4B9B-A588-A9A83E9EC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497E21D-20D0-4BEB-16B5-006EAE4957F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888D22F-E435-0D63-FB99-F08B6C17CAC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8BF8926-38C9-9B62-246B-824F218C908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CB5A1A7-9F76-7F77-2AB2-2A9CB640DAF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8FAE909-8068-5444-EC42-CB665581A4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198B892-801B-2D56-49C9-5AE8619052ED}"/>
              </a:ext>
            </a:extLst>
          </p:cNvPr>
          <p:cNvSpPr txBox="1"/>
          <p:nvPr/>
        </p:nvSpPr>
        <p:spPr>
          <a:xfrm>
            <a:off x="422071" y="45926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هي الحيلة التي استعملتها الأم كي تجعل نبيلا يتناول فطوره؟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557716A-079B-AC2C-2D04-99C73FBFD982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908FF302-0808-619B-93EF-096C9B11FFAA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672CB3F4-15A8-C83E-6180-8F2C87AEC6C9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99596805-D32D-3C53-F9F4-EAFD39103991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480E98C3-5C51-E75C-59B9-97DB85D0B90C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0EDD9A88-38A2-2AE9-BCBC-BD80F0B8CBB5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E7413C27-8487-6E93-AF67-29E6516BB5AD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D9F5F220-C062-DCA0-CC9E-20BBEE21631A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60A34032-888B-5A61-B1F5-E5C2259261E9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E3F8C9B-B0B7-51A5-7A1F-86A524FD238F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E9F94FA3-4228-9A07-DC5D-B3F9A7BB97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92766ED-A78D-CCBD-1EA2-3CC3854584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3315" y="2216077"/>
            <a:ext cx="3010480" cy="276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2107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58168-4AE5-BACF-E04E-DCD474356C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9B76A657-F75E-172E-1868-6A6DB4F8005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0A37577-039D-29A9-AC68-6E68C84759B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0CE6A3E-2F8D-512B-622F-2A45FB4D549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0D3675D-0000-627C-6196-D8D45365B2B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CEE007-BF24-B1C1-828A-E9477F406C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8E94E0C-51A0-5A63-D248-61218D979CA8}"/>
              </a:ext>
            </a:extLst>
          </p:cNvPr>
          <p:cNvSpPr txBox="1"/>
          <p:nvPr/>
        </p:nvSpPr>
        <p:spPr>
          <a:xfrm>
            <a:off x="451339" y="33860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نظركم، ماذا سيحدث لو امتنع نبيل عن أكل وجبة الفطور كل يوم؟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سيقع له؟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448782-5E72-5448-9335-02AB06354043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AC375AC-4E52-E452-44CF-668635008DDC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96F79EE8-9135-5556-D518-71CA3447AA87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E9CF3536-6B51-FC2A-A833-1309DA161705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54A5309C-43F4-4809-91C1-3DC4206BFF8A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50C2BEF8-AFBE-8755-35BC-EBE3FB87D192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71477893-484F-037E-BD62-FC138D7353BD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E35D525B-DDF2-1694-589C-48093CCEB402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F3A24BCF-DCBA-EB77-4794-5F0569C897C6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76CEEFD8-54DD-DFC1-D267-DB9A1BA622B0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7D086A45-DC30-DB23-7BC2-4918D664B75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926B472-6CD5-61AC-C6CE-7616ACB916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3315" y="2216077"/>
            <a:ext cx="3010480" cy="276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39923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7CF52F-C6DE-2D27-8CA2-A5F9EF17D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31EE54D-5151-97BD-D640-4EB560568A2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FE7E01F-D412-0194-405C-D8F63272D60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D38C34E-E1E1-81DF-5A6D-0505938B6C2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18707E5-B874-F1F5-4DBE-2B63739F5DA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0FCE9CC-2FAD-96F6-8F06-D7FA987C62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898C6C5-83A6-523D-A15A-CE88BF15DDAA}"/>
              </a:ext>
            </a:extLst>
          </p:cNvPr>
          <p:cNvSpPr txBox="1"/>
          <p:nvPr/>
        </p:nvSpPr>
        <p:spPr>
          <a:xfrm>
            <a:off x="451339" y="37919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استفدتم من هذه القصة؟</a:t>
            </a:r>
          </a:p>
          <a:p>
            <a:pPr algn="r" rtl="1">
              <a:defRPr/>
            </a:pP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متن الوضعية ويقدم التلاميذ نصائحهم بشكل تفاعلي.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C192B50-1E69-BCD0-2E7F-9415661F6AE5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9C6A2E6A-8CAB-5151-6F20-5115BC5ADF4F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5EB4603D-5B67-BA68-DE03-BEDAA1A3FDCC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847A4841-51BD-86B1-54B5-F198A90111F8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5E76A839-45EE-061D-31E8-55F7A3FC5FD6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A6267A28-5B01-673F-59F8-653CC7E31AE2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C417051D-46D5-2AF2-49D1-E5F7889094DD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71BE5B6D-E82A-4CEF-E910-C99EFE6389EF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9ABAA100-0052-2E3F-D8E4-BB7D79481690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C0B24C51-9C6E-F5CF-CDC3-EDE3A1482AEA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C07F13BF-6D0F-044C-9857-1FB0AAC559B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623056F-B7B1-AA07-E391-CD9292886D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3690" y="2753462"/>
            <a:ext cx="6902417" cy="2216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5306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A340D-0C82-1F1D-4A33-B90F81DF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9EE71AD-46E4-B021-E7B9-9B18762669B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289C9F2-0233-A7C8-186B-EF322D715AE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9611211-C857-1375-57CB-B4316B99895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0BB9829-325D-4406-0B30-1C14C97B5E0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CEDB126-79CC-1ACC-8C73-03757809BD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8C3CBBB-749D-2608-F09B-210F55C93742}"/>
              </a:ext>
            </a:extLst>
          </p:cNvPr>
          <p:cNvSpPr txBox="1"/>
          <p:nvPr/>
        </p:nvSpPr>
        <p:spPr>
          <a:xfrm>
            <a:off x="422071" y="45926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سنلعب لعبة أتفق  /  لا أتفق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0C0094A-7E23-E0E8-F075-0B76C32DBA0D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225DE6C5-1CAF-8D7D-346A-54A0226639F5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E1B93835-EB9D-584E-D8BA-D7F5D4CA0EBD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D60C94CF-796E-6996-60CA-88E1FE2047B2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2F0A860B-BF3D-B1B4-AE04-CF35990C3162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47FB1A71-2676-92D0-FA39-04FCDF6B7DB5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6C44389A-C4E5-1A43-C3B5-2EE44F3D4858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77B5CAC1-1A2C-FB18-ACE1-5F130E46A5F6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0B9A9423-8C88-1DCA-CE94-DBBE5EB92CC4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F019E696-3F0E-0C9A-9278-5BA4AE5E69C7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06B1C173-CF99-4B9D-EB68-504771E6F99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94DDB6DD-9167-B61E-928E-612A88A0D6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21" y="2003768"/>
            <a:ext cx="3508974" cy="3157350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AA2BC353-3F3D-DDB3-3707-6A1AFAEF6E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640" y="2365931"/>
            <a:ext cx="2762058" cy="276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312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3CB3BB-75EE-5B2C-1785-B4D9905A2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4F79BDE-9129-7C76-A6DE-35BAD7C7362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C0C2FF6-1EDD-B185-2021-05EEC923076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F8C325B-9B90-5538-B7FC-7C516284828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59144AF-279F-3545-7521-BEAC9661626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1FE3D1B-2F7C-068E-4696-BA6A7E2B47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6060E5D-DD22-8A54-74A3-7FC29849E023}"/>
              </a:ext>
            </a:extLst>
          </p:cNvPr>
          <p:cNvSpPr txBox="1"/>
          <p:nvPr/>
        </p:nvSpPr>
        <p:spPr>
          <a:xfrm>
            <a:off x="408510" y="45966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العبارة ويطلب من التلاميذ التعليق عليها برفع الإبهام أو خفضه.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8DC2BF7-23F2-51F4-06A4-053013D627DF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BC1A1336-6448-549A-2378-5E3C115B9AC8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CCC0FB86-13CE-56FF-66A0-086E6045535E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FE0935EB-A7BC-E559-0A2C-3C8603F6CADF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ED07D30B-122F-FF4A-6F76-6E63088C6125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B30BE706-9EB8-81B4-795B-D5E64C06D27F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F9B8A5F1-C26E-3B4C-9C6A-0E711D3F6936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F489026D-FC7E-C070-9E58-09DB53683DA0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C2F98C9C-0C13-27C5-A821-36CADC1D0DA5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8E7513-0612-CC53-63FC-8AEFAA2E9CB3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0C31EB87-3937-B1BE-4630-AC7151FAEA18}"/>
              </a:ext>
            </a:extLst>
          </p:cNvPr>
          <p:cNvSpPr/>
          <p:nvPr/>
        </p:nvSpPr>
        <p:spPr>
          <a:xfrm>
            <a:off x="4804276" y="2831761"/>
            <a:ext cx="3912558" cy="86689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أُرَتِبُ سَريري بَعْدَ أَنْ أَسْتَيْقِظَ.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ADF46A11-4A22-846D-276F-F1CE57AD72E8}"/>
              </a:ext>
            </a:extLst>
          </p:cNvPr>
          <p:cNvSpPr/>
          <p:nvPr/>
        </p:nvSpPr>
        <p:spPr>
          <a:xfrm>
            <a:off x="2482608" y="4600473"/>
            <a:ext cx="3913721" cy="86689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أَتَناوَلُ فَطوري كُلَّ صَباحٍ.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C06BB201-C97A-951A-9F49-6B62B551FA78}"/>
              </a:ext>
            </a:extLst>
          </p:cNvPr>
          <p:cNvSpPr/>
          <p:nvPr/>
        </p:nvSpPr>
        <p:spPr>
          <a:xfrm>
            <a:off x="519661" y="2831761"/>
            <a:ext cx="3800116" cy="86689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 أَعْمَلُ بِنَصائِحِ والِدَيَّ.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694D5EB1-960D-8318-E248-C3CB97405A98}"/>
              </a:ext>
            </a:extLst>
          </p:cNvPr>
          <p:cNvSpPr/>
          <p:nvPr/>
        </p:nvSpPr>
        <p:spPr>
          <a:xfrm>
            <a:off x="524629" y="2834741"/>
            <a:ext cx="3800116" cy="866890"/>
          </a:xfrm>
          <a:prstGeom prst="roundRect">
            <a:avLst/>
          </a:prstGeom>
          <a:solidFill>
            <a:srgbClr val="FF99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 أَعْمَلُ بِنَصائِحِ والِدَيَّ.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D7C59AB-F234-2341-8B56-074E775F43F0}"/>
              </a:ext>
            </a:extLst>
          </p:cNvPr>
          <p:cNvSpPr/>
          <p:nvPr/>
        </p:nvSpPr>
        <p:spPr>
          <a:xfrm>
            <a:off x="4804560" y="2827580"/>
            <a:ext cx="3912558" cy="866890"/>
          </a:xfrm>
          <a:prstGeom prst="roundRect">
            <a:avLst/>
          </a:prstGeom>
          <a:solidFill>
            <a:srgbClr val="CCFF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أُرَتِّبُ سَريري بَعْدَ أَنْ أَسْتَيْقِظَ.</a:t>
            </a:r>
            <a:endParaRPr lang="fr-MA" sz="32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D44B9D58-9CFC-9D03-6A15-5AF0AFC364F7}"/>
              </a:ext>
            </a:extLst>
          </p:cNvPr>
          <p:cNvSpPr/>
          <p:nvPr/>
        </p:nvSpPr>
        <p:spPr>
          <a:xfrm>
            <a:off x="2492440" y="4600473"/>
            <a:ext cx="3913721" cy="866890"/>
          </a:xfrm>
          <a:prstGeom prst="roundRect">
            <a:avLst/>
          </a:prstGeom>
          <a:solidFill>
            <a:srgbClr val="CCFF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 أُهْمِلُ فَطورَ </a:t>
            </a:r>
            <a:r>
              <a:rPr lang="ar-MA" sz="32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ﭐلصَّباحِ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32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A08E044E-CD00-69DE-D9C1-A6409315E8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71" y="2229124"/>
            <a:ext cx="1002690" cy="90221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3E702C3-91D3-5362-2F58-54EBD90747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626" y="2394685"/>
            <a:ext cx="843275" cy="843275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451279E-CD06-9589-CD32-3BA657A0C6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719" y="4127818"/>
            <a:ext cx="843275" cy="84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542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2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4" grpId="0" animBg="1"/>
      <p:bldP spid="25" grpId="0" animBg="1"/>
      <p:bldP spid="22" grpId="0" animBg="1"/>
      <p:bldP spid="23" grpId="0" animBg="1"/>
      <p:bldP spid="31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F6E5C9-BC03-96D9-4460-EA23E5D36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3E89188F-EFC3-D3E3-F529-7F440A545A28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6B0A1DE8-C1A6-1F76-F166-A6F46BEDF466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B0CF37AD-42DB-CFA7-5D32-ABE0467333AF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28B08DB-F478-2E6E-7C0D-54E22DBC2DE7}"/>
              </a:ext>
            </a:extLst>
          </p:cNvPr>
          <p:cNvGrpSpPr/>
          <p:nvPr/>
        </p:nvGrpSpPr>
        <p:grpSpPr>
          <a:xfrm>
            <a:off x="487749" y="1541032"/>
            <a:ext cx="8168503" cy="3268972"/>
            <a:chOff x="487749" y="1541032"/>
            <a:chExt cx="8168503" cy="3268972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E98F9B71-DFB1-3652-BA05-E65C59832B15}"/>
                </a:ext>
              </a:extLst>
            </p:cNvPr>
            <p:cNvSpPr txBox="1"/>
            <p:nvPr/>
          </p:nvSpPr>
          <p:spPr>
            <a:xfrm>
              <a:off x="1367405" y="1763016"/>
              <a:ext cx="6366352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التعبير الكتابي</a:t>
              </a:r>
            </a:p>
            <a:p>
              <a:pPr algn="ctr" rtl="1"/>
              <a:endParaRPr lang="ar-MA" sz="8000" b="1" dirty="0">
                <a:solidFill>
                  <a:srgbClr val="215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 rtl="1"/>
              <a:r>
                <a:rPr lang="ar-MA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التعليق على مشاهد متسلسلة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0B4CC183-E1B1-7D0D-6158-C2BD23759A71}"/>
                </a:ext>
              </a:extLst>
            </p:cNvPr>
            <p:cNvSpPr txBox="1"/>
            <p:nvPr/>
          </p:nvSpPr>
          <p:spPr>
            <a:xfrm>
              <a:off x="487749" y="1541032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F2F17ED-45F4-5D83-7EC8-A777C5F739F1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E7D142C7-2B02-6E82-3A2C-F9923CF96FA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" name="Graphique 72">
              <a:extLst>
                <a:ext uri="{FF2B5EF4-FFF2-40B4-BE49-F238E27FC236}">
                  <a16:creationId xmlns:a16="http://schemas.microsoft.com/office/drawing/2014/main" id="{838BE4DA-1FC8-6A81-EF61-7CC8AB4CE18C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8" name="Forme libre : forme 7">
                <a:extLst>
                  <a:ext uri="{FF2B5EF4-FFF2-40B4-BE49-F238E27FC236}">
                    <a16:creationId xmlns:a16="http://schemas.microsoft.com/office/drawing/2014/main" id="{DE8963F3-8946-2145-5026-8A997BD16787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" name="Forme libre : forme 8">
                <a:extLst>
                  <a:ext uri="{FF2B5EF4-FFF2-40B4-BE49-F238E27FC236}">
                    <a16:creationId xmlns:a16="http://schemas.microsoft.com/office/drawing/2014/main" id="{AAB5B66D-C170-CB9C-2CDD-B3684106A4E5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99C7CAC-82B2-5CD4-F6FB-409941859459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11" name="Graphique 2">
              <a:extLst>
                <a:ext uri="{FF2B5EF4-FFF2-40B4-BE49-F238E27FC236}">
                  <a16:creationId xmlns:a16="http://schemas.microsoft.com/office/drawing/2014/main" id="{4EA1D70F-1111-27C3-EAB7-6AD5EF260CFD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4" name="Graphique 2">
                <a:extLst>
                  <a:ext uri="{FF2B5EF4-FFF2-40B4-BE49-F238E27FC236}">
                    <a16:creationId xmlns:a16="http://schemas.microsoft.com/office/drawing/2014/main" id="{1B3D4420-CA58-AA31-28AF-B593DC49832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41" name="Graphique 2">
                  <a:extLst>
                    <a:ext uri="{FF2B5EF4-FFF2-40B4-BE49-F238E27FC236}">
                      <a16:creationId xmlns:a16="http://schemas.microsoft.com/office/drawing/2014/main" id="{76C795D7-4228-93F0-B08E-F981552C210D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50" name="Graphique 2">
                    <a:extLst>
                      <a:ext uri="{FF2B5EF4-FFF2-40B4-BE49-F238E27FC236}">
                        <a16:creationId xmlns:a16="http://schemas.microsoft.com/office/drawing/2014/main" id="{E329D6ED-793A-E697-C90C-093B343FD5A0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9BF030D8-A99D-89F1-46CF-EA4EA6DE8B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7" name="Forme libre : forme 56">
                      <a:extLst>
                        <a:ext uri="{FF2B5EF4-FFF2-40B4-BE49-F238E27FC236}">
                          <a16:creationId xmlns:a16="http://schemas.microsoft.com/office/drawing/2014/main" id="{A9D3DC28-FF09-737A-4845-D1D8B07BC5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3A2D51E0-894E-77E4-5E7A-527183AAB6E1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51" name="Graphique 2">
                    <a:extLst>
                      <a:ext uri="{FF2B5EF4-FFF2-40B4-BE49-F238E27FC236}">
                        <a16:creationId xmlns:a16="http://schemas.microsoft.com/office/drawing/2014/main" id="{B50F1A52-B002-A4BD-D5E8-86D990CBBB6A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2" name="Forme libre : forme 51">
                      <a:extLst>
                        <a:ext uri="{FF2B5EF4-FFF2-40B4-BE49-F238E27FC236}">
                          <a16:creationId xmlns:a16="http://schemas.microsoft.com/office/drawing/2014/main" id="{B45A0996-4D73-07EA-6F97-F734308B09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0BB3E0F9-51B9-820C-CD69-C6B65093D6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2" name="Graphique 2">
                  <a:extLst>
                    <a:ext uri="{FF2B5EF4-FFF2-40B4-BE49-F238E27FC236}">
                      <a16:creationId xmlns:a16="http://schemas.microsoft.com/office/drawing/2014/main" id="{87AF455D-3C82-5A6E-C4D4-63EB35F36B30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3" name="Graphique 2">
                    <a:extLst>
                      <a:ext uri="{FF2B5EF4-FFF2-40B4-BE49-F238E27FC236}">
                        <a16:creationId xmlns:a16="http://schemas.microsoft.com/office/drawing/2014/main" id="{A3516A65-467E-BA96-8413-EE394E47B28A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F1E4EB42-BA5E-17A1-48BC-11ED6F3B0C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8" name="Forme libre : forme 47">
                      <a:extLst>
                        <a:ext uri="{FF2B5EF4-FFF2-40B4-BE49-F238E27FC236}">
                          <a16:creationId xmlns:a16="http://schemas.microsoft.com/office/drawing/2014/main" id="{76BB0DAD-5BA1-E11C-52AB-6F57088B305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9" name="Forme libre : forme 48">
                      <a:extLst>
                        <a:ext uri="{FF2B5EF4-FFF2-40B4-BE49-F238E27FC236}">
                          <a16:creationId xmlns:a16="http://schemas.microsoft.com/office/drawing/2014/main" id="{D0D1BB4F-2B13-2100-0F5B-DEE55CB8C918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4" name="Graphique 2">
                    <a:extLst>
                      <a:ext uri="{FF2B5EF4-FFF2-40B4-BE49-F238E27FC236}">
                        <a16:creationId xmlns:a16="http://schemas.microsoft.com/office/drawing/2014/main" id="{7E73359F-BDD0-8D54-185D-2096965B0E89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A618DF54-7C63-5F50-2127-27B887B40BE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640DE239-3D1D-2333-4262-947FA6D417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5" name="Graphique 2">
                <a:extLst>
                  <a:ext uri="{FF2B5EF4-FFF2-40B4-BE49-F238E27FC236}">
                    <a16:creationId xmlns:a16="http://schemas.microsoft.com/office/drawing/2014/main" id="{0C90F578-7EE4-3B78-9343-FEC84DB5AAC7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5" name="Graphique 2">
                  <a:extLst>
                    <a:ext uri="{FF2B5EF4-FFF2-40B4-BE49-F238E27FC236}">
                      <a16:creationId xmlns:a16="http://schemas.microsoft.com/office/drawing/2014/main" id="{D1A2755B-6C0A-FDCC-2383-4DF26AAE0C02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9" name="Forme libre : forme 38">
                    <a:extLst>
                      <a:ext uri="{FF2B5EF4-FFF2-40B4-BE49-F238E27FC236}">
                        <a16:creationId xmlns:a16="http://schemas.microsoft.com/office/drawing/2014/main" id="{6FE8DA51-A35C-5C93-A012-C1D891EDC4AB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40" name="Forme libre : forme 39">
                    <a:extLst>
                      <a:ext uri="{FF2B5EF4-FFF2-40B4-BE49-F238E27FC236}">
                        <a16:creationId xmlns:a16="http://schemas.microsoft.com/office/drawing/2014/main" id="{231E8DA6-194C-74DC-DEE2-4517C8174D9F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6" name="Graphique 2">
                  <a:extLst>
                    <a:ext uri="{FF2B5EF4-FFF2-40B4-BE49-F238E27FC236}">
                      <a16:creationId xmlns:a16="http://schemas.microsoft.com/office/drawing/2014/main" id="{9AC668C7-78F5-2BA0-476E-6936CCE7DD3C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E7C1B6F9-8B09-8C02-5DF5-362B72FFCFAD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37D8C9D8-BB24-595E-9813-A5EB39F01843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BA32EB78-8BBD-C6C3-DC58-C2D292115A92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859C21FE-49AC-A6C7-BB5C-11165AA08A6D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DF2C6DC0-B1B5-4F98-7DF7-AD694F195C4C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9" name="Forme libre : forme 18">
                <a:extLst>
                  <a:ext uri="{FF2B5EF4-FFF2-40B4-BE49-F238E27FC236}">
                    <a16:creationId xmlns:a16="http://schemas.microsoft.com/office/drawing/2014/main" id="{25EB3583-C3B3-BD53-678D-C644492619E3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0" name="Forme libre : forme 19">
                <a:extLst>
                  <a:ext uri="{FF2B5EF4-FFF2-40B4-BE49-F238E27FC236}">
                    <a16:creationId xmlns:a16="http://schemas.microsoft.com/office/drawing/2014/main" id="{F5D05BEC-4123-5D27-8719-99CB8C748389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21" name="Graphique 2">
                <a:extLst>
                  <a:ext uri="{FF2B5EF4-FFF2-40B4-BE49-F238E27FC236}">
                    <a16:creationId xmlns:a16="http://schemas.microsoft.com/office/drawing/2014/main" id="{7F4CCD33-6B32-405C-7C35-93A42B6B275F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4C25918B-620D-39C9-2D29-D1E25087BED2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9B530705-81CE-85C8-E13D-4E1536BEE2D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3" name="Forme libre : forme 32">
                  <a:extLst>
                    <a:ext uri="{FF2B5EF4-FFF2-40B4-BE49-F238E27FC236}">
                      <a16:creationId xmlns:a16="http://schemas.microsoft.com/office/drawing/2014/main" id="{014447D6-2ECB-C395-1966-9A604A04601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4" name="Forme libre : forme 33">
                  <a:extLst>
                    <a:ext uri="{FF2B5EF4-FFF2-40B4-BE49-F238E27FC236}">
                      <a16:creationId xmlns:a16="http://schemas.microsoft.com/office/drawing/2014/main" id="{D375CC24-91C8-EAD6-4B0D-2EA8A9055011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2" name="Graphique 2">
                <a:extLst>
                  <a:ext uri="{FF2B5EF4-FFF2-40B4-BE49-F238E27FC236}">
                    <a16:creationId xmlns:a16="http://schemas.microsoft.com/office/drawing/2014/main" id="{676FC1EC-EEB7-18A2-E435-3A7DABE44630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B347D2E6-42D9-5E89-A031-483E826BA52A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3698ACE8-EC88-3B95-5096-AA3E5E3F4E22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AF1472AE-4E2A-BFFE-B8E0-0F0C2EFC83FA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363E2C6E-4ABA-F5DC-B952-DAC65D4815D5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D25FC869-D13A-5DD6-3BA3-0C69CDCEBD48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3CA04520-69B6-6193-AB77-DB135E23E15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2AE3AEA4-65A0-C30E-FDEA-2A2C2CBC6901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D02552B9-131D-01D4-41C5-06DD6B1955EF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83A5F4C1-4C02-2DD1-00E0-8180C05E4040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25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16BC84B1-DD66-B390-644E-8C6108D5F91A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070536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7BC695-E424-2878-7FFF-A603B4B85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EFDF933-F991-2618-60CD-A1695B627AF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69A8632-D531-6892-083A-B9CDB54A5AC5}"/>
              </a:ext>
            </a:extLst>
          </p:cNvPr>
          <p:cNvGrpSpPr/>
          <p:nvPr/>
        </p:nvGrpSpPr>
        <p:grpSpPr>
          <a:xfrm>
            <a:off x="312516" y="3467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EC5E76D-6D51-3A2B-B657-C13120D0C70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D15CF99-4926-CE94-A74B-58C60853D53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51E026C-9B4A-39F0-2FE8-E8EEEA6EA9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C04EFC7-069A-8C1C-DF38-BBEAA7BE08F4}"/>
              </a:ext>
            </a:extLst>
          </p:cNvPr>
          <p:cNvSpPr txBox="1"/>
          <p:nvPr/>
        </p:nvSpPr>
        <p:spPr>
          <a:xfrm>
            <a:off x="422071" y="43847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ص 98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D48F02E-D51F-1D02-9E4D-0B121895AEAD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745DA32F-4020-E33F-3669-CDA0B4BC1E2F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EF894F85-7D07-B01C-5C95-C88ED719BAF3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86A5C67B-6CFA-B668-6E3D-7E194BA70F2F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69AF61C2-7A21-43D8-A8F3-B60E54F372B6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A0B9D692-4907-BF86-F3B6-BA9E515FF7C2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6C2937A5-69D2-22AC-CF79-C44D0F407D61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B7EA3E9C-8DDA-FAF7-F2ED-F9A673774D15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481165CB-AF28-7786-8258-A6E6476C728B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721447E3-E2AD-2251-48E1-71AFC5E42555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C3219251-C996-BD73-0E70-32A0B3A863A1}"/>
              </a:ext>
            </a:extLst>
          </p:cNvPr>
          <p:cNvGrpSpPr/>
          <p:nvPr/>
        </p:nvGrpSpPr>
        <p:grpSpPr>
          <a:xfrm>
            <a:off x="7057951" y="5713504"/>
            <a:ext cx="1102479" cy="616576"/>
            <a:chOff x="6823587" y="4277032"/>
            <a:chExt cx="1873900" cy="891879"/>
          </a:xfrm>
          <a:solidFill>
            <a:srgbClr val="F1737E"/>
          </a:solidFill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8F7AF7E-46C2-7B99-86A0-EF847CFA0CF8}"/>
                </a:ext>
              </a:extLst>
            </p:cNvPr>
            <p:cNvSpPr/>
            <p:nvPr/>
          </p:nvSpPr>
          <p:spPr>
            <a:xfrm>
              <a:off x="6823587" y="4277032"/>
              <a:ext cx="1721501" cy="49040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ar-MA" b="1" dirty="0"/>
                <a:t>98</a:t>
              </a:r>
              <a:endParaRPr lang="fr-MA" b="1" dirty="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40FAE4B-42BD-CE80-2972-3759CF126324}"/>
                </a:ext>
              </a:extLst>
            </p:cNvPr>
            <p:cNvSpPr/>
            <p:nvPr/>
          </p:nvSpPr>
          <p:spPr>
            <a:xfrm rot="21199260">
              <a:off x="6975986" y="4678506"/>
              <a:ext cx="1721501" cy="4904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27" name="Bulle narrative : ronde 26">
            <a:extLst>
              <a:ext uri="{FF2B5EF4-FFF2-40B4-BE49-F238E27FC236}">
                <a16:creationId xmlns:a16="http://schemas.microsoft.com/office/drawing/2014/main" id="{D3797383-FF05-4360-87DD-3DF75C1415CB}"/>
              </a:ext>
            </a:extLst>
          </p:cNvPr>
          <p:cNvSpPr/>
          <p:nvPr/>
        </p:nvSpPr>
        <p:spPr>
          <a:xfrm>
            <a:off x="6915532" y="5288666"/>
            <a:ext cx="1254901" cy="1110422"/>
          </a:xfrm>
          <a:prstGeom prst="wedgeEllipseCallout">
            <a:avLst>
              <a:gd name="adj1" fmla="val -97151"/>
              <a:gd name="adj2" fmla="val 40515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41C9024-F142-B02E-3F5B-3F29BF2696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8033" y="1394730"/>
            <a:ext cx="3990037" cy="49542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9680552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29AEF9-FA6F-E516-EFBA-AAD5153EB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E20CB7F-4A9D-87CB-54C3-88A2A12CE64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2A08730-29BC-48CE-3652-656A622D3417}"/>
              </a:ext>
            </a:extLst>
          </p:cNvPr>
          <p:cNvGrpSpPr/>
          <p:nvPr/>
        </p:nvGrpSpPr>
        <p:grpSpPr>
          <a:xfrm>
            <a:off x="269381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92150AA-9AA8-FCD2-538C-E6285701CA1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F68B829-19EB-A40C-9DF5-271371CCD53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A24B5B0-74E7-C41F-1F5A-760A48BF45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9E77C8F-2041-1F1D-6D35-47F00358038B}"/>
              </a:ext>
            </a:extLst>
          </p:cNvPr>
          <p:cNvSpPr txBox="1"/>
          <p:nvPr/>
        </p:nvSpPr>
        <p:spPr>
          <a:xfrm>
            <a:off x="422071" y="35025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النشاط الأول ص 86</a:t>
            </a:r>
          </a:p>
          <a:p>
            <a:pPr algn="r" rtl="1">
              <a:defRPr/>
            </a:pP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يشرح الأستاذ التعليمة ويقدم نمذجة.</a:t>
            </a:r>
          </a:p>
        </p:txBody>
      </p:sp>
      <p:pic>
        <p:nvPicPr>
          <p:cNvPr id="42" name="Image 41">
            <a:extLst>
              <a:ext uri="{FF2B5EF4-FFF2-40B4-BE49-F238E27FC236}">
                <a16:creationId xmlns:a16="http://schemas.microsoft.com/office/drawing/2014/main" id="{B799F99B-C961-59D4-C26C-7FF4CAA79C7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DA825C67-4CC8-735C-CBAF-AB4B69E44928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26A25DD5-2C8F-432B-0056-1D879243F07C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CECB3A76-70DD-E78D-8C70-29D602B9F4B8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2B69A37-A5C8-FFF1-7D10-1FA58D6EB6B8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C276C28E-822B-E2FB-9B78-3368FDF450F4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9D3F9A4E-7A72-C177-D1EC-F33143E114D3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EE411F72-982E-8392-49BF-E5F31EAF76E0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CC5CB62E-C310-2D78-2304-C3309F255FF6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C1749A9A-8008-F15E-1036-098964E0DC4B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DF978A1-B938-F3A0-BDA3-FBB39A7137E7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83DBE8DF-EF33-B89F-5C5A-BBA788E69075}"/>
              </a:ext>
            </a:extLst>
          </p:cNvPr>
          <p:cNvCxnSpPr>
            <a:cxnSpLocks/>
          </p:cNvCxnSpPr>
          <p:nvPr/>
        </p:nvCxnSpPr>
        <p:spPr>
          <a:xfrm>
            <a:off x="5430177" y="4536652"/>
            <a:ext cx="718325" cy="690774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85EC8DA1-53A8-17E9-DA43-F0E4FC236321}"/>
              </a:ext>
            </a:extLst>
          </p:cNvPr>
          <p:cNvCxnSpPr>
            <a:cxnSpLocks/>
          </p:cNvCxnSpPr>
          <p:nvPr/>
        </p:nvCxnSpPr>
        <p:spPr>
          <a:xfrm>
            <a:off x="4618775" y="4785107"/>
            <a:ext cx="1477225" cy="584958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3FCD4837-336D-456F-39D0-D02910038AD8}"/>
              </a:ext>
            </a:extLst>
          </p:cNvPr>
          <p:cNvSpPr/>
          <p:nvPr/>
        </p:nvSpPr>
        <p:spPr>
          <a:xfrm>
            <a:off x="8329767" y="1705240"/>
            <a:ext cx="458581" cy="1671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DB883A5-4370-5099-F896-F6AFE766FBD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0F9FD"/>
              </a:clrFrom>
              <a:clrTo>
                <a:srgbClr val="F0F9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13341" y="2275766"/>
            <a:ext cx="2148425" cy="155660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F1FC0F1-6C94-F110-B48A-3DBE637CD6B1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0F9FD"/>
              </a:clrFrom>
              <a:clrTo>
                <a:srgbClr val="F0F9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47575" y="2275766"/>
            <a:ext cx="2148425" cy="1561309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8531E082-3C1A-FFF7-4C35-B88DE790A018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0F9FD"/>
              </a:clrFrom>
              <a:clrTo>
                <a:srgbClr val="F0F9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6375" y="2123956"/>
            <a:ext cx="2148425" cy="1708414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62835545-80FE-CFEC-AAB4-9F20DE9E949D}"/>
              </a:ext>
            </a:extLst>
          </p:cNvPr>
          <p:cNvSpPr txBox="1"/>
          <p:nvPr/>
        </p:nvSpPr>
        <p:spPr>
          <a:xfrm>
            <a:off x="6610734" y="4314126"/>
            <a:ext cx="1969973" cy="646986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رَتَّبَ نَبيلٌ فِراشَهُ</a:t>
            </a:r>
            <a:endParaRPr lang="fr-MA" sz="32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519B5373-F041-A2CF-8628-DA51AF284B85}"/>
              </a:ext>
            </a:extLst>
          </p:cNvPr>
          <p:cNvSpPr txBox="1"/>
          <p:nvPr/>
        </p:nvSpPr>
        <p:spPr>
          <a:xfrm>
            <a:off x="3922906" y="4314126"/>
            <a:ext cx="2148425" cy="646986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نَظَّفَ نَبيلٌ أَسْنانَهُ</a:t>
            </a:r>
            <a:endParaRPr lang="fr-MA" sz="32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0691F6EE-90FD-6691-6330-BC69235F4CF8}"/>
              </a:ext>
            </a:extLst>
          </p:cNvPr>
          <p:cNvSpPr txBox="1"/>
          <p:nvPr/>
        </p:nvSpPr>
        <p:spPr>
          <a:xfrm>
            <a:off x="717075" y="4306343"/>
            <a:ext cx="2655399" cy="646986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تَناوَلَ نَبيلٌ فَطوراً صِحِّياًّ</a:t>
            </a:r>
            <a:endParaRPr lang="fr-MA" sz="32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7590BA2F-F5B9-9C2E-5098-F5E60ED32B5D}"/>
              </a:ext>
            </a:extLst>
          </p:cNvPr>
          <p:cNvSpPr txBox="1"/>
          <p:nvPr/>
        </p:nvSpPr>
        <p:spPr>
          <a:xfrm>
            <a:off x="5963637" y="4284899"/>
            <a:ext cx="770456" cy="71508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</a:t>
            </a:r>
            <a:endParaRPr lang="fr-MA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3E9BB780-0E5D-37ED-C2E8-07B6E2527D2F}"/>
              </a:ext>
            </a:extLst>
          </p:cNvPr>
          <p:cNvSpPr txBox="1"/>
          <p:nvPr/>
        </p:nvSpPr>
        <p:spPr>
          <a:xfrm>
            <a:off x="3271077" y="4246023"/>
            <a:ext cx="841426" cy="71508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ثُمَّ</a:t>
            </a:r>
            <a:endParaRPr lang="fr-MA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F170A68-27C7-6D93-0E82-EFBFDB2E8189}"/>
              </a:ext>
            </a:extLst>
          </p:cNvPr>
          <p:cNvSpPr/>
          <p:nvPr/>
        </p:nvSpPr>
        <p:spPr>
          <a:xfrm>
            <a:off x="598715" y="4125686"/>
            <a:ext cx="8184283" cy="8492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462F6456-4019-C672-A950-C3D7F27D8DA0}"/>
              </a:ext>
            </a:extLst>
          </p:cNvPr>
          <p:cNvSpPr txBox="1"/>
          <p:nvPr/>
        </p:nvSpPr>
        <p:spPr>
          <a:xfrm>
            <a:off x="646339" y="4399014"/>
            <a:ext cx="7851322" cy="646986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رَتَّبَ نَبيلٌ فِراشَهُ       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      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نَظَّفَ </a:t>
            </a:r>
            <a:r>
              <a:rPr lang="ar-MA" sz="3200" b="1" dirty="0">
                <a:solidFill>
                  <a:srgbClr val="002060"/>
                </a:solidFill>
                <a:highlight>
                  <a:srgbClr val="FFFF00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rPr>
              <a:t>نَبيلٌ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أَسْنانَهُ      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ثُمَّ     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تَناوَلَ </a:t>
            </a:r>
            <a:r>
              <a:rPr lang="ar-MA" sz="3200" b="1" dirty="0">
                <a:solidFill>
                  <a:srgbClr val="002060"/>
                </a:solidFill>
                <a:highlight>
                  <a:srgbClr val="FFFF00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rPr>
              <a:t>نَبيلٌ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فَطوراً صِحِّياًّ</a:t>
            </a:r>
            <a:endParaRPr lang="fr-MA" sz="32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38B7758-B30C-7E93-9BC8-6718305DCC42}"/>
              </a:ext>
            </a:extLst>
          </p:cNvPr>
          <p:cNvSpPr/>
          <p:nvPr/>
        </p:nvSpPr>
        <p:spPr>
          <a:xfrm>
            <a:off x="422071" y="4125686"/>
            <a:ext cx="8158636" cy="11017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5369B309-5D17-7EBD-8F96-6B5765C6FED3}"/>
              </a:ext>
            </a:extLst>
          </p:cNvPr>
          <p:cNvSpPr txBox="1"/>
          <p:nvPr/>
        </p:nvSpPr>
        <p:spPr>
          <a:xfrm>
            <a:off x="603203" y="4343458"/>
            <a:ext cx="7851322" cy="646986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رَتَّبَ نَبيلٌ فِراشَهُ       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      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نَظَّفَ أَسْنانَهُ            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ثُمَّ     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تَناوَلَ فَطوراً صِحِّياًّ</a:t>
            </a:r>
            <a:endParaRPr lang="fr-MA" sz="32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276DEE01-2089-84F6-E68F-A39FBDCB07BD}"/>
              </a:ext>
            </a:extLst>
          </p:cNvPr>
          <p:cNvSpPr txBox="1"/>
          <p:nvPr/>
        </p:nvSpPr>
        <p:spPr>
          <a:xfrm>
            <a:off x="1211588" y="4311179"/>
            <a:ext cx="5366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.</a:t>
            </a:r>
            <a:endParaRPr lang="fr-MA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9784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8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7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000"/>
                            </p:stCondLst>
                            <p:childTnLst>
                              <p:par>
                                <p:cTn id="5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4" grpId="0" animBg="1"/>
      <p:bldP spid="38" grpId="0" animBg="1"/>
      <p:bldP spid="36" grpId="0" animBg="1"/>
      <p:bldP spid="40" grpId="0" animBg="1"/>
      <p:bldP spid="37" grpId="0" animBg="1"/>
      <p:bldP spid="41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BBA8D-3563-EAA8-6408-FF14825AA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093976B-B2ED-2431-909D-63E33F1285C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7572A50-7C8D-84A2-1C23-4B9410F5A49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E5AC485-B97A-83F3-8CDF-C70B9E83224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F17501D-1D6B-DDDB-E98C-456A6FA7E95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BC6FB98-56A0-1520-0EF7-A6DD2185BD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11BB559-838B-D461-E224-BACC20E309E2}"/>
              </a:ext>
            </a:extLst>
          </p:cNvPr>
          <p:cNvSpPr txBox="1"/>
          <p:nvPr/>
        </p:nvSpPr>
        <p:spPr>
          <a:xfrm>
            <a:off x="422071" y="307508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سنتعاون على كتابة جمل تصف أحداثا متتابعة.</a:t>
            </a:r>
          </a:p>
          <a:p>
            <a:pPr algn="r" rtl="1">
              <a:defRPr/>
            </a:pP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لديكم 5 دقائق للتفكير في الجمل المناسبة للصور. 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63E58AE6-48E2-5F4B-4EAA-4E5DE5F48A9B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D9EBEE5B-8498-0673-86A6-4F4E34E4F4BB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89CE976D-72CC-EEB8-DBCF-F68A001F133E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3089B4D-860D-1F2B-E42B-39D9A227CBDB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0DAD5715-51AB-1CFA-4F01-DD681DA8D973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8363D1B4-327D-A0E3-5A3E-D477668BF900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82CC4234-E812-47A3-61E6-C140E8831BB4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2EF6AD05-1EA4-49BB-EE58-FF462DB66015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3ED1CD85-B5F4-2F7B-65D7-1EC6B685BDB4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B56B9F2D-FE05-D1CE-ABCE-7AB57D0980ED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A3C20920-BB75-954B-F8EA-E2703B6F7B28}"/>
              </a:ext>
            </a:extLst>
          </p:cNvPr>
          <p:cNvCxnSpPr>
            <a:cxnSpLocks/>
          </p:cNvCxnSpPr>
          <p:nvPr/>
        </p:nvCxnSpPr>
        <p:spPr>
          <a:xfrm>
            <a:off x="5430177" y="4536652"/>
            <a:ext cx="718325" cy="690774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EB72DA7B-2725-C400-0F4C-9F862D127BF4}"/>
              </a:ext>
            </a:extLst>
          </p:cNvPr>
          <p:cNvCxnSpPr>
            <a:cxnSpLocks/>
          </p:cNvCxnSpPr>
          <p:nvPr/>
        </p:nvCxnSpPr>
        <p:spPr>
          <a:xfrm>
            <a:off x="4618775" y="4785107"/>
            <a:ext cx="1477225" cy="584958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C9C9BB59-CDE2-4AF7-8EB7-954748FA5E10}"/>
              </a:ext>
            </a:extLst>
          </p:cNvPr>
          <p:cNvSpPr txBox="1"/>
          <p:nvPr/>
        </p:nvSpPr>
        <p:spPr>
          <a:xfrm>
            <a:off x="5677561" y="6735680"/>
            <a:ext cx="8368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ثُمَّ</a:t>
            </a:r>
            <a:r>
              <a:rPr lang="ar-MA" dirty="0"/>
              <a:t> </a:t>
            </a:r>
            <a:endParaRPr lang="fr-MA" dirty="0"/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9143702D-D316-286D-082D-AB76051F1C9B}"/>
              </a:ext>
            </a:extLst>
          </p:cNvPr>
          <p:cNvSpPr txBox="1"/>
          <p:nvPr/>
        </p:nvSpPr>
        <p:spPr>
          <a:xfrm>
            <a:off x="2715139" y="6743497"/>
            <a:ext cx="8368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</a:t>
            </a:r>
            <a:r>
              <a:rPr lang="ar-MA" dirty="0"/>
              <a:t> </a:t>
            </a:r>
            <a:endParaRPr lang="fr-MA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2E24C2E-5696-B4CD-A79D-12896A1205F4}"/>
              </a:ext>
            </a:extLst>
          </p:cNvPr>
          <p:cNvSpPr/>
          <p:nvPr/>
        </p:nvSpPr>
        <p:spPr>
          <a:xfrm>
            <a:off x="8329767" y="1705240"/>
            <a:ext cx="458581" cy="1671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8A9F827-3E32-E04E-7E7B-B709CE6CA3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766" y="2160748"/>
            <a:ext cx="8114467" cy="3209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97738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D0E299-8EBA-4F4A-80EE-142B16FFC9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A23FB56-E010-A553-BECC-B348F4F5F5A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51717B1-606B-C0B7-6D4B-A753DCD653A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82858E1-0953-1D44-98C9-CDC9326B660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0621025-758F-CBD4-C966-10ED5DEE1A7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541EBAF-2C6E-E69F-19E8-432E0EB0ED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A7F38AB-9D5F-B711-BE30-70D4590F1396}"/>
              </a:ext>
            </a:extLst>
          </p:cNvPr>
          <p:cNvSpPr txBox="1"/>
          <p:nvPr/>
        </p:nvSpPr>
        <p:spPr>
          <a:xfrm>
            <a:off x="437739" y="41791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يقدم جملة تصف ما فعله الطفل في البداية؟ ...</a:t>
            </a:r>
          </a:p>
          <a:p>
            <a:pPr algn="r" rtl="1">
              <a:defRPr/>
            </a:pP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انقلوا الجملة على الكراسة. (يظهر الأستاذ الجملة بعد تلقي مقترحات التلاميذ)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390C99D-A158-9EE6-2E59-8F22D9079B6D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78F1F257-1F48-20E7-D990-6544A236E47E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8AB89836-CF0C-ECA2-91FE-75A539F154CA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22A2AB5-8903-563E-18C8-CD29B38484E7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67F00C66-27DD-5D23-A5C6-517C7474DABB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D5348D93-2F21-0AB6-BFC3-BB741BC5A2F2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C71F098D-DBB0-D3FA-B3B4-3645D4721805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A594A767-20B3-D881-6643-A469B08D99EA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B18EBCE1-CBAC-027F-1EA8-CBEAD37173D4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4165483-F3BF-01D6-A67B-0A43F554465E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7F356B02-5BF0-CC24-E815-1D66F622D5E6}"/>
              </a:ext>
            </a:extLst>
          </p:cNvPr>
          <p:cNvCxnSpPr>
            <a:cxnSpLocks/>
          </p:cNvCxnSpPr>
          <p:nvPr/>
        </p:nvCxnSpPr>
        <p:spPr>
          <a:xfrm>
            <a:off x="5430177" y="4536652"/>
            <a:ext cx="718325" cy="690774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6FF1F857-04CA-B9AB-4B11-61652C9E7BB2}"/>
              </a:ext>
            </a:extLst>
          </p:cNvPr>
          <p:cNvCxnSpPr>
            <a:cxnSpLocks/>
          </p:cNvCxnSpPr>
          <p:nvPr/>
        </p:nvCxnSpPr>
        <p:spPr>
          <a:xfrm>
            <a:off x="4618775" y="4785107"/>
            <a:ext cx="1477225" cy="584958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A40E970E-C25F-53D3-50B7-C83D39D45973}"/>
              </a:ext>
            </a:extLst>
          </p:cNvPr>
          <p:cNvSpPr txBox="1"/>
          <p:nvPr/>
        </p:nvSpPr>
        <p:spPr>
          <a:xfrm>
            <a:off x="5677561" y="6735680"/>
            <a:ext cx="8368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ثُمَّ</a:t>
            </a:r>
            <a:r>
              <a:rPr lang="ar-MA" dirty="0"/>
              <a:t> </a:t>
            </a:r>
            <a:endParaRPr lang="fr-MA" dirty="0"/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6EA12FD2-3A9C-DEF1-5F2A-0FD2DE9DF63E}"/>
              </a:ext>
            </a:extLst>
          </p:cNvPr>
          <p:cNvSpPr txBox="1"/>
          <p:nvPr/>
        </p:nvSpPr>
        <p:spPr>
          <a:xfrm>
            <a:off x="2715139" y="6743497"/>
            <a:ext cx="8368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</a:t>
            </a:r>
            <a:r>
              <a:rPr lang="ar-MA" dirty="0"/>
              <a:t> </a:t>
            </a:r>
            <a:endParaRPr lang="fr-MA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45C479-838B-A218-76A7-8D3FFDFD4801}"/>
              </a:ext>
            </a:extLst>
          </p:cNvPr>
          <p:cNvSpPr/>
          <p:nvPr/>
        </p:nvSpPr>
        <p:spPr>
          <a:xfrm>
            <a:off x="8329767" y="1705240"/>
            <a:ext cx="458581" cy="1671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DCA010E-8253-0190-5A63-BD4680AB8E2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2219"/>
          <a:stretch/>
        </p:blipFill>
        <p:spPr>
          <a:xfrm>
            <a:off x="514766" y="2873829"/>
            <a:ext cx="8114467" cy="249623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0C423A5-FFB6-9569-E50F-934CA82B76AF}"/>
              </a:ext>
            </a:extLst>
          </p:cNvPr>
          <p:cNvSpPr txBox="1"/>
          <p:nvPr/>
        </p:nvSpPr>
        <p:spPr>
          <a:xfrm>
            <a:off x="5991229" y="4723079"/>
            <a:ext cx="2225155" cy="646986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أَنْجَزَ نَبيلٌ واجِباتِهِ</a:t>
            </a:r>
            <a:endParaRPr lang="fr-MA" sz="32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Flèche : bas 3">
            <a:extLst>
              <a:ext uri="{FF2B5EF4-FFF2-40B4-BE49-F238E27FC236}">
                <a16:creationId xmlns:a16="http://schemas.microsoft.com/office/drawing/2014/main" id="{71CBD51F-216D-57B5-421D-E9CEA77E7D69}"/>
              </a:ext>
            </a:extLst>
          </p:cNvPr>
          <p:cNvSpPr/>
          <p:nvPr/>
        </p:nvSpPr>
        <p:spPr>
          <a:xfrm>
            <a:off x="6986294" y="2276992"/>
            <a:ext cx="457200" cy="533400"/>
          </a:xfrm>
          <a:prstGeom prst="down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6128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7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0162F6-6F3F-F6CB-818F-30FE26ABE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863AE0D-6CC3-9D9E-11EC-D9D0B161545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69119FD-FD76-7914-012C-284D354BCA0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613B04F-AAF9-5746-2527-B9896AF85EC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941DFF5-F112-D258-1E25-8E0989FAAA6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A68533C-04C4-2A65-37B3-CA71976AA3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BAF8BA4-4827-0445-51D0-A0242F358209}"/>
              </a:ext>
            </a:extLst>
          </p:cNvPr>
          <p:cNvSpPr txBox="1"/>
          <p:nvPr/>
        </p:nvSpPr>
        <p:spPr>
          <a:xfrm>
            <a:off x="437739" y="41791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يقدم جملة تصف ما فعله الطفل بعد أن أنجز واجباته؟ </a:t>
            </a:r>
          </a:p>
          <a:p>
            <a:pPr algn="r" rtl="1">
              <a:defRPr/>
            </a:pPr>
            <a:r>
              <a:rPr lang="ar-MA" sz="240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انقلوا الجملة على الكراسة. (يظهر الأستاذ الجملة بعد تلقي مقترحات التلاميذ)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31673C1-EB0C-04B0-9838-83EEBCEE0369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555CD542-C26F-ED44-1521-5C77C0F8EACB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BB52DC27-B91E-E326-EEE6-00E89C9E52A5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5F6FF75-137D-951A-9E97-004D24FACBC9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D2696473-92F6-3B92-A113-28E7C9656BE8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97375F83-33A9-6AC1-47E5-3D134FB7DE68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31F9F92B-8824-EF1D-4362-E195437781B3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766E3B8E-67C8-9D70-F4CC-69EAF80B303F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D077E990-B621-817E-A75F-9AFD99BB6D4A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11EA3AEA-AE6E-DCCD-188E-B29F37D252E4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19035B62-4D49-2D32-3EE4-0961E8CD40BF}"/>
              </a:ext>
            </a:extLst>
          </p:cNvPr>
          <p:cNvCxnSpPr>
            <a:cxnSpLocks/>
          </p:cNvCxnSpPr>
          <p:nvPr/>
        </p:nvCxnSpPr>
        <p:spPr>
          <a:xfrm>
            <a:off x="5430177" y="4536652"/>
            <a:ext cx="718325" cy="690774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CDDF0C2B-DC86-8E2B-7A5B-235061AEBA9D}"/>
              </a:ext>
            </a:extLst>
          </p:cNvPr>
          <p:cNvCxnSpPr>
            <a:cxnSpLocks/>
          </p:cNvCxnSpPr>
          <p:nvPr/>
        </p:nvCxnSpPr>
        <p:spPr>
          <a:xfrm>
            <a:off x="4618775" y="4785107"/>
            <a:ext cx="1477225" cy="584958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B3C5A2AC-8399-F3EE-FAB9-8A29F47D81A7}"/>
              </a:ext>
            </a:extLst>
          </p:cNvPr>
          <p:cNvSpPr txBox="1"/>
          <p:nvPr/>
        </p:nvSpPr>
        <p:spPr>
          <a:xfrm>
            <a:off x="5677561" y="6735680"/>
            <a:ext cx="8368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ثُمَّ</a:t>
            </a:r>
            <a:r>
              <a:rPr lang="ar-MA" dirty="0"/>
              <a:t> </a:t>
            </a:r>
            <a:endParaRPr lang="fr-MA" dirty="0"/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47510D38-3445-9A69-E172-7218F83F2090}"/>
              </a:ext>
            </a:extLst>
          </p:cNvPr>
          <p:cNvSpPr txBox="1"/>
          <p:nvPr/>
        </p:nvSpPr>
        <p:spPr>
          <a:xfrm>
            <a:off x="2715139" y="6743497"/>
            <a:ext cx="8368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</a:t>
            </a:r>
            <a:r>
              <a:rPr lang="ar-MA" dirty="0"/>
              <a:t> </a:t>
            </a:r>
            <a:endParaRPr lang="fr-MA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8C814B-DBD1-1251-8F28-CF5801AB259C}"/>
              </a:ext>
            </a:extLst>
          </p:cNvPr>
          <p:cNvSpPr/>
          <p:nvPr/>
        </p:nvSpPr>
        <p:spPr>
          <a:xfrm>
            <a:off x="8329767" y="1705240"/>
            <a:ext cx="458581" cy="1671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6F714BB-A37F-9EF9-EA5E-7DDBC5C0D6D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1488"/>
          <a:stretch/>
        </p:blipFill>
        <p:spPr>
          <a:xfrm>
            <a:off x="514766" y="2884714"/>
            <a:ext cx="8114467" cy="264522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B570D83-9811-F76C-7C32-2A726CEDAD30}"/>
              </a:ext>
            </a:extLst>
          </p:cNvPr>
          <p:cNvSpPr txBox="1"/>
          <p:nvPr/>
        </p:nvSpPr>
        <p:spPr>
          <a:xfrm>
            <a:off x="5991229" y="4832303"/>
            <a:ext cx="2225155" cy="646986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أَنْجَزَ نَبيلٌ واجِباتِهِ</a:t>
            </a:r>
            <a:endParaRPr lang="fr-MA" sz="32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113FBFC-23AA-BC93-3D9A-AB27663E324E}"/>
              </a:ext>
            </a:extLst>
          </p:cNvPr>
          <p:cNvSpPr txBox="1"/>
          <p:nvPr/>
        </p:nvSpPr>
        <p:spPr>
          <a:xfrm>
            <a:off x="3349939" y="4809040"/>
            <a:ext cx="2225155" cy="646986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تَنَاَوَلَ نَبيلٌ عَشاءَهُ</a:t>
            </a:r>
            <a:endParaRPr lang="fr-MA" sz="32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CA68273-DFB6-667C-A8CD-2DFA8F0BD921}"/>
              </a:ext>
            </a:extLst>
          </p:cNvPr>
          <p:cNvSpPr txBox="1"/>
          <p:nvPr/>
        </p:nvSpPr>
        <p:spPr>
          <a:xfrm>
            <a:off x="3286096" y="4853737"/>
            <a:ext cx="2225155" cy="64698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تَناوَلَ عَشاءَهُ</a:t>
            </a:r>
            <a:endParaRPr lang="fr-MA" sz="32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Flèche : bas 12">
            <a:extLst>
              <a:ext uri="{FF2B5EF4-FFF2-40B4-BE49-F238E27FC236}">
                <a16:creationId xmlns:a16="http://schemas.microsoft.com/office/drawing/2014/main" id="{41EEB1A3-3F63-F328-9519-30FF6D3DA42F}"/>
              </a:ext>
            </a:extLst>
          </p:cNvPr>
          <p:cNvSpPr/>
          <p:nvPr/>
        </p:nvSpPr>
        <p:spPr>
          <a:xfrm>
            <a:off x="4408715" y="2277225"/>
            <a:ext cx="457200" cy="533400"/>
          </a:xfrm>
          <a:prstGeom prst="down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8401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7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7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93A08C-6E19-FE55-0660-C84F3BF674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C7D9CB5-5B8A-1825-22F7-DC9DD2DCB19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C417203-A6FA-1778-9591-7EE38560393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01E6DAC-5812-C072-3EB7-AB6B759C57E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20DACA4-0203-0CEE-C198-C8B8CD856E7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5699484-6020-303B-9F4D-7E532801D9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C4DB79B-61E0-415D-6388-D825AF363F29}"/>
              </a:ext>
            </a:extLst>
          </p:cNvPr>
          <p:cNvSpPr txBox="1"/>
          <p:nvPr/>
        </p:nvSpPr>
        <p:spPr>
          <a:xfrm>
            <a:off x="437739" y="41791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يقدم جملة تصف ما فعله الطفل بعد أن أنجز واجباته وتناول عشاءه؟ </a:t>
            </a:r>
          </a:p>
          <a:p>
            <a:pPr algn="r" rtl="1">
              <a:defRPr/>
            </a:pP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انقلوا الجملة على الكراسة. (يظهر الأستاذ الجملة بعد تلقي مقترحات التلاميذ)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20E5476-CAD3-DE83-6ECB-D7AC0FC9570F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4E27F2FA-B962-07F3-E212-AD415B089734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A3B8444E-30AB-14B4-151D-4D30C3C12F82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DCF44D7-D02A-6372-354D-EDE64EEA25E2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46527548-7AF0-5873-11AD-1A08B0D0044B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E2DBD390-D8BF-3088-4C40-CD15EEFE42AC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AC801A48-D2CC-3910-A0FA-5842E87CB98D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3CB096E7-A326-C2F4-7FD1-6B1482C57568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A4D912F3-B9A5-4889-8D88-94178D915E2F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DC4BDA3C-86F1-1FC3-920C-3D32364D5F81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F80D6F41-8568-0CDC-F835-7549C0DC2475}"/>
              </a:ext>
            </a:extLst>
          </p:cNvPr>
          <p:cNvCxnSpPr>
            <a:cxnSpLocks/>
          </p:cNvCxnSpPr>
          <p:nvPr/>
        </p:nvCxnSpPr>
        <p:spPr>
          <a:xfrm>
            <a:off x="5430177" y="4536652"/>
            <a:ext cx="718325" cy="690774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73DF4C43-0645-7FA3-6DCD-DFF4FD6427AA}"/>
              </a:ext>
            </a:extLst>
          </p:cNvPr>
          <p:cNvCxnSpPr>
            <a:cxnSpLocks/>
          </p:cNvCxnSpPr>
          <p:nvPr/>
        </p:nvCxnSpPr>
        <p:spPr>
          <a:xfrm>
            <a:off x="4618775" y="4785107"/>
            <a:ext cx="1477225" cy="584958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BC74C761-5060-5261-4BEA-E5623CBC6A30}"/>
              </a:ext>
            </a:extLst>
          </p:cNvPr>
          <p:cNvSpPr/>
          <p:nvPr/>
        </p:nvSpPr>
        <p:spPr>
          <a:xfrm>
            <a:off x="8329767" y="1705240"/>
            <a:ext cx="458581" cy="1671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F7911FB-8715-5845-30E7-225F444E199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1488"/>
          <a:stretch/>
        </p:blipFill>
        <p:spPr>
          <a:xfrm>
            <a:off x="492994" y="2648021"/>
            <a:ext cx="8114467" cy="284117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D4296FC-4E90-3A70-2757-2DD4E67D76D7}"/>
              </a:ext>
            </a:extLst>
          </p:cNvPr>
          <p:cNvSpPr txBox="1"/>
          <p:nvPr/>
        </p:nvSpPr>
        <p:spPr>
          <a:xfrm>
            <a:off x="5962526" y="4857883"/>
            <a:ext cx="2225155" cy="646986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أَنْجَزَ نَبيلٌ واجِباتِهِ</a:t>
            </a:r>
            <a:endParaRPr lang="fr-MA" sz="32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709FD52-30DE-3363-BC94-081864611955}"/>
              </a:ext>
            </a:extLst>
          </p:cNvPr>
          <p:cNvSpPr txBox="1"/>
          <p:nvPr/>
        </p:nvSpPr>
        <p:spPr>
          <a:xfrm>
            <a:off x="3349939" y="4819788"/>
            <a:ext cx="2225155" cy="646986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تَناوَلَ عَشاءَهُ</a:t>
            </a:r>
            <a:endParaRPr lang="fr-MA" sz="32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1A1212E-9F4F-ED3F-CF67-9E51FEB70AE2}"/>
              </a:ext>
            </a:extLst>
          </p:cNvPr>
          <p:cNvSpPr txBox="1"/>
          <p:nvPr/>
        </p:nvSpPr>
        <p:spPr>
          <a:xfrm>
            <a:off x="601319" y="4831528"/>
            <a:ext cx="2225155" cy="646986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نَامَ نَبيلٌ في سَريرِهِ.</a:t>
            </a:r>
            <a:endParaRPr lang="fr-MA" sz="32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BE00481-15BC-CF90-2DB9-B4DAFE03C6BB}"/>
              </a:ext>
            </a:extLst>
          </p:cNvPr>
          <p:cNvSpPr txBox="1"/>
          <p:nvPr/>
        </p:nvSpPr>
        <p:spPr>
          <a:xfrm>
            <a:off x="676216" y="4754093"/>
            <a:ext cx="2075359" cy="64698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نامَ في سَريرِهِ.</a:t>
            </a:r>
            <a:endParaRPr lang="fr-MA" sz="32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32854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4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4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97202-89B6-0FCE-024F-9E46AC88C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FBD26B7-4567-4F14-DF78-091BA3996F0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9DB5370-97E5-84B7-DCC6-852B39305B0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70EE920-320E-683D-A4DD-6BB3B2EAB3B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AAC53ED-16A3-0737-B00E-1E1D3E44798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5AB6CB2-8452-2D51-C7FF-C300CC3C62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249EC92-2D21-82BC-73EC-4DB7F1F4F4E2}"/>
              </a:ext>
            </a:extLst>
          </p:cNvPr>
          <p:cNvSpPr txBox="1"/>
          <p:nvPr/>
        </p:nvSpPr>
        <p:spPr>
          <a:xfrm>
            <a:off x="422071" y="44716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153625DA-5989-4DDB-5D7A-7D9FB68AFCB3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B5EA75F0-6C1E-EBC2-EAEA-68B8A747775D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7D3D730A-0E85-ED5C-9D66-FEBEAB78675F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0D5C201-835B-C46A-21F7-463FEE58B766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A5D7BDDF-5BFD-C257-C6F6-A46CC62A008E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DBDCA30A-9251-9872-0324-16D6AC031D0C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A65D5FE8-AAB7-19DD-20A3-EBAF42E1FFBB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C8DAC37D-D256-FBE8-5959-33DAA5A482F3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158CDE87-A784-EF6B-45E1-D9870F11F92D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94AE4BC-DD50-26BF-912B-76B49FA6A2F7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6F2A5ADB-3BA1-15E4-F881-06C2EA34A4FC}"/>
              </a:ext>
            </a:extLst>
          </p:cNvPr>
          <p:cNvCxnSpPr>
            <a:cxnSpLocks/>
          </p:cNvCxnSpPr>
          <p:nvPr/>
        </p:nvCxnSpPr>
        <p:spPr>
          <a:xfrm>
            <a:off x="5430177" y="4536652"/>
            <a:ext cx="718325" cy="690774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2592DB40-978C-A0BA-A051-2A597B4329D9}"/>
              </a:ext>
            </a:extLst>
          </p:cNvPr>
          <p:cNvCxnSpPr>
            <a:cxnSpLocks/>
          </p:cNvCxnSpPr>
          <p:nvPr/>
        </p:nvCxnSpPr>
        <p:spPr>
          <a:xfrm>
            <a:off x="4618775" y="4785107"/>
            <a:ext cx="1477225" cy="584958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E452510A-5E40-4FC0-F76B-2E3019E0B7B3}"/>
              </a:ext>
            </a:extLst>
          </p:cNvPr>
          <p:cNvSpPr txBox="1"/>
          <p:nvPr/>
        </p:nvSpPr>
        <p:spPr>
          <a:xfrm>
            <a:off x="5677561" y="6735680"/>
            <a:ext cx="8368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ثُمَّ</a:t>
            </a:r>
            <a:r>
              <a:rPr lang="ar-MA" dirty="0"/>
              <a:t> </a:t>
            </a:r>
            <a:endParaRPr lang="fr-MA" dirty="0"/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8345B794-DC35-9957-4BA6-891B792D128F}"/>
              </a:ext>
            </a:extLst>
          </p:cNvPr>
          <p:cNvSpPr txBox="1"/>
          <p:nvPr/>
        </p:nvSpPr>
        <p:spPr>
          <a:xfrm>
            <a:off x="2715139" y="6743497"/>
            <a:ext cx="8368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</a:t>
            </a:r>
            <a:r>
              <a:rPr lang="ar-MA" dirty="0"/>
              <a:t> </a:t>
            </a:r>
            <a:endParaRPr lang="fr-MA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D0BCCF-89A8-2CAA-4EEE-D23E8293FC3C}"/>
              </a:ext>
            </a:extLst>
          </p:cNvPr>
          <p:cNvSpPr/>
          <p:nvPr/>
        </p:nvSpPr>
        <p:spPr>
          <a:xfrm>
            <a:off x="8329767" y="1705240"/>
            <a:ext cx="458581" cy="1671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CB12ADA-04E8-6383-7581-7CA1258644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1202"/>
          <a:stretch/>
        </p:blipFill>
        <p:spPr>
          <a:xfrm>
            <a:off x="514766" y="2069045"/>
            <a:ext cx="8114467" cy="3443177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2A19D066-1B5D-D9F3-DCCC-26911997400B}"/>
              </a:ext>
            </a:extLst>
          </p:cNvPr>
          <p:cNvSpPr txBox="1"/>
          <p:nvPr/>
        </p:nvSpPr>
        <p:spPr>
          <a:xfrm>
            <a:off x="832734" y="4608912"/>
            <a:ext cx="7540168" cy="85129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أَنْجَزَ نَبيلٌ واجِباتِهِ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 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تَناوَلَ عَشاءَهُ  ث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ُمَّ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نامَ في سَريرِهِ.</a:t>
            </a:r>
            <a:endParaRPr lang="fr-MA" sz="44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9FB9542-DCDB-5D54-3D51-8B890F0CF872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95995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1D94F-2BDD-EB52-6934-56CFDA218D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B477E7B-C7B4-165F-12F0-E9B80F20CD5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904FFE2-9C6D-019A-DF15-A167B3078CF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999577A-AFA0-286E-6347-B4110B9FC94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A55C1B2-2A75-AB7E-23F4-182AD727C1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CB0BB74-0EA4-4D0A-0962-83F14A4D92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C46EDEB-C0B5-0831-F811-B5936446D739}"/>
              </a:ext>
            </a:extLst>
          </p:cNvPr>
          <p:cNvSpPr txBox="1"/>
          <p:nvPr/>
        </p:nvSpPr>
        <p:spPr>
          <a:xfrm>
            <a:off x="422071" y="47376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ستشتغلون مثنى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مثنى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لتعبروا عن المشاهد بجمل تامة.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F2883DAD-ED9D-F0AD-0D0A-F9FADAA337B9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E29078EB-5A52-4AA0-1E9D-9E74DEC50DB4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DD588264-8507-64DA-ADD8-B7870432E633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A3A3056-FADB-461E-6601-A9D254063A7D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96D19128-5CEA-38CC-E182-F379544CC99A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29F4D5F2-B208-B899-0D52-0748085E7F76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AD4EAFCC-4A52-128A-8C02-FD24928F6B76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A5DCB93F-71F6-F356-1CD7-9A7C1E1AB134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19D7EFA1-0D95-4FAA-AA93-ACE0749A49A7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644078E9-5596-523F-4B41-DFD651F5B4D6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286F92C4-FE41-8558-1A93-EF515E6A559C}"/>
              </a:ext>
            </a:extLst>
          </p:cNvPr>
          <p:cNvCxnSpPr>
            <a:cxnSpLocks/>
          </p:cNvCxnSpPr>
          <p:nvPr/>
        </p:nvCxnSpPr>
        <p:spPr>
          <a:xfrm>
            <a:off x="5430177" y="4536652"/>
            <a:ext cx="718325" cy="690774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05ABD9F0-3A98-7035-158E-7D5109E0E92C}"/>
              </a:ext>
            </a:extLst>
          </p:cNvPr>
          <p:cNvCxnSpPr>
            <a:cxnSpLocks/>
          </p:cNvCxnSpPr>
          <p:nvPr/>
        </p:nvCxnSpPr>
        <p:spPr>
          <a:xfrm>
            <a:off x="4618775" y="4785107"/>
            <a:ext cx="1477225" cy="584958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926161B7-DAF3-C79D-02B6-DA567252D78D}"/>
              </a:ext>
            </a:extLst>
          </p:cNvPr>
          <p:cNvSpPr txBox="1"/>
          <p:nvPr/>
        </p:nvSpPr>
        <p:spPr>
          <a:xfrm>
            <a:off x="5677561" y="6735680"/>
            <a:ext cx="8368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ثُمَّ</a:t>
            </a:r>
            <a:r>
              <a:rPr lang="ar-MA" dirty="0"/>
              <a:t> </a:t>
            </a:r>
            <a:endParaRPr lang="fr-MA" dirty="0"/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BB81D5A0-DBF7-F097-0459-A4C0A1DF24F9}"/>
              </a:ext>
            </a:extLst>
          </p:cNvPr>
          <p:cNvSpPr txBox="1"/>
          <p:nvPr/>
        </p:nvSpPr>
        <p:spPr>
          <a:xfrm>
            <a:off x="2715139" y="6743497"/>
            <a:ext cx="8368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</a:t>
            </a:r>
            <a:r>
              <a:rPr lang="ar-MA" dirty="0"/>
              <a:t> </a:t>
            </a:r>
            <a:endParaRPr lang="fr-MA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A80F52E-5B89-9648-AE23-9D1D0F794699}"/>
              </a:ext>
            </a:extLst>
          </p:cNvPr>
          <p:cNvSpPr/>
          <p:nvPr/>
        </p:nvSpPr>
        <p:spPr>
          <a:xfrm>
            <a:off x="8329767" y="1705240"/>
            <a:ext cx="458581" cy="1671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BC3A8FA-82D6-0D18-0B63-01DD29A0EE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071" y="2337921"/>
            <a:ext cx="8242822" cy="2991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90336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7137A-E430-5645-C5DF-4250728577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460262F-1E8D-4C48-9FEA-27727C0A1C3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ACB6B96-7473-353C-1E7D-340135A7098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20FCE5A-1033-555B-C53C-BE8BAF324A6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36FEF8C-DF76-B2DA-670C-2363EB2FDFF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3B4E4B0-5000-AE23-8258-5ABBE451D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C36DBDF-D06A-0644-161A-8F5B779EAB90}"/>
              </a:ext>
            </a:extLst>
          </p:cNvPr>
          <p:cNvSpPr txBox="1"/>
          <p:nvPr/>
        </p:nvSpPr>
        <p:spPr>
          <a:xfrm>
            <a:off x="422071" y="37607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صححوا؛ 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</a:t>
            </a: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بشكل تفاعلي حيث يستثمر الأستاذ ملاحظاته أثناء تتبعه للإنجاز)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74FF3A38-FD28-A089-EA67-8A594947E4CC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1BD4C3D5-D955-04CA-B259-A2636C02BE97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72456722-90B1-644F-B265-4306A7EA02B8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D840FE5-ED11-30AC-EF3C-95CE8DEA7F6C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52B90F88-11D9-F87B-7AEF-448597759933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4456343D-76DF-2B24-1877-4CEC7B76D927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729D6C26-A3CB-123C-61CC-DB71BF3E4E66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3E79C3E3-140A-FDC8-0CD5-8EC793CDC68F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3DB8E55B-EB89-3142-2842-63439767F4A7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348515B-D7AA-CDD9-271A-CF4778C080F2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984B212A-1937-0EE3-70E0-D9D8DCBB6A20}"/>
              </a:ext>
            </a:extLst>
          </p:cNvPr>
          <p:cNvCxnSpPr>
            <a:cxnSpLocks/>
          </p:cNvCxnSpPr>
          <p:nvPr/>
        </p:nvCxnSpPr>
        <p:spPr>
          <a:xfrm>
            <a:off x="5430177" y="4536652"/>
            <a:ext cx="718325" cy="690774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24765200-2A07-DF76-FC1B-74497767F4C2}"/>
              </a:ext>
            </a:extLst>
          </p:cNvPr>
          <p:cNvCxnSpPr>
            <a:cxnSpLocks/>
          </p:cNvCxnSpPr>
          <p:nvPr/>
        </p:nvCxnSpPr>
        <p:spPr>
          <a:xfrm>
            <a:off x="4618775" y="4785107"/>
            <a:ext cx="1477225" cy="584958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B603273D-B219-757C-18D7-B59E3A5196BB}"/>
              </a:ext>
            </a:extLst>
          </p:cNvPr>
          <p:cNvSpPr txBox="1"/>
          <p:nvPr/>
        </p:nvSpPr>
        <p:spPr>
          <a:xfrm>
            <a:off x="5677561" y="6735680"/>
            <a:ext cx="8368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ثُمَّ</a:t>
            </a:r>
            <a:r>
              <a:rPr lang="ar-MA" dirty="0"/>
              <a:t> </a:t>
            </a:r>
            <a:endParaRPr lang="fr-MA" dirty="0"/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632EF992-1572-0864-E6C7-5981556082AC}"/>
              </a:ext>
            </a:extLst>
          </p:cNvPr>
          <p:cNvSpPr txBox="1"/>
          <p:nvPr/>
        </p:nvSpPr>
        <p:spPr>
          <a:xfrm>
            <a:off x="2715139" y="6743497"/>
            <a:ext cx="8368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</a:t>
            </a:r>
            <a:r>
              <a:rPr lang="ar-MA" dirty="0"/>
              <a:t> </a:t>
            </a:r>
            <a:endParaRPr lang="fr-MA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A0BA89A-1F8F-3424-1CC8-513A6BA8D8A9}"/>
              </a:ext>
            </a:extLst>
          </p:cNvPr>
          <p:cNvSpPr/>
          <p:nvPr/>
        </p:nvSpPr>
        <p:spPr>
          <a:xfrm>
            <a:off x="8329767" y="1705240"/>
            <a:ext cx="458581" cy="1671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806E26E-3C80-0314-18D8-BDA658FA46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244" y="1569778"/>
            <a:ext cx="8395512" cy="380028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7B80233-D046-FF2A-63CC-56DE5121078E}"/>
              </a:ext>
            </a:extLst>
          </p:cNvPr>
          <p:cNvSpPr txBox="1"/>
          <p:nvPr/>
        </p:nvSpPr>
        <p:spPr>
          <a:xfrm>
            <a:off x="530706" y="4324312"/>
            <a:ext cx="7834459" cy="85129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جَمَعَ نَبيلٌ مِحْفَظَتَهُ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 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لَبِسَ بِذْلَتَهُ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ثُمَّ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ذَهَبَ إِلى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ﭐلْمَدْرَسَةِ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4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90555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DC94C-F40D-4B91-C422-762E19CA6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BF395ADB-FBC2-286E-48F7-7A06D54E9C63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1A4B2F6E-1CE7-75B1-A34B-07650A9A89B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5FE984C3-001D-D186-32A3-D11D6D1C9FA1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09C862D-9EF0-9870-5DE9-8390F2AEA90B}"/>
              </a:ext>
            </a:extLst>
          </p:cNvPr>
          <p:cNvGrpSpPr/>
          <p:nvPr/>
        </p:nvGrpSpPr>
        <p:grpSpPr>
          <a:xfrm>
            <a:off x="487749" y="1541032"/>
            <a:ext cx="8168503" cy="2854181"/>
            <a:chOff x="487749" y="1541032"/>
            <a:chExt cx="8168503" cy="2854181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C7738220-9273-4CEF-F07F-28E67EDB4B6A}"/>
                </a:ext>
              </a:extLst>
            </p:cNvPr>
            <p:cNvSpPr txBox="1"/>
            <p:nvPr/>
          </p:nvSpPr>
          <p:spPr>
            <a:xfrm>
              <a:off x="1367405" y="1671104"/>
              <a:ext cx="6366352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الإملاء</a:t>
              </a:r>
            </a:p>
            <a:p>
              <a:pPr algn="ctr" rtl="1"/>
              <a:endParaRPr lang="ar-MA" sz="8000" b="1" dirty="0">
                <a:solidFill>
                  <a:srgbClr val="215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A365DA38-1A49-EE0F-753F-064DFEBFEF18}"/>
                </a:ext>
              </a:extLst>
            </p:cNvPr>
            <p:cNvSpPr txBox="1"/>
            <p:nvPr/>
          </p:nvSpPr>
          <p:spPr>
            <a:xfrm>
              <a:off x="487749" y="1541032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F6C4EA6-8CC1-25E0-6FD6-B5ECCB67BB99}"/>
                </a:ext>
              </a:extLst>
            </p:cNvPr>
            <p:cNvSpPr txBox="1"/>
            <p:nvPr/>
          </p:nvSpPr>
          <p:spPr>
            <a:xfrm>
              <a:off x="487749" y="3625772"/>
              <a:ext cx="8168503" cy="769441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التاء في آخر الكلمات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C4F4E71-6161-1F57-903A-DF53C06B0C44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C81BE8DD-A247-2672-62C3-8EC6B9E5EABA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" name="Graphique 72">
              <a:extLst>
                <a:ext uri="{FF2B5EF4-FFF2-40B4-BE49-F238E27FC236}">
                  <a16:creationId xmlns:a16="http://schemas.microsoft.com/office/drawing/2014/main" id="{8C29A36B-4998-D2C7-8F3C-2A6130C495A4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8" name="Forme libre : forme 7">
                <a:extLst>
                  <a:ext uri="{FF2B5EF4-FFF2-40B4-BE49-F238E27FC236}">
                    <a16:creationId xmlns:a16="http://schemas.microsoft.com/office/drawing/2014/main" id="{17667EE0-69BC-ED6C-3E85-D92AD74D1F08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" name="Forme libre : forme 8">
                <a:extLst>
                  <a:ext uri="{FF2B5EF4-FFF2-40B4-BE49-F238E27FC236}">
                    <a16:creationId xmlns:a16="http://schemas.microsoft.com/office/drawing/2014/main" id="{8FB79E57-9C71-600D-9ECD-FA132DDC1C2D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3150D11-4B91-F5F3-8EBC-106BD62598E2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11" name="Graphique 2">
              <a:extLst>
                <a:ext uri="{FF2B5EF4-FFF2-40B4-BE49-F238E27FC236}">
                  <a16:creationId xmlns:a16="http://schemas.microsoft.com/office/drawing/2014/main" id="{D714132F-4F13-4A54-083A-704A9CE85CCB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4" name="Graphique 2">
                <a:extLst>
                  <a:ext uri="{FF2B5EF4-FFF2-40B4-BE49-F238E27FC236}">
                    <a16:creationId xmlns:a16="http://schemas.microsoft.com/office/drawing/2014/main" id="{DB589C2B-94ED-1CA9-D813-AD0AC358241B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41" name="Graphique 2">
                  <a:extLst>
                    <a:ext uri="{FF2B5EF4-FFF2-40B4-BE49-F238E27FC236}">
                      <a16:creationId xmlns:a16="http://schemas.microsoft.com/office/drawing/2014/main" id="{DBDBDEAD-EA5A-1DC8-90A6-63B4B06792B1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50" name="Graphique 2">
                    <a:extLst>
                      <a:ext uri="{FF2B5EF4-FFF2-40B4-BE49-F238E27FC236}">
                        <a16:creationId xmlns:a16="http://schemas.microsoft.com/office/drawing/2014/main" id="{3A083929-FC3C-31F8-ADBD-2DFAB38AB6CA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FC7A41CC-8082-37DC-A7A9-E2BF4F7B87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7" name="Forme libre : forme 56">
                      <a:extLst>
                        <a:ext uri="{FF2B5EF4-FFF2-40B4-BE49-F238E27FC236}">
                          <a16:creationId xmlns:a16="http://schemas.microsoft.com/office/drawing/2014/main" id="{A520689B-0E01-552B-83A8-6FDCA15CB8D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8D17BF27-9182-E8FD-88C9-9C75D514DC51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51" name="Graphique 2">
                    <a:extLst>
                      <a:ext uri="{FF2B5EF4-FFF2-40B4-BE49-F238E27FC236}">
                        <a16:creationId xmlns:a16="http://schemas.microsoft.com/office/drawing/2014/main" id="{3DC84BD9-C9EE-708A-1A19-C064BE72EF32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2" name="Forme libre : forme 51">
                      <a:extLst>
                        <a:ext uri="{FF2B5EF4-FFF2-40B4-BE49-F238E27FC236}">
                          <a16:creationId xmlns:a16="http://schemas.microsoft.com/office/drawing/2014/main" id="{1B8AC46E-CA05-A338-AB5D-7D57BF0C568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D1E514C-B54B-8B81-6DE4-4AE966ECC1A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2" name="Graphique 2">
                  <a:extLst>
                    <a:ext uri="{FF2B5EF4-FFF2-40B4-BE49-F238E27FC236}">
                      <a16:creationId xmlns:a16="http://schemas.microsoft.com/office/drawing/2014/main" id="{AC154865-3D28-1181-0DB1-9199404FCDD4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3" name="Graphique 2">
                    <a:extLst>
                      <a:ext uri="{FF2B5EF4-FFF2-40B4-BE49-F238E27FC236}">
                        <a16:creationId xmlns:a16="http://schemas.microsoft.com/office/drawing/2014/main" id="{7638F98A-B9FC-E6FD-57FA-F6407BD757B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DCBE0876-D315-E499-AFB5-0B139098E9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8" name="Forme libre : forme 47">
                      <a:extLst>
                        <a:ext uri="{FF2B5EF4-FFF2-40B4-BE49-F238E27FC236}">
                          <a16:creationId xmlns:a16="http://schemas.microsoft.com/office/drawing/2014/main" id="{EBBF20B4-4F2D-A40E-6C98-EF7F18FFC3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9" name="Forme libre : forme 48">
                      <a:extLst>
                        <a:ext uri="{FF2B5EF4-FFF2-40B4-BE49-F238E27FC236}">
                          <a16:creationId xmlns:a16="http://schemas.microsoft.com/office/drawing/2014/main" id="{229E94B8-8A2C-2196-A8FA-B5AED6EC9A04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4" name="Graphique 2">
                    <a:extLst>
                      <a:ext uri="{FF2B5EF4-FFF2-40B4-BE49-F238E27FC236}">
                        <a16:creationId xmlns:a16="http://schemas.microsoft.com/office/drawing/2014/main" id="{A6144D00-6AED-1063-07D3-DD4CDFF5F10D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EEC4C0D9-0541-059F-C801-A7DEDE4DB0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038F26C7-08D8-08A9-15B1-4931A206F5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5" name="Graphique 2">
                <a:extLst>
                  <a:ext uri="{FF2B5EF4-FFF2-40B4-BE49-F238E27FC236}">
                    <a16:creationId xmlns:a16="http://schemas.microsoft.com/office/drawing/2014/main" id="{F9281E3F-93D7-A704-61AE-3804B2C3730A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5" name="Graphique 2">
                  <a:extLst>
                    <a:ext uri="{FF2B5EF4-FFF2-40B4-BE49-F238E27FC236}">
                      <a16:creationId xmlns:a16="http://schemas.microsoft.com/office/drawing/2014/main" id="{E0041AA1-9D80-088F-655D-B02B7C77D4C9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9" name="Forme libre : forme 38">
                    <a:extLst>
                      <a:ext uri="{FF2B5EF4-FFF2-40B4-BE49-F238E27FC236}">
                        <a16:creationId xmlns:a16="http://schemas.microsoft.com/office/drawing/2014/main" id="{DD1E575E-D0DD-E499-18A7-5F417B60017C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40" name="Forme libre : forme 39">
                    <a:extLst>
                      <a:ext uri="{FF2B5EF4-FFF2-40B4-BE49-F238E27FC236}">
                        <a16:creationId xmlns:a16="http://schemas.microsoft.com/office/drawing/2014/main" id="{3F4E12DD-E4A2-D5D3-E2A9-189AC629D2A2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6" name="Graphique 2">
                  <a:extLst>
                    <a:ext uri="{FF2B5EF4-FFF2-40B4-BE49-F238E27FC236}">
                      <a16:creationId xmlns:a16="http://schemas.microsoft.com/office/drawing/2014/main" id="{5E091EBF-7712-BF4A-32E5-B1AF3551ED19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D1663FB0-7A38-9444-2F9B-68B8ED568D5A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9027F624-24B7-AE7F-E7B3-DE2066DCF1CC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84658746-BF4A-D474-A0C8-58A5A500B61B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8722F212-0F45-5222-A8AC-8035720E7BDD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079C36BA-12FC-E857-CBD9-6C2FC9984DA8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9" name="Forme libre : forme 18">
                <a:extLst>
                  <a:ext uri="{FF2B5EF4-FFF2-40B4-BE49-F238E27FC236}">
                    <a16:creationId xmlns:a16="http://schemas.microsoft.com/office/drawing/2014/main" id="{01F89055-2EDF-F01D-F473-639EA3E96FB2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0" name="Forme libre : forme 19">
                <a:extLst>
                  <a:ext uri="{FF2B5EF4-FFF2-40B4-BE49-F238E27FC236}">
                    <a16:creationId xmlns:a16="http://schemas.microsoft.com/office/drawing/2014/main" id="{28EC039F-126A-CA4D-5CE7-5FA5AF29A4D2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21" name="Graphique 2">
                <a:extLst>
                  <a:ext uri="{FF2B5EF4-FFF2-40B4-BE49-F238E27FC236}">
                    <a16:creationId xmlns:a16="http://schemas.microsoft.com/office/drawing/2014/main" id="{AC098A06-533A-4128-047F-03585881F653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F9B0FFEB-FED6-CD2E-C724-40DB5FEB52E5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D1C85DB2-56C4-37BE-F52D-99ABE0BEDA1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3" name="Forme libre : forme 32">
                  <a:extLst>
                    <a:ext uri="{FF2B5EF4-FFF2-40B4-BE49-F238E27FC236}">
                      <a16:creationId xmlns:a16="http://schemas.microsoft.com/office/drawing/2014/main" id="{E5505A44-FC80-EC94-740F-ACDFF47647BF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4" name="Forme libre : forme 33">
                  <a:extLst>
                    <a:ext uri="{FF2B5EF4-FFF2-40B4-BE49-F238E27FC236}">
                      <a16:creationId xmlns:a16="http://schemas.microsoft.com/office/drawing/2014/main" id="{F287260C-07E3-3CD2-63C0-172400A42A1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2" name="Graphique 2">
                <a:extLst>
                  <a:ext uri="{FF2B5EF4-FFF2-40B4-BE49-F238E27FC236}">
                    <a16:creationId xmlns:a16="http://schemas.microsoft.com/office/drawing/2014/main" id="{5DCF73C8-1768-0C9D-CDA1-C4576C448FD8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B6ADF927-6A31-55AD-9B64-4D934D6D23E6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9A943D1C-0051-61F1-E530-C391CEDEEAE0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437CB8DB-3B5B-BC0B-06EC-54DF4155F18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40ED0911-4852-9F0D-82D9-D2D44255723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8562F270-9268-7773-FBE0-43CB6E7B4E7C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1A8AC047-C2FE-6EAA-60D8-30FFE5BA4BC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9B0FD10-D2BF-971F-E858-9A354E6163C9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600F74F-79BC-57B0-2869-31D2A9108C17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0C8A7F3C-273D-B70D-D43E-F8E5A1EB2030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15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F884A60-D68A-63D3-913C-CB524D6ED3F8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626895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8AFB3-E2EE-E6AD-1994-E931BADBE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7A99E80-DD59-E4FA-6DA5-281ABBCA2B9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0F8DF42-F338-8536-EFC8-74E63176248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BD6CB-8CCF-442B-E5F8-9D89352F582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E0C7B69-BF3A-2E35-BDED-A99B59D472D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FDAC4F3-4356-C64B-363F-57922E2E4B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30557DB-950B-26DF-FA46-FB580887DC87}"/>
              </a:ext>
            </a:extLst>
          </p:cNvPr>
          <p:cNvSpPr txBox="1"/>
          <p:nvPr/>
        </p:nvSpPr>
        <p:spPr>
          <a:xfrm>
            <a:off x="422071" y="31366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ستكتبون كلمات تنتهي بتاء 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باستعمال بالقاعدة الصوتية لكتابة التاء في آخر الكلمة.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E15CCA-93F1-E2DB-CA09-EEC8B1BD845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28606" y="1387826"/>
            <a:ext cx="6286788" cy="4441033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8AE7E6FD-C71A-8A30-3DEA-C55827697322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F252050E-98C4-5724-604C-9D6BE9572FA9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13A77E94-D383-94E5-4A0F-4CDD867A2A93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E629E7B0-882E-4B69-3D95-18411ED2EF4C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F77AFFD1-C609-96BE-30AD-20882E8D5D5B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AABE1510-115E-5C44-01AE-263037D4168A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DD6194F8-2FD2-7B3C-AAFF-9D98A9639D88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ECAB5EE1-0643-EC48-1763-A82770C1A13D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AD9B2633-F7E0-6B9B-FED4-7909F390A11B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EA1B1CF2-5A8B-797C-8CC2-607BD1BD7178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8967718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17A336-28E7-D5C0-7639-22D27129BA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975D760-FEDC-D979-A71D-167E41E8D8C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34BB518-7993-4EA1-B6D5-7A81ACB06C2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67D18AB-4FAF-C915-A59D-9E6AC2306B6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610582B-F74C-B40F-2E34-7EAB6265F0C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BBC90D5-B2EC-D210-76B6-6C96B694A2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FD19A7A-6129-2C82-6C1D-65D52908BC4B}"/>
              </a:ext>
            </a:extLst>
          </p:cNvPr>
          <p:cNvSpPr txBox="1"/>
          <p:nvPr/>
        </p:nvSpPr>
        <p:spPr>
          <a:xfrm>
            <a:off x="422071" y="37776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سأعرض عليكم صورا ستقومون بتسميتها أولا،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ثم ستحددون نوع التاء في آخرها باستعمال القاعدة الصوتية.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9B95D5F-A289-959D-F947-83417B00E400}"/>
              </a:ext>
            </a:extLst>
          </p:cNvPr>
          <p:cNvSpPr/>
          <p:nvPr/>
        </p:nvSpPr>
        <p:spPr>
          <a:xfrm>
            <a:off x="4613315" y="3052821"/>
            <a:ext cx="366936" cy="2133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95B8849-3206-888A-4A7D-D98E485B04B5}"/>
              </a:ext>
            </a:extLst>
          </p:cNvPr>
          <p:cNvSpPr/>
          <p:nvPr/>
        </p:nvSpPr>
        <p:spPr>
          <a:xfrm>
            <a:off x="2816101" y="2939970"/>
            <a:ext cx="394643" cy="3781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5" name="Image 44">
            <a:extLst>
              <a:ext uri="{FF2B5EF4-FFF2-40B4-BE49-F238E27FC236}">
                <a16:creationId xmlns:a16="http://schemas.microsoft.com/office/drawing/2014/main" id="{4451BA3C-9AFD-EB17-6DCB-5F2283D342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1902" y="2070222"/>
            <a:ext cx="1575524" cy="1335969"/>
          </a:xfrm>
          <a:prstGeom prst="rect">
            <a:avLst/>
          </a:prstGeom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32332EE4-21FC-0BF4-D0E5-65BDD97B6F53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279781" y="4633240"/>
            <a:ext cx="1924028" cy="1015663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9BF85ADE-4AB6-273F-A8B0-08A360997F3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4309" y="362842"/>
            <a:ext cx="1452246" cy="1025877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8584CDFB-D5F1-B568-7D3B-012D1E98697A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A86DBC0-7FA3-7F53-9E49-FE08BC17E32A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BBF20324-F592-FEAF-A805-BF8C725C4F1A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E673797E-FF8A-451D-AF62-C463E84CF675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C9035818-DC71-49BC-C736-42DAF022F1A5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EFAD47DB-9511-23F8-9FF4-D5B41A1AA8DA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92212548-442C-6F75-2AB1-B538D07DEDE3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A70FCB30-7D62-FEAF-B9B2-6448FF4E9E17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CE7AF02C-B0A1-52BC-5F52-9B818C35D673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B0C0923E-F744-9159-0C19-508ADC44FD94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35AC68D6-1E3D-5DC0-CCC7-0BAB93F49F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253000" y="4563657"/>
            <a:ext cx="939506" cy="98559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8E1AE75-ADA2-6220-A5E6-00A8F6CDF05E}"/>
              </a:ext>
            </a:extLst>
          </p:cNvPr>
          <p:cNvSpPr txBox="1"/>
          <p:nvPr/>
        </p:nvSpPr>
        <p:spPr>
          <a:xfrm>
            <a:off x="3588390" y="2675013"/>
            <a:ext cx="8712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000" b="1" dirty="0">
                <a:solidFill>
                  <a:srgbClr val="002060"/>
                </a:solidFill>
              </a:rPr>
              <a:t>ـة</a:t>
            </a:r>
            <a:endParaRPr lang="fr-MA" sz="6000" b="1" dirty="0">
              <a:solidFill>
                <a:srgbClr val="00206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61EC4B1-1C82-041F-F54B-17B5F754F806}"/>
              </a:ext>
            </a:extLst>
          </p:cNvPr>
          <p:cNvSpPr txBox="1"/>
          <p:nvPr/>
        </p:nvSpPr>
        <p:spPr>
          <a:xfrm>
            <a:off x="3607805" y="1811483"/>
            <a:ext cx="8712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000" b="1" dirty="0">
                <a:solidFill>
                  <a:srgbClr val="002060"/>
                </a:solidFill>
              </a:rPr>
              <a:t>ة</a:t>
            </a:r>
            <a:endParaRPr lang="fr-MA" sz="6000" b="1" dirty="0">
              <a:solidFill>
                <a:srgbClr val="00206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70A875B-68DF-7BCD-6B70-5752AE94AA71}"/>
              </a:ext>
            </a:extLst>
          </p:cNvPr>
          <p:cNvSpPr txBox="1"/>
          <p:nvPr/>
        </p:nvSpPr>
        <p:spPr>
          <a:xfrm>
            <a:off x="3096034" y="5041420"/>
            <a:ext cx="8712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000" b="1" dirty="0">
                <a:solidFill>
                  <a:srgbClr val="002060"/>
                </a:solidFill>
              </a:rPr>
              <a:t>ـت</a:t>
            </a:r>
            <a:endParaRPr lang="fr-MA" sz="6000" b="1" dirty="0">
              <a:solidFill>
                <a:srgbClr val="00206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E2F3B55-D02A-D75B-EA8E-4A4A8794CFE4}"/>
              </a:ext>
            </a:extLst>
          </p:cNvPr>
          <p:cNvSpPr txBox="1"/>
          <p:nvPr/>
        </p:nvSpPr>
        <p:spPr>
          <a:xfrm>
            <a:off x="3078551" y="4225882"/>
            <a:ext cx="8712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000" b="1" dirty="0">
                <a:solidFill>
                  <a:srgbClr val="002060"/>
                </a:solidFill>
              </a:rPr>
              <a:t>ت</a:t>
            </a:r>
            <a:endParaRPr lang="fr-MA" sz="6000" b="1" dirty="0">
              <a:solidFill>
                <a:srgbClr val="002060"/>
              </a:solidFill>
            </a:endParaRP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3E255A01-D327-2951-651C-9C86658C71DC}"/>
              </a:ext>
            </a:extLst>
          </p:cNvPr>
          <p:cNvCxnSpPr/>
          <p:nvPr/>
        </p:nvCxnSpPr>
        <p:spPr>
          <a:xfrm>
            <a:off x="1846430" y="3875314"/>
            <a:ext cx="57485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92913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6B5040-98FA-FF26-86D6-FC8210F8E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B4AEA78-0DA4-E2D4-308B-E75DD094C12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0C0824A-DFD5-AB49-71D2-0DEBBE164A1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688D3DA-0D54-7133-183F-B423C90B3BA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379F34E-DDB6-AEA0-B92E-1652BC405FD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F185095-1505-3755-DA53-65C594B48B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D5AF1E2-C9BD-1495-FB51-03230828D2E1}"/>
              </a:ext>
            </a:extLst>
          </p:cNvPr>
          <p:cNvSpPr txBox="1"/>
          <p:nvPr/>
        </p:nvSpPr>
        <p:spPr>
          <a:xfrm>
            <a:off x="422071" y="377761"/>
            <a:ext cx="77786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هذه؟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تسمعون في آخر الكلمة؟ كيف سنكتب التاء؟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580A338-59CC-5AFD-B5FF-93665E6AD460}"/>
              </a:ext>
            </a:extLst>
          </p:cNvPr>
          <p:cNvSpPr/>
          <p:nvPr/>
        </p:nvSpPr>
        <p:spPr>
          <a:xfrm>
            <a:off x="4613315" y="3052821"/>
            <a:ext cx="366936" cy="2133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DF7A767-2A27-F99D-E75B-2652A95AD4CA}"/>
              </a:ext>
            </a:extLst>
          </p:cNvPr>
          <p:cNvSpPr/>
          <p:nvPr/>
        </p:nvSpPr>
        <p:spPr>
          <a:xfrm>
            <a:off x="2816101" y="2939970"/>
            <a:ext cx="394643" cy="3781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8" name="Image 47">
            <a:extLst>
              <a:ext uri="{FF2B5EF4-FFF2-40B4-BE49-F238E27FC236}">
                <a16:creationId xmlns:a16="http://schemas.microsoft.com/office/drawing/2014/main" id="{986A76F8-D725-2ABA-3BB2-651D5F00E9B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825321" y="2587480"/>
            <a:ext cx="1285702" cy="678701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BBB5BB56-EFFC-DE5E-B510-E4C8723119E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4309" y="362842"/>
            <a:ext cx="1452246" cy="1025877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FA60FE79-F984-BD7C-AAB5-D4AEF6F1AA34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8CD2329-FDC0-FB9B-D144-A020ECDB263F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64DBED62-2EEE-15E8-6D41-1B84053C971B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7DD1B7F2-DA75-5BAD-5450-802734F576C7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569F4EAE-7793-F8FD-B860-C99B8A879ED9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476DD845-0C5B-FF7F-538A-039881647830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9765211C-AEA5-F4C7-EA3D-BE2672911106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378B12B6-511A-6E14-C1A9-052363A5B88D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D7C0178A-C844-C465-CFF1-5D591EBF558C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D6CB177B-3BFB-35A8-7178-941D98384ED6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62500CB7-87A3-544E-CF01-5B0A92EDC9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68801" y="1390689"/>
            <a:ext cx="2385267" cy="3177815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C9D8432B-D375-0EC4-CF3B-840A251EE1AE}"/>
              </a:ext>
            </a:extLst>
          </p:cNvPr>
          <p:cNvSpPr txBox="1"/>
          <p:nvPr/>
        </p:nvSpPr>
        <p:spPr>
          <a:xfrm>
            <a:off x="3087797" y="4600935"/>
            <a:ext cx="26147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هَذِهِ  </a:t>
            </a:r>
            <a:endParaRPr lang="fr-MA" sz="54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2C33A360-3A37-34FA-51BF-B3D63FCD131E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51316" y="4705901"/>
            <a:ext cx="780095" cy="818364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3605D3D-AFFA-FC3E-8CA7-A194B8517A9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32861" y="4447098"/>
            <a:ext cx="1575524" cy="133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918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DD240-441D-55A7-EAE8-6B76FD965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083D093-4BE1-CCC1-48B8-DBFBE2522CD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AC94A9B-B065-1D91-778D-A653AA35A37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A178EC5-73B5-3FD3-6727-503FE1C2EEA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DDC568B-D7C9-5E7D-27BD-4E7DFE3B1A6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40CDF6F-5EBD-A5A9-429D-A5CB70275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1CFAAFE-7C2F-277F-17B0-80886DA6E2B5}"/>
              </a:ext>
            </a:extLst>
          </p:cNvPr>
          <p:cNvSpPr txBox="1"/>
          <p:nvPr/>
        </p:nvSpPr>
        <p:spPr>
          <a:xfrm>
            <a:off x="422071" y="377761"/>
            <a:ext cx="77786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هذا 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تسمعون في آخر الكلمة؟ كيف سنكتب التاء؟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324F2F9-9FA6-F195-8809-BC462E4E0A84}"/>
              </a:ext>
            </a:extLst>
          </p:cNvPr>
          <p:cNvSpPr/>
          <p:nvPr/>
        </p:nvSpPr>
        <p:spPr>
          <a:xfrm>
            <a:off x="4613315" y="3052821"/>
            <a:ext cx="366936" cy="2133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6BAB958-47B5-B236-982C-462AD6D50C8E}"/>
              </a:ext>
            </a:extLst>
          </p:cNvPr>
          <p:cNvSpPr/>
          <p:nvPr/>
        </p:nvSpPr>
        <p:spPr>
          <a:xfrm>
            <a:off x="2816101" y="2939970"/>
            <a:ext cx="394643" cy="3781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7B8ED986-650D-60CC-5C6C-8EE5D72AE42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4309" y="362842"/>
            <a:ext cx="1452246" cy="1025877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F20FF6D8-F4F3-5D20-2240-62C6219C4E71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FDFF140-DA2D-3051-D397-EA5D5E34F1D5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8D4C9045-1C3F-070F-4305-4800FFA791E3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14E0B5C7-FDB1-DFFE-5C61-73580CF69C70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DC1BA8DC-B238-F024-B16A-88241C40C673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4D72799C-0CD7-0713-FFE6-6386724A78B8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470C590C-B8D5-3965-88A5-145F10170D8F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5BD1B1EE-971A-2A4E-F6A6-7456E9D803AE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6F13055F-0EC1-8DE4-A578-5A0F2ED74DC2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A56C061-D853-0D78-2C5F-0E9F1990BAE9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FF3509F6-A747-021D-1EEA-0415DE2DE1CE}"/>
              </a:ext>
            </a:extLst>
          </p:cNvPr>
          <p:cNvSpPr txBox="1"/>
          <p:nvPr/>
        </p:nvSpPr>
        <p:spPr>
          <a:xfrm>
            <a:off x="3393258" y="4933148"/>
            <a:ext cx="26147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هَذا  </a:t>
            </a:r>
            <a:endParaRPr lang="fr-MA" sz="54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22CFCC7E-94B2-8D6F-57EA-F3A0FCDD9212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21018" y="5082811"/>
            <a:ext cx="780095" cy="81836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D9D0B8-6AAB-47F8-6F2B-F74E3E704A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02240" y="1193435"/>
            <a:ext cx="3422149" cy="339702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17B6D1B-1996-C696-C18D-6766BA7904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24334" y="5077793"/>
            <a:ext cx="1410568" cy="778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101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2507FE-F88C-52BD-476E-AEDD48FE70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321EBFD-02D1-7603-3290-DA60CEAD572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9C5C42D-68D0-D6A9-C211-5DBEBCCDC66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911B80A-D7FE-9B46-5C40-3B31812B13A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210C74F-06C9-9839-35F9-93FCF907D1F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7274A87-983B-A96C-56B0-4E165C7060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6C82E09-944A-6033-4238-455ADDE9DD1D}"/>
              </a:ext>
            </a:extLst>
          </p:cNvPr>
          <p:cNvSpPr txBox="1"/>
          <p:nvPr/>
        </p:nvSpPr>
        <p:spPr>
          <a:xfrm>
            <a:off x="422071" y="377761"/>
            <a:ext cx="77786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هذه؟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تسمعون في آخر الكلمة؟ كيف سنكتب التاء؟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5B1A1A5-DDE8-C1A6-62CD-F2A88338BC5E}"/>
              </a:ext>
            </a:extLst>
          </p:cNvPr>
          <p:cNvSpPr/>
          <p:nvPr/>
        </p:nvSpPr>
        <p:spPr>
          <a:xfrm>
            <a:off x="4613315" y="3052821"/>
            <a:ext cx="366936" cy="2133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5DC0773-45BB-A40D-A434-5E2495023A98}"/>
              </a:ext>
            </a:extLst>
          </p:cNvPr>
          <p:cNvSpPr/>
          <p:nvPr/>
        </p:nvSpPr>
        <p:spPr>
          <a:xfrm>
            <a:off x="2816101" y="2939970"/>
            <a:ext cx="394643" cy="3781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77EB272A-4F58-D186-BF21-7B746BD1CAE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4309" y="362842"/>
            <a:ext cx="1452246" cy="1025877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BD83C785-2B4B-4BBC-3DEF-F37AC58BBCBB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98CEE2E-75A8-A503-6C29-4B2F6939764E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DA877B7A-CC36-1C43-B80B-0A5021AEE055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4F9F8AE2-6C05-B5AD-E1C9-14F3E486914B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3A70CD97-8396-E1FE-F023-8BBAF721E79A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0C1CA72D-A9DC-FEA9-6C30-BF9C984FAE9F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AE04D197-3AF6-8DD7-9EBF-CC351EEA3011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68C79FAF-34EC-9864-42AE-E3A2D971D794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19A2607D-7EEC-A2CF-D90A-BABB2B3E45B4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A90C8BC-7BAC-50CC-AABE-4F412C62AB90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D1CAD6F6-99E1-D114-118B-2A6E78A6E1BC}"/>
              </a:ext>
            </a:extLst>
          </p:cNvPr>
          <p:cNvSpPr txBox="1"/>
          <p:nvPr/>
        </p:nvSpPr>
        <p:spPr>
          <a:xfrm>
            <a:off x="3087797" y="4600935"/>
            <a:ext cx="26147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هَذِهِ  </a:t>
            </a:r>
            <a:endParaRPr lang="fr-MA" sz="54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84333CC-29E8-8B79-C165-6224BB0C1AC0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51316" y="4705901"/>
            <a:ext cx="780095" cy="818364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A6579AC-C566-7BCE-5A2D-602806CDC6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50363" y="1511328"/>
            <a:ext cx="1942219" cy="283800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97CAD68-8CE0-15FC-0FA7-474E435DA2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69683" y="4638509"/>
            <a:ext cx="1410568" cy="778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110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EFF59B-EADB-A510-B8D8-A99AE6B53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F578E4A-238A-8D49-B1DA-703A3FEB4A2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308C4F1-8500-5E4F-EAC6-122C6FFFBE6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3F58140-7FEB-A3DE-A86B-AA2D0FAD741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3CD6447-5EC6-8B78-E12C-5A9289F74C8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CCF6759-23F6-B324-4193-965744E0F7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64AEB51-7255-2110-6939-D8CF114B1C28}"/>
              </a:ext>
            </a:extLst>
          </p:cNvPr>
          <p:cNvSpPr txBox="1"/>
          <p:nvPr/>
        </p:nvSpPr>
        <p:spPr>
          <a:xfrm>
            <a:off x="422071" y="377761"/>
            <a:ext cx="77786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هذه؟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تسمعون في آخر الكلمة؟ كيف سنكتب التاء؟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A92DE3A-0C2C-8F1C-0A64-31BF63A27462}"/>
              </a:ext>
            </a:extLst>
          </p:cNvPr>
          <p:cNvSpPr/>
          <p:nvPr/>
        </p:nvSpPr>
        <p:spPr>
          <a:xfrm>
            <a:off x="4613315" y="3052821"/>
            <a:ext cx="366936" cy="2133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AE056A7-E53E-51C6-5BA8-644F17D75B6E}"/>
              </a:ext>
            </a:extLst>
          </p:cNvPr>
          <p:cNvSpPr/>
          <p:nvPr/>
        </p:nvSpPr>
        <p:spPr>
          <a:xfrm>
            <a:off x="2816101" y="2939970"/>
            <a:ext cx="394643" cy="3781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25F8B7E3-EE85-DB9E-2AF8-00EC961DA87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4309" y="362842"/>
            <a:ext cx="1452246" cy="1025877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F5EBD920-8BD1-147B-83CF-5F009132AA03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CB6CFDF-43FD-264D-1C77-5A4E88FD0D64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A18CDA02-16EC-E17B-1DDF-3632755D9378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ACDA5B91-0C65-9DF4-0EFF-4213D8D83552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11D92585-FCF8-D0CE-3350-EFE999FA5174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DE09CB08-5247-B98C-ADD7-1C1D523D5920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6B07F579-6AA8-70E7-34CD-274486EC8BB2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D229C7CC-B19A-48D4-6E50-F3B6E0EBCC43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82D459ED-9B47-885D-B6ED-90A13A8DD7D8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48DEA47-5A95-6418-D219-7CC8EB97AC8F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1735F428-E19A-17DC-B7F5-05684D551C82}"/>
              </a:ext>
            </a:extLst>
          </p:cNvPr>
          <p:cNvSpPr txBox="1"/>
          <p:nvPr/>
        </p:nvSpPr>
        <p:spPr>
          <a:xfrm>
            <a:off x="3393258" y="4933148"/>
            <a:ext cx="26147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هَذِهِ  </a:t>
            </a:r>
            <a:endParaRPr lang="fr-MA" sz="54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C843ED44-EE9B-F6CF-C3FA-D161491CE95E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21018" y="5082811"/>
            <a:ext cx="780095" cy="818364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8C4A9A9-0EAA-C460-85E0-DC8FDE1BB4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98666" y="1272525"/>
            <a:ext cx="3429297" cy="3246401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00C94E3-7CFC-FEA2-7BF2-CC2952848A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5004" y="4688923"/>
            <a:ext cx="1575524" cy="133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017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5E486B-F33B-235C-AB33-B3AC6854C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7B59353-1AF9-09A4-DE7D-6D48E635296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D28CD9C-EB63-3CDB-893C-E51A7B2928B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8E36C6-FD13-380B-4645-AB914FCAD9D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6768E20-30FB-1265-2CA2-F24379011B1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583123A-AB85-DA1E-64AC-2EB7486EA7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CD31F7B-54A3-FE1E-3DE5-D10F396F617E}"/>
              </a:ext>
            </a:extLst>
          </p:cNvPr>
          <p:cNvSpPr txBox="1"/>
          <p:nvPr/>
        </p:nvSpPr>
        <p:spPr>
          <a:xfrm>
            <a:off x="422071" y="377761"/>
            <a:ext cx="77786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يمارس هؤلاء الأطفال؟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تسمعون في آخر الكلمة؟ كيف سنكتب التاء؟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27197C7-C7C2-4C77-B0F2-DDCB044934F0}"/>
              </a:ext>
            </a:extLst>
          </p:cNvPr>
          <p:cNvSpPr/>
          <p:nvPr/>
        </p:nvSpPr>
        <p:spPr>
          <a:xfrm>
            <a:off x="4613315" y="3052821"/>
            <a:ext cx="366936" cy="2133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018812E-BE1D-6E88-F70E-1ED0BFC79F4C}"/>
              </a:ext>
            </a:extLst>
          </p:cNvPr>
          <p:cNvSpPr/>
          <p:nvPr/>
        </p:nvSpPr>
        <p:spPr>
          <a:xfrm>
            <a:off x="2816101" y="2939970"/>
            <a:ext cx="394643" cy="3781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1420AD49-90B2-69FE-2564-5E0A0A27592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4309" y="362842"/>
            <a:ext cx="1452246" cy="1025877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B67DD8BA-4D2A-9344-5FD5-64DDB9F2B168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EFDF292-76BA-EBE5-7D1B-1899B9868769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DE00B30A-7302-87D7-F2C0-56B6F4B27409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4FF8A4C5-DD7C-FA73-BD6E-F1019E0EE1DD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38CA46CB-3E26-78AB-C994-9F3F98049F3C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BFCF776D-F686-5B39-CE5C-B0E7764ED566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6AF296EA-83ED-EFA4-FA06-89EC9321B88C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1B35A490-15B7-8457-FF52-06AC8925AEB6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751D68B6-9643-8D35-8C0B-A3774B900136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AEBF5B5-A40D-6418-7E6A-7EFD03D6F3C5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7110DB40-A521-4780-8492-A1F466643A19}"/>
              </a:ext>
            </a:extLst>
          </p:cNvPr>
          <p:cNvSpPr txBox="1"/>
          <p:nvPr/>
        </p:nvSpPr>
        <p:spPr>
          <a:xfrm>
            <a:off x="3393258" y="4933148"/>
            <a:ext cx="26147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هَذِهِ  </a:t>
            </a:r>
            <a:endParaRPr lang="fr-MA" sz="54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F4780434-E478-296A-2ACE-CEE3B0E4F080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21018" y="5082811"/>
            <a:ext cx="780095" cy="818364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20B3EA3-B4E7-DDAE-2E97-D8CFD05E13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5004" y="4688923"/>
            <a:ext cx="1575524" cy="133596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889F020-5C4D-B2A0-A964-7F828B234C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09058" y="1822315"/>
            <a:ext cx="3785419" cy="220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160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A1B5D-334A-61FE-56E5-94AE97286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414A065-DED1-0F97-A696-24DF5396F2E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CA27F99-FA84-9C22-46F9-23DFF58CBA1B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4450CF8-7BCB-05BC-15C4-C08E58C4901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66C929D-E584-20AD-0D49-E8F8A0D5869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E560670-83A7-3887-37EB-F98999E60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7AB69F8-90C3-70FF-7F7A-9099612FEA2C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E1A35EAB-8AC6-6E74-31E8-30542BBCC8B4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1F1F7AD1-3C78-C186-A751-9C055A117296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1B1D94C8-C5C6-9209-EC36-9FC63949A9A1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927CD017-508E-EEF1-5EDE-E8590AF34DA2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2A17B584-298C-51DE-D043-72FF2A5BF948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ADEF17B6-C5B0-D531-C821-4454E7AD59F4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8B5A2974-FB4C-FE44-4B4E-A3A3ED508C55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EAFCE5A4-D1AC-23E0-99FE-973AD3A95A4D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FAEACF6-E71E-30B8-E5AE-7478113AF38A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18" name="Ellipse 17">
            <a:extLst>
              <a:ext uri="{FF2B5EF4-FFF2-40B4-BE49-F238E27FC236}">
                <a16:creationId xmlns:a16="http://schemas.microsoft.com/office/drawing/2014/main" id="{8759A37F-6BEC-EC14-8592-BEE6849F69D4}"/>
              </a:ext>
            </a:extLst>
          </p:cNvPr>
          <p:cNvSpPr/>
          <p:nvPr/>
        </p:nvSpPr>
        <p:spPr>
          <a:xfrm>
            <a:off x="7404165" y="2625212"/>
            <a:ext cx="225667" cy="21631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8F32DAA-C809-AC01-106C-BA4585DABFCD}"/>
              </a:ext>
            </a:extLst>
          </p:cNvPr>
          <p:cNvSpPr txBox="1"/>
          <p:nvPr/>
        </p:nvSpPr>
        <p:spPr>
          <a:xfrm>
            <a:off x="2123768" y="494831"/>
            <a:ext cx="60769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ص 97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F209FB4-D6B4-EBBB-E7C7-B017FE026C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5939" y="1245387"/>
            <a:ext cx="3852119" cy="51177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2217848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FAC24-6FB0-3F96-A2F6-82E8308F9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C3F6C30C-E28C-31BF-F9C1-CAC0A4D3080B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6778A92-734A-ADB6-5379-78C5575189AE}"/>
              </a:ext>
            </a:extLst>
          </p:cNvPr>
          <p:cNvGrpSpPr/>
          <p:nvPr/>
        </p:nvGrpSpPr>
        <p:grpSpPr>
          <a:xfrm>
            <a:off x="335110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FC7581B-693B-4D95-B439-EBF4CEA6B65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2270699-BEB2-D8F5-A212-8D5FF59C3A5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1445EDA-93CA-C7E5-BD03-2078915CD0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3709C4BE-08A6-8B39-AC8C-8B3DFC98EA10}"/>
              </a:ext>
            </a:extLst>
          </p:cNvPr>
          <p:cNvSpPr txBox="1"/>
          <p:nvPr/>
        </p:nvSpPr>
        <p:spPr>
          <a:xfrm>
            <a:off x="422071" y="4491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يشرح الأستاذ المطلوب. ويتتبع الإنجاز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57C28EF-39B3-4297-BA99-6A55493A4BEB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8C84FC3C-FCDC-5DB7-4773-ED2A831DD2A5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50BD1AF1-CEA4-4A39-9F35-E9420E37F0CD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BFA228C7-4475-60AD-CBAB-612DC3F003EC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D2CCF76-ECBF-56E0-4705-29A356C141A2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E734E714-1CDF-3372-8F57-75F5CBF7DB1B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49A6DF73-077A-C534-5C2F-C22FE69DD336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502A99E1-056C-E119-3D18-3425CCEEC4D7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51082048-B524-AC6C-856B-67FF375F3A3E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5F32B95D-B807-D170-E659-6C5837626617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FA3658B-38A7-EA21-B1F2-28C4F24A28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089" y="2468003"/>
            <a:ext cx="7595008" cy="2955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87047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AE8C7-1488-3D83-A213-4FBBD2C80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45B93FF8-39F8-B29C-CA80-05C8A58F048B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5E50B3C-6CDB-18A1-B386-C028ED6A84E0}"/>
              </a:ext>
            </a:extLst>
          </p:cNvPr>
          <p:cNvGrpSpPr/>
          <p:nvPr/>
        </p:nvGrpSpPr>
        <p:grpSpPr>
          <a:xfrm>
            <a:off x="335110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1745674-A8FC-36D0-00F7-8917769113C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1351E69-C411-8AE1-E666-BACBF418484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5E6D33C-DB69-8DFA-F608-919561334E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C18CB61D-C90D-CE9C-E991-DA9D988CD3EE}"/>
              </a:ext>
            </a:extLst>
          </p:cNvPr>
          <p:cNvSpPr txBox="1"/>
          <p:nvPr/>
        </p:nvSpPr>
        <p:spPr>
          <a:xfrm>
            <a:off x="422071" y="4491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4ED4EB6-1281-E0AE-D56F-ECC936A98AF9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801FFCCB-C3B8-1AE4-1C20-903BEE74D169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A6BE7111-C149-27A4-2B1D-2D2D75931142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CDF03FC1-9099-B4B5-CF02-6A3AD53CAE26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890EC3D-43CD-49F8-E35D-DFB7FFE7E526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C02D9FD5-D973-20AB-BC44-FCB6FCAD1412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331A6A44-8F25-DA6A-F3CC-6F21532FFE3E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65AB16C5-3B56-0152-F54B-26D1CC26A986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49255196-1A19-AE74-3E75-ED6F20D028AD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A2B6E82E-BB41-EDCB-468C-6FCEC1E588E9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B8FE516A-F6A0-41E5-534A-F4D465A4AF1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75" t="30699" r="3356"/>
          <a:stretch/>
        </p:blipFill>
        <p:spPr>
          <a:xfrm>
            <a:off x="371264" y="2980344"/>
            <a:ext cx="8446658" cy="271273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25E3474-C456-1DD9-E7CA-62571FB02DB5}"/>
              </a:ext>
            </a:extLst>
          </p:cNvPr>
          <p:cNvSpPr txBox="1"/>
          <p:nvPr/>
        </p:nvSpPr>
        <p:spPr>
          <a:xfrm>
            <a:off x="7284929" y="4766958"/>
            <a:ext cx="12710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قَطْرَةٌ</a:t>
            </a:r>
            <a:endParaRPr lang="fr-MA" sz="4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995D059-49B6-D501-BE34-60F9FB9CA3AE}"/>
              </a:ext>
            </a:extLst>
          </p:cNvPr>
          <p:cNvSpPr txBox="1"/>
          <p:nvPr/>
        </p:nvSpPr>
        <p:spPr>
          <a:xfrm>
            <a:off x="5621180" y="4766958"/>
            <a:ext cx="12710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بَيْتٌ</a:t>
            </a:r>
            <a:endParaRPr lang="fr-MA" sz="4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FB0100D-88A2-2372-6109-627CB06DEC82}"/>
              </a:ext>
            </a:extLst>
          </p:cNvPr>
          <p:cNvSpPr txBox="1"/>
          <p:nvPr/>
        </p:nvSpPr>
        <p:spPr>
          <a:xfrm>
            <a:off x="3913816" y="4766958"/>
            <a:ext cx="12710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بِنْتٌ</a:t>
            </a:r>
            <a:endParaRPr lang="fr-MA" sz="4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F204298-EE97-2D47-FAED-76B909C89196}"/>
              </a:ext>
            </a:extLst>
          </p:cNvPr>
          <p:cNvSpPr txBox="1"/>
          <p:nvPr/>
        </p:nvSpPr>
        <p:spPr>
          <a:xfrm>
            <a:off x="2206452" y="4766958"/>
            <a:ext cx="12710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رِياضَةٌ</a:t>
            </a:r>
            <a:endParaRPr lang="fr-MA" sz="4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04E325D-7CA7-64DA-3744-F6F9D78759F7}"/>
              </a:ext>
            </a:extLst>
          </p:cNvPr>
          <p:cNvSpPr txBox="1"/>
          <p:nvPr/>
        </p:nvSpPr>
        <p:spPr>
          <a:xfrm>
            <a:off x="499088" y="4766958"/>
            <a:ext cx="12710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كُرَةٌ</a:t>
            </a:r>
            <a:endParaRPr lang="fr-MA" sz="4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56955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1" grpId="0"/>
      <p:bldP spid="12" grpId="0"/>
      <p:bldP spid="13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E55F4-E168-AA95-A478-43FC650EF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48FD3C2-3668-6620-92AB-A13098B0573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613ECF-0FDF-19D9-A1CA-84186BBB08A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69DD019-18DF-F367-0C03-E53B2E102145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ED51E97-96CC-09AB-BEA5-C379B8935FF9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DA4647AC-78A7-B16D-42BF-389FB49B1F69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9492D36E-7F93-3FA6-CA1E-5EB0A01085CF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DD93B7F-7A6E-2233-51E6-684CF07F0686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738908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15960-3445-F2C0-2D84-28BA35E5A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6F9CAC73-490F-6847-661C-D16E042019F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62B0490-0186-0E36-7454-3261E373C0C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458E33C-0498-4775-275D-A1405B56738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CFB8511-422B-59A1-2095-D6C953C916A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88D0210-2D0A-074D-9C49-85D5DD5CCB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6EC6956-9F66-E190-D71C-F93908814B97}"/>
              </a:ext>
            </a:extLst>
          </p:cNvPr>
          <p:cNvSpPr txBox="1"/>
          <p:nvPr/>
        </p:nvSpPr>
        <p:spPr>
          <a:xfrm>
            <a:off x="422071" y="49974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تدربنا على سرد الحكاية.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8CAD5D0-326B-6024-E6B0-547D282BEEBC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B559F9A8-7971-3E83-35FC-E08A10044D97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64BB1A36-2A3C-CB4C-C14F-7022205845BC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A0B438D4-AC6A-2B3D-6949-68D382E21069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942EED75-EB8E-F1AA-5B6A-0CB143130857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8D604A9C-F11E-CDFA-A7FA-A4B3301153A3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47F12B40-0ED5-E813-AEFF-688F03FCFB37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99A35832-1644-5155-3474-C6F8C5AD9D3F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C98DE4DA-350E-04EE-C3BB-23B5E6BC971B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968E2255-0843-31EB-1D19-E3A1BAEF0C9B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51B646FB-A415-AA1C-4D25-44B60D4FD7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1924" y="1592421"/>
            <a:ext cx="5220152" cy="3673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03604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4A5A6-A1B3-D497-0D86-F78C18F3D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FE4C6E99-6E13-1AED-9756-781DDCB14EA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53F55B0-728B-8168-DA23-7A58E099534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ADC3715-34CD-8A2F-AD77-1A01EEB5867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FA26F0C-13B0-2B82-66CF-B41AB724C11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1400C3F-C21C-5D1C-DB8F-D314262E85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4916A24-2753-E2EB-2549-351513A8DF63}"/>
              </a:ext>
            </a:extLst>
          </p:cNvPr>
          <p:cNvSpPr txBox="1"/>
          <p:nvPr/>
        </p:nvSpPr>
        <p:spPr>
          <a:xfrm>
            <a:off x="422071" y="49974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تدربنا على كتابة جمل متسلسلة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98096494-F5D0-4569-2F35-080924B1EB23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51BDFD11-B930-4567-F148-029A4CDC3EE4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216B8182-DC25-136C-38B0-A2F84BE92B8B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479FAC38-20B7-B87A-916F-3D26B0D7EE90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2" name="Rectangle : coins arrondis 21">
                  <a:extLst>
                    <a:ext uri="{FF2B5EF4-FFF2-40B4-BE49-F238E27FC236}">
                      <a16:creationId xmlns:a16="http://schemas.microsoft.com/office/drawing/2014/main" id="{D5871305-E22F-9E1F-7FC6-E8511F35E0F2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69A55FB-FDF4-3B38-600B-F650E77A2792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E4F8C885-E126-8437-CB03-F32F89965868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760C37C6-CEC5-43DF-EBE0-581B8989E0D4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7BB745AE-FCA4-2837-0997-9C310020EBDB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58998766-EAC6-FEF6-0AEA-EB47A294E0E3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9F8A3E2B-A143-059E-2398-B200F18EE6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1283" y="1858296"/>
            <a:ext cx="6560256" cy="3539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59332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F5489-0CDA-D362-66FE-87D34224E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7C65C90-D3EA-C056-BCF1-9C8E8E07361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B745493-8300-ECE9-591D-8989FC9DBC9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B8ED6AF-EC16-28C7-C410-C6E7C30B0E3B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4EB9CA0-369A-6CED-CED1-35AFF0BBEFEF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B73AE553-6FC1-4ECD-E295-0ACB1E759A70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F9205468-7398-1F46-0B76-C59A4BDE5283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ED8BA6D7-F676-30FA-A1AE-2405FCCD631C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766682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E9D0F-F61E-F7AB-44DE-F917B7870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499E2E5-2B7C-1294-B7D6-85399C96D6E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694C9A-4E60-63AD-06E5-5D9CFC58AB7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2061C33-71CE-C6FF-FA4C-151D244D783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2D0370F-8951-F087-C5CA-28E8C7463D5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022EA53-FA05-B05F-646D-47979F795C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4D21613-0DA8-AC6F-5666-FCDC4425B266}"/>
              </a:ext>
            </a:extLst>
          </p:cNvPr>
          <p:cNvSpPr txBox="1"/>
          <p:nvPr/>
        </p:nvSpPr>
        <p:spPr>
          <a:xfrm>
            <a:off x="422071" y="45047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انقلوا البداية واكتبوا جملتين تصفان حدثين قام</a:t>
            </a:r>
            <a:r>
              <a:rPr kumimoji="0" lang="ar-MA" sz="2400" b="1" i="0" u="none" strike="noStrike" kern="1200" cap="none" spc="0" normalizeH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بهما نبيل بعد نهوضه.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EB03A02-1ECB-EAFE-D072-C56400586631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99A8551F-F2F8-C4DC-8639-9886AEEA93E4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23" name="Groupe 22">
                <a:extLst>
                  <a:ext uri="{FF2B5EF4-FFF2-40B4-BE49-F238E27FC236}">
                    <a16:creationId xmlns:a16="http://schemas.microsoft.com/office/drawing/2014/main" id="{53A006F8-3B59-74A2-FB48-2CB9CC8DDA55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01AAD6D9-4AB7-0886-FEE4-9847F8992FFA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E74ED9A0-37D3-B5F2-38DF-9C3B6D650A8C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9D4D2442-83E2-6020-4B6B-8B015BAC79BD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569CB4CD-D686-4569-710B-36D6461CCF97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3DC6678D-4C0E-4A26-7428-5DB17A82B33B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A1C18ADE-4327-DC50-73DA-47FF43EB6200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BA98D481-53DF-9E08-448B-A20B7FC80831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54A0AF68-3B29-FE22-5303-F4F725B3213A}"/>
              </a:ext>
            </a:extLst>
          </p:cNvPr>
          <p:cNvSpPr txBox="1"/>
          <p:nvPr/>
        </p:nvSpPr>
        <p:spPr>
          <a:xfrm>
            <a:off x="339638" y="3598938"/>
            <a:ext cx="8382291" cy="85129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نَهَضَ نَبيلٌ نَشيطاً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 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ثُمَّ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.......................... </a:t>
            </a:r>
            <a:endParaRPr lang="fr-MA" sz="44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2556163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D89FF-D79A-7C47-43AB-1BB2C210D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FED7BA6-BC3B-77E9-B1CF-9D9E0559237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90EFAA3-7B5D-6B3E-E64E-F9DC4ED18BC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0BB1598-15BF-A5EA-3D35-88B77F7A28D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C2FAB4E-13C4-A595-16EE-F614F175B5D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571D1DA-4ADD-0CA7-6B01-D0B6886CBE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F50A721-EDB8-C053-85E9-9CE16EB9D5B9}"/>
              </a:ext>
            </a:extLst>
          </p:cNvPr>
          <p:cNvSpPr txBox="1"/>
          <p:nvPr/>
        </p:nvSpPr>
        <p:spPr>
          <a:xfrm>
            <a:off x="422071" y="5043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بجائزة البطل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F36760C-C471-81BF-4101-7983EEF0CB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2357" y="2092829"/>
            <a:ext cx="1879270" cy="3019015"/>
          </a:xfrm>
          <a:prstGeom prst="rect">
            <a:avLst/>
          </a:prstGeom>
        </p:spPr>
      </p:pic>
      <p:pic>
        <p:nvPicPr>
          <p:cNvPr id="12" name="CRWDApls_Applaudissements 1 (ID 2363)_LS">
            <a:hlinkClick r:id="" action="ppaction://media"/>
            <a:extLst>
              <a:ext uri="{FF2B5EF4-FFF2-40B4-BE49-F238E27FC236}">
                <a16:creationId xmlns:a16="http://schemas.microsoft.com/office/drawing/2014/main" id="{944AAF32-8296-8F71-5D7F-15E036E6ED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499777" y="4360581"/>
            <a:ext cx="487363" cy="487363"/>
          </a:xfrm>
          <a:prstGeom prst="rect">
            <a:avLst/>
          </a:prstGeom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0DB3ED2-7852-C156-FAF9-9996AF47B63B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BAAD8087-5030-B85B-B31C-D37E98E51ED1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5CD5B027-6351-880C-FD10-CFE3BB93A0D1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61D42D4B-D6BA-6C29-1EC7-FCCE3DD9F689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9105844F-EBD8-15C9-3EB5-BA832F6FB996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E63BE7D6-DDC1-CE01-3E97-B5BB1BE2AEE6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BFA7F9E0-9EF1-914E-D27D-5B80DCBE67D8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505DC630-B05D-FD60-2530-EB86FC06C518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BFB035F3-E018-74AD-F608-7C2522CC576F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AB7748E-9F3B-4B10-5F13-51263CB4CB84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5175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72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C303FE3-4BE2-61A4-5362-6EA96A1D68F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5EECA7-668B-E949-4A73-C35FBA8F00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3FE1F2E-5448-AB13-A754-0D856EBBB79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67607F-0F9A-AB33-1A5E-9E0C523A5D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B5E7EF-5071-821A-246C-826A2B7F5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63CEDB-FDCC-3BF9-9B78-FD5EB80FF059}"/>
              </a:ext>
            </a:extLst>
          </p:cNvPr>
          <p:cNvSpPr txBox="1"/>
          <p:nvPr/>
        </p:nvSpPr>
        <p:spPr>
          <a:xfrm>
            <a:off x="422071" y="5043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C1DD890-B66C-70A0-8EAA-402CA8432423}"/>
              </a:ext>
            </a:extLst>
          </p:cNvPr>
          <p:cNvGrpSpPr/>
          <p:nvPr/>
        </p:nvGrpSpPr>
        <p:grpSpPr>
          <a:xfrm>
            <a:off x="2305240" y="1935124"/>
            <a:ext cx="4533520" cy="3954399"/>
            <a:chOff x="2975842" y="1968121"/>
            <a:chExt cx="3445799" cy="3269097"/>
          </a:xfrm>
        </p:grpSpPr>
        <p:pic>
          <p:nvPicPr>
            <p:cNvPr id="10" name="Picture 8" descr="A cartoon of a child and a child&#10;&#10;Description automatically generated">
              <a:extLst>
                <a:ext uri="{FF2B5EF4-FFF2-40B4-BE49-F238E27FC236}">
                  <a16:creationId xmlns:a16="http://schemas.microsoft.com/office/drawing/2014/main" id="{8D295DD0-E333-F40C-AABF-EFAD7B9B70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791" b="4851"/>
            <a:stretch/>
          </p:blipFill>
          <p:spPr>
            <a:xfrm>
              <a:off x="2975842" y="1968121"/>
              <a:ext cx="1789199" cy="3098799"/>
            </a:xfrm>
            <a:prstGeom prst="rect">
              <a:avLst/>
            </a:prstGeom>
          </p:spPr>
        </p:pic>
        <p:pic>
          <p:nvPicPr>
            <p:cNvPr id="11" name="Picture 9">
              <a:extLst>
                <a:ext uri="{FF2B5EF4-FFF2-40B4-BE49-F238E27FC236}">
                  <a16:creationId xmlns:a16="http://schemas.microsoft.com/office/drawing/2014/main" id="{468B197E-946D-C4E8-D285-1A3E89E2AA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61736" t="1628"/>
            <a:stretch/>
          </p:blipFill>
          <p:spPr>
            <a:xfrm>
              <a:off x="4765041" y="1996451"/>
              <a:ext cx="1656600" cy="3240767"/>
            </a:xfrm>
            <a:prstGeom prst="rect">
              <a:avLst/>
            </a:prstGeom>
          </p:spPr>
        </p:pic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24F154D-BEC2-0DF4-71EC-CFF3B87C7520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05F4B6E5-7FFA-486B-5191-74F3F722D283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448515A4-23B2-E892-3D9C-BF7627788A32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717674B7-40A1-D7B9-7977-C431E0E634CF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283491F0-0CAC-7551-06AB-4A85DC37AD4F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2F0B88B7-1D6E-ACA2-F38D-D99EC4661D35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BFA38E88-8FD0-0D87-C039-3091CE636F5B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A5A39343-97C1-08D7-EA62-4D7BBC18E892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4A5DBAF6-FA0F-E5C6-2DF7-CA0533ECB66E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7173639-1AAC-B794-DE62-5C144FE88A1E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13544</TotalTime>
  <Words>2288</Words>
  <Application>Microsoft Office PowerPoint</Application>
  <PresentationFormat>Affichage à l'écran (4:3)</PresentationFormat>
  <Paragraphs>709</Paragraphs>
  <Slides>77</Slides>
  <Notes>18</Notes>
  <HiddenSlides>0</HiddenSlides>
  <MMClips>3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77</vt:i4>
      </vt:variant>
    </vt:vector>
  </HeadingPairs>
  <TitlesOfParts>
    <vt:vector size="86" baseType="lpstr">
      <vt:lpstr>Calibri</vt:lpstr>
      <vt:lpstr>Roboto</vt:lpstr>
      <vt:lpstr>Microsoft Uighur</vt:lpstr>
      <vt:lpstr>Dosis</vt:lpstr>
      <vt:lpstr>Calibri Light</vt:lpstr>
      <vt:lpstr>Air Strip Arabic</vt:lpstr>
      <vt:lpstr>Arial</vt:lpstr>
      <vt:lpstr>A Massir Ballpoint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Fatima Ait Addi</cp:lastModifiedBy>
  <cp:revision>95</cp:revision>
  <dcterms:created xsi:type="dcterms:W3CDTF">2023-09-20T21:35:22Z</dcterms:created>
  <dcterms:modified xsi:type="dcterms:W3CDTF">2025-03-15T15:44:16Z</dcterms:modified>
</cp:coreProperties>
</file>