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9"/>
  </p:notesMasterIdLst>
  <p:sldIdLst>
    <p:sldId id="2147482398" r:id="rId2"/>
    <p:sldId id="2134806126" r:id="rId3"/>
    <p:sldId id="2134806127" r:id="rId4"/>
    <p:sldId id="2134806128" r:id="rId5"/>
    <p:sldId id="2134806226" r:id="rId6"/>
    <p:sldId id="2134806141" r:id="rId7"/>
    <p:sldId id="2134806179" r:id="rId8"/>
    <p:sldId id="2134806947" r:id="rId9"/>
    <p:sldId id="2134806902" r:id="rId10"/>
    <p:sldId id="2134806900" r:id="rId11"/>
    <p:sldId id="2134806539" r:id="rId12"/>
    <p:sldId id="2147482399" r:id="rId13"/>
    <p:sldId id="2134806904" r:id="rId14"/>
    <p:sldId id="2134808499" r:id="rId15"/>
    <p:sldId id="2134806903" r:id="rId16"/>
    <p:sldId id="2134806320" r:id="rId17"/>
    <p:sldId id="2147482400" r:id="rId18"/>
    <p:sldId id="2147482401" r:id="rId19"/>
    <p:sldId id="2134806545" r:id="rId20"/>
    <p:sldId id="2134806542" r:id="rId21"/>
    <p:sldId id="2147482404" r:id="rId22"/>
    <p:sldId id="2147482405" r:id="rId23"/>
    <p:sldId id="2147482406" r:id="rId24"/>
    <p:sldId id="2147482403" r:id="rId25"/>
    <p:sldId id="2134806300" r:id="rId26"/>
    <p:sldId id="2134806402" r:id="rId27"/>
    <p:sldId id="2147482422" r:id="rId28"/>
    <p:sldId id="2134806894" r:id="rId29"/>
    <p:sldId id="2147482407" r:id="rId30"/>
    <p:sldId id="2147482408" r:id="rId31"/>
    <p:sldId id="2147482409" r:id="rId32"/>
    <p:sldId id="2134806147" r:id="rId33"/>
    <p:sldId id="2134806146" r:id="rId34"/>
    <p:sldId id="2134806934" r:id="rId35"/>
    <p:sldId id="2147482430" r:id="rId36"/>
    <p:sldId id="2147482423" r:id="rId37"/>
    <p:sldId id="2147482424" r:id="rId38"/>
    <p:sldId id="2147482431" r:id="rId39"/>
    <p:sldId id="2147482425" r:id="rId40"/>
    <p:sldId id="2147482427" r:id="rId41"/>
    <p:sldId id="2147482432" r:id="rId42"/>
    <p:sldId id="2147482428" r:id="rId43"/>
    <p:sldId id="2147482429" r:id="rId44"/>
    <p:sldId id="2134808445" r:id="rId45"/>
    <p:sldId id="2134806940" r:id="rId46"/>
    <p:sldId id="2147482433" r:id="rId47"/>
    <p:sldId id="2147482448" r:id="rId48"/>
    <p:sldId id="2147482449" r:id="rId49"/>
    <p:sldId id="2147482366" r:id="rId50"/>
    <p:sldId id="2147482435" r:id="rId51"/>
    <p:sldId id="2134808460" r:id="rId52"/>
    <p:sldId id="2147482376" r:id="rId53"/>
    <p:sldId id="2147482348" r:id="rId54"/>
    <p:sldId id="2147482437" r:id="rId55"/>
    <p:sldId id="2147482436" r:id="rId56"/>
    <p:sldId id="2147482438" r:id="rId57"/>
    <p:sldId id="2147482439" r:id="rId58"/>
    <p:sldId id="2147482413" r:id="rId59"/>
    <p:sldId id="2147482440" r:id="rId60"/>
    <p:sldId id="2147482441" r:id="rId61"/>
    <p:sldId id="2134806942" r:id="rId62"/>
    <p:sldId id="2134806943" r:id="rId63"/>
    <p:sldId id="2147482421" r:id="rId64"/>
    <p:sldId id="2134806946" r:id="rId65"/>
    <p:sldId id="2147482442" r:id="rId66"/>
    <p:sldId id="2147482443" r:id="rId67"/>
    <p:sldId id="2147482444" r:id="rId68"/>
    <p:sldId id="2147482445" r:id="rId69"/>
    <p:sldId id="2147482446" r:id="rId70"/>
    <p:sldId id="2147482447" r:id="rId71"/>
    <p:sldId id="2134806136" r:id="rId72"/>
    <p:sldId id="2134808439" r:id="rId73"/>
    <p:sldId id="2134806583" r:id="rId74"/>
    <p:sldId id="2134806160" r:id="rId75"/>
    <p:sldId id="2134806532" r:id="rId76"/>
    <p:sldId id="2134806896" r:id="rId77"/>
    <p:sldId id="2134806149" r:id="rId78"/>
  </p:sldIdLst>
  <p:sldSz cx="9144000" cy="6858000" type="screen4x3"/>
  <p:notesSz cx="6858000" cy="9144000"/>
  <p:embeddedFontLst>
    <p:embeddedFont>
      <p:font typeface="Air Strip Arabic" panose="020B0604020202020204" charset="-78"/>
      <p:regular r:id="rId80"/>
    </p:embeddedFont>
    <p:embeddedFont>
      <p:font typeface="Dosis" pitchFamily="2" charset="0"/>
      <p:regular r:id="rId81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Roboto" panose="02000000000000000000" pitchFamily="2" charset="0"/>
      <p:regular r:id="rId85"/>
      <p:bold r:id="rId86"/>
      <p:italic r:id="rId87"/>
      <p:boldItalic r:id="rId8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17"/>
    <a:srgbClr val="CCFF99"/>
    <a:srgbClr val="FF9999"/>
    <a:srgbClr val="DDEFEA"/>
    <a:srgbClr val="F1737E"/>
    <a:srgbClr val="FF7C80"/>
    <a:srgbClr val="99FF66"/>
    <a:srgbClr val="66FF66"/>
    <a:srgbClr val="1F4E79"/>
    <a:srgbClr val="E30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5.fntdata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8.fntdata"/><Relationship Id="rId61" Type="http://schemas.openxmlformats.org/officeDocument/2006/relationships/slide" Target="slides/slide60.xml"/><Relationship Id="rId82" Type="http://schemas.openxmlformats.org/officeDocument/2006/relationships/font" Target="fonts/font3.fntdata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347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1E912-3A59-E2BD-C56D-EBCDF410F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A48091-40B2-1150-B4F9-BFD6A7CC08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620964-7104-5E62-DA95-EDE98BC21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39A6B0-0E33-A08D-5CC2-8D2316EA6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373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55037-462C-C50A-6488-7D07CD09D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61FD47-F1F2-F585-1E79-CD2B71633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2F94EC-8BC7-C20D-BA38-305EC2F58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3EFCDB-98EE-E6CA-001B-6014A591E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277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30190-F1CF-0F1E-DBC1-4BA253157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AD9C5F-C87E-95D7-BA68-8229873E8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4DCD2EF-119E-3316-EFA4-986E873C7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CDE1C6-E059-E2B7-B323-8E91E9613D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234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5CE25-765F-82BA-4D57-F63456435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FC2536-1734-1CB5-C068-2E37363BAA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7AD963-0056-2869-08CC-FED5EE461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A5A6C1-88B3-FCCC-1CE0-3284C7C521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600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DA66F-190A-4703-8978-B52A8D31C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79D8AF-5F86-5B8D-85C6-1AD7FAE8E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206C38-68AF-87B5-2B30-6B5B21826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A3008D-DEDE-FE05-1948-34BA80F0F7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663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0A9D1-BFB6-E8A4-63D3-72705CB59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6E2277-0D56-F84C-73FC-FE0C999810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E8DF24-4A9D-8D8F-8B7C-17800B232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37DF9A-FD9D-435D-14ED-AD35C324C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77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F0653-34C9-8ED9-0501-75E771035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E9B5738-171A-DBD3-0A5D-EF63B02319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BB7B41-99C1-4A07-A552-541A14B30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75FA15-0B84-6D25-1416-FF69265452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112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9435E-52D4-366E-0615-8C505CF4E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8E8735-7214-929A-3FCC-54CF228FC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A8EE43-3265-3DCC-A040-1963E6877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327889-206A-7D9E-4FEF-D60B2F954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195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sv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5.sv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media2.mp3"/><Relationship Id="rId7" Type="http://schemas.openxmlformats.org/officeDocument/2006/relationships/image" Target="../media/image25.png"/><Relationship Id="rId2" Type="http://schemas.microsoft.com/office/2007/relationships/media" Target="../media/media2.mp3"/><Relationship Id="rId1" Type="http://schemas.openxmlformats.org/officeDocument/2006/relationships/tags" Target="../tags/tag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5.png"/><Relationship Id="rId5" Type="http://schemas.openxmlformats.org/officeDocument/2006/relationships/image" Target="../media/image15.svg"/><Relationship Id="rId10" Type="http://schemas.openxmlformats.org/officeDocument/2006/relationships/image" Target="../media/image34.png"/><Relationship Id="rId4" Type="http://schemas.openxmlformats.org/officeDocument/2006/relationships/image" Target="../media/image14.png"/><Relationship Id="rId9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1.png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5.svg"/><Relationship Id="rId7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16.png"/><Relationship Id="rId9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8.png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15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1.png"/><Relationship Id="rId5" Type="http://schemas.openxmlformats.org/officeDocument/2006/relationships/image" Target="../media/image38.png"/><Relationship Id="rId4" Type="http://schemas.openxmlformats.org/officeDocument/2006/relationships/image" Target="../media/image15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25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15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5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6.png"/><Relationship Id="rId4" Type="http://schemas.openxmlformats.org/officeDocument/2006/relationships/image" Target="../media/image15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15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25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5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5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52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audio" Target="../media/media8.mp3"/><Relationship Id="rId17" Type="http://schemas.openxmlformats.org/officeDocument/2006/relationships/image" Target="../media/image51.png"/><Relationship Id="rId2" Type="http://schemas.openxmlformats.org/officeDocument/2006/relationships/audio" Target="../media/media3.mp3"/><Relationship Id="rId16" Type="http://schemas.openxmlformats.org/officeDocument/2006/relationships/image" Target="../media/image15.svg"/><Relationship Id="rId20" Type="http://schemas.openxmlformats.org/officeDocument/2006/relationships/image" Target="../media/image28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microsoft.com/office/2007/relationships/media" Target="../media/media8.mp3"/><Relationship Id="rId5" Type="http://schemas.microsoft.com/office/2007/relationships/media" Target="../media/media5.mp3"/><Relationship Id="rId15" Type="http://schemas.openxmlformats.org/officeDocument/2006/relationships/image" Target="../media/image14.png"/><Relationship Id="rId10" Type="http://schemas.openxmlformats.org/officeDocument/2006/relationships/audio" Target="../media/media7.mp3"/><Relationship Id="rId19" Type="http://schemas.openxmlformats.org/officeDocument/2006/relationships/image" Target="../media/image16.png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notesSlide" Target="../notesSlides/notesSlide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jpe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jpe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54195" y="1598342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2955714" y="4467167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165550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الثانية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صحتي في تغذيتي</a:t>
            </a:r>
          </a:p>
        </p:txBody>
      </p:sp>
    </p:spTree>
    <p:extLst>
      <p:ext uri="{BB962C8B-B14F-4D97-AF65-F5344CB8AC3E}">
        <p14:creationId xmlns:p14="http://schemas.microsoft.com/office/powerpoint/2010/main" val="2004830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(استثمار) والتحدث (الإنتاج)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8"/>
            <a:chOff x="577487" y="4302703"/>
            <a:chExt cx="3798382" cy="178774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650597"/>
              <a:ext cx="3096000" cy="1439854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التوقع والتحقق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(البنية السردية) والتحدث (لعب الأدوار)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 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89615" y="4391197"/>
            <a:ext cx="3822423" cy="1790868"/>
            <a:chOff x="4691294" y="4302703"/>
            <a:chExt cx="3820744" cy="1790868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545369"/>
              <a:ext cx="3096000" cy="1548202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إعادة السرد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45889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5820" y="994113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84821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35937" y="2148650"/>
              <a:ext cx="4322710" cy="479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69" y="3053938"/>
            <a:ext cx="7368945" cy="1001036"/>
            <a:chOff x="922445" y="1596043"/>
            <a:chExt cx="7255208" cy="995390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653245" cy="70094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789895" y="1596043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766238"/>
              <a:chOff x="922445" y="1825195"/>
              <a:chExt cx="1266136" cy="7662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88473" y="2095898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استخلاص العبرة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49504" y="5374010"/>
            <a:ext cx="5662934" cy="828054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3348" y="5118932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56976" y="5448585"/>
            <a:ext cx="1266136" cy="74175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84459" y="5485316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91004" y="5204067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80638" y="5667353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التاء في آخر الكلمة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20106" y="2144120"/>
            <a:ext cx="7299109" cy="888832"/>
            <a:chOff x="922446" y="1657338"/>
            <a:chExt cx="7299109" cy="888832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7209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720975"/>
              <a:chOff x="922446" y="1825195"/>
              <a:chExt cx="1266136" cy="720975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720975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38" y="1909785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6002" y="2091494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 : إعادة الإنتاج</a:t>
              </a:r>
            </a:p>
          </p:txBody>
        </p:sp>
      </p:grpSp>
      <p:sp>
        <p:nvSpPr>
          <p:cNvPr id="269" name="Rectangle 268">
            <a:extLst>
              <a:ext uri="{FF2B5EF4-FFF2-40B4-BE49-F238E27FC236}">
                <a16:creationId xmlns:a16="http://schemas.microsoft.com/office/drawing/2014/main" id="{63FC563A-6E8C-2D78-2592-9F29BFC99DED}"/>
              </a:ext>
            </a:extLst>
          </p:cNvPr>
          <p:cNvSpPr/>
          <p:nvPr/>
        </p:nvSpPr>
        <p:spPr>
          <a:xfrm>
            <a:off x="1172791" y="2349676"/>
            <a:ext cx="608311" cy="658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197F3A0E-7184-FCB5-64E9-ABD3C945D971}"/>
              </a:ext>
            </a:extLst>
          </p:cNvPr>
          <p:cNvGrpSpPr/>
          <p:nvPr/>
        </p:nvGrpSpPr>
        <p:grpSpPr>
          <a:xfrm>
            <a:off x="1115460" y="2382184"/>
            <a:ext cx="625769" cy="765681"/>
            <a:chOff x="1242630" y="4677668"/>
            <a:chExt cx="625769" cy="765681"/>
          </a:xfrm>
        </p:grpSpPr>
        <p:grpSp>
          <p:nvGrpSpPr>
            <p:cNvPr id="223" name="Graphique 2">
              <a:extLst>
                <a:ext uri="{FF2B5EF4-FFF2-40B4-BE49-F238E27FC236}">
                  <a16:creationId xmlns:a16="http://schemas.microsoft.com/office/drawing/2014/main" id="{B4880417-E9C6-B928-0210-38E464E3BD18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26" name="Graphique 2">
                <a:extLst>
                  <a:ext uri="{FF2B5EF4-FFF2-40B4-BE49-F238E27FC236}">
                    <a16:creationId xmlns:a16="http://schemas.microsoft.com/office/drawing/2014/main" id="{10C5C7F8-F855-F4E4-6E78-0DABEF20A4D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253" name="Graphique 2">
                  <a:extLst>
                    <a:ext uri="{FF2B5EF4-FFF2-40B4-BE49-F238E27FC236}">
                      <a16:creationId xmlns:a16="http://schemas.microsoft.com/office/drawing/2014/main" id="{6C9D9107-895B-B785-FD82-DCC42EFA165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62" name="Graphique 2">
                    <a:extLst>
                      <a:ext uri="{FF2B5EF4-FFF2-40B4-BE49-F238E27FC236}">
                        <a16:creationId xmlns:a16="http://schemas.microsoft.com/office/drawing/2014/main" id="{7A824569-0D62-BB6F-D566-5574DEAB0FB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66" name="Forme libre : forme 265">
                      <a:extLst>
                        <a:ext uri="{FF2B5EF4-FFF2-40B4-BE49-F238E27FC236}">
                          <a16:creationId xmlns:a16="http://schemas.microsoft.com/office/drawing/2014/main" id="{128AE3EB-6E67-DE30-CB80-CD4721980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7" name="Forme libre : forme 266">
                      <a:extLst>
                        <a:ext uri="{FF2B5EF4-FFF2-40B4-BE49-F238E27FC236}">
                          <a16:creationId xmlns:a16="http://schemas.microsoft.com/office/drawing/2014/main" id="{C50B1367-FED1-8943-D346-5FCA383DE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8" name="Forme libre : forme 267">
                      <a:extLst>
                        <a:ext uri="{FF2B5EF4-FFF2-40B4-BE49-F238E27FC236}">
                          <a16:creationId xmlns:a16="http://schemas.microsoft.com/office/drawing/2014/main" id="{DBECCA7C-39F2-851E-1ADF-A8B0B5E6F40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63" name="Graphique 2">
                    <a:extLst>
                      <a:ext uri="{FF2B5EF4-FFF2-40B4-BE49-F238E27FC236}">
                        <a16:creationId xmlns:a16="http://schemas.microsoft.com/office/drawing/2014/main" id="{B03D4388-A4F3-1174-00FE-BAA1F68DF7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64" name="Forme libre : forme 263">
                      <a:extLst>
                        <a:ext uri="{FF2B5EF4-FFF2-40B4-BE49-F238E27FC236}">
                          <a16:creationId xmlns:a16="http://schemas.microsoft.com/office/drawing/2014/main" id="{637409B4-5DB4-38DF-489B-2C9BE2C547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5" name="Forme libre : forme 264">
                      <a:extLst>
                        <a:ext uri="{FF2B5EF4-FFF2-40B4-BE49-F238E27FC236}">
                          <a16:creationId xmlns:a16="http://schemas.microsoft.com/office/drawing/2014/main" id="{B39C8133-CEDE-0070-CCD9-921624F60D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254" name="Graphique 2">
                  <a:extLst>
                    <a:ext uri="{FF2B5EF4-FFF2-40B4-BE49-F238E27FC236}">
                      <a16:creationId xmlns:a16="http://schemas.microsoft.com/office/drawing/2014/main" id="{9F9DD503-0F79-CF8C-B3D4-4993B4962E1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255" name="Graphique 2">
                    <a:extLst>
                      <a:ext uri="{FF2B5EF4-FFF2-40B4-BE49-F238E27FC236}">
                        <a16:creationId xmlns:a16="http://schemas.microsoft.com/office/drawing/2014/main" id="{5CA2AED5-03CE-2474-9851-2EE0E4B0C04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59" name="Forme libre : forme 258">
                      <a:extLst>
                        <a:ext uri="{FF2B5EF4-FFF2-40B4-BE49-F238E27FC236}">
                          <a16:creationId xmlns:a16="http://schemas.microsoft.com/office/drawing/2014/main" id="{DA42D168-C99A-DE54-7639-F6358F2CA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0" name="Forme libre : forme 259">
                      <a:extLst>
                        <a:ext uri="{FF2B5EF4-FFF2-40B4-BE49-F238E27FC236}">
                          <a16:creationId xmlns:a16="http://schemas.microsoft.com/office/drawing/2014/main" id="{A60CC84B-5FA8-1C76-9FE7-4613F9D16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1" name="Forme libre : forme 260">
                      <a:extLst>
                        <a:ext uri="{FF2B5EF4-FFF2-40B4-BE49-F238E27FC236}">
                          <a16:creationId xmlns:a16="http://schemas.microsoft.com/office/drawing/2014/main" id="{390E06F6-85B4-8102-4C44-18F6E53E690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56" name="Graphique 2">
                    <a:extLst>
                      <a:ext uri="{FF2B5EF4-FFF2-40B4-BE49-F238E27FC236}">
                        <a16:creationId xmlns:a16="http://schemas.microsoft.com/office/drawing/2014/main" id="{29C73B7F-BB33-2508-89CB-A825B23BE322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57" name="Forme libre : forme 256">
                      <a:extLst>
                        <a:ext uri="{FF2B5EF4-FFF2-40B4-BE49-F238E27FC236}">
                          <a16:creationId xmlns:a16="http://schemas.microsoft.com/office/drawing/2014/main" id="{B8F887DF-1869-828D-A98D-095A9EFB5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58" name="Forme libre : forme 257">
                      <a:extLst>
                        <a:ext uri="{FF2B5EF4-FFF2-40B4-BE49-F238E27FC236}">
                          <a16:creationId xmlns:a16="http://schemas.microsoft.com/office/drawing/2014/main" id="{08D7260B-299F-024C-56A7-294C70211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27" name="Graphique 2">
                <a:extLst>
                  <a:ext uri="{FF2B5EF4-FFF2-40B4-BE49-F238E27FC236}">
                    <a16:creationId xmlns:a16="http://schemas.microsoft.com/office/drawing/2014/main" id="{B22544F8-DAD8-C85F-6021-0D5BBF64A83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47" name="Graphique 2">
                  <a:extLst>
                    <a:ext uri="{FF2B5EF4-FFF2-40B4-BE49-F238E27FC236}">
                      <a16:creationId xmlns:a16="http://schemas.microsoft.com/office/drawing/2014/main" id="{CF154E4C-A2FC-FDC5-F6BD-415E540B38A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251" name="Forme libre : forme 250">
                    <a:extLst>
                      <a:ext uri="{FF2B5EF4-FFF2-40B4-BE49-F238E27FC236}">
                        <a16:creationId xmlns:a16="http://schemas.microsoft.com/office/drawing/2014/main" id="{906C1FBF-9473-F2FA-8EDD-AF81A26CA74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2" name="Forme libre : forme 251">
                    <a:extLst>
                      <a:ext uri="{FF2B5EF4-FFF2-40B4-BE49-F238E27FC236}">
                        <a16:creationId xmlns:a16="http://schemas.microsoft.com/office/drawing/2014/main" id="{EEF62541-8B6D-66B8-1AAC-2A17CD9CC36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48" name="Graphique 2">
                  <a:extLst>
                    <a:ext uri="{FF2B5EF4-FFF2-40B4-BE49-F238E27FC236}">
                      <a16:creationId xmlns:a16="http://schemas.microsoft.com/office/drawing/2014/main" id="{FAA7DAA8-09E2-23B1-308A-70A38BEEF92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49" name="Forme libre : forme 248">
                    <a:extLst>
                      <a:ext uri="{FF2B5EF4-FFF2-40B4-BE49-F238E27FC236}">
                        <a16:creationId xmlns:a16="http://schemas.microsoft.com/office/drawing/2014/main" id="{2916A43E-3E15-CB00-4C47-428B1EC0D75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0" name="Forme libre : forme 249">
                    <a:extLst>
                      <a:ext uri="{FF2B5EF4-FFF2-40B4-BE49-F238E27FC236}">
                        <a16:creationId xmlns:a16="http://schemas.microsoft.com/office/drawing/2014/main" id="{9F9690FE-C226-4E33-6386-B5EC6C0E851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28" name="Forme libre : forme 227">
                <a:extLst>
                  <a:ext uri="{FF2B5EF4-FFF2-40B4-BE49-F238E27FC236}">
                    <a16:creationId xmlns:a16="http://schemas.microsoft.com/office/drawing/2014/main" id="{E78F21F8-E8DE-BFF6-A019-660B99C843A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9" name="Forme libre : forme 228">
                <a:extLst>
                  <a:ext uri="{FF2B5EF4-FFF2-40B4-BE49-F238E27FC236}">
                    <a16:creationId xmlns:a16="http://schemas.microsoft.com/office/drawing/2014/main" id="{EBAE0D48-BDA3-4DCA-8CA2-8FA07CEC493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0" name="Forme libre : forme 229">
                <a:extLst>
                  <a:ext uri="{FF2B5EF4-FFF2-40B4-BE49-F238E27FC236}">
                    <a16:creationId xmlns:a16="http://schemas.microsoft.com/office/drawing/2014/main" id="{36B0A7AA-D6E4-34B6-EFA6-F5C24BA8E32E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1" name="Forme libre : forme 230">
                <a:extLst>
                  <a:ext uri="{FF2B5EF4-FFF2-40B4-BE49-F238E27FC236}">
                    <a16:creationId xmlns:a16="http://schemas.microsoft.com/office/drawing/2014/main" id="{69421F4B-2A13-AF65-DD1B-160F9BB3F28D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2" name="Forme libre : forme 231">
                <a:extLst>
                  <a:ext uri="{FF2B5EF4-FFF2-40B4-BE49-F238E27FC236}">
                    <a16:creationId xmlns:a16="http://schemas.microsoft.com/office/drawing/2014/main" id="{C1B4E1BF-216C-D3CC-66D1-5AE7C72FC13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33" name="Graphique 2">
                <a:extLst>
                  <a:ext uri="{FF2B5EF4-FFF2-40B4-BE49-F238E27FC236}">
                    <a16:creationId xmlns:a16="http://schemas.microsoft.com/office/drawing/2014/main" id="{27CA79BE-C2CA-210B-9F75-423E05B1E04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43" name="Forme libre : forme 242">
                  <a:extLst>
                    <a:ext uri="{FF2B5EF4-FFF2-40B4-BE49-F238E27FC236}">
                      <a16:creationId xmlns:a16="http://schemas.microsoft.com/office/drawing/2014/main" id="{169A17A9-288F-24C9-5116-6D8225AB8C2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4" name="Forme libre : forme 243">
                  <a:extLst>
                    <a:ext uri="{FF2B5EF4-FFF2-40B4-BE49-F238E27FC236}">
                      <a16:creationId xmlns:a16="http://schemas.microsoft.com/office/drawing/2014/main" id="{21F859AC-FD0B-DE62-49A5-0D9315B24E3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5" name="Forme libre : forme 244">
                  <a:extLst>
                    <a:ext uri="{FF2B5EF4-FFF2-40B4-BE49-F238E27FC236}">
                      <a16:creationId xmlns:a16="http://schemas.microsoft.com/office/drawing/2014/main" id="{2252AB15-F124-CEB3-DD40-B61F55B50EB1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6" name="Forme libre : forme 245">
                  <a:extLst>
                    <a:ext uri="{FF2B5EF4-FFF2-40B4-BE49-F238E27FC236}">
                      <a16:creationId xmlns:a16="http://schemas.microsoft.com/office/drawing/2014/main" id="{99804397-06C6-4E0F-07AF-1E6037ED9D5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34" name="Graphique 2">
                <a:extLst>
                  <a:ext uri="{FF2B5EF4-FFF2-40B4-BE49-F238E27FC236}">
                    <a16:creationId xmlns:a16="http://schemas.microsoft.com/office/drawing/2014/main" id="{6F7D826D-D1F9-5989-2F41-45DE362D663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5" name="Forme libre : forme 234">
                  <a:extLst>
                    <a:ext uri="{FF2B5EF4-FFF2-40B4-BE49-F238E27FC236}">
                      <a16:creationId xmlns:a16="http://schemas.microsoft.com/office/drawing/2014/main" id="{2BC34BCF-8A1B-50FE-553B-2D4DCBC2183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6" name="Forme libre : forme 235">
                  <a:extLst>
                    <a:ext uri="{FF2B5EF4-FFF2-40B4-BE49-F238E27FC236}">
                      <a16:creationId xmlns:a16="http://schemas.microsoft.com/office/drawing/2014/main" id="{6E95940E-4D60-531D-D4B0-F6DA765D0B0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7" name="Forme libre : forme 236">
                  <a:extLst>
                    <a:ext uri="{FF2B5EF4-FFF2-40B4-BE49-F238E27FC236}">
                      <a16:creationId xmlns:a16="http://schemas.microsoft.com/office/drawing/2014/main" id="{FE4E3E90-2E77-808A-9AA9-B71B6B51BDC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8" name="Forme libre : forme 237">
                  <a:extLst>
                    <a:ext uri="{FF2B5EF4-FFF2-40B4-BE49-F238E27FC236}">
                      <a16:creationId xmlns:a16="http://schemas.microsoft.com/office/drawing/2014/main" id="{BD036225-C279-4132-14EA-27B0BEFC5A3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9" name="Forme libre : forme 238">
                  <a:extLst>
                    <a:ext uri="{FF2B5EF4-FFF2-40B4-BE49-F238E27FC236}">
                      <a16:creationId xmlns:a16="http://schemas.microsoft.com/office/drawing/2014/main" id="{8DE67F27-8BAB-9DD4-8A09-A2A805040D0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0" name="Forme libre : forme 239">
                  <a:extLst>
                    <a:ext uri="{FF2B5EF4-FFF2-40B4-BE49-F238E27FC236}">
                      <a16:creationId xmlns:a16="http://schemas.microsoft.com/office/drawing/2014/main" id="{C1E0878E-0E41-5ECE-129E-2FFC1DA2673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1" name="Forme libre : forme 240">
                  <a:extLst>
                    <a:ext uri="{FF2B5EF4-FFF2-40B4-BE49-F238E27FC236}">
                      <a16:creationId xmlns:a16="http://schemas.microsoft.com/office/drawing/2014/main" id="{C66C731D-296A-E2B8-A731-4727C211847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2" name="Forme libre : forme 241">
                  <a:extLst>
                    <a:ext uri="{FF2B5EF4-FFF2-40B4-BE49-F238E27FC236}">
                      <a16:creationId xmlns:a16="http://schemas.microsoft.com/office/drawing/2014/main" id="{3B4B1610-3AE6-2B53-A678-7E3AF3D7549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24" name="ZoneTexte 223">
              <a:extLst>
                <a:ext uri="{FF2B5EF4-FFF2-40B4-BE49-F238E27FC236}">
                  <a16:creationId xmlns:a16="http://schemas.microsoft.com/office/drawing/2014/main" id="{D6547B9E-AEC4-CB63-92F1-0C21E3ECF6CA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25" name="ZoneTexte 224">
              <a:extLst>
                <a:ext uri="{FF2B5EF4-FFF2-40B4-BE49-F238E27FC236}">
                  <a16:creationId xmlns:a16="http://schemas.microsoft.com/office/drawing/2014/main" id="{D3A316B3-123C-7FE9-F6EF-06D21C34C7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70" name="Rectangle 269">
            <a:extLst>
              <a:ext uri="{FF2B5EF4-FFF2-40B4-BE49-F238E27FC236}">
                <a16:creationId xmlns:a16="http://schemas.microsoft.com/office/drawing/2014/main" id="{B524C61D-CCA1-5873-CFE6-B0F1748B0B41}"/>
              </a:ext>
            </a:extLst>
          </p:cNvPr>
          <p:cNvSpPr/>
          <p:nvPr/>
        </p:nvSpPr>
        <p:spPr>
          <a:xfrm>
            <a:off x="1156004" y="3312745"/>
            <a:ext cx="608311" cy="751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71" name="Groupe 270">
            <a:extLst>
              <a:ext uri="{FF2B5EF4-FFF2-40B4-BE49-F238E27FC236}">
                <a16:creationId xmlns:a16="http://schemas.microsoft.com/office/drawing/2014/main" id="{4B608173-7AD0-3787-1671-79E9BE1CFC51}"/>
              </a:ext>
            </a:extLst>
          </p:cNvPr>
          <p:cNvGrpSpPr/>
          <p:nvPr/>
        </p:nvGrpSpPr>
        <p:grpSpPr>
          <a:xfrm>
            <a:off x="1119968" y="3331255"/>
            <a:ext cx="625769" cy="765681"/>
            <a:chOff x="1242630" y="4677668"/>
            <a:chExt cx="625769" cy="765681"/>
          </a:xfrm>
        </p:grpSpPr>
        <p:grpSp>
          <p:nvGrpSpPr>
            <p:cNvPr id="272" name="Graphique 2">
              <a:extLst>
                <a:ext uri="{FF2B5EF4-FFF2-40B4-BE49-F238E27FC236}">
                  <a16:creationId xmlns:a16="http://schemas.microsoft.com/office/drawing/2014/main" id="{849FFCD7-9355-93BE-F319-F033A6285C6F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75" name="Graphique 2">
                <a:extLst>
                  <a:ext uri="{FF2B5EF4-FFF2-40B4-BE49-F238E27FC236}">
                    <a16:creationId xmlns:a16="http://schemas.microsoft.com/office/drawing/2014/main" id="{5C190776-D75D-4CCE-D764-1AB29B8DDB3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02" name="Graphique 2">
                  <a:extLst>
                    <a:ext uri="{FF2B5EF4-FFF2-40B4-BE49-F238E27FC236}">
                      <a16:creationId xmlns:a16="http://schemas.microsoft.com/office/drawing/2014/main" id="{82EA816A-B1C2-F641-967A-C2C7C92E936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311" name="Graphique 2">
                    <a:extLst>
                      <a:ext uri="{FF2B5EF4-FFF2-40B4-BE49-F238E27FC236}">
                        <a16:creationId xmlns:a16="http://schemas.microsoft.com/office/drawing/2014/main" id="{C4F68A3D-47C2-2BDA-BF7D-670DCB74F20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315" name="Forme libre : forme 314">
                      <a:extLst>
                        <a:ext uri="{FF2B5EF4-FFF2-40B4-BE49-F238E27FC236}">
                          <a16:creationId xmlns:a16="http://schemas.microsoft.com/office/drawing/2014/main" id="{D24EDE2B-5526-EF6B-702F-3234F9D03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6" name="Forme libre : forme 315">
                      <a:extLst>
                        <a:ext uri="{FF2B5EF4-FFF2-40B4-BE49-F238E27FC236}">
                          <a16:creationId xmlns:a16="http://schemas.microsoft.com/office/drawing/2014/main" id="{F0224D53-3F7E-F506-9BDB-553A6C227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7" name="Forme libre : forme 316">
                      <a:extLst>
                        <a:ext uri="{FF2B5EF4-FFF2-40B4-BE49-F238E27FC236}">
                          <a16:creationId xmlns:a16="http://schemas.microsoft.com/office/drawing/2014/main" id="{B3B6CF52-8B52-89F2-FADA-8E3B4B0E08D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12" name="Graphique 2">
                    <a:extLst>
                      <a:ext uri="{FF2B5EF4-FFF2-40B4-BE49-F238E27FC236}">
                        <a16:creationId xmlns:a16="http://schemas.microsoft.com/office/drawing/2014/main" id="{E71AE497-7F47-86C0-CC96-55BC9CFCFBA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313" name="Forme libre : forme 312">
                      <a:extLst>
                        <a:ext uri="{FF2B5EF4-FFF2-40B4-BE49-F238E27FC236}">
                          <a16:creationId xmlns:a16="http://schemas.microsoft.com/office/drawing/2014/main" id="{E1AF3AC2-4277-45AE-71B6-10F7E4B3F0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4" name="Forme libre : forme 313">
                      <a:extLst>
                        <a:ext uri="{FF2B5EF4-FFF2-40B4-BE49-F238E27FC236}">
                          <a16:creationId xmlns:a16="http://schemas.microsoft.com/office/drawing/2014/main" id="{BCA7E939-7EA9-0573-131F-6249A62099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03" name="Graphique 2">
                  <a:extLst>
                    <a:ext uri="{FF2B5EF4-FFF2-40B4-BE49-F238E27FC236}">
                      <a16:creationId xmlns:a16="http://schemas.microsoft.com/office/drawing/2014/main" id="{65E933F4-4680-8A3E-F219-F1A1115D4C0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304" name="Graphique 2">
                    <a:extLst>
                      <a:ext uri="{FF2B5EF4-FFF2-40B4-BE49-F238E27FC236}">
                        <a16:creationId xmlns:a16="http://schemas.microsoft.com/office/drawing/2014/main" id="{F1704E34-36A5-B416-DB56-EA1389421C2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308" name="Forme libre : forme 307">
                      <a:extLst>
                        <a:ext uri="{FF2B5EF4-FFF2-40B4-BE49-F238E27FC236}">
                          <a16:creationId xmlns:a16="http://schemas.microsoft.com/office/drawing/2014/main" id="{CA465928-88CA-A2A3-9C04-646E51784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9" name="Forme libre : forme 308">
                      <a:extLst>
                        <a:ext uri="{FF2B5EF4-FFF2-40B4-BE49-F238E27FC236}">
                          <a16:creationId xmlns:a16="http://schemas.microsoft.com/office/drawing/2014/main" id="{D624B6FA-1CF0-4774-B1DB-D03EC2C0B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0" name="Forme libre : forme 309">
                      <a:extLst>
                        <a:ext uri="{FF2B5EF4-FFF2-40B4-BE49-F238E27FC236}">
                          <a16:creationId xmlns:a16="http://schemas.microsoft.com/office/drawing/2014/main" id="{DE4E5027-3E1A-F4BB-4BC8-A4F5A5B42C1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05" name="Graphique 2">
                    <a:extLst>
                      <a:ext uri="{FF2B5EF4-FFF2-40B4-BE49-F238E27FC236}">
                        <a16:creationId xmlns:a16="http://schemas.microsoft.com/office/drawing/2014/main" id="{407A8C83-1777-8CE0-63B7-70813EE3CCC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306" name="Forme libre : forme 305">
                      <a:extLst>
                        <a:ext uri="{FF2B5EF4-FFF2-40B4-BE49-F238E27FC236}">
                          <a16:creationId xmlns:a16="http://schemas.microsoft.com/office/drawing/2014/main" id="{DBF8BABB-D096-5F59-67ED-B6FDFB6FCF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7" name="Forme libre : forme 306">
                      <a:extLst>
                        <a:ext uri="{FF2B5EF4-FFF2-40B4-BE49-F238E27FC236}">
                          <a16:creationId xmlns:a16="http://schemas.microsoft.com/office/drawing/2014/main" id="{815F61AA-7B05-DBC9-DFE8-D2E6F729D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76" name="Graphique 2">
                <a:extLst>
                  <a:ext uri="{FF2B5EF4-FFF2-40B4-BE49-F238E27FC236}">
                    <a16:creationId xmlns:a16="http://schemas.microsoft.com/office/drawing/2014/main" id="{7C5399B4-4855-02D7-8319-91E6DDE7521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96" name="Graphique 2">
                  <a:extLst>
                    <a:ext uri="{FF2B5EF4-FFF2-40B4-BE49-F238E27FC236}">
                      <a16:creationId xmlns:a16="http://schemas.microsoft.com/office/drawing/2014/main" id="{A449E4B9-731C-FBAE-46CF-4B113B65F420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64E75A1A-992A-D0A3-7212-A83F6632D3E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68991C1-18B9-4427-DA99-0480B20B371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97" name="Graphique 2">
                  <a:extLst>
                    <a:ext uri="{FF2B5EF4-FFF2-40B4-BE49-F238E27FC236}">
                      <a16:creationId xmlns:a16="http://schemas.microsoft.com/office/drawing/2014/main" id="{C6427E13-083F-3753-1EB3-E2A75B74F24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42ACD060-391F-ADD8-626D-0D51EF64CAD7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0202DC3F-3A72-5093-E0F4-33EC9DFA5D0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77" name="Forme libre : forme 276">
                <a:extLst>
                  <a:ext uri="{FF2B5EF4-FFF2-40B4-BE49-F238E27FC236}">
                    <a16:creationId xmlns:a16="http://schemas.microsoft.com/office/drawing/2014/main" id="{CD9E9857-CEC3-063B-4FBC-2049ADCE399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8" name="Forme libre : forme 277">
                <a:extLst>
                  <a:ext uri="{FF2B5EF4-FFF2-40B4-BE49-F238E27FC236}">
                    <a16:creationId xmlns:a16="http://schemas.microsoft.com/office/drawing/2014/main" id="{239A0A3C-F5E1-F403-F519-324D84947A1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9" name="Forme libre : forme 278">
                <a:extLst>
                  <a:ext uri="{FF2B5EF4-FFF2-40B4-BE49-F238E27FC236}">
                    <a16:creationId xmlns:a16="http://schemas.microsoft.com/office/drawing/2014/main" id="{FF3F1089-F5CD-2B38-22AD-DD21E0166F77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0" name="Forme libre : forme 279">
                <a:extLst>
                  <a:ext uri="{FF2B5EF4-FFF2-40B4-BE49-F238E27FC236}">
                    <a16:creationId xmlns:a16="http://schemas.microsoft.com/office/drawing/2014/main" id="{1E1F2C13-FCCE-DD05-A9C7-B1C61E4AF61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A26CC664-7575-4586-2B47-7F7F804F6FA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82" name="Graphique 2">
                <a:extLst>
                  <a:ext uri="{FF2B5EF4-FFF2-40B4-BE49-F238E27FC236}">
                    <a16:creationId xmlns:a16="http://schemas.microsoft.com/office/drawing/2014/main" id="{55DAFCE9-C632-1CCE-AC84-B6F17778665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2" name="Forme libre : forme 291">
                  <a:extLst>
                    <a:ext uri="{FF2B5EF4-FFF2-40B4-BE49-F238E27FC236}">
                      <a16:creationId xmlns:a16="http://schemas.microsoft.com/office/drawing/2014/main" id="{3CA91D1A-2693-763F-0A42-F38A91968FB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65B70122-10C1-5A0B-98C7-CCFCB0D9D70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4" name="Forme libre : forme 293">
                  <a:extLst>
                    <a:ext uri="{FF2B5EF4-FFF2-40B4-BE49-F238E27FC236}">
                      <a16:creationId xmlns:a16="http://schemas.microsoft.com/office/drawing/2014/main" id="{83ADE3A2-2182-BDD0-44A0-2337B13EF72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5" name="Forme libre : forme 294">
                  <a:extLst>
                    <a:ext uri="{FF2B5EF4-FFF2-40B4-BE49-F238E27FC236}">
                      <a16:creationId xmlns:a16="http://schemas.microsoft.com/office/drawing/2014/main" id="{C9DAD4BD-3BD4-6FD1-3E97-DD96A7D90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83" name="Graphique 2">
                <a:extLst>
                  <a:ext uri="{FF2B5EF4-FFF2-40B4-BE49-F238E27FC236}">
                    <a16:creationId xmlns:a16="http://schemas.microsoft.com/office/drawing/2014/main" id="{1527346B-C875-1082-4994-640BBFD59ED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84" name="Forme libre : forme 283">
                  <a:extLst>
                    <a:ext uri="{FF2B5EF4-FFF2-40B4-BE49-F238E27FC236}">
                      <a16:creationId xmlns:a16="http://schemas.microsoft.com/office/drawing/2014/main" id="{23C227C1-361F-496D-791D-45930D3EF2E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5" name="Forme libre : forme 284">
                  <a:extLst>
                    <a:ext uri="{FF2B5EF4-FFF2-40B4-BE49-F238E27FC236}">
                      <a16:creationId xmlns:a16="http://schemas.microsoft.com/office/drawing/2014/main" id="{0F6FD28A-5AE5-2A71-E9D5-08A9AFCF80B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0F110855-4539-32AB-7884-E0D129ED982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DB078635-AF1B-A4E2-4F08-71A56807AF8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8" name="Forme libre : forme 287">
                  <a:extLst>
                    <a:ext uri="{FF2B5EF4-FFF2-40B4-BE49-F238E27FC236}">
                      <a16:creationId xmlns:a16="http://schemas.microsoft.com/office/drawing/2014/main" id="{DEB29A30-2C73-DB20-3E55-6CECA85465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9" name="Forme libre : forme 288">
                  <a:extLst>
                    <a:ext uri="{FF2B5EF4-FFF2-40B4-BE49-F238E27FC236}">
                      <a16:creationId xmlns:a16="http://schemas.microsoft.com/office/drawing/2014/main" id="{74C21885-5783-8E7F-0F07-275F0C9A10F4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0" name="Forme libre : forme 289">
                  <a:extLst>
                    <a:ext uri="{FF2B5EF4-FFF2-40B4-BE49-F238E27FC236}">
                      <a16:creationId xmlns:a16="http://schemas.microsoft.com/office/drawing/2014/main" id="{2E6F1EED-E035-5EB8-DFF4-3268F80A6AB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04E6D085-8E28-2107-35B6-6966B14C5C54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73" name="ZoneTexte 272">
              <a:extLst>
                <a:ext uri="{FF2B5EF4-FFF2-40B4-BE49-F238E27FC236}">
                  <a16:creationId xmlns:a16="http://schemas.microsoft.com/office/drawing/2014/main" id="{62AD2B9C-F142-0C3A-5682-FF81077EC89C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74" name="ZoneTexte 273">
              <a:extLst>
                <a:ext uri="{FF2B5EF4-FFF2-40B4-BE49-F238E27FC236}">
                  <a16:creationId xmlns:a16="http://schemas.microsoft.com/office/drawing/2014/main" id="{ACC5BCB8-CC13-9E0D-7931-46B8620CD14C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8" name="Groupe 317">
            <a:extLst>
              <a:ext uri="{FF2B5EF4-FFF2-40B4-BE49-F238E27FC236}">
                <a16:creationId xmlns:a16="http://schemas.microsoft.com/office/drawing/2014/main" id="{5454B4C9-B2D4-95E1-5F2A-B43A73EDB6AA}"/>
              </a:ext>
            </a:extLst>
          </p:cNvPr>
          <p:cNvGrpSpPr/>
          <p:nvPr/>
        </p:nvGrpSpPr>
        <p:grpSpPr>
          <a:xfrm>
            <a:off x="884872" y="4035361"/>
            <a:ext cx="7305819" cy="1111008"/>
            <a:chOff x="914698" y="1746294"/>
            <a:chExt cx="7193056" cy="1104743"/>
          </a:xfrm>
        </p:grpSpPr>
        <p:sp>
          <p:nvSpPr>
            <p:cNvPr id="319" name="Rectangle : coins arrondis 18 - 2">
              <a:extLst>
                <a:ext uri="{FF2B5EF4-FFF2-40B4-BE49-F238E27FC236}">
                  <a16:creationId xmlns:a16="http://schemas.microsoft.com/office/drawing/2014/main" id="{CA2788AF-73AA-B382-C8D9-651460376A42}"/>
                </a:ext>
              </a:extLst>
            </p:cNvPr>
            <p:cNvSpPr/>
            <p:nvPr/>
          </p:nvSpPr>
          <p:spPr>
            <a:xfrm flipH="1">
              <a:off x="2237883" y="2033773"/>
              <a:ext cx="5595913" cy="7507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0" name="Oval 86">
              <a:extLst>
                <a:ext uri="{FF2B5EF4-FFF2-40B4-BE49-F238E27FC236}">
                  <a16:creationId xmlns:a16="http://schemas.microsoft.com/office/drawing/2014/main" id="{44787774-83BF-A8E2-5DFD-6F6217A6B0B2}"/>
                </a:ext>
              </a:extLst>
            </p:cNvPr>
            <p:cNvSpPr/>
            <p:nvPr/>
          </p:nvSpPr>
          <p:spPr>
            <a:xfrm flipH="1">
              <a:off x="7719996" y="1746294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321" name="Groupe 320">
              <a:extLst>
                <a:ext uri="{FF2B5EF4-FFF2-40B4-BE49-F238E27FC236}">
                  <a16:creationId xmlns:a16="http://schemas.microsoft.com/office/drawing/2014/main" id="{ADE09EED-82AE-9451-F464-88AC818419A3}"/>
                </a:ext>
              </a:extLst>
            </p:cNvPr>
            <p:cNvGrpSpPr/>
            <p:nvPr/>
          </p:nvGrpSpPr>
          <p:grpSpPr>
            <a:xfrm>
              <a:off x="914698" y="1972356"/>
              <a:ext cx="1266136" cy="878681"/>
              <a:chOff x="914698" y="1972356"/>
              <a:chExt cx="1266136" cy="878681"/>
            </a:xfrm>
          </p:grpSpPr>
          <p:sp>
            <p:nvSpPr>
              <p:cNvPr id="324" name="Rectangle : coins arrondis 18 - 2">
                <a:extLst>
                  <a:ext uri="{FF2B5EF4-FFF2-40B4-BE49-F238E27FC236}">
                    <a16:creationId xmlns:a16="http://schemas.microsoft.com/office/drawing/2014/main" id="{9353EB88-24D8-3EB9-E98D-7D1BC5145CF0}"/>
                  </a:ext>
                </a:extLst>
              </p:cNvPr>
              <p:cNvSpPr/>
              <p:nvPr/>
            </p:nvSpPr>
            <p:spPr>
              <a:xfrm flipH="1">
                <a:off x="914698" y="2084799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325" name="Graphique 2">
                <a:extLst>
                  <a:ext uri="{FF2B5EF4-FFF2-40B4-BE49-F238E27FC236}">
                    <a16:creationId xmlns:a16="http://schemas.microsoft.com/office/drawing/2014/main" id="{14B78D59-029E-089A-8B7C-5F18B42F084B}"/>
                  </a:ext>
                </a:extLst>
              </p:cNvPr>
              <p:cNvGrpSpPr/>
              <p:nvPr/>
            </p:nvGrpSpPr>
            <p:grpSpPr>
              <a:xfrm flipH="1">
                <a:off x="1414631" y="1972356"/>
                <a:ext cx="275188" cy="381245"/>
                <a:chOff x="1173839" y="1365598"/>
                <a:chExt cx="2082262" cy="2884762"/>
              </a:xfrm>
            </p:grpSpPr>
            <p:grpSp>
              <p:nvGrpSpPr>
                <p:cNvPr id="326" name="Graphique 2">
                  <a:extLst>
                    <a:ext uri="{FF2B5EF4-FFF2-40B4-BE49-F238E27FC236}">
                      <a16:creationId xmlns:a16="http://schemas.microsoft.com/office/drawing/2014/main" id="{B3D08945-8921-EA4A-0D12-84D27C232141}"/>
                    </a:ext>
                  </a:extLst>
                </p:cNvPr>
                <p:cNvGrpSpPr/>
                <p:nvPr/>
              </p:nvGrpSpPr>
              <p:grpSpPr>
                <a:xfrm>
                  <a:off x="1295896" y="1365598"/>
                  <a:ext cx="1960205" cy="831048"/>
                  <a:chOff x="1295896" y="1365598"/>
                  <a:chExt cx="1960205" cy="831048"/>
                </a:xfrm>
              </p:grpSpPr>
              <p:sp>
                <p:nvSpPr>
                  <p:cNvPr id="367" name="Forme libre : forme 366">
                    <a:extLst>
                      <a:ext uri="{FF2B5EF4-FFF2-40B4-BE49-F238E27FC236}">
                        <a16:creationId xmlns:a16="http://schemas.microsoft.com/office/drawing/2014/main" id="{6BFDBCD4-C60C-E81F-DE94-EC1E78A8BC47}"/>
                      </a:ext>
                    </a:extLst>
                  </p:cNvPr>
                  <p:cNvSpPr/>
                  <p:nvPr/>
                </p:nvSpPr>
                <p:spPr>
                  <a:xfrm>
                    <a:off x="1295896" y="1365598"/>
                    <a:ext cx="516225" cy="179199"/>
                  </a:xfrm>
                  <a:custGeom>
                    <a:avLst/>
                    <a:gdLst>
                      <a:gd name="connsiteX0" fmla="*/ 4127 w 516229"/>
                      <a:gd name="connsiteY0" fmla="*/ 62747 h 179200"/>
                      <a:gd name="connsiteX1" fmla="*/ 0 w 516229"/>
                      <a:gd name="connsiteY1" fmla="*/ 65400 h 179200"/>
                      <a:gd name="connsiteX2" fmla="*/ 457266 w 516229"/>
                      <a:gd name="connsiteY2" fmla="*/ 179201 h 179200"/>
                      <a:gd name="connsiteX3" fmla="*/ 516230 w 516229"/>
                      <a:gd name="connsiteY3" fmla="*/ 145296 h 179200"/>
                      <a:gd name="connsiteX4" fmla="*/ 4127 w 516229"/>
                      <a:gd name="connsiteY4" fmla="*/ 62747 h 179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229" h="179200">
                        <a:moveTo>
                          <a:pt x="4127" y="62747"/>
                        </a:moveTo>
                        <a:cubicBezTo>
                          <a:pt x="2653" y="63631"/>
                          <a:pt x="1474" y="64516"/>
                          <a:pt x="0" y="65400"/>
                        </a:cubicBezTo>
                        <a:cubicBezTo>
                          <a:pt x="177776" y="-8010"/>
                          <a:pt x="372357" y="37097"/>
                          <a:pt x="457266" y="179201"/>
                        </a:cubicBezTo>
                        <a:lnTo>
                          <a:pt x="516230" y="145296"/>
                        </a:lnTo>
                        <a:cubicBezTo>
                          <a:pt x="420708" y="-9189"/>
                          <a:pt x="193697" y="-46631"/>
                          <a:pt x="4127" y="62747"/>
                        </a:cubicBezTo>
                        <a:close/>
                      </a:path>
                    </a:pathLst>
                  </a:custGeom>
                  <a:solidFill>
                    <a:srgbClr val="37D3CF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grpSp>
                <p:nvGrpSpPr>
                  <p:cNvPr id="354" name="Graphique 2">
                    <a:extLst>
                      <a:ext uri="{FF2B5EF4-FFF2-40B4-BE49-F238E27FC236}">
                        <a16:creationId xmlns:a16="http://schemas.microsoft.com/office/drawing/2014/main" id="{C6384636-E7C6-0F9D-B254-D5A87C6331C5}"/>
                      </a:ext>
                    </a:extLst>
                  </p:cNvPr>
                  <p:cNvGrpSpPr/>
                  <p:nvPr/>
                </p:nvGrpSpPr>
                <p:grpSpPr>
                  <a:xfrm>
                    <a:off x="2666801" y="1400042"/>
                    <a:ext cx="589300" cy="796604"/>
                    <a:chOff x="2666801" y="1400042"/>
                    <a:chExt cx="589300" cy="796604"/>
                  </a:xfrm>
                </p:grpSpPr>
                <p:sp>
                  <p:nvSpPr>
                    <p:cNvPr id="360" name="Forme libre : forme 359">
                      <a:extLst>
                        <a:ext uri="{FF2B5EF4-FFF2-40B4-BE49-F238E27FC236}">
                          <a16:creationId xmlns:a16="http://schemas.microsoft.com/office/drawing/2014/main" id="{44F88A69-698E-E178-A31C-99B6C6B0C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9" y="1400042"/>
                      <a:ext cx="223422" cy="486750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8" name="Forme libre : forme 357">
                      <a:extLst>
                        <a:ext uri="{FF2B5EF4-FFF2-40B4-BE49-F238E27FC236}">
                          <a16:creationId xmlns:a16="http://schemas.microsoft.com/office/drawing/2014/main" id="{FFC4FF18-8496-CF4E-AFC3-3636EFA6F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1" y="1701353"/>
                      <a:ext cx="271720" cy="495293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27" name="Graphique 2">
                  <a:extLst>
                    <a:ext uri="{FF2B5EF4-FFF2-40B4-BE49-F238E27FC236}">
                      <a16:creationId xmlns:a16="http://schemas.microsoft.com/office/drawing/2014/main" id="{20802E34-5FB3-8A87-6763-91AF1050D8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347" name="Graphique 2">
                    <a:extLst>
                      <a:ext uri="{FF2B5EF4-FFF2-40B4-BE49-F238E27FC236}">
                        <a16:creationId xmlns:a16="http://schemas.microsoft.com/office/drawing/2014/main" id="{3AA54324-FF65-B03A-1163-7445BBFDADC1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351" name="Forme libre : forme 350">
                      <a:extLst>
                        <a:ext uri="{FF2B5EF4-FFF2-40B4-BE49-F238E27FC236}">
                          <a16:creationId xmlns:a16="http://schemas.microsoft.com/office/drawing/2014/main" id="{6B118447-F677-DC6E-3751-497439E50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2" name="Forme libre : forme 351">
                      <a:extLst>
                        <a:ext uri="{FF2B5EF4-FFF2-40B4-BE49-F238E27FC236}">
                          <a16:creationId xmlns:a16="http://schemas.microsoft.com/office/drawing/2014/main" id="{962F2ACA-6C1B-4CCA-3983-2BCF09F700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48" name="Graphique 2">
                    <a:extLst>
                      <a:ext uri="{FF2B5EF4-FFF2-40B4-BE49-F238E27FC236}">
                        <a16:creationId xmlns:a16="http://schemas.microsoft.com/office/drawing/2014/main" id="{6076BEB6-A551-C18C-586A-46EEA7DA91F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349" name="Forme libre : forme 348">
                      <a:extLst>
                        <a:ext uri="{FF2B5EF4-FFF2-40B4-BE49-F238E27FC236}">
                          <a16:creationId xmlns:a16="http://schemas.microsoft.com/office/drawing/2014/main" id="{6DF29D22-21BF-7417-DE94-3BAF4A166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0" name="Forme libre : forme 349">
                      <a:extLst>
                        <a:ext uri="{FF2B5EF4-FFF2-40B4-BE49-F238E27FC236}">
                          <a16:creationId xmlns:a16="http://schemas.microsoft.com/office/drawing/2014/main" id="{4F95212A-B1FB-3ABC-C0F8-853C4F71C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332" name="Forme libre : forme 331">
                  <a:extLst>
                    <a:ext uri="{FF2B5EF4-FFF2-40B4-BE49-F238E27FC236}">
                      <a16:creationId xmlns:a16="http://schemas.microsoft.com/office/drawing/2014/main" id="{41DCD793-8C37-3D5F-2967-94E7AE4A8C20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333" name="Graphique 2">
                  <a:extLst>
                    <a:ext uri="{FF2B5EF4-FFF2-40B4-BE49-F238E27FC236}">
                      <a16:creationId xmlns:a16="http://schemas.microsoft.com/office/drawing/2014/main" id="{AD02C825-C6B9-CC1D-9CA0-4E42743D6B65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43" name="Forme libre : forme 342">
                    <a:extLst>
                      <a:ext uri="{FF2B5EF4-FFF2-40B4-BE49-F238E27FC236}">
                        <a16:creationId xmlns:a16="http://schemas.microsoft.com/office/drawing/2014/main" id="{A71FBDC1-E8DF-2FEF-83D3-4680CAE9E9B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4" name="Forme libre : forme 343">
                    <a:extLst>
                      <a:ext uri="{FF2B5EF4-FFF2-40B4-BE49-F238E27FC236}">
                        <a16:creationId xmlns:a16="http://schemas.microsoft.com/office/drawing/2014/main" id="{D402E7F2-70B8-AA3D-2D4F-8C2A74254754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5" name="Forme libre : forme 344">
                    <a:extLst>
                      <a:ext uri="{FF2B5EF4-FFF2-40B4-BE49-F238E27FC236}">
                        <a16:creationId xmlns:a16="http://schemas.microsoft.com/office/drawing/2014/main" id="{75408A26-F59D-2104-F2FB-566F28EBF49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6" name="Forme libre : forme 345">
                    <a:extLst>
                      <a:ext uri="{FF2B5EF4-FFF2-40B4-BE49-F238E27FC236}">
                        <a16:creationId xmlns:a16="http://schemas.microsoft.com/office/drawing/2014/main" id="{1AFCE3C0-8E14-A4BB-AF1F-AA0564D8684E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34" name="Graphique 2">
                  <a:extLst>
                    <a:ext uri="{FF2B5EF4-FFF2-40B4-BE49-F238E27FC236}">
                      <a16:creationId xmlns:a16="http://schemas.microsoft.com/office/drawing/2014/main" id="{C8494BE2-4A0E-FA18-4B35-C79121216BFB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335" name="Forme libre : forme 334">
                    <a:extLst>
                      <a:ext uri="{FF2B5EF4-FFF2-40B4-BE49-F238E27FC236}">
                        <a16:creationId xmlns:a16="http://schemas.microsoft.com/office/drawing/2014/main" id="{6386F7EC-A4E1-E329-0016-BFBB377BC4A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6" name="Forme libre : forme 335">
                    <a:extLst>
                      <a:ext uri="{FF2B5EF4-FFF2-40B4-BE49-F238E27FC236}">
                        <a16:creationId xmlns:a16="http://schemas.microsoft.com/office/drawing/2014/main" id="{C4AC1263-B3D3-BCD0-74A5-36368976A3F9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7" name="Forme libre : forme 336">
                    <a:extLst>
                      <a:ext uri="{FF2B5EF4-FFF2-40B4-BE49-F238E27FC236}">
                        <a16:creationId xmlns:a16="http://schemas.microsoft.com/office/drawing/2014/main" id="{D6EF9BAB-7590-1754-0DAE-66FED2D63CAE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8" name="Forme libre : forme 337">
                    <a:extLst>
                      <a:ext uri="{FF2B5EF4-FFF2-40B4-BE49-F238E27FC236}">
                        <a16:creationId xmlns:a16="http://schemas.microsoft.com/office/drawing/2014/main" id="{DC648123-5119-3789-2E14-58E9CA688831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9" name="Forme libre : forme 338">
                    <a:extLst>
                      <a:ext uri="{FF2B5EF4-FFF2-40B4-BE49-F238E27FC236}">
                        <a16:creationId xmlns:a16="http://schemas.microsoft.com/office/drawing/2014/main" id="{E9E4B790-130E-474B-DD2F-85C1AE4F2318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0" name="Forme libre : forme 339">
                    <a:extLst>
                      <a:ext uri="{FF2B5EF4-FFF2-40B4-BE49-F238E27FC236}">
                        <a16:creationId xmlns:a16="http://schemas.microsoft.com/office/drawing/2014/main" id="{C7D80DFE-961F-3D68-32B6-E43C9B809B08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1" name="Forme libre : forme 340">
                    <a:extLst>
                      <a:ext uri="{FF2B5EF4-FFF2-40B4-BE49-F238E27FC236}">
                        <a16:creationId xmlns:a16="http://schemas.microsoft.com/office/drawing/2014/main" id="{05E90F97-B315-C087-4B9A-6049DDC5A932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2" name="Forme libre : forme 341">
                    <a:extLst>
                      <a:ext uri="{FF2B5EF4-FFF2-40B4-BE49-F238E27FC236}">
                        <a16:creationId xmlns:a16="http://schemas.microsoft.com/office/drawing/2014/main" id="{14E80FF4-0BB2-52C1-FA85-4770F5BBB214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322" name="Oval 86">
              <a:extLst>
                <a:ext uri="{FF2B5EF4-FFF2-40B4-BE49-F238E27FC236}">
                  <a16:creationId xmlns:a16="http://schemas.microsoft.com/office/drawing/2014/main" id="{BF7E74AE-D0C2-B1DD-33C9-5D2F939A9700}"/>
                </a:ext>
              </a:extLst>
            </p:cNvPr>
            <p:cNvSpPr/>
            <p:nvPr/>
          </p:nvSpPr>
          <p:spPr>
            <a:xfrm flipH="1">
              <a:off x="4310030" y="1841001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83328A83-6D20-8F1C-F9A5-E18EE394E9D6}"/>
                </a:ext>
              </a:extLst>
            </p:cNvPr>
            <p:cNvSpPr txBox="1"/>
            <p:nvPr/>
          </p:nvSpPr>
          <p:spPr>
            <a:xfrm>
              <a:off x="2435313" y="2331920"/>
              <a:ext cx="5291077" cy="397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وصفة باستعمال روابط العطف والترتيب.</a:t>
              </a:r>
            </a:p>
          </p:txBody>
        </p:sp>
      </p:grpSp>
      <p:grpSp>
        <p:nvGrpSpPr>
          <p:cNvPr id="369" name="Groupe 368">
            <a:extLst>
              <a:ext uri="{FF2B5EF4-FFF2-40B4-BE49-F238E27FC236}">
                <a16:creationId xmlns:a16="http://schemas.microsoft.com/office/drawing/2014/main" id="{A0E92E0A-2528-5E4B-5ECD-70136D64D935}"/>
              </a:ext>
            </a:extLst>
          </p:cNvPr>
          <p:cNvGrpSpPr/>
          <p:nvPr/>
        </p:nvGrpSpPr>
        <p:grpSpPr>
          <a:xfrm>
            <a:off x="1177159" y="4428812"/>
            <a:ext cx="625769" cy="765681"/>
            <a:chOff x="1242630" y="4677668"/>
            <a:chExt cx="625769" cy="765681"/>
          </a:xfrm>
        </p:grpSpPr>
        <p:grpSp>
          <p:nvGrpSpPr>
            <p:cNvPr id="370" name="Graphique 2">
              <a:extLst>
                <a:ext uri="{FF2B5EF4-FFF2-40B4-BE49-F238E27FC236}">
                  <a16:creationId xmlns:a16="http://schemas.microsoft.com/office/drawing/2014/main" id="{B0EC7928-232B-800E-FC7F-1B7EEE40CCE9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73" name="Graphique 2">
                <a:extLst>
                  <a:ext uri="{FF2B5EF4-FFF2-40B4-BE49-F238E27FC236}">
                    <a16:creationId xmlns:a16="http://schemas.microsoft.com/office/drawing/2014/main" id="{E3A28537-2048-32EE-F94C-990B2BC447E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00" name="Graphique 2">
                  <a:extLst>
                    <a:ext uri="{FF2B5EF4-FFF2-40B4-BE49-F238E27FC236}">
                      <a16:creationId xmlns:a16="http://schemas.microsoft.com/office/drawing/2014/main" id="{C217C355-213B-D5D4-DD28-AFC8390D159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09" name="Graphique 2">
                    <a:extLst>
                      <a:ext uri="{FF2B5EF4-FFF2-40B4-BE49-F238E27FC236}">
                        <a16:creationId xmlns:a16="http://schemas.microsoft.com/office/drawing/2014/main" id="{A162B764-58D6-7A95-4BD8-0B2E6CE748A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413" name="Forme libre : forme 412">
                      <a:extLst>
                        <a:ext uri="{FF2B5EF4-FFF2-40B4-BE49-F238E27FC236}">
                          <a16:creationId xmlns:a16="http://schemas.microsoft.com/office/drawing/2014/main" id="{7D93FBA9-9F7F-703D-4F8C-38D814DDD4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4" name="Forme libre : forme 413">
                      <a:extLst>
                        <a:ext uri="{FF2B5EF4-FFF2-40B4-BE49-F238E27FC236}">
                          <a16:creationId xmlns:a16="http://schemas.microsoft.com/office/drawing/2014/main" id="{7CCF7A3A-DE01-CA9F-20F2-CD77E662F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5" name="Forme libre : forme 414">
                      <a:extLst>
                        <a:ext uri="{FF2B5EF4-FFF2-40B4-BE49-F238E27FC236}">
                          <a16:creationId xmlns:a16="http://schemas.microsoft.com/office/drawing/2014/main" id="{314075B7-55E4-D015-48BD-107436CB2E3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10" name="Graphique 2">
                    <a:extLst>
                      <a:ext uri="{FF2B5EF4-FFF2-40B4-BE49-F238E27FC236}">
                        <a16:creationId xmlns:a16="http://schemas.microsoft.com/office/drawing/2014/main" id="{691645A5-F513-B139-AF17-B884049CC64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411" name="Forme libre : forme 410">
                      <a:extLst>
                        <a:ext uri="{FF2B5EF4-FFF2-40B4-BE49-F238E27FC236}">
                          <a16:creationId xmlns:a16="http://schemas.microsoft.com/office/drawing/2014/main" id="{D4B649EC-A960-42C9-353B-3C9502C937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2" name="Forme libre : forme 411">
                      <a:extLst>
                        <a:ext uri="{FF2B5EF4-FFF2-40B4-BE49-F238E27FC236}">
                          <a16:creationId xmlns:a16="http://schemas.microsoft.com/office/drawing/2014/main" id="{E16B27A1-F733-50C6-BA2A-51127B76CF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1" name="Graphique 2">
                  <a:extLst>
                    <a:ext uri="{FF2B5EF4-FFF2-40B4-BE49-F238E27FC236}">
                      <a16:creationId xmlns:a16="http://schemas.microsoft.com/office/drawing/2014/main" id="{C60A2B9D-3181-202E-FFCE-64A01770CC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02" name="Graphique 2">
                    <a:extLst>
                      <a:ext uri="{FF2B5EF4-FFF2-40B4-BE49-F238E27FC236}">
                        <a16:creationId xmlns:a16="http://schemas.microsoft.com/office/drawing/2014/main" id="{77F04D08-AEFC-004E-823E-B85CC273BE8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06" name="Forme libre : forme 405">
                      <a:extLst>
                        <a:ext uri="{FF2B5EF4-FFF2-40B4-BE49-F238E27FC236}">
                          <a16:creationId xmlns:a16="http://schemas.microsoft.com/office/drawing/2014/main" id="{1FEC3ECE-3B38-D89A-2AFC-0932D0E0E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7" name="Forme libre : forme 406">
                      <a:extLst>
                        <a:ext uri="{FF2B5EF4-FFF2-40B4-BE49-F238E27FC236}">
                          <a16:creationId xmlns:a16="http://schemas.microsoft.com/office/drawing/2014/main" id="{A91D5844-805A-5F8A-9CC2-F95BEBEE4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8" name="Forme libre : forme 407">
                      <a:extLst>
                        <a:ext uri="{FF2B5EF4-FFF2-40B4-BE49-F238E27FC236}">
                          <a16:creationId xmlns:a16="http://schemas.microsoft.com/office/drawing/2014/main" id="{420C7042-17EB-B41A-4909-B4996D22AEC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03" name="Graphique 2">
                    <a:extLst>
                      <a:ext uri="{FF2B5EF4-FFF2-40B4-BE49-F238E27FC236}">
                        <a16:creationId xmlns:a16="http://schemas.microsoft.com/office/drawing/2014/main" id="{4867E63B-0794-9BF1-30D9-E05676AA266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04" name="Forme libre : forme 403">
                      <a:extLst>
                        <a:ext uri="{FF2B5EF4-FFF2-40B4-BE49-F238E27FC236}">
                          <a16:creationId xmlns:a16="http://schemas.microsoft.com/office/drawing/2014/main" id="{4F7C4B48-26F0-D917-C571-1D3E527C4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5" name="Forme libre : forme 404">
                      <a:extLst>
                        <a:ext uri="{FF2B5EF4-FFF2-40B4-BE49-F238E27FC236}">
                          <a16:creationId xmlns:a16="http://schemas.microsoft.com/office/drawing/2014/main" id="{6E7974B8-9811-9623-0964-7BDDC6F022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374" name="Graphique 2">
                <a:extLst>
                  <a:ext uri="{FF2B5EF4-FFF2-40B4-BE49-F238E27FC236}">
                    <a16:creationId xmlns:a16="http://schemas.microsoft.com/office/drawing/2014/main" id="{48B43D54-39A3-6BCC-266C-DA49B86CE9D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94" name="Graphique 2">
                  <a:extLst>
                    <a:ext uri="{FF2B5EF4-FFF2-40B4-BE49-F238E27FC236}">
                      <a16:creationId xmlns:a16="http://schemas.microsoft.com/office/drawing/2014/main" id="{0CA3F7C2-A6AF-9F13-67DB-4E711C23B6ED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8" name="Forme libre : forme 397">
                    <a:extLst>
                      <a:ext uri="{FF2B5EF4-FFF2-40B4-BE49-F238E27FC236}">
                        <a16:creationId xmlns:a16="http://schemas.microsoft.com/office/drawing/2014/main" id="{73BBF2D3-D202-E81F-6B90-C8537C1DC6F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9" name="Forme libre : forme 398">
                    <a:extLst>
                      <a:ext uri="{FF2B5EF4-FFF2-40B4-BE49-F238E27FC236}">
                        <a16:creationId xmlns:a16="http://schemas.microsoft.com/office/drawing/2014/main" id="{8FC20C47-B808-24B7-CF25-7ECAA745865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95" name="Graphique 2">
                  <a:extLst>
                    <a:ext uri="{FF2B5EF4-FFF2-40B4-BE49-F238E27FC236}">
                      <a16:creationId xmlns:a16="http://schemas.microsoft.com/office/drawing/2014/main" id="{F55F3289-13D1-4D39-C5A4-8631A77F4E0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96" name="Forme libre : forme 395">
                    <a:extLst>
                      <a:ext uri="{FF2B5EF4-FFF2-40B4-BE49-F238E27FC236}">
                        <a16:creationId xmlns:a16="http://schemas.microsoft.com/office/drawing/2014/main" id="{A0CF0C2C-E7B2-ACFC-62B5-916B7D6C456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7" name="Forme libre : forme 396">
                    <a:extLst>
                      <a:ext uri="{FF2B5EF4-FFF2-40B4-BE49-F238E27FC236}">
                        <a16:creationId xmlns:a16="http://schemas.microsoft.com/office/drawing/2014/main" id="{0D44B739-1880-8226-5AC0-931887E429EF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375" name="Forme libre : forme 374">
                <a:extLst>
                  <a:ext uri="{FF2B5EF4-FFF2-40B4-BE49-F238E27FC236}">
                    <a16:creationId xmlns:a16="http://schemas.microsoft.com/office/drawing/2014/main" id="{6776F30C-5D70-5D7C-E3E0-C5F1811B010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6" name="Forme libre : forme 375">
                <a:extLst>
                  <a:ext uri="{FF2B5EF4-FFF2-40B4-BE49-F238E27FC236}">
                    <a16:creationId xmlns:a16="http://schemas.microsoft.com/office/drawing/2014/main" id="{1F32B3E0-3F99-5387-C3EA-E7D82BD31BD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7" name="Forme libre : forme 376">
                <a:extLst>
                  <a:ext uri="{FF2B5EF4-FFF2-40B4-BE49-F238E27FC236}">
                    <a16:creationId xmlns:a16="http://schemas.microsoft.com/office/drawing/2014/main" id="{06417B3E-615B-D49D-DFD6-1ACC25BB807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8" name="Forme libre : forme 377">
                <a:extLst>
                  <a:ext uri="{FF2B5EF4-FFF2-40B4-BE49-F238E27FC236}">
                    <a16:creationId xmlns:a16="http://schemas.microsoft.com/office/drawing/2014/main" id="{BCAB7C87-D2FE-A389-631C-CAA67AD122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9" name="Forme libre : forme 378">
                <a:extLst>
                  <a:ext uri="{FF2B5EF4-FFF2-40B4-BE49-F238E27FC236}">
                    <a16:creationId xmlns:a16="http://schemas.microsoft.com/office/drawing/2014/main" id="{83D8261E-1DBF-20C6-C4E0-E938FEA75D0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80" name="Graphique 2">
                <a:extLst>
                  <a:ext uri="{FF2B5EF4-FFF2-40B4-BE49-F238E27FC236}">
                    <a16:creationId xmlns:a16="http://schemas.microsoft.com/office/drawing/2014/main" id="{853AA415-3BD8-DEF8-5C8E-327BF3D9D8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90" name="Forme libre : forme 389">
                  <a:extLst>
                    <a:ext uri="{FF2B5EF4-FFF2-40B4-BE49-F238E27FC236}">
                      <a16:creationId xmlns:a16="http://schemas.microsoft.com/office/drawing/2014/main" id="{43C069B8-296A-7FEC-7189-E09C3D0B4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1" name="Forme libre : forme 390">
                  <a:extLst>
                    <a:ext uri="{FF2B5EF4-FFF2-40B4-BE49-F238E27FC236}">
                      <a16:creationId xmlns:a16="http://schemas.microsoft.com/office/drawing/2014/main" id="{B13A305F-9A81-AA86-65A9-ABF7CBBDDC8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2" name="Forme libre : forme 391">
                  <a:extLst>
                    <a:ext uri="{FF2B5EF4-FFF2-40B4-BE49-F238E27FC236}">
                      <a16:creationId xmlns:a16="http://schemas.microsoft.com/office/drawing/2014/main" id="{347ADA7B-288A-71C1-399B-9E2FF502CB6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3" name="Forme libre : forme 392">
                  <a:extLst>
                    <a:ext uri="{FF2B5EF4-FFF2-40B4-BE49-F238E27FC236}">
                      <a16:creationId xmlns:a16="http://schemas.microsoft.com/office/drawing/2014/main" id="{A3EACF0D-F034-B54E-3FE6-6702546EA93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381" name="Graphique 2">
                <a:extLst>
                  <a:ext uri="{FF2B5EF4-FFF2-40B4-BE49-F238E27FC236}">
                    <a16:creationId xmlns:a16="http://schemas.microsoft.com/office/drawing/2014/main" id="{C4D90F33-E9D7-E0CB-7C2B-F675C1F025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82" name="Forme libre : forme 381">
                  <a:extLst>
                    <a:ext uri="{FF2B5EF4-FFF2-40B4-BE49-F238E27FC236}">
                      <a16:creationId xmlns:a16="http://schemas.microsoft.com/office/drawing/2014/main" id="{BC30EF61-D9EA-5B3E-645B-09585E16F37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3" name="Forme libre : forme 382">
                  <a:extLst>
                    <a:ext uri="{FF2B5EF4-FFF2-40B4-BE49-F238E27FC236}">
                      <a16:creationId xmlns:a16="http://schemas.microsoft.com/office/drawing/2014/main" id="{3ACD9B4E-8053-5220-DE5E-6787FF9B29F1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4" name="Forme libre : forme 383">
                  <a:extLst>
                    <a:ext uri="{FF2B5EF4-FFF2-40B4-BE49-F238E27FC236}">
                      <a16:creationId xmlns:a16="http://schemas.microsoft.com/office/drawing/2014/main" id="{1C46D58F-4131-0470-01F2-B5C99EFE0D4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5" name="Forme libre : forme 384">
                  <a:extLst>
                    <a:ext uri="{FF2B5EF4-FFF2-40B4-BE49-F238E27FC236}">
                      <a16:creationId xmlns:a16="http://schemas.microsoft.com/office/drawing/2014/main" id="{99D38299-4B4C-BB9E-51EC-8758C8D9E5D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6" name="Forme libre : forme 385">
                  <a:extLst>
                    <a:ext uri="{FF2B5EF4-FFF2-40B4-BE49-F238E27FC236}">
                      <a16:creationId xmlns:a16="http://schemas.microsoft.com/office/drawing/2014/main" id="{DD9304E3-4C21-5EEB-E13F-F7314D66491F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7" name="Forme libre : forme 386">
                  <a:extLst>
                    <a:ext uri="{FF2B5EF4-FFF2-40B4-BE49-F238E27FC236}">
                      <a16:creationId xmlns:a16="http://schemas.microsoft.com/office/drawing/2014/main" id="{E4101E78-1C66-6C0A-9BF8-1F0E2CD3DD6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8" name="Forme libre : forme 387">
                  <a:extLst>
                    <a:ext uri="{FF2B5EF4-FFF2-40B4-BE49-F238E27FC236}">
                      <a16:creationId xmlns:a16="http://schemas.microsoft.com/office/drawing/2014/main" id="{E5FBCCD1-F487-BE37-83A8-DFC77122C06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9" name="Forme libre : forme 388">
                  <a:extLst>
                    <a:ext uri="{FF2B5EF4-FFF2-40B4-BE49-F238E27FC236}">
                      <a16:creationId xmlns:a16="http://schemas.microsoft.com/office/drawing/2014/main" id="{74AFABA2-A8CE-3B25-94A3-E04A60FE975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371" name="ZoneTexte 370">
              <a:extLst>
                <a:ext uri="{FF2B5EF4-FFF2-40B4-BE49-F238E27FC236}">
                  <a16:creationId xmlns:a16="http://schemas.microsoft.com/office/drawing/2014/main" id="{A9ECC1E2-0D94-C3D6-D6DD-4A803B4634B6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25</a:t>
              </a:r>
            </a:p>
          </p:txBody>
        </p:sp>
        <p:sp>
          <p:nvSpPr>
            <p:cNvPr id="372" name="ZoneTexte 371">
              <a:extLst>
                <a:ext uri="{FF2B5EF4-FFF2-40B4-BE49-F238E27FC236}">
                  <a16:creationId xmlns:a16="http://schemas.microsoft.com/office/drawing/2014/main" id="{082E8A0D-5E75-ABC0-6A11-CE901F84F110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35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إعادة إنتاج الحكاية من خلال إعادة السرد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وصفة باستعمال روابط العطف والترتيب.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1410892" y="4687296"/>
            <a:ext cx="598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القاعدة الصوتية لكتابة كلمات تنتهي بتاء.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7EE8632-1538-87D8-BBC3-FB2A75763DF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ABD1E73-EC1A-651B-8D4A-3BF555FAF7A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1857A8-7074-073B-68B9-741EF7AAAE5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" name="Rectangle : coins arrondis 3">
                  <a:extLst>
                    <a:ext uri="{FF2B5EF4-FFF2-40B4-BE49-F238E27FC236}">
                      <a16:creationId xmlns:a16="http://schemas.microsoft.com/office/drawing/2014/main" id="{7E4A6F33-FD5B-D496-ABDA-030738671BF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39F31FD1-7156-C0C0-4C86-D70C042801ED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66033F0F-C838-DD72-4FC1-75E739255911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D1E451F1-19F5-7B56-06B7-5282716A618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D1D4389-A68F-F078-F1E4-C6CAEB5FF87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58A9DE1-9BF2-271C-68FA-FA7974BDD2D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D3DD9A8-8E4A-1F87-5C59-14A71825372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40769F2-6302-3E90-D974-B513CD1174E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0687751C-48E1-9EBB-2C67-AD3B18E935D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303A017-864C-D9B9-4909-437B93697BD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466807F8-3FB5-7775-76B1-81D8A346B27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EB343CA6-6DE8-6E72-4B85-F8AE68863F4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AD462C2E-43B6-705C-B605-93CBFA584F1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48" name="Rectangle : coins arrondis 47">
                  <a:extLst>
                    <a:ext uri="{FF2B5EF4-FFF2-40B4-BE49-F238E27FC236}">
                      <a16:creationId xmlns:a16="http://schemas.microsoft.com/office/drawing/2014/main" id="{FFE62589-27E8-B11E-3198-B8E019BA724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49" name="Rectangle : coins arrondis 48">
                  <a:extLst>
                    <a:ext uri="{FF2B5EF4-FFF2-40B4-BE49-F238E27FC236}">
                      <a16:creationId xmlns:a16="http://schemas.microsoft.com/office/drawing/2014/main" id="{AE46DAC4-2161-0AB6-06C9-FA6AB2587F0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D4234467-4A5D-7D18-A2BC-34421665AF1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B7FFF9D-F158-6540-9C0B-31912BAD07A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الجواب على السبورة.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B1D1EA7-0421-194D-44B3-128BC646547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CA0B5BA-C1EF-F4B5-C614-2B33671D122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E0847F69-ADC4-A531-D2BB-17BB5B95700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9CF065FD-5BB7-9133-33C2-91267D2CCB8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28B5248D-C5C1-6489-9B03-139C99E0DF4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9F004D38-42CF-4B61-538F-75A37AEFB95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23DBB2C6-70A2-6050-7D54-877B09BEB1F3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A0813071-4774-7629-9EE2-9E4427AD28F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E2DB778-CD02-2142-B264-49F4D9C82F5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A56BECE-5E40-613D-550F-FD73EDCECEC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7C382EB5-B48D-8736-338C-E67C0DB373B7}"/>
              </a:ext>
            </a:extLst>
          </p:cNvPr>
          <p:cNvSpPr txBox="1"/>
          <p:nvPr/>
        </p:nvSpPr>
        <p:spPr>
          <a:xfrm>
            <a:off x="2372644" y="2506833"/>
            <a:ext cx="4706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أَنْتَ: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اِشْرَبْ جالِساً.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9DE92E4-7939-22AB-105F-E3008AC9AF7E}"/>
              </a:ext>
            </a:extLst>
          </p:cNvPr>
          <p:cNvSpPr txBox="1"/>
          <p:nvPr/>
        </p:nvSpPr>
        <p:spPr>
          <a:xfrm>
            <a:off x="1496344" y="3360185"/>
            <a:ext cx="4706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أَنْتِ: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اِشْرَبي جالِسَةً.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45C8257-AF0E-8709-79D9-02D463B323D0}"/>
              </a:ext>
            </a:extLst>
          </p:cNvPr>
          <p:cNvSpPr txBox="1"/>
          <p:nvPr/>
        </p:nvSpPr>
        <p:spPr>
          <a:xfrm>
            <a:off x="1480867" y="4348630"/>
            <a:ext cx="4706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أَنْتُمْ: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اِشْرَبوا جالِسينَ.  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0370BF-D1F8-1BEC-EF45-AC0EFF49999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4BFF3A0-03DA-AC70-F1EC-248E9D297B6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F531913-1832-8E77-EB55-0F604568514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378372D1-DD8F-83DC-F0C7-0FE4991F46F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7341171C-AFF1-F508-8A11-72E00122995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274F19F8-7D0E-A5B9-D1B6-8AAAA5D1E5B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39E756F-BFF5-B193-EEDC-867539067E1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3131D5D-08A8-6749-FC40-F87246B5DFE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DCF1318-C802-0523-E4DD-E4CF6D5753A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084258B-6032-81CA-2558-86578225DA7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31B3D9-F38F-9739-1233-4637FCDC888E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4B0C3D-322D-CFDC-D515-845D0A38F91E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1365594" y="401079"/>
            <a:ext cx="6870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تحت المقروء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3F6E93-1C91-8E05-296D-6C11F291E89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B69999-B007-EF21-E308-68D6701FB73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06EA11B-2170-9EE5-19CF-DA58C9012F6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6228B8A9-64E4-12A2-C5A2-23EA218A63E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0EC0E126-7248-275C-BD29-98BE7B90AE1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FBB1C780-8E2D-517B-68E0-0A9DBC40DCD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0EF62015-36B3-90F3-AEDC-6CF8968D9A5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37C2B66-339B-9518-D201-BECEAC07FB29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8B3309EE-2767-78E0-E3C7-E91CB792D2F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6163D45-EC15-83EE-5FD7-73C1727D0C0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FE97886-228E-AA4A-961E-B0F7D893E02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377355-CB15-CEBD-3F8A-B5B5034BB5EE}"/>
              </a:ext>
            </a:extLst>
          </p:cNvPr>
          <p:cNvGrpSpPr/>
          <p:nvPr/>
        </p:nvGrpSpPr>
        <p:grpSpPr>
          <a:xfrm>
            <a:off x="211986" y="2168048"/>
            <a:ext cx="8696412" cy="4070345"/>
            <a:chOff x="211986" y="2168048"/>
            <a:chExt cx="8696412" cy="4070345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7F35EC4-3B8E-85CD-4D4C-9FF453A298F7}"/>
                </a:ext>
              </a:extLst>
            </p:cNvPr>
            <p:cNvGrpSpPr/>
            <p:nvPr/>
          </p:nvGrpSpPr>
          <p:grpSpPr>
            <a:xfrm>
              <a:off x="211986" y="2168048"/>
              <a:ext cx="8696412" cy="4070345"/>
              <a:chOff x="211986" y="2168048"/>
              <a:chExt cx="8696412" cy="4070345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71D5E0E4-FB44-A39F-1741-413C73218168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4070345"/>
                <a:chOff x="2552" y="2760779"/>
                <a:chExt cx="8807526" cy="4070345"/>
              </a:xfrm>
            </p:grpSpPr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3A9DFB49-10DE-BAB7-304C-44DB86651991}"/>
                    </a:ext>
                  </a:extLst>
                </p:cNvPr>
                <p:cNvSpPr txBox="1"/>
                <p:nvPr/>
              </p:nvSpPr>
              <p:spPr>
                <a:xfrm>
                  <a:off x="2552" y="2760779"/>
                  <a:ext cx="8807526" cy="40703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rtl="1">
                    <a:lnSpc>
                      <a:spcPct val="150000"/>
                    </a:lnSpc>
                  </a:pP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لِنُهَيِّئْ مَعاً أَجْمَلَ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طَبَقٍ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مَغْرِبِيٍّ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!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نَبْدَأُ بِوَضْعِ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ٱللَّحْمِ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مَعَ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ٱلزَّيْتِ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داخِلَ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ٱلطّاجينِ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وَبَعْدَها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نَقومُ بِتَقْطيعِ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ٱلْخُضْرَواتِ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وَنَضَعُها مُرَتَّبَةً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،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ثُمَّ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نُضيفُ لَها مِلْحاً وَتَوابِلَ مُتَنَوِّعَةً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وَنُثْري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طَبَقَنا بِأَوراقِ ٱلْكَزْبَرَةِ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ٱلْخَضْراءِ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 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وَبَعْدَ ذَلِكَ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نَتْرُكُ </a:t>
                  </a:r>
                  <a:r>
                    <a:rPr lang="ar-MA" sz="4400" b="1" kern="100" dirty="0" err="1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ٱلطَّبَقَ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يُطْهى عَلى نارٍ هادِئَةٍ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 </a:t>
                  </a:r>
                  <a:endParaRPr lang="fr-MA" sz="4400" kern="100" dirty="0">
                    <a:highlight>
                      <a:srgbClr val="FFFF00"/>
                    </a:highlight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2C5F5732-3EDA-04C5-D04B-CBAAF4894FCE}"/>
                    </a:ext>
                  </a:extLst>
                </p:cNvPr>
                <p:cNvSpPr/>
                <p:nvPr/>
              </p:nvSpPr>
              <p:spPr>
                <a:xfrm flipH="1">
                  <a:off x="2857488" y="2897099"/>
                  <a:ext cx="455461" cy="29135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0CC15865-F6CC-214C-731A-5451CB07E3EF}"/>
                  </a:ext>
                </a:extLst>
              </p:cNvPr>
              <p:cNvSpPr/>
              <p:nvPr/>
            </p:nvSpPr>
            <p:spPr>
              <a:xfrm flipH="1">
                <a:off x="4242812" y="3283323"/>
                <a:ext cx="449715" cy="372789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48E8ED7-54D0-1846-26AC-666BA55DA797}"/>
                  </a:ext>
                </a:extLst>
              </p:cNvPr>
              <p:cNvSpPr/>
              <p:nvPr/>
            </p:nvSpPr>
            <p:spPr>
              <a:xfrm flipH="1">
                <a:off x="5179152" y="5385457"/>
                <a:ext cx="421938" cy="259091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31874F07-56E2-ECAD-C477-7A67682B55F5}"/>
                  </a:ext>
                </a:extLst>
              </p:cNvPr>
              <p:cNvSpPr/>
              <p:nvPr/>
            </p:nvSpPr>
            <p:spPr>
              <a:xfrm flipH="1">
                <a:off x="1735996" y="2312971"/>
                <a:ext cx="392170" cy="29135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850EEA25-000A-7607-EA3A-B7E14A8A0D5D}"/>
                  </a:ext>
                </a:extLst>
              </p:cNvPr>
              <p:cNvSpPr/>
              <p:nvPr/>
            </p:nvSpPr>
            <p:spPr>
              <a:xfrm flipH="1">
                <a:off x="1047755" y="4353900"/>
                <a:ext cx="421939" cy="28100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83C4AAE6-B715-E71F-27D9-F217851FD73E}"/>
                </a:ext>
              </a:extLst>
            </p:cNvPr>
            <p:cNvSpPr/>
            <p:nvPr/>
          </p:nvSpPr>
          <p:spPr>
            <a:xfrm flipH="1">
              <a:off x="8594335" y="3314397"/>
              <a:ext cx="314062" cy="29135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D437F-1C99-E43A-0A4C-3BBCE772D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99797C-7FFA-A089-B2E9-0899A49FF3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9280DE-B5E1-8776-4DB2-7BCA9B746577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513464-AAD5-5508-F47C-A4E4E1DEFF9D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4C75140E-2870-EEBD-42F4-0D16CE023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1F00CB-53EA-4C4C-B4A5-11E0FC8C4623}"/>
              </a:ext>
            </a:extLst>
          </p:cNvPr>
          <p:cNvSpPr txBox="1"/>
          <p:nvPr/>
        </p:nvSpPr>
        <p:spPr>
          <a:xfrm>
            <a:off x="1330535" y="360777"/>
            <a:ext cx="6870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تحت المقروء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B21AF8C-23DD-A338-AF7E-E3413B3B88C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D96F159-8848-ACB5-43FA-851E809F9B3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0981A735-B186-4CBB-CF39-0D60D02DD25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0AD6352-E610-D887-6312-3E420228666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8AFBA688-5262-9A0D-0424-146F956AB63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A35E3B5-BD59-A84A-487E-ED0BC0BC713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9C41137-67C9-A311-C8AA-1436CF01A17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5A76D813-DC22-0661-7566-DBCD23AAB61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5146400-AB8D-68C4-0274-061A6E95F0A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66A9E6-8B42-578A-F76C-2080EDAD542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86139-4949-53C3-5819-BA888FA6CBAD}"/>
              </a:ext>
            </a:extLst>
          </p:cNvPr>
          <p:cNvGrpSpPr/>
          <p:nvPr/>
        </p:nvGrpSpPr>
        <p:grpSpPr>
          <a:xfrm>
            <a:off x="211986" y="2168048"/>
            <a:ext cx="8696412" cy="4070345"/>
            <a:chOff x="211986" y="2168048"/>
            <a:chExt cx="8696412" cy="4070345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D731F0F-6803-BB5F-4BA0-D98D37DD8CEE}"/>
                </a:ext>
              </a:extLst>
            </p:cNvPr>
            <p:cNvGrpSpPr/>
            <p:nvPr/>
          </p:nvGrpSpPr>
          <p:grpSpPr>
            <a:xfrm>
              <a:off x="211986" y="2168048"/>
              <a:ext cx="8696412" cy="4070345"/>
              <a:chOff x="211986" y="2168048"/>
              <a:chExt cx="8696412" cy="4070345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542F31CF-F91C-808D-126D-0EC2D673453D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4070345"/>
                <a:chOff x="2552" y="2760779"/>
                <a:chExt cx="8807526" cy="4070345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5AB68ED6-EFC7-6590-5BB4-3FC69A23056B}"/>
                    </a:ext>
                  </a:extLst>
                </p:cNvPr>
                <p:cNvSpPr txBox="1"/>
                <p:nvPr/>
              </p:nvSpPr>
              <p:spPr>
                <a:xfrm>
                  <a:off x="2552" y="2760779"/>
                  <a:ext cx="8807526" cy="40703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rtl="1">
                    <a:lnSpc>
                      <a:spcPct val="150000"/>
                    </a:lnSpc>
                  </a:pP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لِنُهَيِّئْ مَعاً أَجْمَلَ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طَبَقٍ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مَغْرِبِيٍّ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!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نَبْدَأُ بِوَضْعِ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ٱللَّحْمِ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مَعَ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ٱلزَّيْتِ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داخِلَ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ٱلطّاجينِ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وَبَعْدَها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نَقومُ بِتَقْطيعِ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ٱلْخُضْرَواتِ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وَنَضَعُها مُرَتَّبَةً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،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ثُمَّ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نُضيفُ لَها مِلْحاً وَتَوابِلَ مُتَنَوِّعَةً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وَنُثْري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طَبَقَنا بِأَوراقِ ٱلْكَزْبَرَةِ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ٱلْخَضْراءِ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 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وَبَعْدَ ذَلِكَ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نَتْرُكُ </a:t>
                  </a:r>
                  <a:r>
                    <a:rPr lang="ar-MA" sz="4400" b="1" kern="100" dirty="0" err="1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ٱلطَّبَقَ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يُطْهى عَلى نارٍ هادِئَةٍ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 </a:t>
                  </a:r>
                  <a:endParaRPr lang="fr-MA" sz="4400" kern="100" dirty="0">
                    <a:highlight>
                      <a:srgbClr val="FFFF00"/>
                    </a:highlight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ECAF23C-C6DD-110E-57DA-5106CD90F19C}"/>
                    </a:ext>
                  </a:extLst>
                </p:cNvPr>
                <p:cNvSpPr/>
                <p:nvPr/>
              </p:nvSpPr>
              <p:spPr>
                <a:xfrm flipH="1">
                  <a:off x="2857488" y="2897099"/>
                  <a:ext cx="455461" cy="29135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F503B15D-0325-3275-85DB-CBC5C7070699}"/>
                  </a:ext>
                </a:extLst>
              </p:cNvPr>
              <p:cNvSpPr/>
              <p:nvPr/>
            </p:nvSpPr>
            <p:spPr>
              <a:xfrm flipH="1">
                <a:off x="4242812" y="3283323"/>
                <a:ext cx="449715" cy="372789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C6C7ADD3-FB22-B614-F896-8E0AA7B25B80}"/>
                  </a:ext>
                </a:extLst>
              </p:cNvPr>
              <p:cNvSpPr/>
              <p:nvPr/>
            </p:nvSpPr>
            <p:spPr>
              <a:xfrm flipH="1">
                <a:off x="5179152" y="5385457"/>
                <a:ext cx="421938" cy="259091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5CF19B3C-A435-3BC7-889A-15ECD861AFE6}"/>
                  </a:ext>
                </a:extLst>
              </p:cNvPr>
              <p:cNvSpPr/>
              <p:nvPr/>
            </p:nvSpPr>
            <p:spPr>
              <a:xfrm flipH="1">
                <a:off x="1735996" y="2312971"/>
                <a:ext cx="392170" cy="29135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AD85ED40-1C8E-4FF6-1AC5-C801336DB250}"/>
                  </a:ext>
                </a:extLst>
              </p:cNvPr>
              <p:cNvSpPr/>
              <p:nvPr/>
            </p:nvSpPr>
            <p:spPr>
              <a:xfrm flipH="1">
                <a:off x="1047755" y="4353900"/>
                <a:ext cx="421939" cy="28100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12E0D42-8A03-212C-AB68-86A437B75A21}"/>
                </a:ext>
              </a:extLst>
            </p:cNvPr>
            <p:cNvSpPr/>
            <p:nvPr/>
          </p:nvSpPr>
          <p:spPr>
            <a:xfrm flipH="1">
              <a:off x="8594335" y="3314397"/>
              <a:ext cx="314062" cy="29135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0510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140609" y="308344"/>
            <a:ext cx="8873698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77557" y="443911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594257" y="3330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 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lang="ar-MA" sz="24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 الفقرة / الفئة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تقرأ</a:t>
            </a:r>
            <a:r>
              <a:rPr lang="ar-MA" sz="24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 المضغوطة  / الفئة</a:t>
            </a:r>
            <a:r>
              <a:rPr lang="fr-MA" sz="24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C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</a:t>
            </a:r>
            <a:r>
              <a:rPr lang="ar-MA" sz="24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الكلمات المضغوطة الملونة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D201254-6A40-38F8-5697-B5EBC6FE2B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37715" y="229906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965FCD0-EF54-ACDB-5636-D3D81AAE208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DBC36E5-EFC7-F535-8DB0-8B8BA8E165B2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33435279-A5BB-C58F-66D5-DE5927A26B7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9BB608AD-F39E-B73E-7700-20EC87CC136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2BB257B-0DA1-F7CB-5467-7237C618815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354DB32-39D5-106B-8743-CC9FFB1BC87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A89E7022-C1B5-EABA-C34F-F38E1B59454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E162C385-416D-F966-46BE-AFB543542E1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D56C36-8736-BEE6-DDE7-B9F7B0D5A8B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2ABCFD-77B0-D09C-CFA1-E7D5D0AB707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1B0F089-B817-7709-A6F4-062AC1E28262}"/>
              </a:ext>
            </a:extLst>
          </p:cNvPr>
          <p:cNvGrpSpPr/>
          <p:nvPr/>
        </p:nvGrpSpPr>
        <p:grpSpPr>
          <a:xfrm>
            <a:off x="211986" y="2168048"/>
            <a:ext cx="8696412" cy="4070345"/>
            <a:chOff x="211986" y="2168048"/>
            <a:chExt cx="8696412" cy="407034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D9D6CD2-68D9-D457-4C10-32B9BADAD129}"/>
                </a:ext>
              </a:extLst>
            </p:cNvPr>
            <p:cNvGrpSpPr/>
            <p:nvPr/>
          </p:nvGrpSpPr>
          <p:grpSpPr>
            <a:xfrm>
              <a:off x="211986" y="2168048"/>
              <a:ext cx="8696412" cy="4070345"/>
              <a:chOff x="211986" y="2168048"/>
              <a:chExt cx="8696412" cy="4070345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CF536850-5679-C02C-7BBE-48E5B5F4877E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4070345"/>
                <a:chOff x="2552" y="2760779"/>
                <a:chExt cx="8807526" cy="4070345"/>
              </a:xfrm>
            </p:grpSpPr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9F517483-DB39-5D54-5B8D-AEBD33AC0DD7}"/>
                    </a:ext>
                  </a:extLst>
                </p:cNvPr>
                <p:cNvSpPr txBox="1"/>
                <p:nvPr/>
              </p:nvSpPr>
              <p:spPr>
                <a:xfrm>
                  <a:off x="2552" y="2760779"/>
                  <a:ext cx="8807526" cy="40703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rtl="1">
                    <a:lnSpc>
                      <a:spcPct val="150000"/>
                    </a:lnSpc>
                  </a:pP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لِنُهَيِّئْ مَعاً أَجْمَلَ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طَبَقٍ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مَغْرِبِيٍّ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!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نَبْدَأُ بِوَضْعِ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ٱللَّحْمِ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مَعَ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ٱلزَّيْتِ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داخِلَ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ٱلطّاجينِ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وَبَعْدَها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نَقومُ بِتَقْطيعِ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ٱلْخُضْرَواتِ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وَنَضَعُها مُرَتَّبَةً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،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ثُمَّ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نُضيفُ لَها مِلْحاً وَتَوابِلَ مُتَنَوِّعَةً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وَنُثْري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طَبَقَنا بِأَوراقِ ٱلْكَزْبَرَةِ </a:t>
                  </a:r>
                  <a:r>
                    <a:rPr lang="ar-MA" sz="44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ٱلْخَضْراءِ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 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وَبَعْدَ ذَلِكَ 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نَتْرُكُ </a:t>
                  </a:r>
                  <a:r>
                    <a:rPr lang="ar-MA" sz="4400" b="1" kern="100" dirty="0" err="1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ٱلطَّبَقَ</a:t>
                  </a:r>
                  <a:r>
                    <a:rPr lang="ar-MA" sz="4400" b="1" kern="100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4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يُطْهى عَلى نارٍ هادِئَةٍ</a:t>
                  </a:r>
                  <a:r>
                    <a:rPr lang="ar-MA" sz="4400" kern="100" dirty="0">
                      <a:highlight>
                        <a:srgbClr val="FFFF00"/>
                      </a:highlight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. </a:t>
                  </a:r>
                  <a:endParaRPr lang="fr-MA" sz="4400" kern="100" dirty="0">
                    <a:highlight>
                      <a:srgbClr val="FFFF00"/>
                    </a:highlight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979CFD9-B033-9C26-AA59-9A9466C978B7}"/>
                    </a:ext>
                  </a:extLst>
                </p:cNvPr>
                <p:cNvSpPr/>
                <p:nvPr/>
              </p:nvSpPr>
              <p:spPr>
                <a:xfrm flipH="1">
                  <a:off x="2857488" y="2897099"/>
                  <a:ext cx="455461" cy="29135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AFEA2E71-5D41-4EB0-80EF-E13089519314}"/>
                  </a:ext>
                </a:extLst>
              </p:cNvPr>
              <p:cNvSpPr/>
              <p:nvPr/>
            </p:nvSpPr>
            <p:spPr>
              <a:xfrm flipH="1">
                <a:off x="4242812" y="3283323"/>
                <a:ext cx="449715" cy="372789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CF4A866B-38B3-8548-CA45-2622B3BA6AF2}"/>
                  </a:ext>
                </a:extLst>
              </p:cNvPr>
              <p:cNvSpPr/>
              <p:nvPr/>
            </p:nvSpPr>
            <p:spPr>
              <a:xfrm flipH="1">
                <a:off x="5179152" y="5385457"/>
                <a:ext cx="421938" cy="259091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5089A34D-F846-1DDF-0B76-1AD0EC40335C}"/>
                  </a:ext>
                </a:extLst>
              </p:cNvPr>
              <p:cNvSpPr/>
              <p:nvPr/>
            </p:nvSpPr>
            <p:spPr>
              <a:xfrm flipH="1">
                <a:off x="1735996" y="2312971"/>
                <a:ext cx="392170" cy="29135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87BD50DC-A673-2493-533F-642812A7FBCA}"/>
                  </a:ext>
                </a:extLst>
              </p:cNvPr>
              <p:cNvSpPr/>
              <p:nvPr/>
            </p:nvSpPr>
            <p:spPr>
              <a:xfrm flipH="1">
                <a:off x="1047755" y="4353900"/>
                <a:ext cx="421939" cy="28100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761CA2D2-5EEC-E9AE-810D-70A9D74F03F8}"/>
                </a:ext>
              </a:extLst>
            </p:cNvPr>
            <p:cNvSpPr/>
            <p:nvPr/>
          </p:nvSpPr>
          <p:spPr>
            <a:xfrm flipH="1">
              <a:off x="8594335" y="3314397"/>
              <a:ext cx="314062" cy="29135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584425"/>
            <a:chOff x="487749" y="1809265"/>
            <a:chExt cx="8168503" cy="258442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368580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57563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235603" y="28583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35817" y="3447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تحت المقروء. وينبه للكسرة بعد دخول اللام.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20239" y="305872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486E59-3B5B-A3DD-5A77-9E81FCB9D59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2E2FA3E-790F-1170-3702-4CD20271E556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9618610D-02BB-A425-3200-4EDB589C458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5DA7A551-792D-C1A5-55F3-2352D9CDE22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CAC95BDB-E51D-0BC0-AEFF-F15C7D0548E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90E7EB5-E079-6918-9FC2-220FB8C536AB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23EEE53-703A-3BF1-2EAF-1129942CD7B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86F125C-25CA-5095-FC97-9CD7EB3BED2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3528ADB-9DA6-489A-F24F-F350BA1C78C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2E46D2D-62F4-B5E8-70D5-694890D18B0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CE60645-815D-E3FC-A8A1-B3CCDFB6B4F7}"/>
              </a:ext>
            </a:extLst>
          </p:cNvPr>
          <p:cNvGrpSpPr/>
          <p:nvPr/>
        </p:nvGrpSpPr>
        <p:grpSpPr>
          <a:xfrm>
            <a:off x="4747364" y="2620281"/>
            <a:ext cx="3797724" cy="1003984"/>
            <a:chOff x="3975704" y="2091082"/>
            <a:chExt cx="1986935" cy="816958"/>
          </a:xfrm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1CBA12AB-7307-00B9-5B47-F87BE96CFF99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70F680C-4F18-D1CB-DB6B-7411B166B0C5}"/>
                </a:ext>
              </a:extLst>
            </p:cNvPr>
            <p:cNvSpPr txBox="1"/>
            <p:nvPr/>
          </p:nvSpPr>
          <p:spPr>
            <a:xfrm>
              <a:off x="4120059" y="2102880"/>
              <a:ext cx="1661026" cy="67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اِشْتَقْتُ 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لِلْوَطَنِ</a:t>
              </a:r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B14AD43-4AEC-1C4D-F784-1614DEE97843}"/>
              </a:ext>
            </a:extLst>
          </p:cNvPr>
          <p:cNvGrpSpPr/>
          <p:nvPr/>
        </p:nvGrpSpPr>
        <p:grpSpPr>
          <a:xfrm>
            <a:off x="598913" y="2634780"/>
            <a:ext cx="3797724" cy="1003984"/>
            <a:chOff x="3975704" y="2091082"/>
            <a:chExt cx="1986935" cy="816958"/>
          </a:xfrm>
        </p:grpSpPr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B60B8D49-BD27-BC24-3AFA-601A809FD565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DCB731E-7A14-1F23-E1DE-EEF8B01DC649}"/>
                </a:ext>
              </a:extLst>
            </p:cNvPr>
            <p:cNvSpPr txBox="1"/>
            <p:nvPr/>
          </p:nvSpPr>
          <p:spPr>
            <a:xfrm>
              <a:off x="4120059" y="2102880"/>
              <a:ext cx="1661026" cy="67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خَرَجْتُ 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لِلَّعِبِ</a:t>
              </a:r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107218D-C5D5-7B5E-8548-2275A184F3C0}"/>
              </a:ext>
            </a:extLst>
          </p:cNvPr>
          <p:cNvGrpSpPr/>
          <p:nvPr/>
        </p:nvGrpSpPr>
        <p:grpSpPr>
          <a:xfrm>
            <a:off x="4747364" y="4288516"/>
            <a:ext cx="3797724" cy="1003984"/>
            <a:chOff x="3975704" y="2091082"/>
            <a:chExt cx="1986935" cy="816958"/>
          </a:xfrm>
        </p:grpSpPr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D56A3B5-5F6B-B3ED-52E3-3E9AEE980608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A8C37BB-E6DB-1054-FA7E-07D64017F3BD}"/>
                </a:ext>
              </a:extLst>
            </p:cNvPr>
            <p:cNvSpPr txBox="1"/>
            <p:nvPr/>
          </p:nvSpPr>
          <p:spPr>
            <a:xfrm>
              <a:off x="4120059" y="2102880"/>
              <a:ext cx="1661026" cy="67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اِسْتَيْقَظْتُ 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لِلصَّلاةِ</a:t>
              </a:r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25960BC-AD96-9527-CDA0-E49443BF5E01}"/>
              </a:ext>
            </a:extLst>
          </p:cNvPr>
          <p:cNvGrpSpPr/>
          <p:nvPr/>
        </p:nvGrpSpPr>
        <p:grpSpPr>
          <a:xfrm>
            <a:off x="639146" y="4344581"/>
            <a:ext cx="3797724" cy="1003984"/>
            <a:chOff x="3975704" y="2091082"/>
            <a:chExt cx="1986935" cy="816958"/>
          </a:xfrm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FBA5287B-A068-7A17-B8C1-5B4F55E33FCC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E677D82-A802-59D7-1130-FF0E0892EF5F}"/>
                </a:ext>
              </a:extLst>
            </p:cNvPr>
            <p:cNvSpPr txBox="1"/>
            <p:nvPr/>
          </p:nvSpPr>
          <p:spPr>
            <a:xfrm>
              <a:off x="4120059" y="2102880"/>
              <a:ext cx="1661026" cy="67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تَهَيَّأْتُ 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لِلرَّسْمِ</a:t>
              </a:r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5271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937EEA-681C-7394-A000-132F984A721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D8870AE-937F-E5A6-F957-8F4F391888C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520C134-3F6F-7C61-E72C-F9E36322390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6376A887-D9F4-983F-C4F9-C3B076F5871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2FC02E55-A051-29A7-8794-D872EDB4907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0BD8703-8426-D56D-993A-E5D4DF02441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28C4FA1B-5897-9512-FCDB-52E24449448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015C9DE9-A3CD-9449-8D92-220A3304B3BC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ED328B1-3730-0047-3B77-B3D27FC98CE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9D417A4-D668-60B0-6596-065788BDB77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8605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35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604EAE3-7E8B-B718-111C-ABB61D6B6AC8}"/>
              </a:ext>
            </a:extLst>
          </p:cNvPr>
          <p:cNvSpPr txBox="1"/>
          <p:nvPr/>
        </p:nvSpPr>
        <p:spPr>
          <a:xfrm>
            <a:off x="422071" y="4491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واكتبوا: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 مبدوءة بلام الجر.</a:t>
            </a:r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1C4018B0-193B-EA37-0999-2488B4FFB1CF}"/>
              </a:ext>
            </a:extLst>
          </p:cNvPr>
          <p:cNvSpPr/>
          <p:nvPr/>
        </p:nvSpPr>
        <p:spPr>
          <a:xfrm>
            <a:off x="2968838" y="3026605"/>
            <a:ext cx="3206323" cy="1667819"/>
          </a:xfrm>
          <a:custGeom>
            <a:avLst/>
            <a:gdLst>
              <a:gd name="connsiteX0" fmla="*/ 38418 w 1716263"/>
              <a:gd name="connsiteY0" fmla="*/ 103629 h 917388"/>
              <a:gd name="connsiteX1" fmla="*/ 100711 w 1716263"/>
              <a:gd name="connsiteY1" fmla="*/ 894204 h 917388"/>
              <a:gd name="connsiteX2" fmla="*/ 1635760 w 1716263"/>
              <a:gd name="connsiteY2" fmla="*/ 858104 h 917388"/>
              <a:gd name="connsiteX3" fmla="*/ 1678623 w 1716263"/>
              <a:gd name="connsiteY3" fmla="*/ 13332 h 917388"/>
              <a:gd name="connsiteX4" fmla="*/ 38418 w 1716263"/>
              <a:gd name="connsiteY4" fmla="*/ 103629 h 917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6263" h="917388">
                <a:moveTo>
                  <a:pt x="38418" y="103629"/>
                </a:moveTo>
                <a:cubicBezTo>
                  <a:pt x="-47212" y="173066"/>
                  <a:pt x="26702" y="854484"/>
                  <a:pt x="100711" y="894204"/>
                </a:cubicBezTo>
                <a:cubicBezTo>
                  <a:pt x="174720" y="933923"/>
                  <a:pt x="1546130" y="923064"/>
                  <a:pt x="1635760" y="858104"/>
                </a:cubicBezTo>
                <a:cubicBezTo>
                  <a:pt x="1725391" y="793143"/>
                  <a:pt x="1740916" y="53051"/>
                  <a:pt x="1678623" y="13332"/>
                </a:cubicBezTo>
                <a:cubicBezTo>
                  <a:pt x="1616234" y="-26292"/>
                  <a:pt x="131858" y="27905"/>
                  <a:pt x="38418" y="1036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00BD7957-CECC-E3ED-9DAA-D5706719B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449" y="3133426"/>
            <a:ext cx="2398024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اَللَّعِبُ</a:t>
            </a:r>
            <a:endParaRPr lang="a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AD4756-D72B-9B14-7C3C-6D4DCBDB59B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9057B75-7D73-8AAA-C11C-AA6BAC03A71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257DB281-B28B-C52B-70E0-E83A586BBC3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B6F2BB06-206C-7BEA-9A1E-CEE39B5553F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7DD16B3-7CA4-4AC0-76A6-1E6E68C134A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5B4BB93-B643-4B61-52F4-F33CFF00A87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A6CFE89F-C898-3C65-EC31-BF2E6A5E136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80A0454-E1F6-D25D-95E2-D18A3F07A6C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64617FB-A0B6-CAD4-136B-1D650BB2FEE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6DBE4C0-52AE-E684-52C9-E01D0AD8411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2073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54CABA8-C935-BC77-9183-2B06A8EFBED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4DBF363-3F4F-CB79-5D66-61AB5189169A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B6AE4F60-59D3-88BB-B73A-D4B81557BE0A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5BB20F7-DC36-F16B-6572-A60B6DC0881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3A8CE2F-6839-4A35-7DD5-061C9F7F100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A5AE50C8-1535-A4C4-D2EE-E1774A066D9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FBD84C7-D13A-86AB-EC50-CFC9F87D51E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85CADAB-FC77-6493-5DA3-84785DDF017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7CB2A57-5FD9-C024-9000-9141D3F9844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DB6C8DE-3B53-618B-9B39-4611466D00F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2713423"/>
            <a:ext cx="339707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لِلَّعِبِ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1C67027-D705-F1AD-F933-FAD5ACB0162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9DA9F75-8972-0139-CEFB-F188BCCA0F2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4CA7B5F0-542E-53B2-152A-CBBDE3896F3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D55EAE6-37F8-5AA6-A23F-E60FA9E0704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F7B0956-D100-9894-3B9D-32FB2646B9D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B403B81-0CB6-E8AC-AC02-26526195785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2258C85-81BC-E80E-45E2-494E7C3ED0D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10709A0-0C6E-A47B-678B-FFFBEEEEB6E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5E504E5-138E-8497-00E6-577B8E3AF55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46C3F60-3F03-EB64-6FD3-1C5A08D9298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76ED1-5681-E098-D215-7A3FF422C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3E9B89D-A1BB-F947-DF09-F4D45965F3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710C08-4E1D-F40A-2E96-8607DD07CB2D}"/>
              </a:ext>
            </a:extLst>
          </p:cNvPr>
          <p:cNvGrpSpPr/>
          <p:nvPr/>
        </p:nvGrpSpPr>
        <p:grpSpPr>
          <a:xfrm>
            <a:off x="335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34C4E8C-76D4-619A-6272-C1126D0705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ACB1282-9689-4895-E439-A8EA79213CE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6B8AEB-CDD0-3FCF-F1F4-D1EA17906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D899BC7-5E36-F7D9-A720-CE16607FFF6E}"/>
              </a:ext>
            </a:extLst>
          </p:cNvPr>
          <p:cNvSpPr txBox="1"/>
          <p:nvPr/>
        </p:nvSpPr>
        <p:spPr>
          <a:xfrm>
            <a:off x="435918" y="44951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واكتبوا: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 مبدوءة بلام الجر.</a:t>
            </a:r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B097927C-13F4-3799-28F7-502425F4F865}"/>
              </a:ext>
            </a:extLst>
          </p:cNvPr>
          <p:cNvSpPr/>
          <p:nvPr/>
        </p:nvSpPr>
        <p:spPr>
          <a:xfrm>
            <a:off x="2968838" y="3026605"/>
            <a:ext cx="3206323" cy="1667819"/>
          </a:xfrm>
          <a:custGeom>
            <a:avLst/>
            <a:gdLst>
              <a:gd name="connsiteX0" fmla="*/ 38418 w 1716263"/>
              <a:gd name="connsiteY0" fmla="*/ 103629 h 917388"/>
              <a:gd name="connsiteX1" fmla="*/ 100711 w 1716263"/>
              <a:gd name="connsiteY1" fmla="*/ 894204 h 917388"/>
              <a:gd name="connsiteX2" fmla="*/ 1635760 w 1716263"/>
              <a:gd name="connsiteY2" fmla="*/ 858104 h 917388"/>
              <a:gd name="connsiteX3" fmla="*/ 1678623 w 1716263"/>
              <a:gd name="connsiteY3" fmla="*/ 13332 h 917388"/>
              <a:gd name="connsiteX4" fmla="*/ 38418 w 1716263"/>
              <a:gd name="connsiteY4" fmla="*/ 103629 h 917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6263" h="917388">
                <a:moveTo>
                  <a:pt x="38418" y="103629"/>
                </a:moveTo>
                <a:cubicBezTo>
                  <a:pt x="-47212" y="173066"/>
                  <a:pt x="26702" y="854484"/>
                  <a:pt x="100711" y="894204"/>
                </a:cubicBezTo>
                <a:cubicBezTo>
                  <a:pt x="174720" y="933923"/>
                  <a:pt x="1546130" y="923064"/>
                  <a:pt x="1635760" y="858104"/>
                </a:cubicBezTo>
                <a:cubicBezTo>
                  <a:pt x="1725391" y="793143"/>
                  <a:pt x="1740916" y="53051"/>
                  <a:pt x="1678623" y="13332"/>
                </a:cubicBezTo>
                <a:cubicBezTo>
                  <a:pt x="1616234" y="-26292"/>
                  <a:pt x="131858" y="27905"/>
                  <a:pt x="38418" y="1036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377A76EC-D081-D7FC-79C4-D983C33D1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449" y="3133426"/>
            <a:ext cx="2398024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اَلصَّلاةُ</a:t>
            </a:r>
            <a:endParaRPr lang="a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6D905F-E425-9101-3380-47D207F041C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5706CA4-5B66-9D22-B872-A72F4D9EDF9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74C7998E-8C29-C8B7-33A3-FB3B209E548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46450365-77B5-D981-0106-32F8F95BD8B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EB6B74E-01A5-56E9-3200-584269EA38A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205CCF8-7769-203A-E4CD-6157EAF642D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FC21F051-33A8-5816-F795-66365185CE4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52168200-F6C5-4710-8999-59D80FEA08DC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F9A34EE-C341-B000-4E6C-C3747262CEA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FDF44D4-0C2D-79F0-7FFE-4A583756C79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2102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104DF-DB37-FA94-87AF-C10FA9249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C5B5015-7980-3512-49B1-1DA3DAF8E05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A26A8BF-6C83-C5E5-6D02-E8E96C3B47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272EC4-A7E3-08F3-2CAD-E71EBE698CA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A8D2CE-EC41-3F87-E65D-44B49F6B29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4677ED-69F9-9477-8FEF-ED2BE6797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53F5A-09B4-1A23-9988-E41BA19E19E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A49263-0CCF-88F8-1926-977A8B2105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238130A-35B0-EE4E-991C-CC79E6043626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8FB302B-6A73-92A4-BAFA-B3D7CBC1A28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8FD47A5-8A42-BCA6-26BD-6278D56D629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AB3D822-FA14-5231-09AD-0F136DF245B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FF117BD-53C6-12E8-3670-F6A80EBCE2A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6B07A7D0-45B9-35BB-33E9-6F999DCB5B4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C73F5111-68D1-F08E-7A4D-0AC8A35AC03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428FCBC-AEF3-3063-9D3B-613A5840859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760EC71-1300-9287-1DDF-8A549336676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59A9100-B942-239A-E8D5-04A54D0DC3F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78513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0ED4B-E3CD-D210-B0C0-C135A8387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CB79B9A-D045-8818-73AA-531F9114113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FDF25A-C795-9149-C6C7-A52937E2E4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EE42BE-AD2A-690E-CB71-BC9FAEA5E7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00AF34-CF8F-C82A-E386-A0A61D7702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662317-6B8A-BB61-E0DA-FBBD1BB39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87CC0D-2EEF-00ED-3B75-2A6447763A3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F79D0B-C2D6-F812-FC25-774A272C0A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5EEB85E7-0CC7-8C47-866D-F5841F3ED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2859617"/>
            <a:ext cx="3397078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لِلصَّلاةِ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432C142-496B-93D2-AAFD-3DED1500507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57F93D-D94A-1621-B33C-B3D48D6C236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9B5D36F-D51D-FC37-54D9-1567A04BB67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2B5EE7F-B51A-893D-B6A1-BDAC8F4DCC6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0FD9DC1-9FA7-E1CF-225A-37D15FDB83B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BB4799F-2DFA-DB96-998D-4201A1E7DF5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5AEACE7C-37F8-FC2D-2348-9BFD1D9B066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73CFFF30-8B24-7A74-D9E8-122C5351C2C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55C729C-23A4-A1BD-C5AF-1C0B8250A90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8CE9B6B-EDB5-80E6-368E-FFE765998DB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5784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3728A-DA51-ABAA-731C-5EC77AEFB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3E28D09-3D06-CC64-53EE-176E2E19F3F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2C794AC-D00C-8ECB-3011-BB2F2CD28A8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ACDD0FF-BC1A-AB25-F9B8-B6206B75B3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AFB0C2-AA2F-62B2-FB11-01075214B2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4C4754A-0A83-C991-E6FE-EE9DDF3B8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289547-316A-F7BC-5DAB-BDBF26E9BDB7}"/>
              </a:ext>
            </a:extLst>
          </p:cNvPr>
          <p:cNvSpPr txBox="1"/>
          <p:nvPr/>
        </p:nvSpPr>
        <p:spPr>
          <a:xfrm>
            <a:off x="422071" y="3305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الكلمة التي تكررت مرتين.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9F1936B-D18B-D5BE-1130-EE71446E28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0B5644C1-ABBC-C222-44D1-27A761F7846F}"/>
              </a:ext>
            </a:extLst>
          </p:cNvPr>
          <p:cNvGrpSpPr/>
          <p:nvPr/>
        </p:nvGrpSpPr>
        <p:grpSpPr>
          <a:xfrm>
            <a:off x="1538663" y="3509280"/>
            <a:ext cx="2300389" cy="941907"/>
            <a:chOff x="3975704" y="2091082"/>
            <a:chExt cx="1986935" cy="816958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F1F70916-CF55-5ADC-9BC6-5EA3967B2766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52631BC-D512-64EF-D850-D3352637001D}"/>
                </a:ext>
              </a:extLst>
            </p:cNvPr>
            <p:cNvSpPr txBox="1"/>
            <p:nvPr/>
          </p:nvSpPr>
          <p:spPr>
            <a:xfrm>
              <a:off x="4151005" y="2092791"/>
              <a:ext cx="1661026" cy="800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لِلْجَبْرِ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A4247FA-B973-33A0-758A-AC382AAA1F56}"/>
              </a:ext>
            </a:extLst>
          </p:cNvPr>
          <p:cNvGrpSpPr/>
          <p:nvPr/>
        </p:nvGrpSpPr>
        <p:grpSpPr>
          <a:xfrm>
            <a:off x="5599009" y="3446506"/>
            <a:ext cx="2319924" cy="1018721"/>
            <a:chOff x="3975704" y="2091082"/>
            <a:chExt cx="1986935" cy="816958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7B0392F-33EF-5EC2-2754-AA14080A04DD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7F193F89-5FEA-8E10-B807-33604C892D7B}"/>
                </a:ext>
              </a:extLst>
            </p:cNvPr>
            <p:cNvSpPr txBox="1"/>
            <p:nvPr/>
          </p:nvSpPr>
          <p:spPr>
            <a:xfrm>
              <a:off x="4003239" y="2157369"/>
              <a:ext cx="1887672" cy="740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لِلْخُبْزِ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C89B038B-7138-5D62-B773-14B0DA851A86}"/>
              </a:ext>
            </a:extLst>
          </p:cNvPr>
          <p:cNvGrpSpPr/>
          <p:nvPr/>
        </p:nvGrpSpPr>
        <p:grpSpPr>
          <a:xfrm>
            <a:off x="1538664" y="1777999"/>
            <a:ext cx="2136559" cy="966187"/>
            <a:chOff x="3975704" y="2077043"/>
            <a:chExt cx="1986935" cy="830997"/>
          </a:xfrm>
        </p:grpSpPr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D64C60D7-734E-2B8D-CC84-59F8DA0481C0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7D02EA33-B677-5E95-7970-CD1F8191E7E9}"/>
                </a:ext>
              </a:extLst>
            </p:cNvPr>
            <p:cNvSpPr txBox="1"/>
            <p:nvPr/>
          </p:nvSpPr>
          <p:spPr>
            <a:xfrm>
              <a:off x="4018603" y="2077043"/>
              <a:ext cx="1887672" cy="794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لِلْخَبَرِ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7D17F93E-024A-AE6A-ED7F-B04F524BEEC9}"/>
              </a:ext>
            </a:extLst>
          </p:cNvPr>
          <p:cNvGrpSpPr/>
          <p:nvPr/>
        </p:nvGrpSpPr>
        <p:grpSpPr>
          <a:xfrm>
            <a:off x="1613184" y="5158511"/>
            <a:ext cx="2225868" cy="985583"/>
            <a:chOff x="3966251" y="2091082"/>
            <a:chExt cx="1996388" cy="816958"/>
          </a:xfrm>
        </p:grpSpPr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FB499EC2-90E8-3ACA-9F48-217B1F659F9E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01E7C4A0-7991-3B92-7D20-EA82B81B3C40}"/>
                </a:ext>
              </a:extLst>
            </p:cNvPr>
            <p:cNvSpPr txBox="1"/>
            <p:nvPr/>
          </p:nvSpPr>
          <p:spPr>
            <a:xfrm>
              <a:off x="3966251" y="2121705"/>
              <a:ext cx="1921722" cy="765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لِلْجيرِ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4D2A047C-D4F0-69F2-D3C7-3E8EDFA03890}"/>
              </a:ext>
            </a:extLst>
          </p:cNvPr>
          <p:cNvGrpSpPr/>
          <p:nvPr/>
        </p:nvGrpSpPr>
        <p:grpSpPr>
          <a:xfrm>
            <a:off x="5579475" y="1777999"/>
            <a:ext cx="2319924" cy="1003984"/>
            <a:chOff x="3975704" y="2091082"/>
            <a:chExt cx="1986935" cy="816958"/>
          </a:xfrm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878FDDF8-2100-50D8-98EE-7C54514E3012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460C65A9-8CC7-15AF-1BDC-B7A8D8821AEB}"/>
                </a:ext>
              </a:extLst>
            </p:cNvPr>
            <p:cNvSpPr txBox="1"/>
            <p:nvPr/>
          </p:nvSpPr>
          <p:spPr>
            <a:xfrm>
              <a:off x="4120059" y="2102880"/>
              <a:ext cx="1661026" cy="751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لِلْخَيْرِ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D32116A2-CC31-FA95-5FA9-E4838DE65EEA}"/>
              </a:ext>
            </a:extLst>
          </p:cNvPr>
          <p:cNvGrpSpPr/>
          <p:nvPr/>
        </p:nvGrpSpPr>
        <p:grpSpPr>
          <a:xfrm>
            <a:off x="5635747" y="5096161"/>
            <a:ext cx="2283185" cy="1001511"/>
            <a:chOff x="3975704" y="2091082"/>
            <a:chExt cx="1986935" cy="816958"/>
          </a:xfrm>
        </p:grpSpPr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25661505-7C47-3044-35F3-5893576161C5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46729B01-9C3F-1ABD-EDEF-87FFE1C6F95D}"/>
                </a:ext>
              </a:extLst>
            </p:cNvPr>
            <p:cNvSpPr txBox="1"/>
            <p:nvPr/>
          </p:nvSpPr>
          <p:spPr>
            <a:xfrm>
              <a:off x="4025335" y="2139623"/>
              <a:ext cx="1887672" cy="753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لِلْخَبَرِ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937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2766374"/>
            <a:chOff x="585781" y="1809265"/>
            <a:chExt cx="8168503" cy="276637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إعادة سرد الحكاية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5010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الحكاية انطلاقا من مشاهدها.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10469E-DD65-850C-3476-ACFECB68E5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036F659-E9A3-FE01-8513-F47863A47CE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A067A8B-A262-CE93-809F-7589686C130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7E49C221-4463-8402-A650-43814803811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98C287D-73B8-B0AE-032E-AA1CDA1388E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C29BBBB5-98B3-0128-4D40-740E8D39DD7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C940F48C-310B-1731-4AC8-5D542478AFC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CF76A393-7F28-6035-BD83-C18A4AEBCBA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A77DAD91-C21B-28BE-296C-404AA4CD316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7E1168D-F05F-DDE4-9E74-173CF564335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1901A17-05EE-55D6-4C9B-3B96F694835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ماذا تقول الخضروات">
            <a:hlinkClick r:id="" action="ppaction://media"/>
            <a:extLst>
              <a:ext uri="{FF2B5EF4-FFF2-40B4-BE49-F238E27FC236}">
                <a16:creationId xmlns:a16="http://schemas.microsoft.com/office/drawing/2014/main" id="{953198AF-E1E9-B524-30C5-4E920A42BA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9602" y="5506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57157-DFF2-60AE-EDD9-09B2B8DD0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1DCBC-E332-F21C-44BA-7161955CC09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28BC3C-989B-7AE5-AA23-800ED5031B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38F4B1-7CA5-8827-DB3E-4A66F22C87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A946CF-255F-00B2-D3F0-D7157DE0A2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6764E8-9795-C05D-8C64-2E31768E3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819FD8-03B6-80C4-7BE4-6708A3B6A0AD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8C3837E-B95F-8813-6DDC-21ADB72A40A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D459759-5208-4E56-3961-5E598F50BEF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48C5B14-5ACF-9963-0380-F29912E9052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C0BF075-BF87-774E-B8AC-64EFC9493D1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1FAA54F-35C1-F5A6-DA67-CD160A3F046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968A5F50-1093-CC9D-53B4-DBAB4B470D9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C298812D-01B9-E3B3-A7B1-5070DEB4CA3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5A2F6DDE-F9D9-A4FF-55B5-986251EB8CD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C12FBE-0462-9D90-588A-1C24EEEAEB1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03B401F-6DE3-57BA-86DF-5C7C7097E34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6B7EEC35-387B-6860-160B-E68B3571ACB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9602" y="397973"/>
            <a:ext cx="685131" cy="756402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7A783F2E-1C0A-2CF9-C375-CE84CF0F7C18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5D21ABB-E521-A06F-2A17-8AB0E0391E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1816" y="2422606"/>
            <a:ext cx="3565878" cy="2702094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687921A-1593-976B-8A98-70544E5DE8C4}"/>
              </a:ext>
            </a:extLst>
          </p:cNvPr>
          <p:cNvSpPr txBox="1"/>
          <p:nvPr/>
        </p:nvSpPr>
        <p:spPr>
          <a:xfrm>
            <a:off x="574539" y="3293085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مائِدَةِ وَجْبَةِ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كانَتْ........ 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834EDDB-D47F-EBA2-AA1D-BBF9816938FD}"/>
              </a:ext>
            </a:extLst>
          </p:cNvPr>
          <p:cNvCxnSpPr/>
          <p:nvPr/>
        </p:nvCxnSpPr>
        <p:spPr>
          <a:xfrm>
            <a:off x="4434044" y="2542202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6781FA5-7E6C-5C4C-8DF0-1C60190A296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B76BE54-21F1-6E8C-AF67-72B974C7AFA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5C5D60F-4ECE-DEB0-141F-9C3B47456F8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87D52F3-6B18-1679-B7BF-C5A97C2F3FB3}"/>
              </a:ext>
            </a:extLst>
          </p:cNvPr>
          <p:cNvCxnSpPr/>
          <p:nvPr/>
        </p:nvCxnSpPr>
        <p:spPr>
          <a:xfrm>
            <a:off x="4454938" y="2465959"/>
            <a:ext cx="0" cy="2882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5810E8D7-E055-2BFA-D930-CB216327E346}"/>
              </a:ext>
            </a:extLst>
          </p:cNvPr>
          <p:cNvSpPr txBox="1"/>
          <p:nvPr/>
        </p:nvSpPr>
        <p:spPr>
          <a:xfrm>
            <a:off x="806028" y="2816376"/>
            <a:ext cx="335316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مائِدَةِ وَجْبَةِ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كانَتْ............................... ..................................................................................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BAA0F15-B909-C510-0E61-A66CA598C1CA}"/>
              </a:ext>
            </a:extLst>
          </p:cNvPr>
          <p:cNvGrpSpPr/>
          <p:nvPr/>
        </p:nvGrpSpPr>
        <p:grpSpPr>
          <a:xfrm>
            <a:off x="4679458" y="2566410"/>
            <a:ext cx="3956309" cy="2528766"/>
            <a:chOff x="1580891" y="1154233"/>
            <a:chExt cx="5982218" cy="454953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F9987D7-A4D2-4F6F-B74D-B92EED5E2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80891" y="1154233"/>
              <a:ext cx="5982218" cy="454953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26FB634-4AB8-811B-B791-8E27A335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834">
              <a:off x="5532041" y="3346210"/>
              <a:ext cx="1083012" cy="65656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85F594C-1A9E-6D30-8989-4A90F658E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69195" y="2133600"/>
              <a:ext cx="1193721" cy="129008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875C88ED-1316-B77D-7E68-62D0572E1B0F}"/>
                </a:ext>
              </a:extLst>
            </p:cNvPr>
            <p:cNvSpPr/>
            <p:nvPr/>
          </p:nvSpPr>
          <p:spPr>
            <a:xfrm rot="1335054">
              <a:off x="5652931" y="2444156"/>
              <a:ext cx="243861" cy="1995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38E266E-4546-BD9C-695B-5B4D218F040B}"/>
                </a:ext>
              </a:extLst>
            </p:cNvPr>
            <p:cNvSpPr/>
            <p:nvPr/>
          </p:nvSpPr>
          <p:spPr>
            <a:xfrm rot="1335054">
              <a:off x="5573157" y="2747538"/>
              <a:ext cx="243861" cy="1995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5A268B0-1049-78E1-5155-6EF3064C1BA3}"/>
                </a:ext>
              </a:extLst>
            </p:cNvPr>
            <p:cNvSpPr/>
            <p:nvPr/>
          </p:nvSpPr>
          <p:spPr>
            <a:xfrm rot="292440">
              <a:off x="5599994" y="2623670"/>
              <a:ext cx="243861" cy="1950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708FECF2-1526-5567-B1FF-66091D3F20A0}"/>
              </a:ext>
            </a:extLst>
          </p:cNvPr>
          <p:cNvSpPr txBox="1"/>
          <p:nvPr/>
        </p:nvSpPr>
        <p:spPr>
          <a:xfrm>
            <a:off x="621637" y="53235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0E810E82-2BDE-C238-F397-80D9FA828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53554" y="618279"/>
            <a:ext cx="344372" cy="32874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402E6A0-83D3-6625-77E9-89CB37526B4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535" y="410779"/>
            <a:ext cx="836097" cy="92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07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B9C1B9-64C1-7949-72EF-4955D7C197C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0371520-8000-0A7B-CB44-E83BAEEF3AB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D246DEBE-4F21-E5B0-9335-EAC802D723F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50D9683-AAE3-4DA7-2A81-52640C41912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7115E31-99E4-D7CE-76B3-C8671F5CFE3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1A7D4583-87B9-CA4A-BB43-5F9B02136A2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BE832537-D75C-22FF-4E16-BB59CD126AE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6159EAE8-3761-AE02-B536-27FBD6709BB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25F70D-C23C-5F9B-A7D1-B493431EEF7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C398569-914E-6A47-555E-41469B65B6A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9686DF8-5FC5-B99D-8C29-DC2DCF3EB7A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9602" y="397973"/>
            <a:ext cx="685131" cy="756402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FEBC5602-0CEB-3B62-A8C2-5FED9EAC46C0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79F4876-414C-22F0-E2EB-0FC60A6697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1816" y="2422606"/>
            <a:ext cx="3565878" cy="2702094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695C447-9B4B-F851-E676-EC0B0C212096}"/>
              </a:ext>
            </a:extLst>
          </p:cNvPr>
          <p:cNvSpPr txBox="1"/>
          <p:nvPr/>
        </p:nvSpPr>
        <p:spPr>
          <a:xfrm>
            <a:off x="574539" y="3293085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مائِدَةِ وَجْبَةِ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كانَتْ........ 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64F1719-D69A-7C5B-EDC8-8F2262BB17B7}"/>
              </a:ext>
            </a:extLst>
          </p:cNvPr>
          <p:cNvCxnSpPr/>
          <p:nvPr/>
        </p:nvCxnSpPr>
        <p:spPr>
          <a:xfrm>
            <a:off x="4434044" y="2542202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A166DD9-69A3-06B5-7D32-8DF5BB0C7BC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020A641-E955-A947-75CB-8B16F9CC9D7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D313A48-556D-A0E8-4E17-6B7CD97680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45997611-19D3-D122-9760-0909D6D255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2185" y="2465959"/>
            <a:ext cx="4248256" cy="26153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256CFDEE-407D-F0AC-460B-897A76E05473}"/>
              </a:ext>
            </a:extLst>
          </p:cNvPr>
          <p:cNvCxnSpPr/>
          <p:nvPr/>
        </p:nvCxnSpPr>
        <p:spPr>
          <a:xfrm>
            <a:off x="4164979" y="2465959"/>
            <a:ext cx="0" cy="2882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34579428-2C13-D5B6-BC64-DA4811621AFD}"/>
              </a:ext>
            </a:extLst>
          </p:cNvPr>
          <p:cNvSpPr txBox="1"/>
          <p:nvPr/>
        </p:nvSpPr>
        <p:spPr>
          <a:xfrm>
            <a:off x="1130301" y="3134636"/>
            <a:ext cx="2870085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ﭐلْجَزَرُ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يَقِفُ مُمْسِكاً بِيَدِ............................ ، 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</a:t>
            </a: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</a:t>
            </a:r>
            <a:endParaRPr lang="fr-MA" sz="3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56C557A-A078-2366-63A3-F5843D1BBFCF}"/>
              </a:ext>
            </a:extLst>
          </p:cNvPr>
          <p:cNvSpPr txBox="1"/>
          <p:nvPr/>
        </p:nvSpPr>
        <p:spPr>
          <a:xfrm>
            <a:off x="610473" y="5032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الثاني؟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008EC155-68C7-C4CC-DB50-CE423C6C07F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pic>
        <p:nvPicPr>
          <p:cNvPr id="41" name="Graphique 40">
            <a:extLst>
              <a:ext uri="{FF2B5EF4-FFF2-40B4-BE49-F238E27FC236}">
                <a16:creationId xmlns:a16="http://schemas.microsoft.com/office/drawing/2014/main" id="{4BD3A214-42C6-F681-1A32-21BCA28C7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79766" y="583831"/>
            <a:ext cx="344372" cy="32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DB4A-DE0B-D347-F78D-B2356F47F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7F3A2-B658-555A-F68A-46EFC7C8A06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BFD989-8D6A-C426-8F13-6C06980AF12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7917CA6-2D5D-554C-4BC6-B1D49F030B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6F7F5A-4CD8-479E-B027-D8F3F675BA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7C1461-E218-FF7B-15FA-797F427D9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9FF1CF-08C9-D398-FC4E-0294A4B9A032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B3243E-2A6C-DDF3-AE08-47D86655FC1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206C25D-ACD3-5B8D-6C5E-8413E29F908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649061E-8726-4F61-7D80-D0FB00A0E21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0F392F6-D2D2-894D-64FD-65104B3BA3C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D6FCB5B-6266-104F-54F2-25521AEEB09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2558F383-1DF8-9C04-5038-39E99BD64AB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A06ADF82-B36B-D2A1-B607-A438B1BA61E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13BDE0BE-32EC-E361-4385-47E14972DB2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AF8F831-6FC0-4B98-024C-9DE8FF4B90A8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991BF41-B565-3284-38A1-17437A17497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ADF5D175-2ABE-E499-8A75-1A670C2A62CD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42E8F32-1447-45E2-1EC4-67506DB5C8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5781640-F3F1-1A7C-F6F1-6BBCB4CEA7BD}"/>
              </a:ext>
            </a:extLst>
          </p:cNvPr>
          <p:cNvSpPr txBox="1"/>
          <p:nvPr/>
        </p:nvSpPr>
        <p:spPr>
          <a:xfrm>
            <a:off x="672169" y="2984321"/>
            <a:ext cx="3595031" cy="1754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تامِرٌ مُسْتَمْتِعاً .................</a:t>
            </a: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2E3C1D-4780-715E-6BEC-0EFC6D7677B8}"/>
              </a:ext>
            </a:extLst>
          </p:cNvPr>
          <p:cNvGrpSpPr/>
          <p:nvPr/>
        </p:nvGrpSpPr>
        <p:grpSpPr>
          <a:xfrm>
            <a:off x="4642677" y="2465959"/>
            <a:ext cx="4030180" cy="3164928"/>
            <a:chOff x="2174515" y="1889619"/>
            <a:chExt cx="5102182" cy="426505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D38AE54-8B98-6E0A-78F8-EA2C95042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2174515" y="4217292"/>
              <a:ext cx="1683790" cy="193738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4" name="Phylactère : pensées 23">
              <a:extLst>
                <a:ext uri="{FF2B5EF4-FFF2-40B4-BE49-F238E27FC236}">
                  <a16:creationId xmlns:a16="http://schemas.microsoft.com/office/drawing/2014/main" id="{F5561BDB-E883-8144-9E2D-16D91DA1E4E8}"/>
                </a:ext>
              </a:extLst>
            </p:cNvPr>
            <p:cNvSpPr/>
            <p:nvPr/>
          </p:nvSpPr>
          <p:spPr>
            <a:xfrm>
              <a:off x="2596543" y="1889619"/>
              <a:ext cx="4680154" cy="2540243"/>
            </a:xfrm>
            <a:prstGeom prst="cloudCallou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77642AE-B643-D8E3-72FD-30C3EC23F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33" t="11339" b="6253"/>
            <a:stretch/>
          </p:blipFill>
          <p:spPr>
            <a:xfrm>
              <a:off x="3428347" y="2228186"/>
              <a:ext cx="2879014" cy="186310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527C729-3EF5-A8B5-966D-40BECF4B7BE1}"/>
              </a:ext>
            </a:extLst>
          </p:cNvPr>
          <p:cNvCxnSpPr/>
          <p:nvPr/>
        </p:nvCxnSpPr>
        <p:spPr>
          <a:xfrm>
            <a:off x="4454938" y="2465959"/>
            <a:ext cx="0" cy="2882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232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62345-EC3E-1951-914A-AA878B6E7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C33BB9-2252-19AA-56AC-3E99A97F1B8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A4C6FD-B261-6A01-2343-E474C664A18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41F52-C45A-8B94-6347-E7ADBC8FCF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5F76284-5F93-892F-43B8-04EFD529D4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DF4ABC-8C2E-5897-8294-EA0C91376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57A89A-0A4F-4ACD-423F-4C3950C734D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0D46BC9-C37D-45E0-60A6-11E8484B288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705B0136-4AF4-ED2E-6AC2-5CFBCB5DAE5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EBD7E50-4106-3E5E-64BB-8F6E29DF0A7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9DD911E-C6F7-CDFD-C61C-161107FB8AA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AF91792F-157D-978A-0C97-D680150C648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6E1890B9-9AE5-C27E-72FB-32375CBBD02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6858B889-D1EC-FB4A-7826-2666B7E05D5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AA736DD-1370-1891-E307-1936924C00C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31984E6-6227-EA42-6A8A-16077D7D039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84E389D6-CD9F-8051-0595-C11E8C02D296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CB2E1B-AE1C-477F-9CE1-7772D1AD5385}"/>
              </a:ext>
            </a:extLst>
          </p:cNvPr>
          <p:cNvSpPr txBox="1"/>
          <p:nvPr/>
        </p:nvSpPr>
        <p:spPr>
          <a:xfrm>
            <a:off x="394832" y="1770391"/>
            <a:ext cx="3725595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اَلْجَزَرُ: ...................................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EB8D352-A090-7495-E2FD-6357E0BA81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9A92F6E-596A-8093-C70A-257606E1A313}"/>
              </a:ext>
            </a:extLst>
          </p:cNvPr>
          <p:cNvGrpSpPr/>
          <p:nvPr/>
        </p:nvGrpSpPr>
        <p:grpSpPr>
          <a:xfrm>
            <a:off x="4634177" y="2729668"/>
            <a:ext cx="3669351" cy="2422211"/>
            <a:chOff x="1062367" y="1514473"/>
            <a:chExt cx="6965360" cy="411059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EB048DA-EA44-CA45-1EF4-DC7F7B70C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133" t="11339" b="6253"/>
            <a:stretch/>
          </p:blipFill>
          <p:spPr>
            <a:xfrm>
              <a:off x="1846430" y="1879728"/>
              <a:ext cx="5787584" cy="374534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25" name="Graphique 2">
              <a:extLst>
                <a:ext uri="{FF2B5EF4-FFF2-40B4-BE49-F238E27FC236}">
                  <a16:creationId xmlns:a16="http://schemas.microsoft.com/office/drawing/2014/main" id="{0657F041-9A24-4F85-DDD5-4FAB64EBC89B}"/>
                </a:ext>
              </a:extLst>
            </p:cNvPr>
            <p:cNvGrpSpPr/>
            <p:nvPr/>
          </p:nvGrpSpPr>
          <p:grpSpPr>
            <a:xfrm>
              <a:off x="6949732" y="2238540"/>
              <a:ext cx="1077995" cy="797442"/>
              <a:chOff x="4983538" y="681379"/>
              <a:chExt cx="1936474" cy="1212099"/>
            </a:xfrm>
          </p:grpSpPr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61CBE0D3-AA3D-F57D-2B86-BA567140E656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E48B5240-6001-E747-4C55-E30BD9ADDC1A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58" name="Forme libre : forme 57">
                  <a:extLst>
                    <a:ext uri="{FF2B5EF4-FFF2-40B4-BE49-F238E27FC236}">
                      <a16:creationId xmlns:a16="http://schemas.microsoft.com/office/drawing/2014/main" id="{9D24FA9C-1249-97F0-5B67-2FF110A32F10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9" name="Forme libre : forme 58">
                  <a:extLst>
                    <a:ext uri="{FF2B5EF4-FFF2-40B4-BE49-F238E27FC236}">
                      <a16:creationId xmlns:a16="http://schemas.microsoft.com/office/drawing/2014/main" id="{0D1B975A-5C2E-28C3-C1E1-3C5FEC258DE3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0" name="Forme libre : forme 59">
                  <a:extLst>
                    <a:ext uri="{FF2B5EF4-FFF2-40B4-BE49-F238E27FC236}">
                      <a16:creationId xmlns:a16="http://schemas.microsoft.com/office/drawing/2014/main" id="{BB5BE14A-6B6B-950A-EC11-7794FB4A82E1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6" name="Graphique 2">
              <a:extLst>
                <a:ext uri="{FF2B5EF4-FFF2-40B4-BE49-F238E27FC236}">
                  <a16:creationId xmlns:a16="http://schemas.microsoft.com/office/drawing/2014/main" id="{E6538FDA-05BD-B133-3FB4-ABE69857B597}"/>
                </a:ext>
              </a:extLst>
            </p:cNvPr>
            <p:cNvGrpSpPr/>
            <p:nvPr/>
          </p:nvGrpSpPr>
          <p:grpSpPr>
            <a:xfrm flipH="1">
              <a:off x="4721577" y="1667529"/>
              <a:ext cx="1244043" cy="797442"/>
              <a:chOff x="4983538" y="681379"/>
              <a:chExt cx="1936474" cy="1212099"/>
            </a:xfrm>
          </p:grpSpPr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6C687133-1414-715A-F4D1-9F4A968489DE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52" name="Graphique 2">
                <a:extLst>
                  <a:ext uri="{FF2B5EF4-FFF2-40B4-BE49-F238E27FC236}">
                    <a16:creationId xmlns:a16="http://schemas.microsoft.com/office/drawing/2014/main" id="{780E1790-12A0-67C8-1834-2BF56E16D111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FC81C46B-0122-9F12-CA16-DFC855449382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1AA2360C-1C32-323D-858E-FC95C96DC7FC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0C7D05C5-A053-DABE-4F93-783A16D80DE8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7" name="Graphique 2">
              <a:extLst>
                <a:ext uri="{FF2B5EF4-FFF2-40B4-BE49-F238E27FC236}">
                  <a16:creationId xmlns:a16="http://schemas.microsoft.com/office/drawing/2014/main" id="{428591E7-C60E-E7F0-0442-37A18765CE2D}"/>
                </a:ext>
              </a:extLst>
            </p:cNvPr>
            <p:cNvGrpSpPr/>
            <p:nvPr/>
          </p:nvGrpSpPr>
          <p:grpSpPr>
            <a:xfrm flipH="1">
              <a:off x="1946555" y="1514473"/>
              <a:ext cx="1577967" cy="797442"/>
              <a:chOff x="4983538" y="681379"/>
              <a:chExt cx="1936474" cy="1212099"/>
            </a:xfrm>
          </p:grpSpPr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0BEC1054-8FA9-F1C4-A715-2AF218477A9A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47" name="Graphique 2">
                <a:extLst>
                  <a:ext uri="{FF2B5EF4-FFF2-40B4-BE49-F238E27FC236}">
                    <a16:creationId xmlns:a16="http://schemas.microsoft.com/office/drawing/2014/main" id="{98A8E99E-C8B2-B586-EF6A-08BC5E5C14B5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D53BC3B6-195A-D4E8-BE27-879FC13193B8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7E623A77-6F2E-20A8-6E4F-1D20E8DD9F0E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3C5E280F-5D94-7974-C6D8-71DAE8B88D6A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8" name="Graphique 2">
              <a:extLst>
                <a:ext uri="{FF2B5EF4-FFF2-40B4-BE49-F238E27FC236}">
                  <a16:creationId xmlns:a16="http://schemas.microsoft.com/office/drawing/2014/main" id="{EBF1089D-FC36-262A-F51C-A8846C4547A3}"/>
                </a:ext>
              </a:extLst>
            </p:cNvPr>
            <p:cNvGrpSpPr/>
            <p:nvPr/>
          </p:nvGrpSpPr>
          <p:grpSpPr>
            <a:xfrm flipH="1">
              <a:off x="1062367" y="2705702"/>
              <a:ext cx="1358501" cy="797442"/>
              <a:chOff x="4983539" y="681379"/>
              <a:chExt cx="1667146" cy="1212099"/>
            </a:xfrm>
          </p:grpSpPr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DBB08BB3-32A2-4107-7010-A0864864652C}"/>
                  </a:ext>
                </a:extLst>
              </p:cNvPr>
              <p:cNvSpPr/>
              <p:nvPr/>
            </p:nvSpPr>
            <p:spPr>
              <a:xfrm>
                <a:off x="4983539" y="695336"/>
                <a:ext cx="1451728" cy="1081211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42" name="Graphique 2">
                <a:extLst>
                  <a:ext uri="{FF2B5EF4-FFF2-40B4-BE49-F238E27FC236}">
                    <a16:creationId xmlns:a16="http://schemas.microsoft.com/office/drawing/2014/main" id="{2BF55190-C5E5-60D1-D06F-BF46939E364D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625493" cy="1212099"/>
                <a:chOff x="5025192" y="681379"/>
                <a:chExt cx="1625493" cy="1212099"/>
              </a:xfrm>
              <a:solidFill>
                <a:srgbClr val="3A261B"/>
              </a:solidFill>
            </p:grpSpPr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DEC2C527-1D23-64D2-43F2-CC7C9A1F9FDB}"/>
                    </a:ext>
                  </a:extLst>
                </p:cNvPr>
                <p:cNvSpPr/>
                <p:nvPr/>
              </p:nvSpPr>
              <p:spPr>
                <a:xfrm>
                  <a:off x="5928811" y="778951"/>
                  <a:ext cx="625960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41F6C185-2CF4-191A-A515-2197E119AF80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505EEEEC-9A90-909A-3BC4-8FD42483CF23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9" name="Graphique 2">
              <a:extLst>
                <a:ext uri="{FF2B5EF4-FFF2-40B4-BE49-F238E27FC236}">
                  <a16:creationId xmlns:a16="http://schemas.microsoft.com/office/drawing/2014/main" id="{0D64EF98-E24B-89D7-D7E7-59A8F2DF3EF7}"/>
                </a:ext>
              </a:extLst>
            </p:cNvPr>
            <p:cNvGrpSpPr/>
            <p:nvPr/>
          </p:nvGrpSpPr>
          <p:grpSpPr>
            <a:xfrm flipH="1" flipV="1">
              <a:off x="3417259" y="4752827"/>
              <a:ext cx="1234211" cy="711329"/>
              <a:chOff x="4983538" y="681379"/>
              <a:chExt cx="1936474" cy="1212099"/>
            </a:xfrm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2A330262-F4BD-96B6-108E-EE44DB49BF84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7" name="Graphique 2">
                <a:extLst>
                  <a:ext uri="{FF2B5EF4-FFF2-40B4-BE49-F238E27FC236}">
                    <a16:creationId xmlns:a16="http://schemas.microsoft.com/office/drawing/2014/main" id="{812CE3FC-21B5-C5E8-2581-5EF74C069C83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ED236FCA-C237-B29C-55EA-D6534BB14314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550273B4-3FEC-A124-85A8-416A0F7571A4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7225FAB2-152B-DE52-89AF-5B830B6908C3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30" name="Graphique 2">
              <a:extLst>
                <a:ext uri="{FF2B5EF4-FFF2-40B4-BE49-F238E27FC236}">
                  <a16:creationId xmlns:a16="http://schemas.microsoft.com/office/drawing/2014/main" id="{49A0C5A7-08B0-27B0-7046-EE00018A901B}"/>
                </a:ext>
              </a:extLst>
            </p:cNvPr>
            <p:cNvGrpSpPr/>
            <p:nvPr/>
          </p:nvGrpSpPr>
          <p:grpSpPr>
            <a:xfrm rot="21305818">
              <a:off x="4365802" y="2743902"/>
              <a:ext cx="1037182" cy="797442"/>
              <a:chOff x="4983538" y="681379"/>
              <a:chExt cx="1936474" cy="1212099"/>
            </a:xfrm>
          </p:grpSpPr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ABAD8DE1-2756-03FC-BF14-B823165BDD3F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2" name="Graphique 2">
                <a:extLst>
                  <a:ext uri="{FF2B5EF4-FFF2-40B4-BE49-F238E27FC236}">
                    <a16:creationId xmlns:a16="http://schemas.microsoft.com/office/drawing/2014/main" id="{0EEF264F-A5B0-4204-D128-61C8805F11C2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FEE7B224-80B3-CCFB-FCAA-2407E8651520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BA3C43D8-5BD3-EE21-E4D7-DD89D5B8808A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D4B46686-7C32-FBD5-53D6-7454D221FFB5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5309B06A-F226-C364-C35F-92F08B79119D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الرابع؟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203CEA67-0D22-251C-BD53-3131EA0C9B14}"/>
              </a:ext>
            </a:extLst>
          </p:cNvPr>
          <p:cNvSpPr txBox="1"/>
          <p:nvPr/>
        </p:nvSpPr>
        <p:spPr>
          <a:xfrm>
            <a:off x="501749" y="2457597"/>
            <a:ext cx="359503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اَلْخِيارُ: 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8618923D-4177-3F3D-85B7-FD5414EE2009}"/>
              </a:ext>
            </a:extLst>
          </p:cNvPr>
          <p:cNvSpPr txBox="1"/>
          <p:nvPr/>
        </p:nvSpPr>
        <p:spPr>
          <a:xfrm>
            <a:off x="486553" y="3190285"/>
            <a:ext cx="359503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اَلطَّماطِمُ: 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73A90DE6-2DFA-F8AB-C46E-628C45CCBBBC}"/>
              </a:ext>
            </a:extLst>
          </p:cNvPr>
          <p:cNvSpPr txBox="1"/>
          <p:nvPr/>
        </p:nvSpPr>
        <p:spPr>
          <a:xfrm>
            <a:off x="428882" y="3922973"/>
            <a:ext cx="359503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اَلْفُلْفُلُ : 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D3BA85FF-CE57-B21A-67F4-7942AEABBAD7}"/>
              </a:ext>
            </a:extLst>
          </p:cNvPr>
          <p:cNvSpPr txBox="1"/>
          <p:nvPr/>
        </p:nvSpPr>
        <p:spPr>
          <a:xfrm>
            <a:off x="428882" y="4656215"/>
            <a:ext cx="359503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اَلْبَصَلَةُ : 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9F55AAAF-CBC2-6CDA-19E5-4076D1CD7E70}"/>
              </a:ext>
            </a:extLst>
          </p:cNvPr>
          <p:cNvSpPr txBox="1"/>
          <p:nvPr/>
        </p:nvSpPr>
        <p:spPr>
          <a:xfrm>
            <a:off x="428882" y="5402434"/>
            <a:ext cx="359503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اَلْبَطاطِسُ : 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C1EF5865-7880-2C4B-2EED-9DD2F4743252}"/>
              </a:ext>
            </a:extLst>
          </p:cNvPr>
          <p:cNvCxnSpPr/>
          <p:nvPr/>
        </p:nvCxnSpPr>
        <p:spPr>
          <a:xfrm>
            <a:off x="4537106" y="2465959"/>
            <a:ext cx="0" cy="2882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350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D78BA-B71E-3378-066C-95A5E912C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41FC6D-F628-A5B5-A7A1-801F95153F6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B0DFD1-642E-C3F1-B878-DC948B24B26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020B4FB-CABD-F43D-46A6-B49B92BE34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18314-D06A-0167-B038-40429BFC1C1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8676D03-7165-5B62-281D-BF54CFFF3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CED5F02-A95F-A14F-599E-8752C770E51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86F0644-2098-FD3E-5F14-45AADDF4A61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F0493A7-1D48-1E5B-899B-AE908D16141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516ACB3-F899-5748-2B44-0CB2BCFB3A5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57676A8D-851A-A1A6-45DB-7B349A5F19C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44B70E8-4698-7949-4112-EABAF39FE71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E1AB5B9E-3B94-A007-0844-E48C1D08C20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C9C564BF-C8BB-A793-7D19-C89A4E55192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1AB7D1D-BB19-23BB-E82E-20F44D087FC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2B4681-DC11-A6F1-7FE4-DA056D0E297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64763FA6-89D6-E205-A338-B7915FCCB9EF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72D7F4-B49C-77C8-C8E9-3C6C7276D69C}"/>
              </a:ext>
            </a:extLst>
          </p:cNvPr>
          <p:cNvSpPr txBox="1"/>
          <p:nvPr/>
        </p:nvSpPr>
        <p:spPr>
          <a:xfrm>
            <a:off x="539602" y="3163570"/>
            <a:ext cx="3595031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وَمُنْذُ ذَلِكَ ٱلْيَوْمِ، 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</a:t>
            </a:r>
          </a:p>
          <a:p>
            <a:pPr algn="r" rtl="1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7937A5E-0358-F15F-856E-21826F76BBB4}"/>
              </a:ext>
            </a:extLst>
          </p:cNvPr>
          <p:cNvSpPr txBox="1"/>
          <p:nvPr/>
        </p:nvSpPr>
        <p:spPr>
          <a:xfrm>
            <a:off x="546864" y="3163570"/>
            <a:ext cx="3595031" cy="1754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قالَتِ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ٱلْخُضْراواتُ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</a:t>
            </a: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A6E4E06-4D47-34F6-E19E-391BF5360D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E2522F8-6AD2-950E-EF7E-95F88E14E2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789" y="2452467"/>
            <a:ext cx="3919347" cy="2761968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DED75C35-DD15-1947-6918-E5EB72D3FCEA}"/>
              </a:ext>
            </a:extLst>
          </p:cNvPr>
          <p:cNvSpPr txBox="1"/>
          <p:nvPr/>
        </p:nvSpPr>
        <p:spPr>
          <a:xfrm>
            <a:off x="549842" y="5068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الأخير؟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1E76FE2-D08D-F595-0A16-C3672F86EBD0}"/>
              </a:ext>
            </a:extLst>
          </p:cNvPr>
          <p:cNvCxnSpPr/>
          <p:nvPr/>
        </p:nvCxnSpPr>
        <p:spPr>
          <a:xfrm>
            <a:off x="4454938" y="2465959"/>
            <a:ext cx="0" cy="2882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5563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402348" y="34785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46063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لنتعاون الآن على سرد الحكاية حدثا بعد حدث.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138DCF1-3FC4-9F5A-07FD-8B25CC75BB9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97C721A-DF94-3492-D165-914C3F8586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682BA5-9739-FEF0-9F22-D9DC73556C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2B6B933-873F-4B47-7E6A-E5C649C6BAD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287CA4E-8E09-8665-71BF-03B95E532E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929251E-7390-E2CA-4AC8-99AB807C6D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B76BD92-9F95-A9B0-D7E4-D112CE84473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A54F2B-C274-8CC6-3A9E-9472D62100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2468DAF7-A5DE-C283-C279-36B64732DFD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3417" y="414042"/>
            <a:ext cx="1432691" cy="1101312"/>
          </a:xfrm>
          <a:prstGeom prst="rect">
            <a:avLst/>
          </a:prstGeom>
        </p:spPr>
      </p:pic>
      <p:sp>
        <p:nvSpPr>
          <p:cNvPr id="79" name="Triangle isocèle 78">
            <a:extLst>
              <a:ext uri="{FF2B5EF4-FFF2-40B4-BE49-F238E27FC236}">
                <a16:creationId xmlns:a16="http://schemas.microsoft.com/office/drawing/2014/main" id="{A5C6453F-AA6F-8F92-24A2-57275F8AABDF}"/>
              </a:ext>
            </a:extLst>
          </p:cNvPr>
          <p:cNvSpPr/>
          <p:nvPr/>
        </p:nvSpPr>
        <p:spPr>
          <a:xfrm rot="16200000">
            <a:off x="1502456" y="5425453"/>
            <a:ext cx="642945" cy="45374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3B38DE3E-F124-64E6-306E-1F1CEC0708D6}"/>
              </a:ext>
            </a:extLst>
          </p:cNvPr>
          <p:cNvSpPr/>
          <p:nvPr/>
        </p:nvSpPr>
        <p:spPr>
          <a:xfrm>
            <a:off x="1996792" y="1999340"/>
            <a:ext cx="5753096" cy="358361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Rectangle : coins arrondis 87">
            <a:extLst>
              <a:ext uri="{FF2B5EF4-FFF2-40B4-BE49-F238E27FC236}">
                <a16:creationId xmlns:a16="http://schemas.microsoft.com/office/drawing/2014/main" id="{41F52093-0735-86EF-1B29-4A0E838A6AD0}"/>
              </a:ext>
            </a:extLst>
          </p:cNvPr>
          <p:cNvSpPr/>
          <p:nvPr/>
        </p:nvSpPr>
        <p:spPr>
          <a:xfrm>
            <a:off x="1996792" y="3757835"/>
            <a:ext cx="5619859" cy="358361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368EC6A7-09C6-3C3A-AAB2-7DECAE102D5F}"/>
              </a:ext>
            </a:extLst>
          </p:cNvPr>
          <p:cNvSpPr/>
          <p:nvPr/>
        </p:nvSpPr>
        <p:spPr>
          <a:xfrm>
            <a:off x="1864947" y="5456209"/>
            <a:ext cx="5875368" cy="38412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0" name="Rectangle : coins arrondis 89">
            <a:extLst>
              <a:ext uri="{FF2B5EF4-FFF2-40B4-BE49-F238E27FC236}">
                <a16:creationId xmlns:a16="http://schemas.microsoft.com/office/drawing/2014/main" id="{4F89884C-EF03-7E1F-2E5E-50C7A737DF6F}"/>
              </a:ext>
            </a:extLst>
          </p:cNvPr>
          <p:cNvSpPr/>
          <p:nvPr/>
        </p:nvSpPr>
        <p:spPr>
          <a:xfrm rot="5400000">
            <a:off x="1212226" y="2820776"/>
            <a:ext cx="1993178" cy="42404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1" name="Rectangle : coins arrondis 90">
            <a:extLst>
              <a:ext uri="{FF2B5EF4-FFF2-40B4-BE49-F238E27FC236}">
                <a16:creationId xmlns:a16="http://schemas.microsoft.com/office/drawing/2014/main" id="{3392CD5D-43D5-0172-8CB3-60F1EB0E0D71}"/>
              </a:ext>
            </a:extLst>
          </p:cNvPr>
          <p:cNvSpPr/>
          <p:nvPr/>
        </p:nvSpPr>
        <p:spPr>
          <a:xfrm rot="5400000">
            <a:off x="6475954" y="4581222"/>
            <a:ext cx="2085768" cy="432464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404275-A7D2-5FF6-667B-BA2968F315C8}"/>
              </a:ext>
            </a:extLst>
          </p:cNvPr>
          <p:cNvGrpSpPr/>
          <p:nvPr/>
        </p:nvGrpSpPr>
        <p:grpSpPr>
          <a:xfrm>
            <a:off x="5258866" y="1393928"/>
            <a:ext cx="2037275" cy="1374284"/>
            <a:chOff x="1548799" y="1148915"/>
            <a:chExt cx="5982218" cy="454953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846B428-150E-902A-6407-CA7030AF0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48799" y="1148915"/>
              <a:ext cx="5982218" cy="454953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DB80C1E-E7CD-B1FD-3630-B0BC3F811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834">
              <a:off x="5532041" y="3346210"/>
              <a:ext cx="1083012" cy="65656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2F02241-4CF7-4068-D0A7-FB0CA5823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69195" y="2133600"/>
              <a:ext cx="1193721" cy="129008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57B10F33-AB28-65DB-3101-9EF2AE9F816B}"/>
                </a:ext>
              </a:extLst>
            </p:cNvPr>
            <p:cNvSpPr/>
            <p:nvPr/>
          </p:nvSpPr>
          <p:spPr>
            <a:xfrm rot="1335054">
              <a:off x="5652931" y="2444156"/>
              <a:ext cx="243861" cy="1995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238CA23-DA7F-2C2D-589E-1451F2C2AF7C}"/>
                </a:ext>
              </a:extLst>
            </p:cNvPr>
            <p:cNvSpPr/>
            <p:nvPr/>
          </p:nvSpPr>
          <p:spPr>
            <a:xfrm rot="1335054">
              <a:off x="5573157" y="2747538"/>
              <a:ext cx="243861" cy="1995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7971CE-9C06-0FD8-D1C8-058CAB954B55}"/>
                </a:ext>
              </a:extLst>
            </p:cNvPr>
            <p:cNvSpPr/>
            <p:nvPr/>
          </p:nvSpPr>
          <p:spPr>
            <a:xfrm rot="292440">
              <a:off x="5599994" y="2623670"/>
              <a:ext cx="243861" cy="1950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DDD7454D-9504-87EA-B766-305FC54E48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531" y="1606039"/>
            <a:ext cx="2057816" cy="13692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B1754F6B-D782-04B6-4DFF-EF930CCCFCA9}"/>
              </a:ext>
            </a:extLst>
          </p:cNvPr>
          <p:cNvGrpSpPr/>
          <p:nvPr/>
        </p:nvGrpSpPr>
        <p:grpSpPr>
          <a:xfrm>
            <a:off x="3962350" y="2966252"/>
            <a:ext cx="2267585" cy="1814729"/>
            <a:chOff x="2174515" y="1809698"/>
            <a:chExt cx="5102182" cy="4344976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8C70F88A-B676-5ECE-319E-2C7D17B19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2174515" y="4217292"/>
              <a:ext cx="1683790" cy="193738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8" name="Phylactère : pensées 37">
              <a:extLst>
                <a:ext uri="{FF2B5EF4-FFF2-40B4-BE49-F238E27FC236}">
                  <a16:creationId xmlns:a16="http://schemas.microsoft.com/office/drawing/2014/main" id="{3A970225-8F16-5119-C3E4-53E1BBA0323A}"/>
                </a:ext>
              </a:extLst>
            </p:cNvPr>
            <p:cNvSpPr/>
            <p:nvPr/>
          </p:nvSpPr>
          <p:spPr>
            <a:xfrm>
              <a:off x="2596543" y="1889619"/>
              <a:ext cx="4680154" cy="2540243"/>
            </a:xfrm>
            <a:prstGeom prst="cloudCallou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0D90C69A-16B6-342C-7419-F4064BAC0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3133" t="11339" b="6253"/>
            <a:stretch/>
          </p:blipFill>
          <p:spPr>
            <a:xfrm>
              <a:off x="2901160" y="1809698"/>
              <a:ext cx="4132847" cy="267450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C27E0F-F8A4-7489-946D-DEAE124878BB}"/>
              </a:ext>
            </a:extLst>
          </p:cNvPr>
          <p:cNvGrpSpPr/>
          <p:nvPr/>
        </p:nvGrpSpPr>
        <p:grpSpPr>
          <a:xfrm>
            <a:off x="6001835" y="4498394"/>
            <a:ext cx="2444176" cy="1583267"/>
            <a:chOff x="1062367" y="1514473"/>
            <a:chExt cx="6965360" cy="4110596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488D2241-8541-3A7B-40FA-E08C821FD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3133" t="11339" b="6253"/>
            <a:stretch/>
          </p:blipFill>
          <p:spPr>
            <a:xfrm>
              <a:off x="1846430" y="1879728"/>
              <a:ext cx="5787584" cy="374534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42" name="Graphique 2">
              <a:extLst>
                <a:ext uri="{FF2B5EF4-FFF2-40B4-BE49-F238E27FC236}">
                  <a16:creationId xmlns:a16="http://schemas.microsoft.com/office/drawing/2014/main" id="{A8720869-3783-2C9C-9D36-3BFED38CFFDE}"/>
                </a:ext>
              </a:extLst>
            </p:cNvPr>
            <p:cNvGrpSpPr/>
            <p:nvPr/>
          </p:nvGrpSpPr>
          <p:grpSpPr>
            <a:xfrm>
              <a:off x="6949732" y="2238540"/>
              <a:ext cx="1077995" cy="797442"/>
              <a:chOff x="4983538" y="681379"/>
              <a:chExt cx="1936474" cy="1212099"/>
            </a:xfrm>
          </p:grpSpPr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7E27F1EB-DBDA-6F78-E2E9-B34364827F1D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75" name="Graphique 2">
                <a:extLst>
                  <a:ext uri="{FF2B5EF4-FFF2-40B4-BE49-F238E27FC236}">
                    <a16:creationId xmlns:a16="http://schemas.microsoft.com/office/drawing/2014/main" id="{91D39979-1352-FACB-B3F0-0CB0C35E17BA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76" name="Forme libre : forme 75">
                  <a:extLst>
                    <a:ext uri="{FF2B5EF4-FFF2-40B4-BE49-F238E27FC236}">
                      <a16:creationId xmlns:a16="http://schemas.microsoft.com/office/drawing/2014/main" id="{AF7327C5-B5C7-C8ED-B372-97B435918230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40B580E6-ADF7-060B-4B8D-C979C5B2BCC7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28B9AC20-A4CC-C9D2-E664-C784AE0BF9EA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43" name="Graphique 2">
              <a:extLst>
                <a:ext uri="{FF2B5EF4-FFF2-40B4-BE49-F238E27FC236}">
                  <a16:creationId xmlns:a16="http://schemas.microsoft.com/office/drawing/2014/main" id="{FD483266-150F-FD04-9227-2B913799DCA4}"/>
                </a:ext>
              </a:extLst>
            </p:cNvPr>
            <p:cNvGrpSpPr/>
            <p:nvPr/>
          </p:nvGrpSpPr>
          <p:grpSpPr>
            <a:xfrm flipH="1">
              <a:off x="4721577" y="1667529"/>
              <a:ext cx="1244043" cy="797442"/>
              <a:chOff x="4983538" y="681379"/>
              <a:chExt cx="1936474" cy="1212099"/>
            </a:xfrm>
          </p:grpSpPr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0ECBDA21-627B-E85F-9AEE-3CF31A9BA5ED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70" name="Graphique 2">
                <a:extLst>
                  <a:ext uri="{FF2B5EF4-FFF2-40B4-BE49-F238E27FC236}">
                    <a16:creationId xmlns:a16="http://schemas.microsoft.com/office/drawing/2014/main" id="{C1D028C7-1E7A-5FF9-ECFD-0772ECB86130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DE34D4AC-23BF-E3F2-A299-B574FD11ED5E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DEA7BA82-667A-474B-D7F3-05E0381AEBAB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84192F4D-2DD2-9E08-2282-5DC5E5780421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44" name="Graphique 2">
              <a:extLst>
                <a:ext uri="{FF2B5EF4-FFF2-40B4-BE49-F238E27FC236}">
                  <a16:creationId xmlns:a16="http://schemas.microsoft.com/office/drawing/2014/main" id="{5EE5214A-48A8-0976-4BB1-B5B8EDC53584}"/>
                </a:ext>
              </a:extLst>
            </p:cNvPr>
            <p:cNvGrpSpPr/>
            <p:nvPr/>
          </p:nvGrpSpPr>
          <p:grpSpPr>
            <a:xfrm flipH="1">
              <a:off x="1946555" y="1514473"/>
              <a:ext cx="1577967" cy="797442"/>
              <a:chOff x="4983538" y="681379"/>
              <a:chExt cx="1936474" cy="1212099"/>
            </a:xfrm>
          </p:grpSpPr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33C5D7EF-EA84-1780-A547-5516E16306DC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65" name="Graphique 2">
                <a:extLst>
                  <a:ext uri="{FF2B5EF4-FFF2-40B4-BE49-F238E27FC236}">
                    <a16:creationId xmlns:a16="http://schemas.microsoft.com/office/drawing/2014/main" id="{ED144774-CAB3-B40C-A930-D900B38A27A7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66" name="Forme libre : forme 65">
                  <a:extLst>
                    <a:ext uri="{FF2B5EF4-FFF2-40B4-BE49-F238E27FC236}">
                      <a16:creationId xmlns:a16="http://schemas.microsoft.com/office/drawing/2014/main" id="{BA07DABD-852E-A9F6-0ED7-EFC191D170B3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7" name="Forme libre : forme 66">
                  <a:extLst>
                    <a:ext uri="{FF2B5EF4-FFF2-40B4-BE49-F238E27FC236}">
                      <a16:creationId xmlns:a16="http://schemas.microsoft.com/office/drawing/2014/main" id="{51BA4D57-E9F5-A518-7E7F-021EDAA26DE2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8" name="Forme libre : forme 67">
                  <a:extLst>
                    <a:ext uri="{FF2B5EF4-FFF2-40B4-BE49-F238E27FC236}">
                      <a16:creationId xmlns:a16="http://schemas.microsoft.com/office/drawing/2014/main" id="{34ACED88-0945-674E-CBEF-06480A1C3660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45" name="Graphique 2">
              <a:extLst>
                <a:ext uri="{FF2B5EF4-FFF2-40B4-BE49-F238E27FC236}">
                  <a16:creationId xmlns:a16="http://schemas.microsoft.com/office/drawing/2014/main" id="{54E2F102-5D66-C397-236B-61298C4C32DC}"/>
                </a:ext>
              </a:extLst>
            </p:cNvPr>
            <p:cNvGrpSpPr/>
            <p:nvPr/>
          </p:nvGrpSpPr>
          <p:grpSpPr>
            <a:xfrm flipH="1">
              <a:off x="1062367" y="2705702"/>
              <a:ext cx="1358501" cy="797442"/>
              <a:chOff x="4983539" y="681379"/>
              <a:chExt cx="1667146" cy="1212099"/>
            </a:xfrm>
          </p:grpSpPr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719EA978-2E5B-6919-DFC4-BCEB3C561AEC}"/>
                  </a:ext>
                </a:extLst>
              </p:cNvPr>
              <p:cNvSpPr/>
              <p:nvPr/>
            </p:nvSpPr>
            <p:spPr>
              <a:xfrm>
                <a:off x="4983539" y="695336"/>
                <a:ext cx="1451728" cy="1081211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60" name="Graphique 2">
                <a:extLst>
                  <a:ext uri="{FF2B5EF4-FFF2-40B4-BE49-F238E27FC236}">
                    <a16:creationId xmlns:a16="http://schemas.microsoft.com/office/drawing/2014/main" id="{384D9AFB-6918-1093-BA45-0EAB72D22846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625493" cy="1212099"/>
                <a:chOff x="5025192" y="681379"/>
                <a:chExt cx="1625493" cy="1212099"/>
              </a:xfrm>
              <a:solidFill>
                <a:srgbClr val="3A261B"/>
              </a:solidFill>
            </p:grpSpPr>
            <p:sp>
              <p:nvSpPr>
                <p:cNvPr id="61" name="Forme libre : forme 60">
                  <a:extLst>
                    <a:ext uri="{FF2B5EF4-FFF2-40B4-BE49-F238E27FC236}">
                      <a16:creationId xmlns:a16="http://schemas.microsoft.com/office/drawing/2014/main" id="{A374ED05-7519-7779-14DF-EFE20FD86E79}"/>
                    </a:ext>
                  </a:extLst>
                </p:cNvPr>
                <p:cNvSpPr/>
                <p:nvPr/>
              </p:nvSpPr>
              <p:spPr>
                <a:xfrm>
                  <a:off x="5928811" y="778951"/>
                  <a:ext cx="625960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2" name="Forme libre : forme 61">
                  <a:extLst>
                    <a:ext uri="{FF2B5EF4-FFF2-40B4-BE49-F238E27FC236}">
                      <a16:creationId xmlns:a16="http://schemas.microsoft.com/office/drawing/2014/main" id="{37F07140-DA73-DF8A-4ACA-A61740445C51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" name="Forme libre : forme 62">
                  <a:extLst>
                    <a:ext uri="{FF2B5EF4-FFF2-40B4-BE49-F238E27FC236}">
                      <a16:creationId xmlns:a16="http://schemas.microsoft.com/office/drawing/2014/main" id="{21594C67-D513-B90B-2538-50C45F0B2204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46" name="Graphique 2">
              <a:extLst>
                <a:ext uri="{FF2B5EF4-FFF2-40B4-BE49-F238E27FC236}">
                  <a16:creationId xmlns:a16="http://schemas.microsoft.com/office/drawing/2014/main" id="{0C6B3895-FBB1-4666-9F86-EE1F0A09E417}"/>
                </a:ext>
              </a:extLst>
            </p:cNvPr>
            <p:cNvGrpSpPr/>
            <p:nvPr/>
          </p:nvGrpSpPr>
          <p:grpSpPr>
            <a:xfrm flipH="1" flipV="1">
              <a:off x="3417259" y="4752827"/>
              <a:ext cx="1234211" cy="711329"/>
              <a:chOff x="4983538" y="681379"/>
              <a:chExt cx="1936474" cy="1212099"/>
            </a:xfrm>
          </p:grpSpPr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116D17A9-61B0-DF5B-B2E5-A098F8019AA2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55" name="Graphique 2">
                <a:extLst>
                  <a:ext uri="{FF2B5EF4-FFF2-40B4-BE49-F238E27FC236}">
                    <a16:creationId xmlns:a16="http://schemas.microsoft.com/office/drawing/2014/main" id="{7286AD64-8720-3E28-5986-D3940B95666C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C56199BD-61D4-6871-3C27-366795ECBE35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" name="Forme libre : forme 56">
                  <a:extLst>
                    <a:ext uri="{FF2B5EF4-FFF2-40B4-BE49-F238E27FC236}">
                      <a16:creationId xmlns:a16="http://schemas.microsoft.com/office/drawing/2014/main" id="{FAFE0CF3-271D-1E94-E0F5-61C4D280A4EA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8" name="Forme libre : forme 57">
                  <a:extLst>
                    <a:ext uri="{FF2B5EF4-FFF2-40B4-BE49-F238E27FC236}">
                      <a16:creationId xmlns:a16="http://schemas.microsoft.com/office/drawing/2014/main" id="{8B243CE7-89F6-7463-3C95-4F328F917588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47" name="Graphique 2">
              <a:extLst>
                <a:ext uri="{FF2B5EF4-FFF2-40B4-BE49-F238E27FC236}">
                  <a16:creationId xmlns:a16="http://schemas.microsoft.com/office/drawing/2014/main" id="{203D3302-0BC1-6CC6-246D-23D607AB0040}"/>
                </a:ext>
              </a:extLst>
            </p:cNvPr>
            <p:cNvGrpSpPr/>
            <p:nvPr/>
          </p:nvGrpSpPr>
          <p:grpSpPr>
            <a:xfrm rot="21305818">
              <a:off x="4365802" y="2743902"/>
              <a:ext cx="1037182" cy="797442"/>
              <a:chOff x="4983538" y="681379"/>
              <a:chExt cx="1936474" cy="1212099"/>
            </a:xfrm>
          </p:grpSpPr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DBC86796-4D00-FD00-4BBA-7539475B566F}"/>
                  </a:ext>
                </a:extLst>
              </p:cNvPr>
              <p:cNvSpPr/>
              <p:nvPr/>
            </p:nvSpPr>
            <p:spPr>
              <a:xfrm>
                <a:off x="4983538" y="695336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370" cap="flat">
                <a:solidFill>
                  <a:srgbClr val="C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50" name="Graphique 2">
                <a:extLst>
                  <a:ext uri="{FF2B5EF4-FFF2-40B4-BE49-F238E27FC236}">
                    <a16:creationId xmlns:a16="http://schemas.microsoft.com/office/drawing/2014/main" id="{6AA9D5B3-FE0B-BBB5-612D-A0488677D693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3F5E67FC-39D8-4E8F-AD51-70A8F9D0C364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FFB8AFD5-9B01-951E-9F8E-72A4A3113772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B3C31B83-F850-80BE-0473-5863591F762B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solidFill>
                    <a:srgbClr val="C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</p:grpSp>
      <p:pic>
        <p:nvPicPr>
          <p:cNvPr id="80" name="Image 79">
            <a:extLst>
              <a:ext uri="{FF2B5EF4-FFF2-40B4-BE49-F238E27FC236}">
                <a16:creationId xmlns:a16="http://schemas.microsoft.com/office/drawing/2014/main" id="{A12FAC37-FC55-72A6-B98F-9B6DABD3D9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72440" y="4840002"/>
            <a:ext cx="2063347" cy="1732507"/>
          </a:xfrm>
          <a:prstGeom prst="rect">
            <a:avLst/>
          </a:prstGeom>
        </p:spPr>
      </p:pic>
      <p:sp>
        <p:nvSpPr>
          <p:cNvPr id="92" name="Triangle isocèle 91">
            <a:extLst>
              <a:ext uri="{FF2B5EF4-FFF2-40B4-BE49-F238E27FC236}">
                <a16:creationId xmlns:a16="http://schemas.microsoft.com/office/drawing/2014/main" id="{993BE13A-300E-807F-A7C4-D949686DF797}"/>
              </a:ext>
            </a:extLst>
          </p:cNvPr>
          <p:cNvSpPr/>
          <p:nvPr/>
        </p:nvSpPr>
        <p:spPr>
          <a:xfrm rot="16200000">
            <a:off x="4242713" y="1941712"/>
            <a:ext cx="642945" cy="45374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3" name="Triangle isocèle 92">
            <a:extLst>
              <a:ext uri="{FF2B5EF4-FFF2-40B4-BE49-F238E27FC236}">
                <a16:creationId xmlns:a16="http://schemas.microsoft.com/office/drawing/2014/main" id="{FD7E352F-1652-F7E2-2FE5-15DE67359747}"/>
              </a:ext>
            </a:extLst>
          </p:cNvPr>
          <p:cNvSpPr/>
          <p:nvPr/>
        </p:nvSpPr>
        <p:spPr>
          <a:xfrm rot="10800000">
            <a:off x="1864948" y="2971654"/>
            <a:ext cx="687734" cy="45374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4" name="Triangle isocèle 93">
            <a:extLst>
              <a:ext uri="{FF2B5EF4-FFF2-40B4-BE49-F238E27FC236}">
                <a16:creationId xmlns:a16="http://schemas.microsoft.com/office/drawing/2014/main" id="{5D97E915-2522-1E9C-50BF-2ACA1B7FC90E}"/>
              </a:ext>
            </a:extLst>
          </p:cNvPr>
          <p:cNvSpPr/>
          <p:nvPr/>
        </p:nvSpPr>
        <p:spPr>
          <a:xfrm rot="5400000">
            <a:off x="6457481" y="3711625"/>
            <a:ext cx="642945" cy="45374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6" name="Triangle isocèle 95">
            <a:extLst>
              <a:ext uri="{FF2B5EF4-FFF2-40B4-BE49-F238E27FC236}">
                <a16:creationId xmlns:a16="http://schemas.microsoft.com/office/drawing/2014/main" id="{A3253A42-8C37-2585-DDCA-86A35C006A8D}"/>
              </a:ext>
            </a:extLst>
          </p:cNvPr>
          <p:cNvSpPr/>
          <p:nvPr/>
        </p:nvSpPr>
        <p:spPr>
          <a:xfrm rot="16200000">
            <a:off x="4263644" y="5438162"/>
            <a:ext cx="668361" cy="45374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7" name="Triangle isocèle 96">
            <a:extLst>
              <a:ext uri="{FF2B5EF4-FFF2-40B4-BE49-F238E27FC236}">
                <a16:creationId xmlns:a16="http://schemas.microsoft.com/office/drawing/2014/main" id="{6D0093E6-3C77-DC6A-4D83-58675F1ACBAB}"/>
              </a:ext>
            </a:extLst>
          </p:cNvPr>
          <p:cNvSpPr/>
          <p:nvPr/>
        </p:nvSpPr>
        <p:spPr>
          <a:xfrm rot="16200000">
            <a:off x="7321755" y="1945465"/>
            <a:ext cx="642945" cy="4537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استخلاص العبر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ستقومون بقراءة نص " ماذا تقول الخضروات" قراءات فردية على الكراسة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80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1D693D5-28A8-41D8-7539-63924C6D383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ADE7BC7-87C6-AE26-CA6E-449D0FE6D50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F9E99AAB-5678-3A0F-0663-6725C270867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8E86B7E4-4C7C-F26A-EA3B-7DD17A82D8B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597B7A7-BE51-B436-E6CE-B8BA8596607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09EBF8A-C610-C7FD-58E1-4E229C8F1DB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5321BA2-2832-89E0-6841-2F4C4E0D685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9B19A97-71F4-4633-833D-1229DA7778F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6EC10DE-8C15-5ED8-5D9B-8B0EF539071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4DD7687-E6F6-EFE8-FFC1-838899B90B2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478CB09F-6B88-3C77-9F7D-B82544991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918" y="1243325"/>
            <a:ext cx="3934162" cy="5126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DB7DDC-55E7-8710-C19B-1BB3DA4D09CB}"/>
              </a:ext>
            </a:extLst>
          </p:cNvPr>
          <p:cNvSpPr/>
          <p:nvPr/>
        </p:nvSpPr>
        <p:spPr>
          <a:xfrm>
            <a:off x="6921733" y="5978015"/>
            <a:ext cx="850253" cy="27410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MA" b="1" dirty="0">
                <a:solidFill>
                  <a:schemeClr val="tx1"/>
                </a:solidFill>
              </a:rPr>
              <a:t>80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49ACF3-8A7C-FCC3-F940-3D77D3854498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BE410F9-0E54-6ED9-E7EC-9C911E446864}"/>
              </a:ext>
            </a:extLst>
          </p:cNvPr>
          <p:cNvCxnSpPr>
            <a:cxnSpLocks/>
          </p:cNvCxnSpPr>
          <p:nvPr/>
        </p:nvCxnSpPr>
        <p:spPr>
          <a:xfrm flipV="1">
            <a:off x="6571479" y="6093332"/>
            <a:ext cx="350254" cy="1850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F1887-2939-DF43-9851-8D2F3405A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F05536-4893-7DD6-2420-1D6FE9C6CE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912B65-28D4-6D61-B54E-6137D1AAAB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D4BEA3-2E32-23CB-C9E8-FE3F65F1A8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711773-06D4-B49A-3933-86DC23241F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A10350B-A384-FDC6-34B1-0B067DF8D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C3FFB7-9EE2-D2FA-B1BA-91AEED29191D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الأول.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B237864-8B9C-E0B7-6B00-918A574F1DB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EDA9B85-02C0-378F-816D-320F981AD58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C874B53F-2060-B610-E543-73B5E275F88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26B70189-3EB7-9C75-94E3-408BC35EDD9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BCA0E09-DB4E-51C3-E456-338463F1AD6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BB26D602-5AF0-6B65-DA41-0399AFDC70B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2F415ECE-ECA8-BBED-A8AE-C868A6FD753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9A5C240E-9B91-4B2D-BD67-F4243442386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ED0AA619-B3EE-74D5-0E13-ACD6F784BE6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8B28437-D7EB-BF5C-A4CE-01BD41A20A5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41F13AB-A3CD-2E0C-7ACE-B7942DA01E9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9879355F-BEDB-428C-2AAB-FDEEBBAB7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637" y="1651120"/>
            <a:ext cx="3479859" cy="453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837BDF-3C7E-1E52-A1B5-1CB82DB75615}"/>
              </a:ext>
            </a:extLst>
          </p:cNvPr>
          <p:cNvSpPr/>
          <p:nvPr/>
        </p:nvSpPr>
        <p:spPr>
          <a:xfrm>
            <a:off x="1557583" y="2310581"/>
            <a:ext cx="2090186" cy="9874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EF6AE19-8182-90C8-B981-ABD4E648AB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502" y="3297993"/>
            <a:ext cx="4507568" cy="236173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D31DBC7F-ADAB-B543-F9AA-46BDDE3DD476}"/>
              </a:ext>
            </a:extLst>
          </p:cNvPr>
          <p:cNvSpPr/>
          <p:nvPr/>
        </p:nvSpPr>
        <p:spPr>
          <a:xfrm rot="11059482" flipH="1">
            <a:off x="3669149" y="2392773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5383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B1F31-EAE1-E2D9-CD62-328DFC4EF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04C7C1-5D18-1AAF-9B9E-C5A0E31C8F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8DBE5A-7484-228E-0595-538462674BA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27BE8C-9AB3-E653-0D96-87A734A06A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A81F3A-9E25-52EB-7657-22F17614BE3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64B54F-C1E6-1552-6CEC-1D069FB2F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690B30-5AC3-0C8A-AFBF-BDD5DAB49BF6}"/>
              </a:ext>
            </a:extLst>
          </p:cNvPr>
          <p:cNvSpPr txBox="1"/>
          <p:nvPr/>
        </p:nvSpPr>
        <p:spPr>
          <a:xfrm>
            <a:off x="422071" y="3615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الأول 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D920C4-F7E7-C1AF-CE83-B2B18ABD3DC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65D82F1-FCA7-AD10-015F-6D0DBD27344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ED18154-726F-53BC-2023-EDEDCC9D21B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FE4EA8FD-D476-47E6-BAA6-D15242093A1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30E9C1B-0E89-91B5-448D-406EF659BEF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233D53D-2B20-8A00-A7AD-0F9C909751B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2411F79-D264-3452-CDFF-9B5C1307D54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FC32D6B-F536-EAF2-9EF2-D0B9A4A4960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8516BBB-01D9-1E6E-F4DC-9D8492D1F18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9296F17-E108-EDA1-AE59-8B57DCE38B0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BD6049EB-26D9-0C55-1330-005E190B2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7" y="1651120"/>
            <a:ext cx="3479859" cy="453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083AEBC-4C43-CBBD-4ADC-4F257499CB4E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4DCBA1-2EDA-8B4E-AAC0-6BB62933A4AF}"/>
              </a:ext>
            </a:extLst>
          </p:cNvPr>
          <p:cNvSpPr/>
          <p:nvPr/>
        </p:nvSpPr>
        <p:spPr>
          <a:xfrm>
            <a:off x="1557583" y="2310581"/>
            <a:ext cx="2090186" cy="9874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A9F8B3B-2704-4D2F-8B71-F9E0DBD7F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502" y="3297993"/>
            <a:ext cx="4507568" cy="236173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810CE6FA-BC9E-E91E-0594-16D4562E7904}"/>
              </a:ext>
            </a:extLst>
          </p:cNvPr>
          <p:cNvSpPr/>
          <p:nvPr/>
        </p:nvSpPr>
        <p:spPr>
          <a:xfrm rot="11059482" flipH="1">
            <a:off x="3669149" y="2392773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45772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E1763-A790-A300-ABF9-DFA5219F1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8CC2533-114E-4EFF-EB34-B24133836DF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48DA9E-8297-27B5-425B-85A8D0C7687D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3771136-9F22-654A-4351-19DE30B851D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21DCF0-8FE3-1998-DA0A-A391056538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C16040-0681-5A66-94F7-B53618435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01DB9D-DD9E-3574-D967-395B404ADB19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الأول؟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قراءات فردية تتابعية  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6D99C3-A6B1-C3BB-849C-D30695A5F20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486247F-033F-5CD4-1377-0AD502A89CE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AC3B0E5A-FFE8-072F-F8E6-8131AC641BB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06CEC85D-5625-6C18-EBA9-401271CBA68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C329CE2-B056-AA01-D32A-F8BC0E64A71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AE53AA-5718-2311-F1EE-E5A167E7083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2680643-BEB1-0749-8310-8657A657157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71E90C7-25F2-99CA-D3C4-A1BC9A43CC8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BEB9BE8-FB9C-CF5A-5DC5-F9C9EEBDF14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A2548A1-6B0C-5920-FDC8-71AE535977A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934AA35E-B697-8C5C-E870-FF32E675A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7" y="1651120"/>
            <a:ext cx="3479859" cy="453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3F64C3E-BC66-2CC6-E704-DC9384180D8D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5D498C-2B42-BE64-081D-EF9FC83AC4A9}"/>
              </a:ext>
            </a:extLst>
          </p:cNvPr>
          <p:cNvSpPr/>
          <p:nvPr/>
        </p:nvSpPr>
        <p:spPr>
          <a:xfrm>
            <a:off x="1557583" y="2310581"/>
            <a:ext cx="2090186" cy="9874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08D583B-472E-2326-35A3-32E605F8F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502" y="3297993"/>
            <a:ext cx="4507568" cy="236173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B832ED41-6140-093A-5992-B6A4DFE752AA}"/>
              </a:ext>
            </a:extLst>
          </p:cNvPr>
          <p:cNvSpPr/>
          <p:nvPr/>
        </p:nvSpPr>
        <p:spPr>
          <a:xfrm rot="11059482" flipH="1">
            <a:off x="3669149" y="2392773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DD1ADE7-F36B-96E7-959F-E6914792664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51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7C06A-CC0F-CB71-7316-CEBDC79A7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6D23D97-9866-A09A-60EE-6EDF9F053C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05E914-404C-94DC-5643-8FEAE030DF3C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0E0C1F-B7F7-8042-6CDD-AC467ED2D7C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CBB1F25-92FA-D84B-6B28-4F934D7F814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53F700-AC83-CA95-7A7A-D9734CD43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17F8F4-97FA-52B6-CB72-096A1947F73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A0FACCB-7F51-5CF0-1D61-A8416EBC9BB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B0A9B963-17E6-2111-F36E-B5B7D35055B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134369F-F614-16D4-2C1F-8FB4E929FC0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3810834-4F52-2720-5573-6DA367C038A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F57C83E-3FCD-8E7A-2C0F-FAA22B9FE08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D2C6FD68-7FC6-FC36-518D-3D824A752BC4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81B232E-F0D6-6360-32D3-BF201BC15A2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C52486B-BF70-3617-EC0E-2E45C84CD30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22A0CC-6459-5D3C-4A2F-22EAA008829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3624A4A3-DB57-9BA5-6C0F-BE2AABC6B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37" y="1651120"/>
            <a:ext cx="3479859" cy="453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D77BBA3-2A55-0EFF-E1EE-9D12AF616F66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DA7BB9-F95D-765D-C49D-2AE17685EE00}"/>
              </a:ext>
            </a:extLst>
          </p:cNvPr>
          <p:cNvSpPr/>
          <p:nvPr/>
        </p:nvSpPr>
        <p:spPr>
          <a:xfrm>
            <a:off x="1557583" y="3258664"/>
            <a:ext cx="2090186" cy="10672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95CA9503-2B21-1894-C896-9F59952812C1}"/>
              </a:ext>
            </a:extLst>
          </p:cNvPr>
          <p:cNvSpPr/>
          <p:nvPr/>
        </p:nvSpPr>
        <p:spPr>
          <a:xfrm rot="10800000" flipH="1">
            <a:off x="3647769" y="3059230"/>
            <a:ext cx="2821975" cy="467033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174B092-FDD8-989D-D59C-E175B7A17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2012" y="3660688"/>
            <a:ext cx="4571649" cy="2749227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8187B45-3EF9-EFB5-9D90-7739A51D7126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الثاني.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DDD42A0-195A-C212-8DC6-88435D34223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739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E80A3-3DBB-6062-FF3D-031FD357B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6D98C92-CC60-3045-F5FE-93236A60E5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490955-8AF0-3524-F23C-39284A55EF8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E778D1-9A0A-2AF3-3F1E-FEF0EC39DB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E39D413-308B-13E0-A18C-A26CD1F5BB9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5817F55-69F6-5108-F60A-D90A3DC08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5F6C99-E04F-7437-310B-DFD7E15E04B7}"/>
              </a:ext>
            </a:extLst>
          </p:cNvPr>
          <p:cNvSpPr txBox="1"/>
          <p:nvPr/>
        </p:nvSpPr>
        <p:spPr>
          <a:xfrm>
            <a:off x="422071" y="3615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الثاني 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16D59C-C33C-64ED-6C3E-67963546B567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1A92045-E813-647C-8B4F-3737E0E20B7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4360BCBE-F0CA-63C0-8729-38BEB175AF87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7DAE08CD-DE1A-8AE7-44E7-818CD9DB1D9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F440B42-8DC3-1DB9-F8CD-0A6FD46473F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A6DED5E-FE47-C7D0-0105-B63CB4D0011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7EBB1810-A6A7-6BE1-2D8E-013911B122D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F5585407-79B5-A027-15FB-7DACC0F236B0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B758CBC-9BB1-C0DA-8AA2-6E772D30579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FA82474-4B03-E2E2-39FF-A37A5E1C8F0A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306E2E12-D70D-5014-7AB5-29C7F6AF8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7" y="1651120"/>
            <a:ext cx="3479859" cy="453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79A5924-76FF-EAC6-3048-DA8F72DA0403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DEF494-38E8-3622-E6BC-EB7369C85BBE}"/>
              </a:ext>
            </a:extLst>
          </p:cNvPr>
          <p:cNvSpPr/>
          <p:nvPr/>
        </p:nvSpPr>
        <p:spPr>
          <a:xfrm>
            <a:off x="1557583" y="3258664"/>
            <a:ext cx="2090186" cy="10672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7A9E13FC-649A-A142-25AE-E12A5357942E}"/>
              </a:ext>
            </a:extLst>
          </p:cNvPr>
          <p:cNvSpPr/>
          <p:nvPr/>
        </p:nvSpPr>
        <p:spPr>
          <a:xfrm rot="10800000" flipH="1">
            <a:off x="3647769" y="3059230"/>
            <a:ext cx="2821975" cy="467033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D23B2F8-CB82-DEBD-FEB8-F6EE27B86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2012" y="3660688"/>
            <a:ext cx="4571649" cy="2749227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852554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80F3D-0A23-4905-972E-AF1963666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88B89A1-7454-F4D9-AF8A-67F8F4379C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7EF02F-5534-95B3-6508-0803AAD0DB77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85931FD-71FF-44F1-339D-A3C441AAD7B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E1F4F3-5864-A58E-9F45-31D1B2203C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4F20E6-E2C8-960C-E37B-825D66968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83D346-9F64-2AA9-1BF6-24CD28C309E8}"/>
              </a:ext>
            </a:extLst>
          </p:cNvPr>
          <p:cNvSpPr txBox="1"/>
          <p:nvPr/>
        </p:nvSpPr>
        <p:spPr>
          <a:xfrm>
            <a:off x="422071" y="361573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الثاني؟ 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قراءات فردية تتابعية    </a:t>
            </a:r>
          </a:p>
          <a:p>
            <a:pPr algn="r" rtl="1">
              <a:defRPr/>
            </a:pP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D2BBD8F-F2B3-D00D-8C8E-73D983E9941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2327155-CCE8-FB35-444D-797D662E6C9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4D9FBBAE-16F0-D616-C222-A5D42E20C2C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FD98767A-4DCE-6878-C358-87B72AD0E0A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7449070-3CDA-0F6F-F1EE-58924DB44D9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CE4FEEC-48B0-F49C-09E3-169DB3C8735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892140CB-54D1-AB1F-9243-F4CCCC2FD55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248149E-B87D-A46C-91DB-88565255CD2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C7DEB53-312E-360F-2CD7-B42D83B693A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13E1FA1-5B47-1675-D6FA-44AE483DADE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2A289B1-5DDC-345F-088B-D30163F05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7" y="1651120"/>
            <a:ext cx="3479859" cy="453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D909CB6-33D4-1ECD-52D7-A4A33F9A7D4E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1A8E67-4B2E-E04E-EC77-91489E568DB6}"/>
              </a:ext>
            </a:extLst>
          </p:cNvPr>
          <p:cNvSpPr/>
          <p:nvPr/>
        </p:nvSpPr>
        <p:spPr>
          <a:xfrm>
            <a:off x="1557583" y="3258664"/>
            <a:ext cx="2090186" cy="10672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545612BB-524A-2DD5-3BEA-DB067EFFB3D8}"/>
              </a:ext>
            </a:extLst>
          </p:cNvPr>
          <p:cNvSpPr/>
          <p:nvPr/>
        </p:nvSpPr>
        <p:spPr>
          <a:xfrm rot="10800000" flipH="1">
            <a:off x="3647769" y="3059230"/>
            <a:ext cx="2821975" cy="467033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2E0A952-5C3D-058B-1F80-F60ED6F78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2012" y="3660688"/>
            <a:ext cx="4571649" cy="2749227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F5C6EB5-684F-0ED0-41F8-103B1AD3D66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54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2D978-0590-B123-BE08-B9574112B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C316FB-9B72-8096-B2A1-3E4ABA5822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FBE85C-A9D0-C9C5-7C7E-ED3C2281447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064CCC-E95A-574A-76D7-922F696B3C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4CFE991-8BC1-9650-FAE6-30CE7E88C4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B391B7-01B9-D52E-99C2-873CDFECA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8B10B57-A505-BBE8-CEE9-F55B86ED855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605D40E-E729-33AF-6C5E-45D608BA7EC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C870565-F74C-06A9-D76E-F5EE00E882F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B987118-B365-FF26-F515-16290C5C26F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A4BCDCD-785E-2F82-5908-6E0BA081A14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55D7D947-80D8-FA7E-71FB-3E1D5F577294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788915B7-E948-7AB0-B8D7-FCEDF0C211F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1495A287-B5A7-9079-EE78-0F6A8502B1A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F226F8B-AA39-B70E-9E02-358263FA134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3573E3-A184-29F3-8410-27C2B6DF1E8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6A3592D-371C-F947-86CF-AB279DF86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37" y="1651120"/>
            <a:ext cx="3479859" cy="453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03C086C-2CFB-C72F-B9B4-5C35BF58B6E2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BA5741-864B-7A5F-D011-BEC3199FF1FD}"/>
              </a:ext>
            </a:extLst>
          </p:cNvPr>
          <p:cNvSpPr/>
          <p:nvPr/>
        </p:nvSpPr>
        <p:spPr>
          <a:xfrm>
            <a:off x="1557583" y="4322434"/>
            <a:ext cx="2090186" cy="12721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E7A54EA-9262-9024-28E9-57F3D40D00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8572" y="3312075"/>
            <a:ext cx="4566630" cy="310363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08314DBA-DE44-8C91-385A-D70E31CE99F4}"/>
              </a:ext>
            </a:extLst>
          </p:cNvPr>
          <p:cNvSpPr/>
          <p:nvPr/>
        </p:nvSpPr>
        <p:spPr>
          <a:xfrm flipH="1">
            <a:off x="3638637" y="4679497"/>
            <a:ext cx="473711" cy="368787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74788CA-72B9-2F12-5677-A14C7D81B4CA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الثالث.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668D043-E444-4E05-2E7F-88183057928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1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23A45-CE55-98A0-2DC2-6107B6D91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1FDF4AF-0414-91DE-1F81-9E1C1C49DAA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E21785-C0A9-31BC-6AF6-A9AE25CBED1B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B967584-CA3C-1B7D-9853-932FD1A5DCD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95B0ED-E375-0DB5-9670-A637812A40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3AF5112-637B-05A3-213E-470CC07D6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E5969B-C7B1-AE3B-4982-6AA234CB2236}"/>
              </a:ext>
            </a:extLst>
          </p:cNvPr>
          <p:cNvSpPr txBox="1"/>
          <p:nvPr/>
        </p:nvSpPr>
        <p:spPr>
          <a:xfrm>
            <a:off x="422071" y="3615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الثالث  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31D71C9-31F8-B196-7EB3-35105E501A0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734C054-29D5-E93B-5B8C-0608B911A46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CFAA6A58-7EBB-45A3-B71A-0F9468A8EF6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2D8B228-953F-21EE-41F5-9974F5E4097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DE018CC-B966-8D7B-369E-D124468D1FE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28E8816-83A1-55AF-57E6-A6234460EE2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89A88057-6B91-CABE-9E47-DF7716E3650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3DC1E5F-E4AA-AFDD-1AC4-79402F89E0C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E1FC876-077E-F88A-35F4-0FEEA5BCB31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DA62EAD-9E16-6D83-AD1F-2CBF0A21602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9B6F2D27-5AE9-0D38-8A92-881EADB63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7" y="1651120"/>
            <a:ext cx="3479859" cy="453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FA52405-E3C5-C8E7-F4F5-67F08253109D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DA2123-E463-8932-FCB0-10DB89D8DE6A}"/>
              </a:ext>
            </a:extLst>
          </p:cNvPr>
          <p:cNvSpPr/>
          <p:nvPr/>
        </p:nvSpPr>
        <p:spPr>
          <a:xfrm>
            <a:off x="1557583" y="4322434"/>
            <a:ext cx="2090186" cy="12721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A0FF272-06BF-B37B-F7CE-620E51FFC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572" y="3312075"/>
            <a:ext cx="4566630" cy="310363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69918AA6-903C-280B-D655-6F4B50F705D7}"/>
              </a:ext>
            </a:extLst>
          </p:cNvPr>
          <p:cNvSpPr/>
          <p:nvPr/>
        </p:nvSpPr>
        <p:spPr>
          <a:xfrm flipH="1">
            <a:off x="3638637" y="4679497"/>
            <a:ext cx="473711" cy="368787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4524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75572-3C73-3027-9A67-2C47735B1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7C0747E-F56E-484C-F26E-84592FC7C64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AB68F-F41E-1A84-6FE4-8BDFEFA39F0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2BF6FF-E135-65EB-99DA-46BA976E3C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9C2DA88-002B-DA96-E028-52C3CA568D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7601AC-1371-BCE8-B434-CB3374C9F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3CE141-00CA-B325-55FC-D768C331B393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الثالث؟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قراءات فردية تتابعية  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68B53D3-2391-1B7F-2819-9211763DEBF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E5ACA32-B095-32ED-E9F4-DC5AE195353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255F0B7-C56A-A012-B0F6-EA47C1F2B9F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6F6685C-69E9-0B15-B2F4-970A4259314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830B59F-E796-46E3-F2B1-E636E6DAD7E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738C4C4-F4E4-A7DC-12A4-D534156F4BD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2BF1DCA3-8FFE-4EE8-176F-B61275F0108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A63EBEB-1728-BB5B-F123-1C93BFF0F65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C86E935-9795-96C4-F32D-0CA22AF89BD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458058E-FAF1-3ADD-BD02-937DC1BD7E4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E64905A8-3AFA-E3A7-2C94-1052195FB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7" y="1651120"/>
            <a:ext cx="3479859" cy="453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03CEAE6-EBE1-6941-7E09-8D2BE2714AA9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22039D-EE98-EE9F-B61F-EEBE16D1DE74}"/>
              </a:ext>
            </a:extLst>
          </p:cNvPr>
          <p:cNvSpPr/>
          <p:nvPr/>
        </p:nvSpPr>
        <p:spPr>
          <a:xfrm>
            <a:off x="1557583" y="4322434"/>
            <a:ext cx="2090186" cy="12721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96A77A-700F-8C8E-417D-B6BA73A53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572" y="3312075"/>
            <a:ext cx="4566630" cy="310363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CD59A8E1-7CA0-B9EB-B249-97E80C63EA39}"/>
              </a:ext>
            </a:extLst>
          </p:cNvPr>
          <p:cNvSpPr/>
          <p:nvPr/>
        </p:nvSpPr>
        <p:spPr>
          <a:xfrm flipH="1">
            <a:off x="3638637" y="4679497"/>
            <a:ext cx="473711" cy="368787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E8CF32D-412D-0AB0-52C1-053438C2814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645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F21A-315E-F19A-A910-9B5E7AD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CAC2FBF-C876-C8F6-1BFD-85C29C5D0B8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2301C3D-4C64-92BC-DC98-376B8B10714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DF9B12-07A6-3C08-D34F-F357FF0ECE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6554DF82-08A2-6276-3C97-F3F9C174401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A94C38-B878-98B2-7400-D6280A456DD6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F32CCD5-1BF7-C232-4940-376A7645BCE2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86189EA-FF1B-6901-4252-FAD84296353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B44ADF5-E1C9-2C6F-3069-5C33A94F6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9EFAC8-F380-C206-C977-601AA305AD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E86D3B4-2B37-87EF-73E1-65255C1B891C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6025999-F275-0573-E614-21F0E028AD3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13108D3-75F8-0A62-EC04-FA131B8E512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48A21F1-5321-40DB-BD1A-5E4C2FBDFC0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ED675CD-5DDA-BC9D-00BC-CA7CFE547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A8AC7A2-C9AD-828D-7D4B-CD1528471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EDA541E-A80E-B4FC-791E-7E2D09377C2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B7F360E-04A2-D91F-0617-758FE67B175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8E9E747-1587-FAC5-F146-284FEBE40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E6FE638F-D460-80D1-E2EC-0607A912A4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4A284A-E3EA-A278-9CF6-BA0CD3D38C3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9A8F00D-82B3-B76E-32DD-E6586A361BA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F73DE52-EE23-7A8B-71D2-DFAA6F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2F4CFE9-8133-EFC8-C3B3-13407E795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AC75600-A425-F11D-5B1D-8B75EC0D601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2C8833B-425E-5F10-29E1-01A764BE6DC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975A1F9-33A9-23DC-A9D9-8509D6B2F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17CBDE0-2881-BCBB-8BFA-736300121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6EEFD83-67C5-234F-A490-34513E232579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B937B230-4A07-55AE-FEF6-97D6A03277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162DF6-147A-B389-40B4-E4DCD04937A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7731318-7957-0681-D0F6-614E37ED6A3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0C434F0-1C14-150C-9A69-64D8BB7EE60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39EE02-C286-4BA5-1C5C-92705FADC93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02A9A8E-9D8A-7A9E-C2C5-FCC25B53C65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343F49A-4C2C-7D1B-0394-63B2DB0351ED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476D9D6-47E0-8AC3-FE65-BED214DAED8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E3C0F37-1865-99A2-43BD-0383205A582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1A499CB-ED0A-D288-3FCA-AEA472A3EF5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9B56D71-FBEA-C5D0-4245-D59BA6734A7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A904422-63DE-FD37-9A9A-1CFA69579F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44FEADF-09A7-BB42-C798-9C58A12BCF5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5B33BA-C4F6-4E93-E7C3-7BE0FF7DD3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6BA45AB-1CBB-1585-823E-0C0AABAFA29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634F3DC-24DB-81DB-EDB9-4B1C6539F3D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7A6E9C-E624-B183-E2FB-A5100AF114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1910B3B-D478-8733-0E52-46F770420A5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CCBAE88-09E9-1786-133B-588EDB995D8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9F37366-8802-B84D-A9D5-7FFFF7EC647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C6B474F-8905-29F4-2AC2-17FF04346FE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F672E4E-6B0C-4A94-3702-B05D2D88F8B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2C0875E-1BAC-ADE1-2812-B73A2566431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F355C67-265E-9AA3-9BAF-72095A70E41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B58AFE3-50A3-9851-8ED3-C2D6BDBA663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699440B-2CF2-871F-3A6B-2976A82396A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D0DF7E-FC7E-0E3B-8FB5-BD4BF8E808B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33AC-3D53-6ECB-1D17-A9F959D1CAD5}"/>
              </a:ext>
            </a:extLst>
          </p:cNvPr>
          <p:cNvGrpSpPr/>
          <p:nvPr/>
        </p:nvGrpSpPr>
        <p:grpSpPr>
          <a:xfrm>
            <a:off x="450877" y="1809265"/>
            <a:ext cx="8205375" cy="3249062"/>
            <a:chOff x="450877" y="1809265"/>
            <a:chExt cx="8205375" cy="324906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648BC5-48D5-FD75-C9BB-129E810874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8ED7112-3FAE-7FA3-15D4-1091C77AAA2C}"/>
                </a:ext>
              </a:extLst>
            </p:cNvPr>
            <p:cNvSpPr txBox="1"/>
            <p:nvPr/>
          </p:nvSpPr>
          <p:spPr>
            <a:xfrm>
              <a:off x="450877" y="340304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8C5913-F9A1-4305-14D9-D93A39911BC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استخلاص العبر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6395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636FB2-3ED6-1244-3D24-2D4AB65C1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89AD35-389E-1E99-D355-20E249F4340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AD6BB1-1788-3295-0126-A1BA6C561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44D70B-B300-47AE-0CF2-7902841244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2C3ABC-6331-C65A-6CB2-8788807AE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725FE-50D1-020B-43D6-5161101AC886}"/>
              </a:ext>
            </a:extLst>
          </p:cNvPr>
          <p:cNvSpPr txBox="1"/>
          <p:nvPr/>
        </p:nvSpPr>
        <p:spPr>
          <a:xfrm>
            <a:off x="451339" y="37919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كانت كل واحدة من الخضروات تفتخر وتتباهى بنفسها على الأخريات.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تتفقون معها؟ لماذا؟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BCCF66-51D4-C578-1963-213DCF725C0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DCD278A-4683-F1CA-D1C2-D28CE4C7466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668385A-DD10-06CD-BB35-D2A2B675B33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0406D92-69A7-28C4-53DD-464E9A8B988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0B9EBAAD-8F05-7343-35F8-91A22CC055B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4CFA97C-8CBC-DBE3-1EF0-E40FF5CA3D6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4921B82E-0A90-08F8-16AD-1F46E2AB5BA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49B74860-50E3-94F3-8FB9-FB5F7DF243C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BD70588-5772-611D-5DBC-92D9DC79F6A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8B3DB05-7D72-E014-1DE6-E1A451768DDD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453CAED2-F146-E4F6-2360-93198D2A616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2ACB6AF-AA77-6070-23BB-D55703E9F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315" y="2216077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58168-4AE5-BACF-E04E-DCD474356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B76A657-F75E-172E-1868-6A6DB4F800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A37577-039D-29A9-AC68-6E68C84759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CE6A3E-2F8D-512B-622F-2A45FB4D549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D3675D-0000-627C-6196-D8D45365B2B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EE007-BF24-B1C1-828A-E9477F406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E94E0C-51A0-5A63-D248-61218D979CA8}"/>
              </a:ext>
            </a:extLst>
          </p:cNvPr>
          <p:cNvSpPr txBox="1"/>
          <p:nvPr/>
        </p:nvSpPr>
        <p:spPr>
          <a:xfrm>
            <a:off x="451339" y="33860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نظركم، ماذا سيحدث لو تفرقت الخضروات ورفضت كل واحدة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 تشارك في طبق السلطة؟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448782-5E72-5448-9335-02AB0635404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AC375AC-4E52-E452-44CF-668635008DD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96F79EE8-9135-5556-D518-71CA3447AA87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E9CF3536-6B51-FC2A-A833-1309DA16170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4A5309C-43F4-4809-91C1-3DC4206BFF8A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0C2BEF8-AFBE-8755-35BC-EBE3FB87D19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1477893-484F-037E-BD62-FC138D7353B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E35D525B-DDF2-1694-589C-48093CCEB40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3A24BCF-DCBA-EB77-4794-5F0569C897C6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6CEEFD8-54DD-DFC1-D267-DB9A1BA622B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D086A45-DC30-DB23-7BC2-4918D664B7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26B472-6CD5-61AC-C6CE-7616ACB91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315" y="2216077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99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A5222-D320-4B9B-A588-A9A83E9EC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497E21D-20D0-4BEB-16B5-006EAE4957F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88D22F-E435-0D63-FB99-F08B6C17CA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BF8926-38C9-9B62-246B-824F218C908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B5A1A7-9F76-7F77-2AB2-2A9CB640DAF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FAE909-8068-5444-EC42-CB665581A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98B892-801B-2D56-49C9-5AE8619052ED}"/>
              </a:ext>
            </a:extLst>
          </p:cNvPr>
          <p:cNvSpPr txBox="1"/>
          <p:nvPr/>
        </p:nvSpPr>
        <p:spPr>
          <a:xfrm>
            <a:off x="422071" y="45926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سر لذة طبق سلطة الخضر؟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557716A-079B-AC2C-2D04-99C73FBFD98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8FF302-0808-619B-93EF-096C9B11FFAA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672CB3F4-15A8-C83E-6180-8F2C87AEC6C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99596805-D32D-3C53-F9F4-EAFD3910399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80E98C3-5C51-E75C-59B9-97DB85D0B90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0EDD9A88-38A2-2AE9-BCBC-BD80F0B8CBB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7413C27-8487-6E93-AF67-29E6516BB5A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9F5F220-C062-DCA0-CC9E-20BBEE21631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0A34032-888B-5A61-B1F5-E5C2259261E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E3F8C9B-B0B7-51A5-7A1F-86A524FD238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E9F94FA3-4228-9A07-DC5D-B3F9A7BB97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2766ED-A78D-CCBD-1EA2-3CC385458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315" y="2216077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210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340D-0C82-1F1D-4A33-B90F81DF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9EE71AD-46E4-B021-E7B9-9B18762669B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289C9F2-0233-A7C8-186B-EF322D715AE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611211-C857-1375-57CB-B4316B998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BB9829-325D-4406-0B30-1C14C97B5E0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CEDB126-79CC-1ACC-8C73-03757809B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C3CBBB-749D-2608-F09B-210F55C93742}"/>
              </a:ext>
            </a:extLst>
          </p:cNvPr>
          <p:cNvSpPr txBox="1"/>
          <p:nvPr/>
        </p:nvSpPr>
        <p:spPr>
          <a:xfrm>
            <a:off x="422071" y="45926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سنلعب لعبة أتفق  /  لا أتفق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C0094A-7E23-E0E8-F075-0B76C32DBA0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25DE6C5-1CAF-8D7D-346A-54A0226639F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1B93835-EB9D-584E-D8BA-D7F5D4CA0EB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D60C94CF-796E-6996-60CA-88E1FE2047B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2F0A860B-BF3D-B1B4-AE04-CF35990C316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7FB1A71-2676-92D0-FA39-04FCDF6B7DB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44389A-C4E5-1A43-C3B5-2EE44F3D485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77B5CAC1-1A2C-FB18-ACE1-5F130E46A5F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B9A9423-8C88-1DCA-CE94-DBBE5EB92CC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019E696-3F0E-0C9A-9278-5BA4AE5E69C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06B1C173-CF99-4B9D-EB68-504771E6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94DDB6DD-9167-B61E-928E-612A88A0D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1" y="2003768"/>
            <a:ext cx="3508974" cy="315735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2BC353-3F3D-DDB3-3707-6A1AFAEF6E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40" y="2365931"/>
            <a:ext cx="2762058" cy="276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1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CB3BB-75EE-5B2C-1785-B4D9905A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4F79BDE-9129-7C76-A6DE-35BAD7C736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0C2FF6-1EDD-B185-2021-05EEC923076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F8C325B-9B90-5538-B7FC-7C51628482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59144AF-279F-3545-7521-BEAC966162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FE3D1B-2F7C-068E-4696-BA6A7E2B4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060E5D-DD22-8A54-74A3-7FC29849E023}"/>
              </a:ext>
            </a:extLst>
          </p:cNvPr>
          <p:cNvSpPr txBox="1"/>
          <p:nvPr/>
        </p:nvSpPr>
        <p:spPr>
          <a:xfrm>
            <a:off x="408510" y="4596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العبارة ويطلب من التلاميذ التعليق عليها برفع الإبهام أو خفضه.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8DC2BF7-23F2-51F4-06A4-053013D627D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C1A1336-6448-549A-2378-5E3C115B9AC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CCC0FB86-13CE-56FF-66A0-086E6045535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FE0935EB-A7BC-E559-0A2C-3C8603F6CAD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ED07D30B-122F-FF4A-6F76-6E63088C612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30BE706-9EB8-81B4-795B-D5E64C06D27F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9B8A5F1-C26E-3B4C-9C6A-0E711D3F693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489026D-FC7E-C070-9E58-09DB53683DA0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2F98C9C-0C13-27C5-A821-36CADC1D0DA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8E7513-0612-CC53-63FC-8AEFAA2E9CB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C31EB87-3937-B1BE-4630-AC7151FAEA18}"/>
              </a:ext>
            </a:extLst>
          </p:cNvPr>
          <p:cNvSpPr/>
          <p:nvPr/>
        </p:nvSpPr>
        <p:spPr>
          <a:xfrm>
            <a:off x="4804276" y="2831761"/>
            <a:ext cx="3912558" cy="8668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أَفْتَخِرُ وَأَتَباهى بِنَفْسي عَلى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ﭐلْآخَرينَ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DF46A11-4A22-846D-276F-F1CE57AD72E8}"/>
              </a:ext>
            </a:extLst>
          </p:cNvPr>
          <p:cNvSpPr/>
          <p:nvPr/>
        </p:nvSpPr>
        <p:spPr>
          <a:xfrm>
            <a:off x="4822029" y="4474786"/>
            <a:ext cx="3913721" cy="8668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أُؤَدّي دَوْري بِإِتْقانٍ.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06BB201-C97A-951A-9F49-6B62B551FA78}"/>
              </a:ext>
            </a:extLst>
          </p:cNvPr>
          <p:cNvSpPr/>
          <p:nvPr/>
        </p:nvSpPr>
        <p:spPr>
          <a:xfrm>
            <a:off x="519661" y="2831761"/>
            <a:ext cx="3800116" cy="8668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أَنَّني أَفْضَلُ مِنَ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ﭐلْآخَرينَ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B15A6E4-1341-6C1C-248D-F0F302F52336}"/>
              </a:ext>
            </a:extLst>
          </p:cNvPr>
          <p:cNvSpPr/>
          <p:nvPr/>
        </p:nvSpPr>
        <p:spPr>
          <a:xfrm>
            <a:off x="519661" y="4470599"/>
            <a:ext cx="3790568" cy="8668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أَتَعاوَنُ مَعَ غَيْري.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94D5EB1-960D-8318-E248-C3CB97405A98}"/>
              </a:ext>
            </a:extLst>
          </p:cNvPr>
          <p:cNvSpPr/>
          <p:nvPr/>
        </p:nvSpPr>
        <p:spPr>
          <a:xfrm>
            <a:off x="539609" y="2823895"/>
            <a:ext cx="3800116" cy="866890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أَنَّني أَفْضَلُ مِنَ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ﭐلْآخَرينَ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D7C59AB-F234-2341-8B56-074E775F43F0}"/>
              </a:ext>
            </a:extLst>
          </p:cNvPr>
          <p:cNvSpPr/>
          <p:nvPr/>
        </p:nvSpPr>
        <p:spPr>
          <a:xfrm>
            <a:off x="4804276" y="2832538"/>
            <a:ext cx="3912558" cy="866890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أَفْتَخِرُ وَأَتَباهى بِنَفْسي عَلى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ﭐلْآخَرينَ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44B9D58-9CFC-9D03-6A15-5AF0AFC364F7}"/>
              </a:ext>
            </a:extLst>
          </p:cNvPr>
          <p:cNvSpPr/>
          <p:nvPr/>
        </p:nvSpPr>
        <p:spPr>
          <a:xfrm>
            <a:off x="4803113" y="4474009"/>
            <a:ext cx="3913721" cy="866890"/>
          </a:xfrm>
          <a:prstGeom prst="roundRect">
            <a:avLst/>
          </a:prstGeom>
          <a:solidFill>
            <a:srgbClr val="CC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أُؤَدّي دَوْري بِإِتْقانٍ.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8CBD8AC8-2499-20BB-0068-1AD9DEFC87A4}"/>
              </a:ext>
            </a:extLst>
          </p:cNvPr>
          <p:cNvSpPr/>
          <p:nvPr/>
        </p:nvSpPr>
        <p:spPr>
          <a:xfrm>
            <a:off x="507432" y="4465445"/>
            <a:ext cx="3790568" cy="866890"/>
          </a:xfrm>
          <a:prstGeom prst="roundRect">
            <a:avLst/>
          </a:prstGeom>
          <a:solidFill>
            <a:srgbClr val="CC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أَتَعاوَنُ مَعَ غَيْري.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08E044E-CD00-69DE-D9C1-A6409315E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2229124"/>
            <a:ext cx="1002690" cy="90221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CDC0D2-D825-1409-37E7-0278C9F32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921" y="2280824"/>
            <a:ext cx="1002690" cy="90221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E702C3-91D3-5362-2F58-54EBD90747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36" y="4006409"/>
            <a:ext cx="843275" cy="84327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A3FE00B-BF7D-D102-3F93-CC78AE35F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90" y="3984077"/>
            <a:ext cx="843275" cy="8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4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6" grpId="0" animBg="1"/>
      <p:bldP spid="22" grpId="0" animBg="1"/>
      <p:bldP spid="23" grpId="0" animBg="1"/>
      <p:bldP spid="31" grpId="0" animBg="1"/>
      <p:bldP spid="3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CF52F-C6DE-2D27-8CA2-A5F9EF17D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1EE54D-5151-97BD-D640-4EB560568A2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FE7E01F-D412-0194-405C-D8F63272D60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38C34E-E1E1-81DF-5A6D-0505938B6C2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18707E5-B874-F1F5-4DBE-2B63739F5DA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FCE9CC-2FAD-96F6-8F06-D7FA987C6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898C6C5-83A6-523D-A15A-CE88BF15DDAA}"/>
              </a:ext>
            </a:extLst>
          </p:cNvPr>
          <p:cNvSpPr txBox="1"/>
          <p:nvPr/>
        </p:nvSpPr>
        <p:spPr>
          <a:xfrm>
            <a:off x="451339" y="37919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استفدتم من هذه القصة؟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192B50-1E69-BCD0-2E7F-9415661F6AE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C6A2E6A-8CAB-5151-6F20-5115BC5ADF4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5EB4603D-5B67-BA68-DE03-BEDAA1A3FDC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47A4841-51BD-86B1-54B5-F198A90111F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E76A839-45EE-061D-31E8-55F7A3FC5FD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6267A28-5B01-673F-59F8-653CC7E31AE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417051D-46D5-2AF2-49D1-E5F7889094D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71BE5B6D-E82A-4CEF-E910-C99EFE6389E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ABAA100-0052-2E3F-D8E4-BB7D7948169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0B24C51-9C6E-F5CF-CDC3-EDE3A1482AEA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C07F13BF-6D0F-044C-9857-1FB0AAC5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3FB996-ACE8-9747-0B1D-B4B98B391F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315" y="2216077"/>
            <a:ext cx="3010480" cy="2767465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BE21CB1-ECA7-C2F4-E493-B86ECB8531B5}"/>
              </a:ext>
            </a:extLst>
          </p:cNvPr>
          <p:cNvSpPr/>
          <p:nvPr/>
        </p:nvSpPr>
        <p:spPr>
          <a:xfrm>
            <a:off x="1199535" y="1853833"/>
            <a:ext cx="6744929" cy="367726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58F10F6-302D-D92F-E142-C8CE55563538}"/>
              </a:ext>
            </a:extLst>
          </p:cNvPr>
          <p:cNvSpPr txBox="1"/>
          <p:nvPr/>
        </p:nvSpPr>
        <p:spPr>
          <a:xfrm>
            <a:off x="1376516" y="2299378"/>
            <a:ext cx="62184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dirty="0">
                <a:latin typeface="Microsoft Uighur" panose="02000000000000000000" pitchFamily="2" charset="-78"/>
                <a:ea typeface="Microsoft YaHei" panose="020B0503020204020204" pitchFamily="34" charset="-122"/>
                <a:cs typeface="Microsoft Uighur" panose="02000000000000000000" pitchFamily="2" charset="-78"/>
              </a:rPr>
              <a:t>لِكَيْ نَصْنَعَ شَيْئاً جَميلاً يَجِبَ عَلَيْنا أَنْ نَجْتَمِعَ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YaHei" panose="020B0503020204020204" pitchFamily="34" charset="-122"/>
                <a:cs typeface="Microsoft Uighur" panose="02000000000000000000" pitchFamily="2" charset="-78"/>
              </a:rPr>
              <a:t>وَنَتَعاوَنَ</a:t>
            </a:r>
            <a:r>
              <a:rPr lang="ar-MA" sz="6000" dirty="0">
                <a:latin typeface="Microsoft Uighur" panose="02000000000000000000" pitchFamily="2" charset="-78"/>
                <a:ea typeface="Microsoft YaHei" panose="020B0503020204020204" pitchFamily="34" charset="-122"/>
                <a:cs typeface="Microsoft Uighur" panose="02000000000000000000" pitchFamily="2" charset="-78"/>
              </a:rPr>
              <a:t> لِأَنَّ كُلَّ واحِدٍ مِنّا مُحْتاجٌ لِما عِنْدَ الْآخَرِ.</a:t>
            </a:r>
            <a:endParaRPr lang="fr-MA" sz="6000" dirty="0">
              <a:latin typeface="Microsoft Uighur" panose="02000000000000000000" pitchFamily="2" charset="-78"/>
              <a:ea typeface="Microsoft YaHei" panose="020B0503020204020204" pitchFamily="34" charset="-122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753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6E5C9-BC03-96D9-4460-EA23E5D3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E89188F-EFC3-D3E3-F529-7F440A545A2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6B0A1DE8-C1A6-1F76-F166-A6F46BEDF46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B0CF37AD-42DB-CFA7-5D32-ABE0467333A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8B08DB-F478-2E6E-7C0D-54E22DBC2DE7}"/>
              </a:ext>
            </a:extLst>
          </p:cNvPr>
          <p:cNvGrpSpPr/>
          <p:nvPr/>
        </p:nvGrpSpPr>
        <p:grpSpPr>
          <a:xfrm>
            <a:off x="487749" y="1541032"/>
            <a:ext cx="8168503" cy="3268972"/>
            <a:chOff x="487749" y="1541032"/>
            <a:chExt cx="8168503" cy="326897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E98F9B71-DFB1-3652-BA05-E65C59832B15}"/>
                </a:ext>
              </a:extLst>
            </p:cNvPr>
            <p:cNvSpPr txBox="1"/>
            <p:nvPr/>
          </p:nvSpPr>
          <p:spPr>
            <a:xfrm>
              <a:off x="1367405" y="1763016"/>
              <a:ext cx="6366352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مشاهد متسلسلة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0B4CC183-E1B1-7D0D-6158-C2BD23759A71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F2F17ED-45F4-5D83-7EC8-A777C5F739F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7D142C7-2B02-6E82-3A2C-F9923CF96FA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38BE4DA-1FC8-6A81-EF61-7CC8AB4CE18C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DE8963F3-8946-2145-5026-8A997BD1678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AAB5B66D-C170-CB9C-2CDD-B3684106A4E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9C7CAC-82B2-5CD4-F6FB-4099418594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4EA1D70F-1111-27C3-EAB7-6AD5EF260CFD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1B3D4420-CA58-AA31-28AF-B593DC49832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76C795D7-4228-93F0-B08E-F981552C210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E329D6ED-793A-E697-C90C-093B343FD5A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9BF030D8-A99D-89F1-46CF-EA4EA6DE8B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9D3DC28-FF09-737A-4845-D1D8B07BC5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3A2D51E0-894E-77E4-5E7A-527183AAB6E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B50F1A52-B002-A4BD-D5E8-86D990CBBB6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B45A0996-4D73-07EA-6F97-F734308B09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BB3E0F9-51B9-820C-CD69-C6B65093D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87AF455D-3C82-5A6E-C4D4-63EB35F36B3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A3516A65-467E-BA96-8413-EE394E47B28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1E4EB42-BA5E-17A1-48BC-11ED6F3B0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76BB0DAD-5BA1-E11C-52AB-6F57088B30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D0D1BB4F-2B13-2100-0F5B-DEE55CB8C91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7E73359F-BDD0-8D54-185D-2096965B0E8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618DF54-7C63-5F50-2127-27B887B40B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40DE239-3D1D-2333-4262-947FA6D417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0C90F578-7EE4-3B78-9343-FEC84DB5AAC7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D1A2755B-6C0A-FDCC-2383-4DF26AAE0C02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6FE8DA51-A35C-5C93-A012-C1D891EDC4AB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231E8DA6-194C-74DC-DEE2-4517C8174D9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9AC668C7-78F5-2BA0-476E-6936CCE7DD3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E7C1B6F9-8B09-8C02-5DF5-362B72FFCFAD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7D8C9D8-BB24-595E-9813-A5EB39F0184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A32EB78-8BBD-C6C3-DC58-C2D292115A9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59C21FE-49AC-A6C7-BB5C-11165AA08A6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F2C6DC0-B1B5-4F98-7DF7-AD694F195C4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25EB3583-C3B3-BD53-678D-C644492619E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F5D05BEC-4123-5D27-8719-99CB8C74838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7F4CCD33-6B32-405C-7C35-93A42B6B275F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4C25918B-620D-39C9-2D29-D1E25087BED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9B530705-81CE-85C8-E13D-4E1536BEE2D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014447D6-2ECB-C395-1966-9A604A0460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D375CC24-91C8-EAD6-4B0D-2EA8A905501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676FC1EC-EEB7-18A2-E435-3A7DABE4463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347D2E6-42D9-5E89-A031-483E826BA52A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3698ACE8-EC88-3B95-5096-AA3E5E3F4E22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AF1472AE-4E2A-BFFE-B8E0-0F0C2EFC83F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63E2C6E-4ABA-F5DC-B952-DAC65D4815D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25FC869-D13A-5DD6-3BA3-0C69CDCEBD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3CA04520-69B6-6193-AB77-DB135E23E15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AE3AEA4-65A0-C30E-FDEA-2A2C2CBC6901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02552B9-131D-01D4-41C5-06DD6B1955E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3A5F4C1-4C02-2DD1-00E0-8180C05E404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6BC84B1-DD66-B390-644E-8C6108D5F91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0705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BC695-E424-2878-7FFF-A603B4B8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EFDF933-F991-2618-60CD-A1695B627A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9A8632-D531-6892-083A-B9CDB54A5AC5}"/>
              </a:ext>
            </a:extLst>
          </p:cNvPr>
          <p:cNvGrpSpPr/>
          <p:nvPr/>
        </p:nvGrpSpPr>
        <p:grpSpPr>
          <a:xfrm>
            <a:off x="312516" y="3467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C5E76D-6D51-3A2B-B657-C13120D0C70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15CF99-4926-CE94-A74B-58C60853D53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1E026C-9B4A-39F0-2FE8-E8EEEA6EA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04EFC7-069A-8C1C-DF38-BBEAA7BE08F4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86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48F02E-D51F-1D02-9E4D-0B121895AEA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45DA32F-4020-E33F-3669-CDA0B4BC1E2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F894F85-7D07-B01C-5C95-C88ED719BAF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6A5C67B-6CFA-B668-6E3D-7E194BA70F2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69AF61C2-7A21-43D8-A8F3-B60E54F372B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0B9D692-4907-BF86-F3B6-BA9E515FF7C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2937A5-69D2-22AC-CF79-C44D0F407D6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7EA3E9C-8DDA-FAF7-F2ED-F9A673774D1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81165CB-AF28-7786-8258-A6E6476C728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1447E3-E2AD-2251-48E1-71AFC5E4255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3219251-C996-BD73-0E70-32A0B3A863A1}"/>
              </a:ext>
            </a:extLst>
          </p:cNvPr>
          <p:cNvGrpSpPr/>
          <p:nvPr/>
        </p:nvGrpSpPr>
        <p:grpSpPr>
          <a:xfrm>
            <a:off x="7057951" y="5713504"/>
            <a:ext cx="1102479" cy="616576"/>
            <a:chOff x="6823587" y="4277032"/>
            <a:chExt cx="1873900" cy="891879"/>
          </a:xfrm>
          <a:solidFill>
            <a:srgbClr val="F1737E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8F7AF7E-46C2-7B99-86A0-EF847CFA0CF8}"/>
                </a:ext>
              </a:extLst>
            </p:cNvPr>
            <p:cNvSpPr/>
            <p:nvPr/>
          </p:nvSpPr>
          <p:spPr>
            <a:xfrm>
              <a:off x="6823587" y="4277032"/>
              <a:ext cx="1721501" cy="4904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b="1" dirty="0"/>
                <a:t>86</a:t>
              </a:r>
              <a:endParaRPr lang="fr-MA" b="1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40FAE4B-42BD-CE80-2972-3759CF126324}"/>
                </a:ext>
              </a:extLst>
            </p:cNvPr>
            <p:cNvSpPr/>
            <p:nvPr/>
          </p:nvSpPr>
          <p:spPr>
            <a:xfrm rot="21199260">
              <a:off x="6975986" y="4678506"/>
              <a:ext cx="1721501" cy="4904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4DDF56DA-44D3-AFE2-6A02-1475A1221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0496" y="1377088"/>
            <a:ext cx="3688717" cy="49895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Bulle narrative : ronde 26">
            <a:extLst>
              <a:ext uri="{FF2B5EF4-FFF2-40B4-BE49-F238E27FC236}">
                <a16:creationId xmlns:a16="http://schemas.microsoft.com/office/drawing/2014/main" id="{D3797383-FF05-4360-87DD-3DF75C1415CB}"/>
              </a:ext>
            </a:extLst>
          </p:cNvPr>
          <p:cNvSpPr/>
          <p:nvPr/>
        </p:nvSpPr>
        <p:spPr>
          <a:xfrm>
            <a:off x="6915532" y="5288666"/>
            <a:ext cx="1254901" cy="1110422"/>
          </a:xfrm>
          <a:prstGeom prst="wedgeEllipseCallout">
            <a:avLst>
              <a:gd name="adj1" fmla="val -97151"/>
              <a:gd name="adj2" fmla="val 4051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8055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9AEF9-FA6F-E516-EFBA-AAD5153E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20CB7F-4A9D-87CB-54C3-88A2A12CE64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A08730-29BC-48CE-3652-656A622D341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2150AA-9AA8-FCD2-538C-E6285701CA1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8B829-19EB-A40C-9DF5-271371CCD5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4B5B0-74E7-C41F-1F5A-760A48BF4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E77C8F-2041-1F1D-6D35-47F00358038B}"/>
              </a:ext>
            </a:extLst>
          </p:cNvPr>
          <p:cNvSpPr txBox="1"/>
          <p:nvPr/>
        </p:nvSpPr>
        <p:spPr>
          <a:xfrm>
            <a:off x="422071" y="35025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 ص 86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التعليمة ومتن السؤال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B799F99B-C961-59D4-C26C-7FF4CAA79C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DA825C67-4CC8-735C-CBAF-AB4B69E44928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6A25DD5-2C8F-432B-0056-1D879243F07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CECB3A76-70DD-E78D-8C70-29D602B9F4B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2B69A37-A5C8-FFF1-7D10-1FA58D6EB6B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276C28E-822B-E2FB-9B78-3368FDF450F4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D3F9A4E-7A72-C177-D1EC-F33143E114D3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EE411F72-982E-8392-49BF-E5F31EAF76E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CC5CB62E-C310-2D78-2304-C3309F255FF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749A9A-8008-F15E-1036-098964E0DC4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DF978A1-B938-F3A0-BDA3-FBB39A7137E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3DBE8DF-EF33-B89F-5C5A-BBA788E69075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85EC8DA1-53A8-17E9-DA43-F0E4FC236321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41A2DC51-FFBD-47EF-473A-647CAD4EDC63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0948BAC-3813-7357-BEF0-F251AA5950B4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CBC4F4-D26F-2D3C-086D-453350F2D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651" y="1811169"/>
            <a:ext cx="8432697" cy="40445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FCD4837-336D-456F-39D0-D02910038AD8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97847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97202-89B6-0FCE-024F-9E46AC88C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FBD26B7-4567-4F14-DF78-091BA3996F0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DB5370-97E5-84B7-DCC6-852B39305B0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0EE920-320E-683D-A4DD-6BB3B2EAB3B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AAC53ED-16A3-0737-B00E-1E1D3E4479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AB6CB2-8452-2D51-C7FF-C300CC3C6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49EC92-2D21-82BC-73EC-4DB7F1F4F4E2}"/>
              </a:ext>
            </a:extLst>
          </p:cNvPr>
          <p:cNvSpPr txBox="1"/>
          <p:nvPr/>
        </p:nvSpPr>
        <p:spPr>
          <a:xfrm>
            <a:off x="422071" y="4471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الجملة الأولى؟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53625DA-5989-4DDB-5D7A-7D9FB68AFCB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5EA75F0-6C1E-EBC2-EAEA-68B8A747775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7D3D730A-0E85-ED5C-9D66-FEBEAB78675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0D5C201-835B-C46A-21F7-463FEE58B76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A5D7BDDF-5BFD-C257-C6F6-A46CC62A008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BDCA30A-9251-9872-0324-16D6AC031D0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65D5FE8-AAB7-19DD-20A3-EBAF42E1FFBB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C8DAC37D-D256-FBE8-5959-33DAA5A482F3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58CDE87-A784-EF6B-45E1-D9870F11F92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94AE4BC-DD50-26BF-912B-76B49FA6A2F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F2A5ADB-3BA1-15E4-F881-06C2EA34A4FC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592DB40-978C-A0BA-A051-2A597B4329D9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E452510A-5E40-4FC0-F76B-2E3019E0B7B3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345B794-DC35-9957-4BA6-891B792D128F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2E02B18-2E9B-79C8-A478-1D84BD202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651" y="1811169"/>
            <a:ext cx="8432697" cy="40445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CD0BCCF-89A8-2CAA-4EEE-D23E8293FC3C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D9FAC2-93E7-D2A8-EE53-2DABE8943547}"/>
              </a:ext>
            </a:extLst>
          </p:cNvPr>
          <p:cNvSpPr txBox="1"/>
          <p:nvPr/>
        </p:nvSpPr>
        <p:spPr>
          <a:xfrm>
            <a:off x="3372190" y="3972231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1</a:t>
            </a:r>
            <a:endParaRPr lang="fr-MA" sz="2400" b="1" dirty="0"/>
          </a:p>
        </p:txBody>
      </p:sp>
    </p:spTree>
    <p:extLst>
      <p:ext uri="{BB962C8B-B14F-4D97-AF65-F5344CB8AC3E}">
        <p14:creationId xmlns:p14="http://schemas.microsoft.com/office/powerpoint/2010/main" val="194595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1D94F-2BDD-EB52-6934-56CFDA218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B477E7B-C7B4-165F-12F0-E9B80F20CD5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04FFE2-9C6D-019A-DF15-A167B3078CF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99577A-AFA0-286E-6347-B4110B9FC9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A55C1B2-2A75-AB7E-23F4-182AD727C1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0BB74-0EA4-4D0A-0962-83F14A4D9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46EDEB-C0B5-0831-F811-B5936446D739}"/>
              </a:ext>
            </a:extLst>
          </p:cNvPr>
          <p:cNvSpPr txBox="1"/>
          <p:nvPr/>
        </p:nvSpPr>
        <p:spPr>
          <a:xfrm>
            <a:off x="422071" y="4535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 وأكملوا ترتيب الجمل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2883DAD-ED9D-F0AD-0D0A-F9FADAA337B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29078EB-5A52-4AA0-1E9D-9E74DEC50DB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DD588264-8507-64DA-ADD8-B7870432E63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A3A3056-FADB-461E-6601-A9D254063A7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96D19128-5CEA-38CC-E182-F379544CC99A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9F4D5F2-B208-B899-0D52-0748085E7F7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D4EAFCC-4A52-128A-8C02-FD24928F6B7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A5DCB93F-71F6-F356-1CD7-9A7C1E1AB13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9D7EFA1-0D95-4FAA-AA93-ACE0749A49A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44078E9-5596-523F-4B41-DFD651F5B4D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86F92C4-FE41-8558-1A93-EF515E6A559C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5ABD9F0-3A98-7035-158E-7D5109E0E92C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26161B7-DAF3-C79D-02B6-DA567252D78D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B81D5A0-DBF7-F097-0459-A4C0A1DF24F9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9D54EE-4EEF-BB44-EA9F-4F3731278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651" y="1811169"/>
            <a:ext cx="8432697" cy="40445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80F52E-5B89-9648-AE23-9D1D0F794699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859BD7-3225-7BA9-7F81-CE75965D8E6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071" y="403779"/>
            <a:ext cx="1447756" cy="101278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82903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E554B-0AD2-FE4E-832C-6D6C4B9FA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3471D8E-5BDA-C87A-A9CE-D3E93A2B3B8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5FB1A3-64FA-4EAA-7C57-D9DB168147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4ADACE-260B-6190-C7E3-03E74CAFF7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6C0CDF-5A7D-94B2-2B7E-3AAC5A1B6E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8337649-8645-7262-95A1-EC7D2EE92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08146A-1BFE-7E19-139D-2EC4C7623193}"/>
              </a:ext>
            </a:extLst>
          </p:cNvPr>
          <p:cNvSpPr txBox="1"/>
          <p:nvPr/>
        </p:nvSpPr>
        <p:spPr>
          <a:xfrm>
            <a:off x="422071" y="31897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صححوا؛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يتم التصحيح بشكل تفاعلي)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 لتكوين الوصفة.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87893D9-DC53-D205-5EBA-A2143291851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F948209-440E-64C3-7ABE-5BC3516E6712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769583AE-6A77-4A71-4A32-E3BEC79EE5B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9DE0656-D518-9EF2-CC50-9337BD525CF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6C424445-0F62-AB96-BD84-B0363DD2D70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0DA7920B-1789-54D4-945B-4430BF211C4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62232408-990D-5F5B-6409-76E05384041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6BE05FC9-A629-62E7-1778-73FF5B7FDF4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962589B-BBAA-CAA5-AF32-67036141B7E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B5983A8-7A4E-1835-8624-0B8C66D489A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2EC0428-3B28-82C3-6E0D-F90FBCE6F82B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3E8FA9F-4701-4D4F-5DBD-BDBF7C3948D4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CB40C562-2BEF-4B72-1336-24CDE8A6E0F1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E98BEE5-1D9F-45BF-C8B6-55E0E217951F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C6373F4-A25F-52D3-0634-3BF70C8192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651" y="1811169"/>
            <a:ext cx="8432697" cy="40445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D2A7AA8-65ED-4D0A-C459-D0C27C4D7F26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8DAA8B-0987-DDEB-E17B-FBAD07856BB0}"/>
              </a:ext>
            </a:extLst>
          </p:cNvPr>
          <p:cNvSpPr txBox="1"/>
          <p:nvPr/>
        </p:nvSpPr>
        <p:spPr>
          <a:xfrm>
            <a:off x="3372190" y="3972231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1</a:t>
            </a:r>
            <a:endParaRPr lang="fr-MA" sz="24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15E043-7101-2CD1-4B26-E83CCC20968D}"/>
              </a:ext>
            </a:extLst>
          </p:cNvPr>
          <p:cNvSpPr txBox="1"/>
          <p:nvPr/>
        </p:nvSpPr>
        <p:spPr>
          <a:xfrm>
            <a:off x="5430177" y="3998113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2</a:t>
            </a:r>
            <a:endParaRPr lang="fr-MA" sz="24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2B29A1-0346-8532-AF09-64D842DD34FF}"/>
              </a:ext>
            </a:extLst>
          </p:cNvPr>
          <p:cNvSpPr txBox="1"/>
          <p:nvPr/>
        </p:nvSpPr>
        <p:spPr>
          <a:xfrm>
            <a:off x="7517660" y="397223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3</a:t>
            </a:r>
            <a:endParaRPr lang="fr-MA" sz="24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C0EE4D-DDB9-66BB-1EFB-A32A3A591F04}"/>
              </a:ext>
            </a:extLst>
          </p:cNvPr>
          <p:cNvSpPr txBox="1"/>
          <p:nvPr/>
        </p:nvSpPr>
        <p:spPr>
          <a:xfrm>
            <a:off x="1294539" y="3972229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4</a:t>
            </a:r>
            <a:endParaRPr lang="fr-MA" sz="24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DB82E9-69D3-9F20-5E58-737EF82FC9B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6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8DF99-D1C0-8361-70DC-3DF936180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B1A9965-18FC-4C7E-1B04-8FC422CDB12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84504C2-5587-2BF8-BF30-6DAAC60E5D4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25B4C59-F864-AE9F-4851-D6D914BC45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4521A4E-D930-6C78-2733-15234F4E18F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42D08BA-24A6-4028-EBDE-26F1A62C9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0F3982-E1A5-1D63-BD47-6C6E1E470469}"/>
              </a:ext>
            </a:extLst>
          </p:cNvPr>
          <p:cNvSpPr txBox="1"/>
          <p:nvPr/>
        </p:nvSpPr>
        <p:spPr>
          <a:xfrm>
            <a:off x="422071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 انقلوا الجمل متتابعة حسب ترتيبها 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5AAC727-B507-5D58-F539-958CCEE991D7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4ED6F6-AB59-BA36-5583-4B187B26B01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B4950EE6-CAB8-4929-7C60-4C6392C603D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C6A4A3B-EE4B-3E30-C016-4FAA5641576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A4B1BCB0-F0BF-E164-02F0-B66A2FB6C4F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4CA4BD6-EA80-EA8A-C1CD-A14312EC420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A754D09-EA5C-C1F6-3F03-A10E6B59033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45D449D3-66C3-3B80-0AA8-5B89A048779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A478BA5-A6A0-36E4-D81E-C540B0E9A70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8F7F28F-F3B7-8180-9EBD-F312DA4004DD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BB2BC48-4184-4702-5D7D-450213B2B220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79DAB19-FF47-1A89-DF51-55202D8C5972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5EB8FEDE-3AA1-AE01-40C5-8B3E7F55DA6F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A07F99E-5332-CF2E-6541-20EAECE45854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4E071A-C4D9-8F73-61EC-949D34E0398D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ECF9298-27B7-23BC-CD13-66B22C4C8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737" y="1883001"/>
            <a:ext cx="7007979" cy="3508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F40340A-3BA3-9D00-38CC-849C97094255}"/>
              </a:ext>
            </a:extLst>
          </p:cNvPr>
          <p:cNvSpPr/>
          <p:nvPr/>
        </p:nvSpPr>
        <p:spPr>
          <a:xfrm>
            <a:off x="943897" y="4070555"/>
            <a:ext cx="7521677" cy="12995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93541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022E8-5F21-3041-79AF-7A920C2C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38F2E20-99EF-FB89-6011-E9F7623EDE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B80317-67D8-238B-39A2-B0A1B7A2EFA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CAB731B-071C-F256-5529-6F947FBE2A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E8CD253-7003-9D5D-02AC-1FFE703DCD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9CF534-B797-16B6-F2F2-E08B7E04D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A5A418D-9E03-330F-452A-B35F627B41A9}"/>
              </a:ext>
            </a:extLst>
          </p:cNvPr>
          <p:cNvSpPr txBox="1"/>
          <p:nvPr/>
        </p:nvSpPr>
        <p:spPr>
          <a:xfrm>
            <a:off x="422071" y="35588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الثاني ص 86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التعليمة، ويتأكد من فهم المطلوب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EEAD3470-A400-8E90-0BA8-B879429607A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CDB8C40-DC02-631C-A85D-31951BC7EB4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830FE6C5-9619-6549-A806-87CD2889A32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DD6DE008-DA29-426B-E36C-FA7E259FE22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5622309-F38F-C7F2-D1C3-7C6301B99AA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354FF8E-C664-EA33-70CD-552C0843D8D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522123D6-DD75-38A4-3FDE-BC7659D0742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7771478-8F99-6EF3-D730-2E53ACF0D9CB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4B704E70-D834-821B-4A02-AC8486C6515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4B79C9E-FD8B-AF95-914C-6BBAEF60A9F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160C359-533A-7008-2AD2-7A81174C98FD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C0D3CE9-954A-355E-C057-FB8AF16B9674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BA8190D-FE51-1140-32B8-CF400DECE430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C1A433D0-44CC-8DA8-4109-69A612233CB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494"/>
          <a:stretch/>
        </p:blipFill>
        <p:spPr>
          <a:xfrm>
            <a:off x="1185410" y="1327355"/>
            <a:ext cx="6611572" cy="501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854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E7207-4DBA-A7C7-7E22-929C15ADD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3EA43F5-C9C2-92D4-7205-07D304F8AEC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9AB5D3-1D1A-8B69-A14F-DCDF8B3ACB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CA9C37-52E8-EA8E-026B-0778AC7C3D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EFCEF5F-114A-D8A6-1F76-0A535E5353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2DCB38-45F5-198A-E620-FAB94E964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D45109-B738-BA55-E5C1-A253DF284E3A}"/>
              </a:ext>
            </a:extLst>
          </p:cNvPr>
          <p:cNvSpPr txBox="1"/>
          <p:nvPr/>
        </p:nvSpPr>
        <p:spPr>
          <a:xfrm>
            <a:off x="422071" y="35588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بشكل فردي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لمراقبة الإنجاز وتقديم التوجيه اللازم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F253C8D-17C7-4CE1-5004-79B2452ED4B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82C249A-BAB5-267C-15A3-68310EC4EC4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23AF2E1A-1A6D-CBA2-B311-4B96ED7B20B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01CF017-309B-5B6D-3DF2-74BDB5D93AE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23ADD4A9-6794-842A-7FC3-77F951EBED6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56A2B6D-56B1-6E7E-26C5-4002B901AB5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2BBD9DB-6A70-4B35-3367-6B731B882B4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4CFE6D1-484C-44E6-8C75-C7B72742995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78F966F-4A3C-8032-6592-96E561D1E0D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84CCEB6-4415-98C7-BADA-38DFABB9B70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B17F4B7-1D9B-5943-33B6-17B800A30713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AACE153-4ED9-1E1D-690A-B17D73F18AF0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0225C594-C77D-77C7-C984-A2611CDAF9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94"/>
          <a:stretch/>
        </p:blipFill>
        <p:spPr>
          <a:xfrm>
            <a:off x="1185410" y="1327355"/>
            <a:ext cx="6611572" cy="501500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F9094C4-6293-8B89-ECCA-0622F6AB98B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375" y="318977"/>
            <a:ext cx="1005721" cy="92354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754114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3D85C-0046-5993-51CB-DBAD0B097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E4C8258-F798-5FEE-5185-7447310002A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C22EE1-9ADF-0378-C469-C98AD03F0AF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9A5597-AF16-67F2-9174-C34181F974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4D510A-B170-8C53-4EE4-C1D30D63559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9D2CD0-9985-0806-E43D-FFC823591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4C9022-C74F-CBF1-0251-3C8C2A8AC9F1}"/>
              </a:ext>
            </a:extLst>
          </p:cNvPr>
          <p:cNvSpPr txBox="1"/>
          <p:nvPr/>
        </p:nvSpPr>
        <p:spPr>
          <a:xfrm>
            <a:off x="422071" y="35588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بشكل فردي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لمراقبة الإنجاز وتقديم التوجيه اللازم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4F4757D-40D9-373D-AF56-300F1B1C8E1E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B93C453-1877-8621-EC74-0BE90DDD172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21C1858C-460E-2785-51F8-19916836A54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2472653-83C6-685A-6FEF-5BF2B3480DE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61F12A23-297C-31A2-F8B0-C23AADB4B57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54EAB7AA-E2C6-5F00-D538-95E65B18039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D7935929-F90A-8233-DE44-1DB95FF5779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25851784-7167-6C36-6E0E-B1312361448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E3011A0-9D51-B60C-3B8D-66BBB31C113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149397D-082F-0BF5-AF85-BC2BD60BFED8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A8E7226-9124-7E9F-039F-A2072110DCBC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9887DB8-376B-4D3D-4BFC-19004C956E39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F24FE4DB-939B-314C-E847-618E027686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94"/>
          <a:stretch/>
        </p:blipFill>
        <p:spPr>
          <a:xfrm>
            <a:off x="470375" y="1327355"/>
            <a:ext cx="8074713" cy="501500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6E901E-2408-147D-95E4-5E028D000AF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375" y="318977"/>
            <a:ext cx="1005721" cy="923540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C883C1-ABF0-5322-048F-DFF014003924}"/>
              </a:ext>
            </a:extLst>
          </p:cNvPr>
          <p:cNvSpPr txBox="1"/>
          <p:nvPr/>
        </p:nvSpPr>
        <p:spPr>
          <a:xfrm>
            <a:off x="4114800" y="292018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2EE8E69-946C-FE8F-21F3-73DA93D35492}"/>
              </a:ext>
            </a:extLst>
          </p:cNvPr>
          <p:cNvSpPr txBox="1"/>
          <p:nvPr/>
        </p:nvSpPr>
        <p:spPr>
          <a:xfrm>
            <a:off x="816077" y="2020663"/>
            <a:ext cx="557020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ﭐلْبِدايَةِ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نَغْسِلُ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ﭐلْخُضَرَ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جَيِّداً،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A0E24A5-2374-A63F-0D05-5CDAEE6B81B2}"/>
              </a:ext>
            </a:extLst>
          </p:cNvPr>
          <p:cNvSpPr txBox="1"/>
          <p:nvPr/>
        </p:nvSpPr>
        <p:spPr>
          <a:xfrm>
            <a:off x="786581" y="3144394"/>
            <a:ext cx="557020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نُقَطِّعُها.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E2DA001-8A77-3FB1-D751-DFE3F3DD50BD}"/>
              </a:ext>
            </a:extLst>
          </p:cNvPr>
          <p:cNvSpPr txBox="1"/>
          <p:nvPr/>
        </p:nvSpPr>
        <p:spPr>
          <a:xfrm>
            <a:off x="816077" y="4277957"/>
            <a:ext cx="557020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بَعْدَ ذَلِكَ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نَضَعُها في إِناءٍ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نُضيفُ لَها مِلْحاً وَلَيْموناً.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2C4D2DE-6154-34FD-486D-A87D3A0698A5}"/>
              </a:ext>
            </a:extLst>
          </p:cNvPr>
          <p:cNvSpPr txBox="1"/>
          <p:nvPr/>
        </p:nvSpPr>
        <p:spPr>
          <a:xfrm>
            <a:off x="875672" y="5411520"/>
            <a:ext cx="557020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وَأَخيراً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نُقَدِّمُها في صَحْنٍ.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871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2854181"/>
            <a:chOff x="487749" y="1541032"/>
            <a:chExt cx="8168503" cy="2854181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67405" y="1671104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الإملاء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التاء في آخر الكلمات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31366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ستكتبون كلمات تنتهي بتاء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باستعمال بالقاعدة الصوتية لكتابة التاء في آخر الكلمة.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606" y="1387826"/>
            <a:ext cx="6286788" cy="44410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AE7E6FD-C71A-8A30-3DEA-C5582769732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252050E-98C4-5724-604C-9D6BE9572FA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13A77E94-D383-94E5-4A0F-4CDD867A2A9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629E7B0-882E-4B69-3D95-18411ED2EF4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F77AFFD1-C609-96BE-30AD-20882E8D5D5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AABE1510-115E-5C44-01AE-263037D4168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D6194F8-2FD2-7B3C-AAFF-9D98A9639D8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ECAB5EE1-0643-EC48-1763-A82770C1A13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D9B2633-F7E0-6B9B-FED4-7909F390A11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A1B1CF2-5A8B-797C-8CC2-607BD1BD7178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B5040-98FA-FF26-86D6-FC8210F8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4AEA78-0DA4-E2D4-308B-E75DD094C12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0824A-DFD5-AB49-71D2-0DEBBE164A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688D3DA-0D54-7133-183F-B423C90B3BA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79F34E-DDB6-AEA0-B92E-1652BC405F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F185095-1505-3755-DA53-65C594B48B8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5AF1E2-C9BD-1495-FB51-03230828D2E1}"/>
              </a:ext>
            </a:extLst>
          </p:cNvPr>
          <p:cNvSpPr txBox="1"/>
          <p:nvPr/>
        </p:nvSpPr>
        <p:spPr>
          <a:xfrm>
            <a:off x="422071" y="44134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لكل كلمة.  وأشيروا بالحركة المناسبة.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80A338-59CC-5AFD-B5FF-93665E6AD460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F7A767-2A27-F99D-E75B-2652A95AD4CA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DBDAC175-7DB1-33EF-4DF1-DFCF8735A62C}"/>
              </a:ext>
            </a:extLst>
          </p:cNvPr>
          <p:cNvSpPr/>
          <p:nvPr/>
        </p:nvSpPr>
        <p:spPr>
          <a:xfrm>
            <a:off x="6484418" y="2035817"/>
            <a:ext cx="1974168" cy="70384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اَلسَّلَطَةُ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C8FA7784-9FA7-C0D8-083F-7E087955A3C2}"/>
              </a:ext>
            </a:extLst>
          </p:cNvPr>
          <p:cNvSpPr/>
          <p:nvPr/>
        </p:nvSpPr>
        <p:spPr>
          <a:xfrm>
            <a:off x="1113682" y="2031390"/>
            <a:ext cx="1974168" cy="70384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اَلنَّباتُ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3DC45F0E-6264-4FEB-4408-F688DAF3E19A}"/>
              </a:ext>
            </a:extLst>
          </p:cNvPr>
          <p:cNvSpPr/>
          <p:nvPr/>
        </p:nvSpPr>
        <p:spPr>
          <a:xfrm>
            <a:off x="6568230" y="3769513"/>
            <a:ext cx="1974168" cy="70384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قالَتْ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02373889-41B5-8D00-77C1-56B30280CEF2}"/>
              </a:ext>
            </a:extLst>
          </p:cNvPr>
          <p:cNvSpPr/>
          <p:nvPr/>
        </p:nvSpPr>
        <p:spPr>
          <a:xfrm>
            <a:off x="6566444" y="5548844"/>
            <a:ext cx="1974168" cy="70384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مَرِضَتْ.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22568EAE-41A3-8D74-4DA8-47FA529D7A15}"/>
              </a:ext>
            </a:extLst>
          </p:cNvPr>
          <p:cNvSpPr/>
          <p:nvPr/>
        </p:nvSpPr>
        <p:spPr>
          <a:xfrm>
            <a:off x="1092809" y="3742406"/>
            <a:ext cx="1974168" cy="70384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اَللَّذيذَةُ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293FD3AA-ABB8-3479-129E-CF882619952F}"/>
              </a:ext>
            </a:extLst>
          </p:cNvPr>
          <p:cNvSpPr/>
          <p:nvPr/>
        </p:nvSpPr>
        <p:spPr>
          <a:xfrm>
            <a:off x="1057968" y="5548844"/>
            <a:ext cx="1974168" cy="70384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اَلْخُضْرَواتُ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1D112EAF-4CF1-52EF-583A-DA2494028BD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15283" y="1413856"/>
            <a:ext cx="724384" cy="614243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052E9F1B-A43F-665D-1D02-572C2BE3BE0B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80225" y="1491487"/>
            <a:ext cx="967719" cy="510843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986A76F8-D725-2ABA-3BB2-651D5F00E9B3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93616" y="3258670"/>
            <a:ext cx="967719" cy="51084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8EBD2B01-7267-35B8-5CD0-64865E78CC7E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74057" y="5006574"/>
            <a:ext cx="967719" cy="510843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CCA4719-6E9A-551A-BB96-8312281020C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22219" y="3101531"/>
            <a:ext cx="724384" cy="61424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BBB5BB56-EFFC-DE5E-B510-E4C8723119E1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62842"/>
            <a:ext cx="1452246" cy="102587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A60FE79-F984-BD7C-AAB5-D4AEF6F1AA3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CD2329-FDC0-FB9B-D144-A020ECDB263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4DBED62-2EEE-15E8-6D41-1B84053C971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DD1B7F2-DA75-5BAD-5450-802734F576C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569F4EAE-7793-F8FD-B860-C99B8A879ED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76DD845-0C5B-FF7F-538A-03988164783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9765211C-AEA5-F4C7-EA3D-BE267291110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78B12B6-511A-6E14-C1A9-052363A5B88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7C0178A-C844-C465-CFF1-5D591EBF558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6CB177B-3BFB-35A8-7178-941D98384ED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" name="السلطة">
            <a:hlinkClick r:id="" action="ppaction://media"/>
            <a:extLst>
              <a:ext uri="{FF2B5EF4-FFF2-40B4-BE49-F238E27FC236}">
                <a16:creationId xmlns:a16="http://schemas.microsoft.com/office/drawing/2014/main" id="{4ED07C27-9219-615A-0E38-876DAA1A05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711561" y="1468781"/>
            <a:ext cx="487363" cy="487363"/>
          </a:xfrm>
          <a:prstGeom prst="rect">
            <a:avLst/>
          </a:prstGeom>
        </p:spPr>
      </p:pic>
      <p:pic>
        <p:nvPicPr>
          <p:cNvPr id="21" name="ElevenLabs_2025-03-08T05_19_05_George_pre_s70_sb75_se0_b_m2">
            <a:hlinkClick r:id="" action="ppaction://media"/>
            <a:extLst>
              <a:ext uri="{FF2B5EF4-FFF2-40B4-BE49-F238E27FC236}">
                <a16:creationId xmlns:a16="http://schemas.microsoft.com/office/drawing/2014/main" id="{A5A03504-B58E-A97B-4247-ABBE962E88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310366" y="4981824"/>
            <a:ext cx="487363" cy="487363"/>
          </a:xfrm>
          <a:prstGeom prst="rect">
            <a:avLst/>
          </a:prstGeom>
        </p:spPr>
      </p:pic>
      <p:pic>
        <p:nvPicPr>
          <p:cNvPr id="24" name="ElevenLabs_2025-03-08T05_21_04_George_pre_s70_sb75_se0_b_m2">
            <a:hlinkClick r:id="" action="ppaction://media"/>
            <a:extLst>
              <a:ext uri="{FF2B5EF4-FFF2-40B4-BE49-F238E27FC236}">
                <a16:creationId xmlns:a16="http://schemas.microsoft.com/office/drawing/2014/main" id="{1FD4EF66-07AE-113B-FB52-F53477B9B3F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426828" y="1508366"/>
            <a:ext cx="487363" cy="487363"/>
          </a:xfrm>
          <a:prstGeom prst="rect">
            <a:avLst/>
          </a:prstGeom>
        </p:spPr>
      </p:pic>
      <p:pic>
        <p:nvPicPr>
          <p:cNvPr id="29" name="ElevenLabs_2025-03-08T05_23_17_Will_pre_s78_sb34_se0_b_m2">
            <a:hlinkClick r:id="" action="ppaction://media"/>
            <a:extLst>
              <a:ext uri="{FF2B5EF4-FFF2-40B4-BE49-F238E27FC236}">
                <a16:creationId xmlns:a16="http://schemas.microsoft.com/office/drawing/2014/main" id="{A982B6BF-45C4-144A-7D7E-8254B38BBC8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363840" y="3170566"/>
            <a:ext cx="487363" cy="487363"/>
          </a:xfrm>
          <a:prstGeom prst="rect">
            <a:avLst/>
          </a:prstGeom>
        </p:spPr>
      </p:pic>
      <p:pic>
        <p:nvPicPr>
          <p:cNvPr id="30" name="ElevenLabs_2025-03-08T05_26_09_Will_pre_s76_sb12_se0_b_m2">
            <a:hlinkClick r:id="" action="ppaction://media"/>
            <a:extLst>
              <a:ext uri="{FF2B5EF4-FFF2-40B4-BE49-F238E27FC236}">
                <a16:creationId xmlns:a16="http://schemas.microsoft.com/office/drawing/2014/main" id="{34632F1B-1A95-BC91-C2F6-B6139E26E90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857757" y="3218125"/>
            <a:ext cx="487363" cy="487363"/>
          </a:xfrm>
          <a:prstGeom prst="rect">
            <a:avLst/>
          </a:prstGeom>
        </p:spPr>
      </p:pic>
      <p:pic>
        <p:nvPicPr>
          <p:cNvPr id="31" name="ElevenLabs_2025-03-08T05_34_43_Sarah_pre_s100_sb100_se0_b_m2">
            <a:hlinkClick r:id="" action="ppaction://media"/>
            <a:extLst>
              <a:ext uri="{FF2B5EF4-FFF2-40B4-BE49-F238E27FC236}">
                <a16:creationId xmlns:a16="http://schemas.microsoft.com/office/drawing/2014/main" id="{0D1D069B-1483-3A08-15E0-C0307909CE38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727545" y="4997456"/>
            <a:ext cx="487363" cy="487363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07E9C16B-617B-1ED2-B83B-2521A374DA43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52936" y="4985715"/>
            <a:ext cx="967719" cy="51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1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14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0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56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33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143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14A065-DED1-0F97-A696-24DF5396F2E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A27F99-FA84-9C22-46F9-23DFF58CBA1B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450CF8-7BCB-05BC-15C4-C08E58C490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6C929D-E584-20AD-0D49-E8F8A0D5869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E560670-83A7-3887-37EB-F98999E60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7AB69F8-90C3-70FF-7F7A-9099612FEA2C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A35EAB-8AC6-6E74-31E8-30542BBCC8B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F1F7AD1-3C78-C186-A751-9C055A11729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B1D94C8-C5C6-9209-EC36-9FC63949A9A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27CD017-508E-EEF1-5EDE-E8590AF34DA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2A17B584-298C-51DE-D043-72FF2A5BF94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ADEF17B6-C5B0-D531-C821-4454E7AD59F4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B5A2974-FB4C-FE44-4B4E-A3A3ED508C5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AFCE5A4-D1AC-23E0-99FE-973AD3A95A4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FAEACF6-E71E-30B8-E5AE-7478113AF38A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Ellipse 17">
            <a:extLst>
              <a:ext uri="{FF2B5EF4-FFF2-40B4-BE49-F238E27FC236}">
                <a16:creationId xmlns:a16="http://schemas.microsoft.com/office/drawing/2014/main" id="{8759A37F-6BEC-EC14-8592-BEE6849F69D4}"/>
              </a:ext>
            </a:extLst>
          </p:cNvPr>
          <p:cNvSpPr/>
          <p:nvPr/>
        </p:nvSpPr>
        <p:spPr>
          <a:xfrm>
            <a:off x="7404165" y="2625212"/>
            <a:ext cx="225667" cy="21631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8F32DAA-C809-AC01-106C-BA4585DABFCD}"/>
              </a:ext>
            </a:extLst>
          </p:cNvPr>
          <p:cNvSpPr txBox="1"/>
          <p:nvPr/>
        </p:nvSpPr>
        <p:spPr>
          <a:xfrm>
            <a:off x="2123768" y="494831"/>
            <a:ext cx="60769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28" name="Image 6">
            <a:extLst>
              <a:ext uri="{FF2B5EF4-FFF2-40B4-BE49-F238E27FC236}">
                <a16:creationId xmlns:a16="http://schemas.microsoft.com/office/drawing/2014/main" id="{7D321CE0-E263-E811-0C3A-0A259554CA2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3C03CBB-5737-4D77-0CC5-1634E1EB03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FCD2534-8800-C45F-1CFD-142F268C16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FAC24-6FB0-3F96-A2F6-82E8308F9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3F6C30C-E28C-31BF-F9C1-CAC0A4D3080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6778A92-734A-ADB6-5379-78C5575189AE}"/>
              </a:ext>
            </a:extLst>
          </p:cNvPr>
          <p:cNvGrpSpPr/>
          <p:nvPr/>
        </p:nvGrpSpPr>
        <p:grpSpPr>
          <a:xfrm>
            <a:off x="335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C7581B-693B-4D95-B439-EBF4CEA6B65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270699-BEB2-D8F5-A212-8D5FF59C3A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445EDA-93CA-C7E5-BD03-2078915CD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709C4BE-08A6-8B39-AC8C-8B3DFC98EA10}"/>
              </a:ext>
            </a:extLst>
          </p:cNvPr>
          <p:cNvSpPr txBox="1"/>
          <p:nvPr/>
        </p:nvSpPr>
        <p:spPr>
          <a:xfrm>
            <a:off x="422071" y="4491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إلى الكلمة وكتبوها على ألواحكم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C23AE3D8-D83D-2109-D677-45AE8C42C464}"/>
              </a:ext>
            </a:extLst>
          </p:cNvPr>
          <p:cNvSpPr/>
          <p:nvPr/>
        </p:nvSpPr>
        <p:spPr>
          <a:xfrm>
            <a:off x="3030905" y="3004858"/>
            <a:ext cx="3206323" cy="1667819"/>
          </a:xfrm>
          <a:custGeom>
            <a:avLst/>
            <a:gdLst>
              <a:gd name="connsiteX0" fmla="*/ 38418 w 1716263"/>
              <a:gd name="connsiteY0" fmla="*/ 103629 h 917388"/>
              <a:gd name="connsiteX1" fmla="*/ 100711 w 1716263"/>
              <a:gd name="connsiteY1" fmla="*/ 894204 h 917388"/>
              <a:gd name="connsiteX2" fmla="*/ 1635760 w 1716263"/>
              <a:gd name="connsiteY2" fmla="*/ 858104 h 917388"/>
              <a:gd name="connsiteX3" fmla="*/ 1678623 w 1716263"/>
              <a:gd name="connsiteY3" fmla="*/ 13332 h 917388"/>
              <a:gd name="connsiteX4" fmla="*/ 38418 w 1716263"/>
              <a:gd name="connsiteY4" fmla="*/ 103629 h 917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6263" h="917388">
                <a:moveTo>
                  <a:pt x="38418" y="103629"/>
                </a:moveTo>
                <a:cubicBezTo>
                  <a:pt x="-47212" y="173066"/>
                  <a:pt x="26702" y="854484"/>
                  <a:pt x="100711" y="894204"/>
                </a:cubicBezTo>
                <a:cubicBezTo>
                  <a:pt x="174720" y="933923"/>
                  <a:pt x="1546130" y="923064"/>
                  <a:pt x="1635760" y="858104"/>
                </a:cubicBezTo>
                <a:cubicBezTo>
                  <a:pt x="1725391" y="793143"/>
                  <a:pt x="1740916" y="53051"/>
                  <a:pt x="1678623" y="13332"/>
                </a:cubicBezTo>
                <a:cubicBezTo>
                  <a:pt x="1616234" y="-26292"/>
                  <a:pt x="131858" y="27905"/>
                  <a:pt x="38418" y="1036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C28EF-39B3-4297-BA99-6A55493A4BE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C84FC3C-FCDC-5DB7-4773-ED2A831DD2A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50BD1AF1-CEA4-4A39-9F35-E9420E37F0C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BFA228C7-4475-60AD-CBAB-612DC3F003E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2CCF76-ECBF-56E0-4705-29A356C141A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E734E714-1CDF-3372-8F57-75F5CBF7DB1B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9A6DF73-077A-C534-5C2F-C22FE69DD33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502A99E1-056C-E119-3D18-3425CCEEC4D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1082048-B524-AC6C-856B-67FF375F3A3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F32B95D-B807-D170-E659-6C583762661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31" name="الوجبة">
            <a:hlinkClick r:id="" action="ppaction://media"/>
            <a:extLst>
              <a:ext uri="{FF2B5EF4-FFF2-40B4-BE49-F238E27FC236}">
                <a16:creationId xmlns:a16="http://schemas.microsoft.com/office/drawing/2014/main" id="{3FE196D0-C44F-A2A9-7EAF-3E7C312487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81158" y="3061258"/>
            <a:ext cx="1555019" cy="155501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41B77CA-1FD4-D401-2D73-84378E11D4A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90" y="413542"/>
            <a:ext cx="1247518" cy="100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7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5D169-C4A6-0CEC-BD95-75CF55023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6A843BB-28A9-D86B-D9BD-FF8CB810615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B92D07-69C1-4866-495B-6681BD79A4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EE5E0A-1A7D-2ADB-F3E8-9590DED0710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2231A3-1AE2-0BD0-2848-D6C19C75DD9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DD0711-D535-5533-0C3C-5F8EE22C0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C4BDC9-D6E4-44C4-788D-33BB11B5BDA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45DF935-8E1E-E7AE-087C-41784BB4F2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2E9CCEA-080E-DE22-2F37-15AC40A5046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B82B4E-02B3-4743-379C-34F3C5ECD86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AC4FF5D0-7EEF-B4F5-5EBF-ACD7CEF3C3F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3997A0E8-2B6A-F949-FA06-A15714DFA30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3962126-B846-17E0-5254-96F0AF8BC10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3819F342-793D-EE1E-467D-B8D3954B2AF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D48B1F3D-F1B1-4466-0D88-F3444EAC843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796B47CB-5A45-3FE2-DDA2-9999F096E08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387AF7B-26EA-58F7-9BA0-947D00A3CAB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5664F2D-A4B2-D715-1BCE-21661B55AEC8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21852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0F73C-1467-AF1C-24B8-DAAC8CD95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FD97F7C-63D3-3A92-42BC-EC62DA0BF35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F88F4A6-E046-D9E4-5357-978E2100A7B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DC6DB4E-CC85-2311-13B4-9A05474DF5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B8BEAC2-2434-2927-9BCC-2B58E8A833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F3DA322-8565-1294-8A37-5AEF24AAB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A64665-447E-D009-C622-28CCF8C4564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E22282B0-C8FE-71D4-5785-8DD57AD21C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34E850C-CE60-B330-2394-32C6CDE42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2813450"/>
            <a:ext cx="3397078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اَلْوَجْبَةُ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8D81F68-18AD-CEF1-3DC5-14C37253460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A84357C-91A5-300C-9FB5-D69735388EBE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DFB2F7A2-E971-B348-BEC6-7BDE6A76517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9C6659-725E-D4A3-7C08-8EAF05195EF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69721F73-7D64-8333-AAB7-A4A8FA34B10A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C65F2290-BA15-B88C-0F6E-7AC1E57B1387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37B1B639-C990-53B2-213D-E61D3BA5B10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85AAA8C0-B21D-6109-8F83-96DF59CED360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A533551-F549-1ADF-5D47-4F75B653857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CD3F7DD-6FDD-9793-2EEF-A909E05C3178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08433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A4BA-94D2-714C-2C1C-134008460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76759D4-C850-A4E2-5D8B-C023348C9F8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50C2F2-4331-C040-C5D4-003BA33A91F0}"/>
              </a:ext>
            </a:extLst>
          </p:cNvPr>
          <p:cNvGrpSpPr/>
          <p:nvPr/>
        </p:nvGrpSpPr>
        <p:grpSpPr>
          <a:xfrm>
            <a:off x="335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6A87922-ADB0-89F7-12DC-6F1B099298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9BE3B6-0850-869E-4208-DA1F5C4F763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7C8E6C3-D95E-71FE-A86E-30FA3DD64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C7C2C02-6105-7876-EB7F-1E9B8121E9E7}"/>
              </a:ext>
            </a:extLst>
          </p:cNvPr>
          <p:cNvSpPr txBox="1"/>
          <p:nvPr/>
        </p:nvSpPr>
        <p:spPr>
          <a:xfrm>
            <a:off x="422071" y="4491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إلى الكلمة وكتبوها على ألواحكم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7B977FB-E21E-BF60-F85D-B68AEE4CA935}"/>
              </a:ext>
            </a:extLst>
          </p:cNvPr>
          <p:cNvSpPr/>
          <p:nvPr/>
        </p:nvSpPr>
        <p:spPr>
          <a:xfrm>
            <a:off x="3030905" y="3004858"/>
            <a:ext cx="3206323" cy="1667819"/>
          </a:xfrm>
          <a:custGeom>
            <a:avLst/>
            <a:gdLst>
              <a:gd name="connsiteX0" fmla="*/ 38418 w 1716263"/>
              <a:gd name="connsiteY0" fmla="*/ 103629 h 917388"/>
              <a:gd name="connsiteX1" fmla="*/ 100711 w 1716263"/>
              <a:gd name="connsiteY1" fmla="*/ 894204 h 917388"/>
              <a:gd name="connsiteX2" fmla="*/ 1635760 w 1716263"/>
              <a:gd name="connsiteY2" fmla="*/ 858104 h 917388"/>
              <a:gd name="connsiteX3" fmla="*/ 1678623 w 1716263"/>
              <a:gd name="connsiteY3" fmla="*/ 13332 h 917388"/>
              <a:gd name="connsiteX4" fmla="*/ 38418 w 1716263"/>
              <a:gd name="connsiteY4" fmla="*/ 103629 h 917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6263" h="917388">
                <a:moveTo>
                  <a:pt x="38418" y="103629"/>
                </a:moveTo>
                <a:cubicBezTo>
                  <a:pt x="-47212" y="173066"/>
                  <a:pt x="26702" y="854484"/>
                  <a:pt x="100711" y="894204"/>
                </a:cubicBezTo>
                <a:cubicBezTo>
                  <a:pt x="174720" y="933923"/>
                  <a:pt x="1546130" y="923064"/>
                  <a:pt x="1635760" y="858104"/>
                </a:cubicBezTo>
                <a:cubicBezTo>
                  <a:pt x="1725391" y="793143"/>
                  <a:pt x="1740916" y="53051"/>
                  <a:pt x="1678623" y="13332"/>
                </a:cubicBezTo>
                <a:cubicBezTo>
                  <a:pt x="1616234" y="-26292"/>
                  <a:pt x="131858" y="27905"/>
                  <a:pt x="38418" y="1036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4646C8C-F330-5A3B-F8E9-9B50B1E0FBA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2DE5E0EF-9A4B-B138-8716-D8EB0666658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F89DF458-2620-B5B5-D46E-58EBF46F172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E7FAA18-9E31-E071-7638-1DA31DD71CF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1387819-4F40-9046-9780-981587CBB12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5261D29-FD79-37FD-114A-983044196F9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CCE37C4-C330-964A-781F-9AC20B91B5B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CA4D75B6-1B74-D24E-86C9-988575EB2A8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1A1CD56-BFC8-3E9E-AF06-EAD1A7338CB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E1D6CDC-02D3-6052-3826-98FB5E1E624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" name="دخلت">
            <a:hlinkClick r:id="" action="ppaction://media"/>
            <a:extLst>
              <a:ext uri="{FF2B5EF4-FFF2-40B4-BE49-F238E27FC236}">
                <a16:creationId xmlns:a16="http://schemas.microsoft.com/office/drawing/2014/main" id="{934A2CC1-B3E8-3B81-2E79-8B733BF3A2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75749" y="3161353"/>
            <a:ext cx="1511324" cy="15113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DFD47D-A3E6-17D6-3441-8A8DFCC0DB5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90" y="413542"/>
            <a:ext cx="1247518" cy="100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91E93-8732-112F-3AA0-F30FBB021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8EAB991-9C23-D5F8-C39A-99BEA1F09A3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1D09DD-7341-60ED-58F7-A574F7A3513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22D9EC-DBA4-09E0-81CF-AA013E4B591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1A8EAC-A853-C9AC-313B-A619A8E16A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AA2D8F7-0055-D9C6-103C-98EFCE315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014C90-6F81-E348-25AE-BCCC6A99779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6379CF3-4444-3319-98DF-5EECBAE910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06FA348-7A13-1FA8-1B4D-0D009B1BBB1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D4FCA92-B761-65C4-712A-48A0508C991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EB8BE259-1CE4-3B80-DDB6-0FE5318B99E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8E73970E-C196-7AAA-6909-067A94CF531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0DCE26A-D590-A5D2-B2F9-128B8E85A36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A344E099-AD5A-CABA-2679-4FC04BB6F99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F3AA6891-EA39-8164-0864-412769668E2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2673F413-6A9A-0099-0BCA-D246C3AD24B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08BA54A-02EF-198F-B088-6D07444513B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2D28E86-E294-220B-8D82-F1C11FB565E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57359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E6EF5-F137-45A4-9447-F8D893BF3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AD35692-EFB7-A388-9A75-79BFA444071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600837-1BC6-A4B8-8F7D-2031C798FBF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FFD7565-08B2-7E60-8C2F-662C48465F6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BB781B-170F-6459-C1AC-F1E99D10B79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AA48AB-A86D-3ABE-D2FE-14C1ADE12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1711A1-6F40-E608-D259-DEAE76B5C24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F6B204F-D641-E581-4DD7-6BD1EA8285E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EDCE758-359C-344A-C62C-16E93D0AB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2813450"/>
            <a:ext cx="3397078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دخَلَتْ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9DD33C-7080-BD08-4ECD-54AA46D1B88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F9DF605-55F2-A157-B2F9-B6EFF62C9B6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56709C5F-9D4E-70FF-2F06-25121D80BA7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611AF5B-955C-7C84-7563-B50CC0133BA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3A0E624-9D94-D52B-786D-6B371777173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90F57A9-894F-80F6-B80A-F87B64981C3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20691E75-C236-F30F-9992-5B5944A807B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7FD9022-D89D-7BC9-BEC2-683BB75BBBE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F4BD879-1DFB-BE5C-30AD-164987A53E3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D561A-C07A-A22A-16CC-2FFB001F221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67647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سرد الحكاية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CAD5D0-326B-6024-E6B0-547D282BEEBC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559F9A8-7971-3E83-35FC-E08A10044D9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64BB1A36-2A3C-CB4C-C14F-7022205845B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0B438D4-AC6A-2B3D-6949-68D382E2106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42EED75-EB8E-F1AA-5B6A-0CB14313085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D604A9C-F11E-CDFA-A7FA-A4B3301153A3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47F12B40-0ED5-E813-AEFF-688F03FCFB3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9A35832-1644-5155-3474-C6F8C5AD9D3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8DE4DA-350E-04EE-C3BB-23B5E6BC971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68E2255-0843-31EB-1D19-E3A1BAEF0C9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BAE598E-0C0F-C611-0919-C0658D53A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108" y="1863511"/>
            <a:ext cx="5296359" cy="39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وصفة باستعمال العبارات: في البداية – ثم – بعد ذلك - وأخيرا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8096494-F5D0-4569-2F35-080924B1EB2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1BDFD11-B930-4567-F148-029A4CDC3EE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216B8182-DC25-136C-38B0-A2F84BE92B8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479FAC38-20B7-B87A-916F-3D26B0D7EE9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D5871305-E22F-9E1F-7FC6-E8511F35E0F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69A55FB-FDF4-3B38-600B-F650E77A279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E4F8C885-E126-8437-CB03-F32F8996586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60C37C6-CEC5-43DF-EBE0-581B8989E0D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BB745AE-FCA4-2837-0997-9C310020EBD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8998766-EAC6-FEF6-0AEA-EB47A294E0E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EEE77F5-D926-C05D-740D-F54333CB8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733" y="3025661"/>
            <a:ext cx="6401355" cy="1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504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بالعبارات التالية واكتبوا وصفة من اختياركم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EB03A02-1ECB-EAFE-D072-C5640058663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9A8551F-F2F8-C4DC-8639-9886AEEA93E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53A006F8-3B59-74A2-FB48-2CB9CC8DDA5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1AAD6D9-4AB7-0886-FEE4-9847F8992FF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E74ED9A0-37D3-B5F2-38DF-9C3B6D650A8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9D4D2442-83E2-6020-4B6B-8B015BAC79B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569CB4CD-D686-4569-710B-36D6461CCF9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3DC6678D-4C0E-4A26-7428-5DB17A82B33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1C18ADE-4327-DC50-73DA-47FF43EB620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A98D481-53DF-9E08-448B-A20B7FC8083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D61FF32-0CC6-489D-312A-7351990949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116" r="21563"/>
          <a:stretch/>
        </p:blipFill>
        <p:spPr>
          <a:xfrm>
            <a:off x="1979053" y="1596337"/>
            <a:ext cx="5185893" cy="447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0DB3ED2-7852-C156-FAF9-9996AF47B63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AAD8087-5030-B85B-B31C-D37E98E51ED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CD5B027-6351-880C-FD10-CFE3BB93A0D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1D42D4B-D6BA-6C29-1EC7-FCCE3DD9F68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105844F-EBD8-15C9-3EB5-BA832F6FB99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63BE7D6-DDC1-CE01-3E97-B5BB1BE2AEE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FA7F9E0-9EF1-914E-D27D-5B80DCBE67D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505DC630-B05D-FD60-2530-EB86FC06C51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FB035F3-E018-74AD-F608-7C2522CC576F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AB7748E-9F3B-4B10-5F13-51263CB4CB8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4F154D-BEC2-0DF4-71EC-CFF3B87C752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5F4B6E5-7FFA-486B-5191-74F3F722D283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48515A4-23B2-E892-3D9C-BF7627788A3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17674B7-40A1-D7B9-7977-C431E0E634C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283491F0-0CAC-7551-06AB-4A85DC37AD4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F0B88B7-1D6E-ACA2-F38D-D99EC4661D3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BFA38E88-8FD0-0D87-C039-3091CE636F5B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A5A39343-97C1-08D7-EA62-4D7BBC18E89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5DBAF6-FA0F-E5C6-2DF7-CA0533ECB66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7173639-1AAC-B794-DE62-5C144FE88A1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13322</TotalTime>
  <Words>2111</Words>
  <Application>Microsoft Office PowerPoint</Application>
  <PresentationFormat>Affichage à l'écran (4:3)</PresentationFormat>
  <Paragraphs>689</Paragraphs>
  <Slides>77</Slides>
  <Notes>13</Notes>
  <HiddenSlides>0</HiddenSlides>
  <MMClips>11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77</vt:i4>
      </vt:variant>
    </vt:vector>
  </HeadingPairs>
  <TitlesOfParts>
    <vt:vector size="86" baseType="lpstr">
      <vt:lpstr>Calibri Light</vt:lpstr>
      <vt:lpstr>Arial</vt:lpstr>
      <vt:lpstr>Air Strip Arabic</vt:lpstr>
      <vt:lpstr>Roboto</vt:lpstr>
      <vt:lpstr>A Massir Ballpoint</vt:lpstr>
      <vt:lpstr>Calibri</vt:lpstr>
      <vt:lpstr>Dosis</vt:lpstr>
      <vt:lpstr>Microsoft Uighur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94</cp:revision>
  <dcterms:created xsi:type="dcterms:W3CDTF">2023-09-20T21:35:22Z</dcterms:created>
  <dcterms:modified xsi:type="dcterms:W3CDTF">2025-03-08T18:23:54Z</dcterms:modified>
</cp:coreProperties>
</file>